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3"/>
  </p:notesMasterIdLst>
  <p:sldIdLst>
    <p:sldId id="261" r:id="rId5"/>
    <p:sldId id="4208" r:id="rId6"/>
    <p:sldId id="4202" r:id="rId7"/>
    <p:sldId id="4209" r:id="rId8"/>
    <p:sldId id="4205" r:id="rId9"/>
    <p:sldId id="4206" r:id="rId10"/>
    <p:sldId id="4207" r:id="rId11"/>
    <p:sldId id="345" r:id="rId12"/>
  </p:sldIdLst>
  <p:sldSz cx="18288000" cy="10287000"/>
  <p:notesSz cx="6797675" cy="9926638"/>
  <p:embeddedFontLst>
    <p:embeddedFont>
      <p:font typeface="Verdana" panose="020B060403050404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2A86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72" y="3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Timofējeva" userId="1370ee4c-0c13-4275-aac6-92255a4959bc" providerId="ADAL" clId="{FC510352-E74A-4CA1-9F4A-420F5384195C}"/>
    <pc:docChg chg="undo custSel addSld delSld modSld">
      <pc:chgData name="Anna Timofējeva" userId="1370ee4c-0c13-4275-aac6-92255a4959bc" providerId="ADAL" clId="{FC510352-E74A-4CA1-9F4A-420F5384195C}" dt="2026-10-21T06:50:12.679" v="15" actId="47"/>
      <pc:docMkLst>
        <pc:docMk/>
      </pc:docMkLst>
      <pc:sldChg chg="addSp delSp del mod">
        <pc:chgData name="Anna Timofējeva" userId="1370ee4c-0c13-4275-aac6-92255a4959bc" providerId="ADAL" clId="{FC510352-E74A-4CA1-9F4A-420F5384195C}" dt="2026-10-21T06:44:38.206" v="8" actId="47"/>
        <pc:sldMkLst>
          <pc:docMk/>
          <pc:sldMk cId="3982362715" sldId="4203"/>
        </pc:sldMkLst>
        <pc:picChg chg="add del">
          <ac:chgData name="Anna Timofējeva" userId="1370ee4c-0c13-4275-aac6-92255a4959bc" providerId="ADAL" clId="{FC510352-E74A-4CA1-9F4A-420F5384195C}" dt="2026-10-21T06:43:59.649" v="1" actId="22"/>
          <ac:picMkLst>
            <pc:docMk/>
            <pc:sldMk cId="3982362715" sldId="4203"/>
            <ac:picMk id="6" creationId="{9EC8AB60-5AD7-5C80-0A99-E52F91C6A874}"/>
          </ac:picMkLst>
        </pc:picChg>
      </pc:sldChg>
      <pc:sldChg chg="del">
        <pc:chgData name="Anna Timofējeva" userId="1370ee4c-0c13-4275-aac6-92255a4959bc" providerId="ADAL" clId="{FC510352-E74A-4CA1-9F4A-420F5384195C}" dt="2026-10-21T06:50:12.679" v="15" actId="47"/>
        <pc:sldMkLst>
          <pc:docMk/>
          <pc:sldMk cId="988428714" sldId="4204"/>
        </pc:sldMkLst>
      </pc:sldChg>
      <pc:sldChg chg="addSp modSp new mod">
        <pc:chgData name="Anna Timofējeva" userId="1370ee4c-0c13-4275-aac6-92255a4959bc" providerId="ADAL" clId="{FC510352-E74A-4CA1-9F4A-420F5384195C}" dt="2026-10-21T06:44:30.543" v="7" actId="14100"/>
        <pc:sldMkLst>
          <pc:docMk/>
          <pc:sldMk cId="7680167" sldId="4208"/>
        </pc:sldMkLst>
        <pc:picChg chg="add mod">
          <ac:chgData name="Anna Timofējeva" userId="1370ee4c-0c13-4275-aac6-92255a4959bc" providerId="ADAL" clId="{FC510352-E74A-4CA1-9F4A-420F5384195C}" dt="2026-10-21T06:44:30.543" v="7" actId="14100"/>
          <ac:picMkLst>
            <pc:docMk/>
            <pc:sldMk cId="7680167" sldId="4208"/>
            <ac:picMk id="5" creationId="{71677D2E-6612-D50C-37D8-CBA4F2BFE7E5}"/>
          </ac:picMkLst>
        </pc:picChg>
      </pc:sldChg>
      <pc:sldChg chg="addSp modSp new mod">
        <pc:chgData name="Anna Timofējeva" userId="1370ee4c-0c13-4275-aac6-92255a4959bc" providerId="ADAL" clId="{FC510352-E74A-4CA1-9F4A-420F5384195C}" dt="2026-10-21T06:49:58.907" v="14" actId="14100"/>
        <pc:sldMkLst>
          <pc:docMk/>
          <pc:sldMk cId="3646047664" sldId="4209"/>
        </pc:sldMkLst>
        <pc:picChg chg="add mod">
          <ac:chgData name="Anna Timofējeva" userId="1370ee4c-0c13-4275-aac6-92255a4959bc" providerId="ADAL" clId="{FC510352-E74A-4CA1-9F4A-420F5384195C}" dt="2026-10-21T06:49:58.907" v="14" actId="14100"/>
          <ac:picMkLst>
            <pc:docMk/>
            <pc:sldMk cId="3646047664" sldId="4209"/>
            <ac:picMk id="5" creationId="{4090DBA5-A5FE-43A9-C047-6A2260D8AFF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7AC5B4-DD88-49F8-8611-44A81B300CFA}" type="datetimeFigureOut">
              <a:rPr lang="lv-LV" smtClean="0"/>
              <a:t>21.10.2026</a:t>
            </a:fld>
            <a:endParaRPr lang="lv-LV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v-LV"/>
              <a:t>Noklikšķiniet, lai rediģētu šablona teksta stilus</a:t>
            </a:r>
          </a:p>
          <a:p>
            <a:pPr lvl="1"/>
            <a:r>
              <a:rPr lang="lv-LV"/>
              <a:t>Otrais līmenis</a:t>
            </a:r>
          </a:p>
          <a:p>
            <a:pPr lvl="2"/>
            <a:r>
              <a:rPr lang="lv-LV"/>
              <a:t>Trešais līmenis</a:t>
            </a:r>
          </a:p>
          <a:p>
            <a:pPr lvl="3"/>
            <a:r>
              <a:rPr lang="lv-LV"/>
              <a:t>Ceturtais līmenis</a:t>
            </a:r>
          </a:p>
          <a:p>
            <a:pPr lvl="4"/>
            <a:r>
              <a:rPr lang="lv-LV"/>
              <a:t>Piektais līmenis</a:t>
            </a:r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4970E2-8915-48B2-BF10-2E86B52CDCEA}" type="slidenum">
              <a:rPr lang="lv-LV" smtClean="0"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99094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970E2-8915-48B2-BF10-2E86B52CDCEA}" type="slidenum">
              <a:rPr lang="lv-LV" smtClean="0"/>
              <a:t>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80111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C4970E2-8915-48B2-BF10-2E86B52CDCEA}" type="slidenum">
              <a:rPr lang="lv-LV" smtClean="0"/>
              <a:t>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6981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3400" y="8001000"/>
            <a:ext cx="9829800" cy="914400"/>
          </a:xfrm>
        </p:spPr>
        <p:txBody>
          <a:bodyPr>
            <a:noAutofit/>
          </a:bodyPr>
          <a:lstStyle/>
          <a:p>
            <a:r>
              <a:rPr lang="lv-LV" sz="2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Sanita Janka</a:t>
            </a:r>
          </a:p>
          <a:p>
            <a:r>
              <a:rPr lang="lv-LV" sz="2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Veselības ministrijas Veselības aprūpes departamenta direktore</a:t>
            </a: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4229100" y="9202391"/>
            <a:ext cx="10287000" cy="914400"/>
          </a:xfrm>
          <a:prstGeom prst="rect">
            <a:avLst/>
          </a:prstGeom>
        </p:spPr>
        <p:txBody>
          <a:bodyPr vert="horz" lIns="140936" tIns="70469" rIns="140936" bIns="70469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lv-LV" sz="2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202</a:t>
            </a:r>
            <a:r>
              <a:rPr lang="en-US" sz="2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6</a:t>
            </a:r>
            <a:r>
              <a:rPr lang="lv-LV" sz="2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gada 2</a:t>
            </a:r>
            <a:r>
              <a:rPr lang="en-US" sz="2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1</a:t>
            </a:r>
            <a:r>
              <a:rPr lang="lv-LV" sz="21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. </a:t>
            </a:r>
            <a:r>
              <a:rPr lang="lv-LV" sz="2100" noProof="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oktobrī</a:t>
            </a:r>
            <a:endParaRPr lang="lv-LV" sz="21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9933299"/>
            <a:ext cx="13716000" cy="3669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457700"/>
            <a:ext cx="11887200" cy="2857500"/>
          </a:xfrm>
        </p:spPr>
        <p:txBody>
          <a:bodyPr>
            <a:noAutofit/>
          </a:bodyPr>
          <a:lstStyle/>
          <a:p>
            <a:r>
              <a:rPr lang="lv-LV" sz="3200" b="1" noProof="0" dirty="0">
                <a:latin typeface="Verdana" panose="020B0604030504040204" pitchFamily="34" charset="0"/>
                <a:ea typeface="Verdana" panose="020B0604030504040204" pitchFamily="34" charset="0"/>
              </a:rPr>
              <a:t>Veselības ministrijas uzsāktās un plānotās darbības Valsts kontroles ieteikumu ieviešanai</a:t>
            </a:r>
            <a:endParaRPr lang="lv-LV" sz="3200" b="1" noProof="0" dirty="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AFD952B1-CBB3-5861-BFB1-A12C6A3B1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901" y="-15240"/>
            <a:ext cx="3083219" cy="407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4128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382F44-2FF7-0A8C-A48F-462A68CB1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D0524C-46C3-6FB1-A878-481F913B02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677D2E-6612-D50C-37D8-CBA4F2BFE7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7640" y="0"/>
            <a:ext cx="18455640" cy="1028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01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715B8-E154-8656-1384-720326637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83909C-2284-D79B-84C3-F4A0C8EB7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156EF3-B226-265B-5776-92B16A0C2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1920" y="0"/>
            <a:ext cx="18409920" cy="1028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705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3497D-FA6F-0D2D-BC6F-ADD047DBA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D96918-0FEF-7B5D-5795-A8C41B548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090DBA5-A5FE-43A9-C047-6A2260D8AF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076"/>
            <a:ext cx="18425160" cy="1019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0476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00169-E55D-A67F-0F62-E275E3C81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6F8239-0679-8270-7086-819256647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3DED0D-AA3E-8486-1999-19DAF2EC6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1920" y="0"/>
            <a:ext cx="18638520" cy="1028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960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2BA83-9B11-87E8-33C9-2D3DD8670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13B04-89B3-9CE8-C0A0-BF07AD85B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FB95B0-2542-A79F-4EBF-966A7A662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410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DC37A-3215-C17C-A089-4E0C4607B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5DD64F-4E6C-CF58-CBD0-4663759CD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v-LV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D649E5-FDF3-3A7A-39EB-52D038413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37160" y="0"/>
            <a:ext cx="18531840" cy="10286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3245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4C5EE-01DD-8C4A-AA6E-650FC395B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2F4DB-A472-A2CC-E741-81AB7AD0DF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0582" y="3823067"/>
            <a:ext cx="9246834" cy="3418676"/>
          </a:xfrm>
        </p:spPr>
        <p:txBody>
          <a:bodyPr anchor="ctr">
            <a:noAutofit/>
          </a:bodyPr>
          <a:lstStyle/>
          <a:p>
            <a:pPr>
              <a:lnSpc>
                <a:spcPct val="115000"/>
              </a:lnSpc>
              <a:spcAft>
                <a:spcPts val="1500"/>
              </a:spcAft>
            </a:pPr>
            <a:r>
              <a:rPr lang="lv-LV" sz="4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Paldies!</a:t>
            </a:r>
            <a:endParaRPr lang="lv-LV" sz="4200"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33" name="Picture 9">
            <a:extLst>
              <a:ext uri="{FF2B5EF4-FFF2-40B4-BE49-F238E27FC236}">
                <a16:creationId xmlns:a16="http://schemas.microsoft.com/office/drawing/2014/main" id="{D064037C-3BE1-6615-07CC-55A97F40D2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1238"/>
            <a:ext cx="18288000" cy="38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49B1BED0-D306-0717-EF51-8206623169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0520" y="1"/>
            <a:ext cx="2586957" cy="3418676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408A815-9FED-099C-7D61-9C3C64C1E4C2}"/>
              </a:ext>
            </a:extLst>
          </p:cNvPr>
          <p:cNvSpPr txBox="1">
            <a:spLocks/>
          </p:cNvSpPr>
          <p:nvPr/>
        </p:nvSpPr>
        <p:spPr>
          <a:xfrm>
            <a:off x="4343398" y="8267700"/>
            <a:ext cx="9601200" cy="914400"/>
          </a:xfrm>
          <a:prstGeom prst="rect">
            <a:avLst/>
          </a:prstGeom>
        </p:spPr>
        <p:txBody>
          <a:bodyPr vert="horz" lIns="140936" tIns="70469" rIns="140936" bIns="70469" rtlCol="0">
            <a:normAutofit/>
          </a:bodyPr>
          <a:lstStyle>
            <a:defPPr>
              <a:defRPr lang="en-US"/>
            </a:defPPr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1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21.10</a:t>
            </a:r>
            <a:r>
              <a:rPr lang="lv-LV" sz="21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.202</a:t>
            </a:r>
            <a:r>
              <a:rPr lang="en-US" sz="2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lv-LV" sz="2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734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s" ma:contentTypeID="0x010100A4E2796E1B16EC4AADD0C4CEC2EDF671" ma:contentTypeVersion="19" ma:contentTypeDescription="Izveidot jaunu dokumentu." ma:contentTypeScope="" ma:versionID="510d5b1be39b916a28811cfcc8d9e80a">
  <xsd:schema xmlns:xsd="http://www.w3.org/2001/XMLSchema" xmlns:xs="http://www.w3.org/2001/XMLSchema" xmlns:p="http://schemas.microsoft.com/office/2006/metadata/properties" xmlns:ns2="7a462794-fa09-4584-b54a-289494a8954d" xmlns:ns3="a06f1847-caee-4f79-ae5e-9d9209b571a4" targetNamespace="http://schemas.microsoft.com/office/2006/metadata/properties" ma:root="true" ma:fieldsID="bd86740f524ca7409db5203a4949a414" ns2:_="" ns3:_="">
    <xsd:import namespace="7a462794-fa09-4584-b54a-289494a8954d"/>
    <xsd:import namespace="a06f1847-caee-4f79-ae5e-9d9209b571a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462794-fa09-4584-b54a-289494a895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Attēlu atzīmes" ma:readOnly="false" ma:fieldId="{5cf76f15-5ced-4ddc-b409-7134ff3c332f}" ma:taxonomyMulti="true" ma:sspId="70cde18c-294e-4b99-9172-39c91b03186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6f1847-caee-4f79-ae5e-9d9209b571a4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Koplietots 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Koplietots ar: detalizēt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70b32aaf-2ec4-476d-b2ed-796087a564f2}" ma:internalName="TaxCatchAll" ma:showField="CatchAllData" ma:web="a06f1847-caee-4f79-ae5e-9d9209b571a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atura tips"/>
        <xsd:element ref="dc:title" minOccurs="0" maxOccurs="1" ma:index="4" ma:displayName="Virsrakst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6f1847-caee-4f79-ae5e-9d9209b571a4" xsi:nil="true"/>
    <lcf76f155ced4ddcb4097134ff3c332f xmlns="7a462794-fa09-4584-b54a-289494a8954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94426A0-0E8D-484C-B8E1-C535BECBC41B}">
  <ds:schemaRefs>
    <ds:schemaRef ds:uri="7a462794-fa09-4584-b54a-289494a8954d"/>
    <ds:schemaRef ds:uri="a06f1847-caee-4f79-ae5e-9d9209b571a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4B73FE4-2DD4-4632-BCDC-4F181927F6E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56B31FC-9E50-4A76-95AC-302C8F9250EC}">
  <ds:schemaRefs>
    <ds:schemaRef ds:uri="http://www.w3.org/XML/1998/namespace"/>
    <ds:schemaRef ds:uri="http://purl.org/dc/dcmitype/"/>
    <ds:schemaRef ds:uri="http://purl.org/dc/terms/"/>
    <ds:schemaRef ds:uri="7a462794-fa09-4584-b54a-289494a8954d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a06f1847-caee-4f79-ae5e-9d9209b571a4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171abc8c-0b18-4336-97d7-51d65f5c7f99}" enabled="1" method="Standard" siteId="{dbc9012d-628b-43d4-b190-8a730f7e1e9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705</TotalTime>
  <Words>33</Words>
  <Application>Microsoft Office PowerPoint</Application>
  <PresentationFormat>Custom</PresentationFormat>
  <Paragraphs>8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Times New Roman</vt:lpstr>
      <vt:lpstr>Arial</vt:lpstr>
      <vt:lpstr>Verdana</vt:lpstr>
      <vt:lpstr>Calibri</vt:lpstr>
      <vt:lpstr>Aptos</vt:lpstr>
      <vt:lpstr>Office Theme</vt:lpstr>
      <vt:lpstr>Veselības ministrijas uzsāktās un plānotās darbības Valsts kontroles ieteikumu ieviešanai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Paldies!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ONKO pētījums</dc:title>
  <dc:creator>Anna Strapcāne</dc:creator>
  <cp:lastModifiedBy>Anna Timofējeva</cp:lastModifiedBy>
  <cp:revision>5</cp:revision>
  <cp:lastPrinted>2025-10-21T06:36:13Z</cp:lastPrinted>
  <dcterms:created xsi:type="dcterms:W3CDTF">2006-08-16T00:00:00Z</dcterms:created>
  <dcterms:modified xsi:type="dcterms:W3CDTF">2026-10-21T06:50:21Z</dcterms:modified>
  <dc:identifier>DAG18AXF0Hc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0x010100A4E2796E1B16EC4AADD0C4CEC2EDF671</vt:lpwstr>
  </property>
  <property fmtid="{D5CDD505-2E9C-101B-9397-08002B2CF9AE}" pid="3" name="MediaServiceImageTags">
    <vt:lpwstr/>
  </property>
</Properties>
</file>