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361" r:id="rId3"/>
    <p:sldId id="350" r:id="rId4"/>
    <p:sldId id="362" r:id="rId5"/>
    <p:sldId id="352" r:id="rId6"/>
    <p:sldId id="353" r:id="rId7"/>
    <p:sldId id="363" r:id="rId8"/>
    <p:sldId id="357" r:id="rId9"/>
    <p:sldId id="358" r:id="rId10"/>
    <p:sldId id="364" r:id="rId11"/>
    <p:sldId id="359" r:id="rId12"/>
    <p:sldId id="365" r:id="rId13"/>
    <p:sldId id="366" r:id="rId14"/>
    <p:sldId id="264" r:id="rId15"/>
  </p:sldIdLst>
  <p:sldSz cx="9144000" cy="6858000" type="screen4x3"/>
  <p:notesSz cx="6669088" cy="9926638"/>
  <p:defaultTextStyle>
    <a:defPPr>
      <a:defRPr lang="en-US"/>
    </a:defPPr>
    <a:lvl1pPr algn="l" defTabSz="938213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68313" indent="-11113" algn="l" defTabSz="938213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38213" indent="-23813" algn="l" defTabSz="938213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408113" indent="-36513" algn="l" defTabSz="938213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78013" indent="-49213" algn="l" defTabSz="938213" rtl="0" fontAlgn="base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7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7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7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7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2E64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45" autoAdjust="0"/>
    <p:restoredTop sz="88058" autoAdjust="0"/>
  </p:normalViewPr>
  <p:slideViewPr>
    <p:cSldViewPr snapToGrid="0" snapToObjects="1">
      <p:cViewPr varScale="1">
        <p:scale>
          <a:sx n="80" d="100"/>
          <a:sy n="80" d="100"/>
        </p:scale>
        <p:origin x="145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50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1A70F3-3878-412E-B575-99ED5533736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v-LV"/>
        </a:p>
      </dgm:t>
    </dgm:pt>
    <dgm:pt modelId="{0D7EA568-4342-47D1-839B-D1CB79F985FF}">
      <dgm:prSet phldrT="[Teksts]"/>
      <dgm:spPr>
        <a:solidFill>
          <a:srgbClr val="822E64"/>
        </a:solidFill>
        <a:ln>
          <a:solidFill>
            <a:srgbClr val="822E64"/>
          </a:solidFill>
        </a:ln>
      </dgm:spPr>
      <dgm:t>
        <a:bodyPr/>
        <a:lstStyle/>
        <a:p>
          <a:r>
            <a:rPr lang="lv-LV" dirty="0" smtClean="0"/>
            <a:t>1</a:t>
          </a:r>
          <a:endParaRPr lang="lv-LV" dirty="0"/>
        </a:p>
      </dgm:t>
    </dgm:pt>
    <dgm:pt modelId="{E624FBD3-A55F-4D53-BAFB-C362F52F1D9F}" type="parTrans" cxnId="{B7A1E336-DD91-42CD-8F6D-73E3112D30C5}">
      <dgm:prSet/>
      <dgm:spPr/>
      <dgm:t>
        <a:bodyPr/>
        <a:lstStyle/>
        <a:p>
          <a:endParaRPr lang="lv-LV"/>
        </a:p>
      </dgm:t>
    </dgm:pt>
    <dgm:pt modelId="{662EABD6-932D-4CFC-86C1-C0C8DFEFE489}" type="sibTrans" cxnId="{B7A1E336-DD91-42CD-8F6D-73E3112D30C5}">
      <dgm:prSet/>
      <dgm:spPr/>
      <dgm:t>
        <a:bodyPr/>
        <a:lstStyle/>
        <a:p>
          <a:endParaRPr lang="lv-LV"/>
        </a:p>
      </dgm:t>
    </dgm:pt>
    <dgm:pt modelId="{FF0F32EE-0156-4203-A221-F7FB565EEC3E}">
      <dgm:prSet phldrT="[Teksts]"/>
      <dgm:spPr>
        <a:ln>
          <a:solidFill>
            <a:srgbClr val="822E64"/>
          </a:solidFill>
        </a:ln>
      </dgm:spPr>
      <dgm:t>
        <a:bodyPr/>
        <a:lstStyle/>
        <a:p>
          <a:r>
            <a:rPr lang="lv-LV" altLang="lv-LV" dirty="0" smtClean="0">
              <a:latin typeface="+mn-lt"/>
              <a:ea typeface="Calibri" pitchFamily="34" charset="0"/>
              <a:cs typeface="Times New Roman" pitchFamily="18" charset="0"/>
            </a:rPr>
            <a:t>Jānosaka </a:t>
          </a:r>
          <a:r>
            <a:rPr lang="lv-LV" altLang="lv-LV" b="1" dirty="0" smtClean="0">
              <a:latin typeface="+mn-lt"/>
              <a:ea typeface="Calibri" pitchFamily="34" charset="0"/>
              <a:cs typeface="Times New Roman" pitchFamily="18" charset="0"/>
            </a:rPr>
            <a:t>stingrākas</a:t>
          </a:r>
          <a:r>
            <a:rPr lang="lv-LV" altLang="lv-LV" dirty="0" smtClean="0">
              <a:latin typeface="+mn-lt"/>
              <a:ea typeface="Calibri" pitchFamily="34" charset="0"/>
              <a:cs typeface="Times New Roman" pitchFamily="18" charset="0"/>
            </a:rPr>
            <a:t> prasības </a:t>
          </a:r>
          <a:r>
            <a:rPr lang="lv-LV" altLang="lv-LV" i="1" dirty="0" smtClean="0">
              <a:latin typeface="+mn-lt"/>
              <a:ea typeface="Calibri" pitchFamily="34" charset="0"/>
              <a:cs typeface="Times New Roman" pitchFamily="18" charset="0"/>
            </a:rPr>
            <a:t>atkārtotai sertificēšanai</a:t>
          </a:r>
          <a:endParaRPr lang="lv-LV" i="1" dirty="0"/>
        </a:p>
      </dgm:t>
    </dgm:pt>
    <dgm:pt modelId="{D647BA74-5B29-42EB-97C6-CA51D5E7741E}" type="parTrans" cxnId="{76835B42-BFE5-411A-A2D2-86FBFD84A44D}">
      <dgm:prSet/>
      <dgm:spPr/>
      <dgm:t>
        <a:bodyPr/>
        <a:lstStyle/>
        <a:p>
          <a:endParaRPr lang="lv-LV"/>
        </a:p>
      </dgm:t>
    </dgm:pt>
    <dgm:pt modelId="{95EF02F9-70A2-4DC5-A50C-14DEC74134A8}" type="sibTrans" cxnId="{76835B42-BFE5-411A-A2D2-86FBFD84A44D}">
      <dgm:prSet/>
      <dgm:spPr/>
      <dgm:t>
        <a:bodyPr/>
        <a:lstStyle/>
        <a:p>
          <a:endParaRPr lang="lv-LV"/>
        </a:p>
      </dgm:t>
    </dgm:pt>
    <dgm:pt modelId="{5F39EBDF-CFD6-4A6E-B6FC-61E17E6871FE}">
      <dgm:prSet phldrT="[Teksts]"/>
      <dgm:spPr>
        <a:solidFill>
          <a:srgbClr val="822E64"/>
        </a:solidFill>
        <a:ln>
          <a:solidFill>
            <a:srgbClr val="822E64"/>
          </a:solidFill>
        </a:ln>
      </dgm:spPr>
      <dgm:t>
        <a:bodyPr/>
        <a:lstStyle/>
        <a:p>
          <a:r>
            <a:rPr lang="lv-LV" dirty="0" smtClean="0"/>
            <a:t>2</a:t>
          </a:r>
          <a:endParaRPr lang="lv-LV" dirty="0"/>
        </a:p>
      </dgm:t>
    </dgm:pt>
    <dgm:pt modelId="{7D775F69-EA3D-4948-AF39-3D107B26A9C7}" type="parTrans" cxnId="{847094C0-6139-4318-A301-B32DE0710D3F}">
      <dgm:prSet/>
      <dgm:spPr/>
      <dgm:t>
        <a:bodyPr/>
        <a:lstStyle/>
        <a:p>
          <a:endParaRPr lang="lv-LV"/>
        </a:p>
      </dgm:t>
    </dgm:pt>
    <dgm:pt modelId="{BA2F6CA8-586B-4150-A5C1-87596ABBF188}" type="sibTrans" cxnId="{847094C0-6139-4318-A301-B32DE0710D3F}">
      <dgm:prSet/>
      <dgm:spPr/>
      <dgm:t>
        <a:bodyPr/>
        <a:lstStyle/>
        <a:p>
          <a:endParaRPr lang="lv-LV"/>
        </a:p>
      </dgm:t>
    </dgm:pt>
    <dgm:pt modelId="{3356198D-96D5-46F9-B8E1-DF67F9353416}">
      <dgm:prSet phldrT="[Teksts]"/>
      <dgm:spPr>
        <a:noFill/>
        <a:ln>
          <a:solidFill>
            <a:srgbClr val="822E64"/>
          </a:solidFill>
        </a:ln>
      </dgm:spPr>
      <dgm:t>
        <a:bodyPr/>
        <a:lstStyle/>
        <a:p>
          <a:r>
            <a:rPr lang="lv-LV" altLang="lv-LV" dirty="0" smtClean="0">
              <a:latin typeface="+mn-lt"/>
              <a:ea typeface="Calibri" pitchFamily="34" charset="0"/>
              <a:cs typeface="Times New Roman" pitchFamily="18" charset="0"/>
            </a:rPr>
            <a:t>Jāievieš administratora palīga institūts – profesijā iespējams iekļūt </a:t>
          </a:r>
          <a:r>
            <a:rPr lang="lv-LV" altLang="lv-LV" b="1" dirty="0" smtClean="0">
              <a:latin typeface="+mn-lt"/>
              <a:ea typeface="Calibri" pitchFamily="34" charset="0"/>
              <a:cs typeface="Times New Roman" pitchFamily="18" charset="0"/>
            </a:rPr>
            <a:t>tikai pēc prakses</a:t>
          </a:r>
          <a:endParaRPr lang="lv-LV" b="1" dirty="0"/>
        </a:p>
      </dgm:t>
    </dgm:pt>
    <dgm:pt modelId="{48698C84-4B4B-4947-AF37-82FBEFCA29AE}" type="parTrans" cxnId="{DB195710-181A-4190-887A-D4993F7C132E}">
      <dgm:prSet/>
      <dgm:spPr/>
      <dgm:t>
        <a:bodyPr/>
        <a:lstStyle/>
        <a:p>
          <a:endParaRPr lang="lv-LV"/>
        </a:p>
      </dgm:t>
    </dgm:pt>
    <dgm:pt modelId="{D99EA561-1B2B-48A7-A2AC-C4837E0178AB}" type="sibTrans" cxnId="{DB195710-181A-4190-887A-D4993F7C132E}">
      <dgm:prSet/>
      <dgm:spPr/>
      <dgm:t>
        <a:bodyPr/>
        <a:lstStyle/>
        <a:p>
          <a:endParaRPr lang="lv-LV"/>
        </a:p>
      </dgm:t>
    </dgm:pt>
    <dgm:pt modelId="{2FE03E96-4D7C-49E6-83BD-3764927CA7E2}">
      <dgm:prSet phldrT="[Teksts]"/>
      <dgm:spPr>
        <a:solidFill>
          <a:srgbClr val="822E64"/>
        </a:solidFill>
        <a:ln>
          <a:solidFill>
            <a:srgbClr val="822E64"/>
          </a:solidFill>
        </a:ln>
      </dgm:spPr>
      <dgm:t>
        <a:bodyPr/>
        <a:lstStyle/>
        <a:p>
          <a:r>
            <a:rPr lang="lv-LV" dirty="0" smtClean="0"/>
            <a:t>3</a:t>
          </a:r>
          <a:endParaRPr lang="lv-LV" dirty="0"/>
        </a:p>
      </dgm:t>
    </dgm:pt>
    <dgm:pt modelId="{ABD411A1-7821-42B0-9247-AC7E8C400081}" type="parTrans" cxnId="{4AC0C9EF-A953-4C19-958D-3245C5C571AD}">
      <dgm:prSet/>
      <dgm:spPr/>
      <dgm:t>
        <a:bodyPr/>
        <a:lstStyle/>
        <a:p>
          <a:endParaRPr lang="lv-LV"/>
        </a:p>
      </dgm:t>
    </dgm:pt>
    <dgm:pt modelId="{2D6A807D-1FAF-4303-968F-244918602B71}" type="sibTrans" cxnId="{4AC0C9EF-A953-4C19-958D-3245C5C571AD}">
      <dgm:prSet/>
      <dgm:spPr/>
      <dgm:t>
        <a:bodyPr/>
        <a:lstStyle/>
        <a:p>
          <a:endParaRPr lang="lv-LV"/>
        </a:p>
      </dgm:t>
    </dgm:pt>
    <dgm:pt modelId="{5B801F02-7378-4ACC-97D1-4ADF8EFE4602}">
      <dgm:prSet phldrT="[Teksts]"/>
      <dgm:spPr>
        <a:ln>
          <a:solidFill>
            <a:srgbClr val="822E64"/>
          </a:solidFill>
        </a:ln>
      </dgm:spPr>
      <dgm:t>
        <a:bodyPr/>
        <a:lstStyle/>
        <a:p>
          <a:r>
            <a:rPr lang="lv-LV" altLang="lv-LV" dirty="0" smtClean="0">
              <a:solidFill>
                <a:prstClr val="black"/>
              </a:solidFill>
              <a:latin typeface="+mn-lt"/>
              <a:ea typeface="Calibri" pitchFamily="34" charset="0"/>
              <a:cs typeface="Times New Roman" pitchFamily="18" charset="0"/>
            </a:rPr>
            <a:t>Samazināms maksātnespējas procesa administratoru skaits, - profesijā paliek tikai uzticami un zinoši administratori ar </a:t>
          </a:r>
          <a:r>
            <a:rPr lang="lv-LV" altLang="lv-LV" i="1" dirty="0" smtClean="0">
              <a:solidFill>
                <a:prstClr val="black"/>
              </a:solidFill>
              <a:latin typeface="+mn-lt"/>
              <a:ea typeface="Calibri" pitchFamily="34" charset="0"/>
              <a:cs typeface="Times New Roman" pitchFamily="18" charset="0"/>
            </a:rPr>
            <a:t>nevainojamu </a:t>
          </a:r>
          <a:r>
            <a:rPr lang="lv-LV" altLang="lv-LV" dirty="0" smtClean="0">
              <a:solidFill>
                <a:prstClr val="black"/>
              </a:solidFill>
              <a:latin typeface="+mn-lt"/>
              <a:ea typeface="Calibri" pitchFamily="34" charset="0"/>
              <a:cs typeface="Times New Roman" pitchFamily="18" charset="0"/>
            </a:rPr>
            <a:t>reputāciju</a:t>
          </a:r>
          <a:endParaRPr lang="lv-LV" dirty="0"/>
        </a:p>
      </dgm:t>
    </dgm:pt>
    <dgm:pt modelId="{24810C00-AB75-4774-B553-5C1EC3AEBA0D}" type="parTrans" cxnId="{443A9C73-F58B-4828-A37B-310436AE3056}">
      <dgm:prSet/>
      <dgm:spPr/>
      <dgm:t>
        <a:bodyPr/>
        <a:lstStyle/>
        <a:p>
          <a:endParaRPr lang="lv-LV"/>
        </a:p>
      </dgm:t>
    </dgm:pt>
    <dgm:pt modelId="{3DCB86FD-FB0D-425D-9238-B35EE0A4B9B1}" type="sibTrans" cxnId="{443A9C73-F58B-4828-A37B-310436AE3056}">
      <dgm:prSet/>
      <dgm:spPr/>
      <dgm:t>
        <a:bodyPr/>
        <a:lstStyle/>
        <a:p>
          <a:endParaRPr lang="lv-LV"/>
        </a:p>
      </dgm:t>
    </dgm:pt>
    <dgm:pt modelId="{F671FA10-94C6-41E3-9A79-7F74098EBED3}" type="pres">
      <dgm:prSet presAssocID="{621A70F3-3878-412E-B575-99ED5533736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lv-LV"/>
        </a:p>
      </dgm:t>
    </dgm:pt>
    <dgm:pt modelId="{E7AA3341-AB40-4DA6-8DC7-9A65FC888540}" type="pres">
      <dgm:prSet presAssocID="{0D7EA568-4342-47D1-839B-D1CB79F985FF}" presName="composite" presStyleCnt="0"/>
      <dgm:spPr/>
    </dgm:pt>
    <dgm:pt modelId="{FE89BCE5-A3CE-4D7D-B20F-F93E3631AE37}" type="pres">
      <dgm:prSet presAssocID="{0D7EA568-4342-47D1-839B-D1CB79F985FF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FF46933A-2125-4AD8-8CCA-2086BEB31223}" type="pres">
      <dgm:prSet presAssocID="{0D7EA568-4342-47D1-839B-D1CB79F985FF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2532E1E0-B777-4448-9FD4-E43328186DC9}" type="pres">
      <dgm:prSet presAssocID="{662EABD6-932D-4CFC-86C1-C0C8DFEFE489}" presName="sp" presStyleCnt="0"/>
      <dgm:spPr/>
    </dgm:pt>
    <dgm:pt modelId="{348F2039-A85C-42A1-A72B-81F5B079A216}" type="pres">
      <dgm:prSet presAssocID="{5F39EBDF-CFD6-4A6E-B6FC-61E17E6871FE}" presName="composite" presStyleCnt="0"/>
      <dgm:spPr/>
    </dgm:pt>
    <dgm:pt modelId="{630D7ECE-5119-40FB-89A7-C0B449898A09}" type="pres">
      <dgm:prSet presAssocID="{5F39EBDF-CFD6-4A6E-B6FC-61E17E6871FE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2297776C-7D67-4530-ABBB-B8FB2ABE8B5B}" type="pres">
      <dgm:prSet presAssocID="{5F39EBDF-CFD6-4A6E-B6FC-61E17E6871FE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8EDCBB82-EBC2-451D-828A-2C8FCC6CD1A0}" type="pres">
      <dgm:prSet presAssocID="{BA2F6CA8-586B-4150-A5C1-87596ABBF188}" presName="sp" presStyleCnt="0"/>
      <dgm:spPr/>
    </dgm:pt>
    <dgm:pt modelId="{F390CBC5-C543-4268-B244-D1270A425E3F}" type="pres">
      <dgm:prSet presAssocID="{2FE03E96-4D7C-49E6-83BD-3764927CA7E2}" presName="composite" presStyleCnt="0"/>
      <dgm:spPr/>
    </dgm:pt>
    <dgm:pt modelId="{F5381DFA-C49D-445C-998F-C622E74A781E}" type="pres">
      <dgm:prSet presAssocID="{2FE03E96-4D7C-49E6-83BD-3764927CA7E2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A87D3BBC-887F-48DF-B3D4-1D1069A35EE2}" type="pres">
      <dgm:prSet presAssocID="{2FE03E96-4D7C-49E6-83BD-3764927CA7E2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</dgm:ptLst>
  <dgm:cxnLst>
    <dgm:cxn modelId="{443A9C73-F58B-4828-A37B-310436AE3056}" srcId="{2FE03E96-4D7C-49E6-83BD-3764927CA7E2}" destId="{5B801F02-7378-4ACC-97D1-4ADF8EFE4602}" srcOrd="0" destOrd="0" parTransId="{24810C00-AB75-4774-B553-5C1EC3AEBA0D}" sibTransId="{3DCB86FD-FB0D-425D-9238-B35EE0A4B9B1}"/>
    <dgm:cxn modelId="{4AC0C9EF-A953-4C19-958D-3245C5C571AD}" srcId="{621A70F3-3878-412E-B575-99ED55337364}" destId="{2FE03E96-4D7C-49E6-83BD-3764927CA7E2}" srcOrd="2" destOrd="0" parTransId="{ABD411A1-7821-42B0-9247-AC7E8C400081}" sibTransId="{2D6A807D-1FAF-4303-968F-244918602B71}"/>
    <dgm:cxn modelId="{1A94861C-699D-44CF-B1C9-CD15CAC5CB84}" type="presOf" srcId="{5F39EBDF-CFD6-4A6E-B6FC-61E17E6871FE}" destId="{630D7ECE-5119-40FB-89A7-C0B449898A09}" srcOrd="0" destOrd="0" presId="urn:microsoft.com/office/officeart/2005/8/layout/chevron2"/>
    <dgm:cxn modelId="{24C89466-52E4-403C-B3D9-9F8B9DD76CC7}" type="presOf" srcId="{621A70F3-3878-412E-B575-99ED55337364}" destId="{F671FA10-94C6-41E3-9A79-7F74098EBED3}" srcOrd="0" destOrd="0" presId="urn:microsoft.com/office/officeart/2005/8/layout/chevron2"/>
    <dgm:cxn modelId="{48EA6621-C119-422D-8A1D-2F50D56A7F66}" type="presOf" srcId="{5B801F02-7378-4ACC-97D1-4ADF8EFE4602}" destId="{A87D3BBC-887F-48DF-B3D4-1D1069A35EE2}" srcOrd="0" destOrd="0" presId="urn:microsoft.com/office/officeart/2005/8/layout/chevron2"/>
    <dgm:cxn modelId="{5C585309-C1FA-4867-8F90-9577E293D819}" type="presOf" srcId="{3356198D-96D5-46F9-B8E1-DF67F9353416}" destId="{2297776C-7D67-4530-ABBB-B8FB2ABE8B5B}" srcOrd="0" destOrd="0" presId="urn:microsoft.com/office/officeart/2005/8/layout/chevron2"/>
    <dgm:cxn modelId="{847094C0-6139-4318-A301-B32DE0710D3F}" srcId="{621A70F3-3878-412E-B575-99ED55337364}" destId="{5F39EBDF-CFD6-4A6E-B6FC-61E17E6871FE}" srcOrd="1" destOrd="0" parTransId="{7D775F69-EA3D-4948-AF39-3D107B26A9C7}" sibTransId="{BA2F6CA8-586B-4150-A5C1-87596ABBF188}"/>
    <dgm:cxn modelId="{76835B42-BFE5-411A-A2D2-86FBFD84A44D}" srcId="{0D7EA568-4342-47D1-839B-D1CB79F985FF}" destId="{FF0F32EE-0156-4203-A221-F7FB565EEC3E}" srcOrd="0" destOrd="0" parTransId="{D647BA74-5B29-42EB-97C6-CA51D5E7741E}" sibTransId="{95EF02F9-70A2-4DC5-A50C-14DEC74134A8}"/>
    <dgm:cxn modelId="{09605790-8CF5-4BCC-8860-B19F31C6B8B9}" type="presOf" srcId="{FF0F32EE-0156-4203-A221-F7FB565EEC3E}" destId="{FF46933A-2125-4AD8-8CCA-2086BEB31223}" srcOrd="0" destOrd="0" presId="urn:microsoft.com/office/officeart/2005/8/layout/chevron2"/>
    <dgm:cxn modelId="{B7A1E336-DD91-42CD-8F6D-73E3112D30C5}" srcId="{621A70F3-3878-412E-B575-99ED55337364}" destId="{0D7EA568-4342-47D1-839B-D1CB79F985FF}" srcOrd="0" destOrd="0" parTransId="{E624FBD3-A55F-4D53-BAFB-C362F52F1D9F}" sibTransId="{662EABD6-932D-4CFC-86C1-C0C8DFEFE489}"/>
    <dgm:cxn modelId="{F219BE93-8161-4675-B0C9-FF16AD2F2F64}" type="presOf" srcId="{0D7EA568-4342-47D1-839B-D1CB79F985FF}" destId="{FE89BCE5-A3CE-4D7D-B20F-F93E3631AE37}" srcOrd="0" destOrd="0" presId="urn:microsoft.com/office/officeart/2005/8/layout/chevron2"/>
    <dgm:cxn modelId="{DB195710-181A-4190-887A-D4993F7C132E}" srcId="{5F39EBDF-CFD6-4A6E-B6FC-61E17E6871FE}" destId="{3356198D-96D5-46F9-B8E1-DF67F9353416}" srcOrd="0" destOrd="0" parTransId="{48698C84-4B4B-4947-AF37-82FBEFCA29AE}" sibTransId="{D99EA561-1B2B-48A7-A2AC-C4837E0178AB}"/>
    <dgm:cxn modelId="{E0970753-673D-4BD8-BF62-67411A3AEB35}" type="presOf" srcId="{2FE03E96-4D7C-49E6-83BD-3764927CA7E2}" destId="{F5381DFA-C49D-445C-998F-C622E74A781E}" srcOrd="0" destOrd="0" presId="urn:microsoft.com/office/officeart/2005/8/layout/chevron2"/>
    <dgm:cxn modelId="{5E5319AF-C754-4983-938E-16046428BEBF}" type="presParOf" srcId="{F671FA10-94C6-41E3-9A79-7F74098EBED3}" destId="{E7AA3341-AB40-4DA6-8DC7-9A65FC888540}" srcOrd="0" destOrd="0" presId="urn:microsoft.com/office/officeart/2005/8/layout/chevron2"/>
    <dgm:cxn modelId="{1F36F988-9A02-4440-B1A7-FB53AF837ACE}" type="presParOf" srcId="{E7AA3341-AB40-4DA6-8DC7-9A65FC888540}" destId="{FE89BCE5-A3CE-4D7D-B20F-F93E3631AE37}" srcOrd="0" destOrd="0" presId="urn:microsoft.com/office/officeart/2005/8/layout/chevron2"/>
    <dgm:cxn modelId="{6C30438B-D17D-4E07-9AE1-211D618E1736}" type="presParOf" srcId="{E7AA3341-AB40-4DA6-8DC7-9A65FC888540}" destId="{FF46933A-2125-4AD8-8CCA-2086BEB31223}" srcOrd="1" destOrd="0" presId="urn:microsoft.com/office/officeart/2005/8/layout/chevron2"/>
    <dgm:cxn modelId="{E07948EC-B360-4034-BA33-5435AA2CDD8A}" type="presParOf" srcId="{F671FA10-94C6-41E3-9A79-7F74098EBED3}" destId="{2532E1E0-B777-4448-9FD4-E43328186DC9}" srcOrd="1" destOrd="0" presId="urn:microsoft.com/office/officeart/2005/8/layout/chevron2"/>
    <dgm:cxn modelId="{0A912320-5C84-45B4-A603-76A373DA3E17}" type="presParOf" srcId="{F671FA10-94C6-41E3-9A79-7F74098EBED3}" destId="{348F2039-A85C-42A1-A72B-81F5B079A216}" srcOrd="2" destOrd="0" presId="urn:microsoft.com/office/officeart/2005/8/layout/chevron2"/>
    <dgm:cxn modelId="{F7A098AA-701B-4CCF-9AF6-B17A9834DBB6}" type="presParOf" srcId="{348F2039-A85C-42A1-A72B-81F5B079A216}" destId="{630D7ECE-5119-40FB-89A7-C0B449898A09}" srcOrd="0" destOrd="0" presId="urn:microsoft.com/office/officeart/2005/8/layout/chevron2"/>
    <dgm:cxn modelId="{4DB5C681-F145-419D-96D1-25AD403FEC72}" type="presParOf" srcId="{348F2039-A85C-42A1-A72B-81F5B079A216}" destId="{2297776C-7D67-4530-ABBB-B8FB2ABE8B5B}" srcOrd="1" destOrd="0" presId="urn:microsoft.com/office/officeart/2005/8/layout/chevron2"/>
    <dgm:cxn modelId="{BAAB7D00-65D0-48C4-B261-2BD92AFCBA7D}" type="presParOf" srcId="{F671FA10-94C6-41E3-9A79-7F74098EBED3}" destId="{8EDCBB82-EBC2-451D-828A-2C8FCC6CD1A0}" srcOrd="3" destOrd="0" presId="urn:microsoft.com/office/officeart/2005/8/layout/chevron2"/>
    <dgm:cxn modelId="{9FCAF653-2B48-4FF9-9AB8-4BF39D630355}" type="presParOf" srcId="{F671FA10-94C6-41E3-9A79-7F74098EBED3}" destId="{F390CBC5-C543-4268-B244-D1270A425E3F}" srcOrd="4" destOrd="0" presId="urn:microsoft.com/office/officeart/2005/8/layout/chevron2"/>
    <dgm:cxn modelId="{6E4EFF04-D264-48A3-A0DA-1A4449021B16}" type="presParOf" srcId="{F390CBC5-C543-4268-B244-D1270A425E3F}" destId="{F5381DFA-C49D-445C-998F-C622E74A781E}" srcOrd="0" destOrd="0" presId="urn:microsoft.com/office/officeart/2005/8/layout/chevron2"/>
    <dgm:cxn modelId="{EBE33D70-CC4B-4867-977C-57A7D636A989}" type="presParOf" srcId="{F390CBC5-C543-4268-B244-D1270A425E3F}" destId="{A87D3BBC-887F-48DF-B3D4-1D1069A35EE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1A70F3-3878-412E-B575-99ED5533736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v-LV"/>
        </a:p>
      </dgm:t>
    </dgm:pt>
    <dgm:pt modelId="{0D7EA568-4342-47D1-839B-D1CB79F985FF}">
      <dgm:prSet phldrT="[Teksts]"/>
      <dgm:spPr>
        <a:solidFill>
          <a:srgbClr val="822E64"/>
        </a:solidFill>
        <a:ln>
          <a:solidFill>
            <a:srgbClr val="822E64"/>
          </a:solidFill>
        </a:ln>
      </dgm:spPr>
      <dgm:t>
        <a:bodyPr/>
        <a:lstStyle/>
        <a:p>
          <a:r>
            <a:rPr lang="lv-LV" dirty="0" smtClean="0"/>
            <a:t>4</a:t>
          </a:r>
          <a:endParaRPr lang="lv-LV" dirty="0"/>
        </a:p>
      </dgm:t>
    </dgm:pt>
    <dgm:pt modelId="{E624FBD3-A55F-4D53-BAFB-C362F52F1D9F}" type="parTrans" cxnId="{B7A1E336-DD91-42CD-8F6D-73E3112D30C5}">
      <dgm:prSet/>
      <dgm:spPr/>
      <dgm:t>
        <a:bodyPr/>
        <a:lstStyle/>
        <a:p>
          <a:endParaRPr lang="lv-LV"/>
        </a:p>
      </dgm:t>
    </dgm:pt>
    <dgm:pt modelId="{662EABD6-932D-4CFC-86C1-C0C8DFEFE489}" type="sibTrans" cxnId="{B7A1E336-DD91-42CD-8F6D-73E3112D30C5}">
      <dgm:prSet/>
      <dgm:spPr/>
      <dgm:t>
        <a:bodyPr/>
        <a:lstStyle/>
        <a:p>
          <a:endParaRPr lang="lv-LV"/>
        </a:p>
      </dgm:t>
    </dgm:pt>
    <dgm:pt modelId="{FF0F32EE-0156-4203-A221-F7FB565EEC3E}">
      <dgm:prSet phldrT="[Teksts]" custT="1"/>
      <dgm:spPr>
        <a:ln>
          <a:solidFill>
            <a:srgbClr val="822E64"/>
          </a:solidFill>
        </a:ln>
      </dgm:spPr>
      <dgm:t>
        <a:bodyPr/>
        <a:lstStyle/>
        <a:p>
          <a:r>
            <a:rPr lang="lv-LV" altLang="lv-LV" sz="2000" dirty="0" smtClean="0">
              <a:latin typeface="+mj-lt"/>
              <a:ea typeface="Calibri" pitchFamily="34" charset="0"/>
              <a:cs typeface="Times New Roman" pitchFamily="18" charset="0"/>
            </a:rPr>
            <a:t>Izveidojams un regulāri publicējams maksātnespējas procesa administratoru </a:t>
          </a:r>
          <a:r>
            <a:rPr lang="lv-LV" altLang="lv-LV" sz="2000" b="1" dirty="0" smtClean="0">
              <a:latin typeface="+mj-lt"/>
              <a:ea typeface="Calibri" pitchFamily="34" charset="0"/>
              <a:cs typeface="Times New Roman" pitchFamily="18" charset="0"/>
            </a:rPr>
            <a:t>reitings – kritēriji: </a:t>
          </a:r>
          <a:r>
            <a:rPr lang="lv-LV" altLang="lv-LV" sz="2000" b="0" dirty="0" smtClean="0">
              <a:latin typeface="+mj-lt"/>
              <a:ea typeface="Calibri" pitchFamily="34" charset="0"/>
              <a:cs typeface="Times New Roman" pitchFamily="18" charset="0"/>
            </a:rPr>
            <a:t>tiesiskums, līdzekļu atgūšanas īpatsvars, izmaksas un procesa ilgums.</a:t>
          </a:r>
          <a:endParaRPr lang="lv-LV" sz="2000" b="1" dirty="0"/>
        </a:p>
      </dgm:t>
    </dgm:pt>
    <dgm:pt modelId="{D647BA74-5B29-42EB-97C6-CA51D5E7741E}" type="parTrans" cxnId="{76835B42-BFE5-411A-A2D2-86FBFD84A44D}">
      <dgm:prSet/>
      <dgm:spPr/>
      <dgm:t>
        <a:bodyPr/>
        <a:lstStyle/>
        <a:p>
          <a:endParaRPr lang="lv-LV"/>
        </a:p>
      </dgm:t>
    </dgm:pt>
    <dgm:pt modelId="{95EF02F9-70A2-4DC5-A50C-14DEC74134A8}" type="sibTrans" cxnId="{76835B42-BFE5-411A-A2D2-86FBFD84A44D}">
      <dgm:prSet/>
      <dgm:spPr/>
      <dgm:t>
        <a:bodyPr/>
        <a:lstStyle/>
        <a:p>
          <a:endParaRPr lang="lv-LV"/>
        </a:p>
      </dgm:t>
    </dgm:pt>
    <dgm:pt modelId="{5F39EBDF-CFD6-4A6E-B6FC-61E17E6871FE}">
      <dgm:prSet phldrT="[Teksts]"/>
      <dgm:spPr>
        <a:solidFill>
          <a:srgbClr val="822E64"/>
        </a:solidFill>
        <a:ln>
          <a:solidFill>
            <a:srgbClr val="822E64"/>
          </a:solidFill>
        </a:ln>
      </dgm:spPr>
      <dgm:t>
        <a:bodyPr/>
        <a:lstStyle/>
        <a:p>
          <a:r>
            <a:rPr lang="lv-LV" dirty="0" smtClean="0"/>
            <a:t>5</a:t>
          </a:r>
          <a:endParaRPr lang="lv-LV" dirty="0"/>
        </a:p>
      </dgm:t>
    </dgm:pt>
    <dgm:pt modelId="{7D775F69-EA3D-4948-AF39-3D107B26A9C7}" type="parTrans" cxnId="{847094C0-6139-4318-A301-B32DE0710D3F}">
      <dgm:prSet/>
      <dgm:spPr/>
      <dgm:t>
        <a:bodyPr/>
        <a:lstStyle/>
        <a:p>
          <a:endParaRPr lang="lv-LV"/>
        </a:p>
      </dgm:t>
    </dgm:pt>
    <dgm:pt modelId="{BA2F6CA8-586B-4150-A5C1-87596ABBF188}" type="sibTrans" cxnId="{847094C0-6139-4318-A301-B32DE0710D3F}">
      <dgm:prSet/>
      <dgm:spPr/>
      <dgm:t>
        <a:bodyPr/>
        <a:lstStyle/>
        <a:p>
          <a:endParaRPr lang="lv-LV"/>
        </a:p>
      </dgm:t>
    </dgm:pt>
    <dgm:pt modelId="{3356198D-96D5-46F9-B8E1-DF67F9353416}">
      <dgm:prSet phldrT="[Teksts]" custT="1"/>
      <dgm:spPr>
        <a:noFill/>
        <a:ln>
          <a:solidFill>
            <a:srgbClr val="822E64"/>
          </a:solidFill>
        </a:ln>
      </dgm:spPr>
      <dgm:t>
        <a:bodyPr/>
        <a:lstStyle/>
        <a:p>
          <a:r>
            <a:rPr lang="lv-LV" altLang="lv-LV" sz="2000" dirty="0" smtClean="0">
              <a:latin typeface="+mj-lt"/>
              <a:ea typeface="Calibri" pitchFamily="34" charset="0"/>
              <a:cs typeface="Times New Roman" pitchFamily="18" charset="0"/>
            </a:rPr>
            <a:t>Jānosaka </a:t>
          </a:r>
          <a:r>
            <a:rPr lang="lv-LV" altLang="lv-LV" sz="2000" i="1" dirty="0" smtClean="0">
              <a:latin typeface="+mj-lt"/>
              <a:ea typeface="Calibri" pitchFamily="34" charset="0"/>
              <a:cs typeface="Times New Roman" pitchFamily="18" charset="0"/>
            </a:rPr>
            <a:t>skaidras un stingras </a:t>
          </a:r>
          <a:r>
            <a:rPr lang="lv-LV" altLang="lv-LV" sz="2000" dirty="0" smtClean="0">
              <a:latin typeface="+mj-lt"/>
              <a:ea typeface="Calibri" pitchFamily="34" charset="0"/>
              <a:cs typeface="Times New Roman" pitchFamily="18" charset="0"/>
            </a:rPr>
            <a:t>prasības administratoram parādnieka un savas prakses </a:t>
          </a:r>
          <a:r>
            <a:rPr lang="lv-LV" altLang="lv-LV" sz="2000" b="1" dirty="0" smtClean="0">
              <a:latin typeface="+mj-lt"/>
              <a:ea typeface="Calibri" pitchFamily="34" charset="0"/>
              <a:cs typeface="Times New Roman" pitchFamily="18" charset="0"/>
            </a:rPr>
            <a:t>lietvedības vešanā </a:t>
          </a:r>
          <a:r>
            <a:rPr lang="lv-LV" altLang="lv-LV" sz="2000" dirty="0" smtClean="0">
              <a:latin typeface="+mj-lt"/>
              <a:ea typeface="Calibri" pitchFamily="34" charset="0"/>
              <a:cs typeface="Times New Roman" pitchFamily="18" charset="0"/>
            </a:rPr>
            <a:t>un </a:t>
          </a:r>
          <a:r>
            <a:rPr lang="lv-LV" altLang="lv-LV" sz="2000" b="1" dirty="0" smtClean="0">
              <a:latin typeface="+mj-lt"/>
              <a:ea typeface="Calibri" pitchFamily="34" charset="0"/>
              <a:cs typeface="Times New Roman" pitchFamily="18" charset="0"/>
            </a:rPr>
            <a:t>dokumentu pieejamībā</a:t>
          </a:r>
          <a:r>
            <a:rPr lang="lv-LV" altLang="lv-LV" sz="2000" dirty="0" smtClean="0">
              <a:latin typeface="+mj-lt"/>
              <a:ea typeface="Calibri" pitchFamily="34" charset="0"/>
              <a:cs typeface="Times New Roman" pitchFamily="18" charset="0"/>
            </a:rPr>
            <a:t>, līdzīgi kā tas ir noteikts zvērinātiem notāriem un zvērinātiem tiesu izpildītājiem</a:t>
          </a:r>
          <a:endParaRPr lang="lv-LV" sz="2000" dirty="0"/>
        </a:p>
      </dgm:t>
    </dgm:pt>
    <dgm:pt modelId="{48698C84-4B4B-4947-AF37-82FBEFCA29AE}" type="parTrans" cxnId="{DB195710-181A-4190-887A-D4993F7C132E}">
      <dgm:prSet/>
      <dgm:spPr/>
      <dgm:t>
        <a:bodyPr/>
        <a:lstStyle/>
        <a:p>
          <a:endParaRPr lang="lv-LV"/>
        </a:p>
      </dgm:t>
    </dgm:pt>
    <dgm:pt modelId="{D99EA561-1B2B-48A7-A2AC-C4837E0178AB}" type="sibTrans" cxnId="{DB195710-181A-4190-887A-D4993F7C132E}">
      <dgm:prSet/>
      <dgm:spPr/>
      <dgm:t>
        <a:bodyPr/>
        <a:lstStyle/>
        <a:p>
          <a:endParaRPr lang="lv-LV"/>
        </a:p>
      </dgm:t>
    </dgm:pt>
    <dgm:pt modelId="{F671FA10-94C6-41E3-9A79-7F74098EBED3}" type="pres">
      <dgm:prSet presAssocID="{621A70F3-3878-412E-B575-99ED5533736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lv-LV"/>
        </a:p>
      </dgm:t>
    </dgm:pt>
    <dgm:pt modelId="{E7AA3341-AB40-4DA6-8DC7-9A65FC888540}" type="pres">
      <dgm:prSet presAssocID="{0D7EA568-4342-47D1-839B-D1CB79F985FF}" presName="composite" presStyleCnt="0"/>
      <dgm:spPr/>
    </dgm:pt>
    <dgm:pt modelId="{FE89BCE5-A3CE-4D7D-B20F-F93E3631AE37}" type="pres">
      <dgm:prSet presAssocID="{0D7EA568-4342-47D1-839B-D1CB79F985FF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FF46933A-2125-4AD8-8CCA-2086BEB31223}" type="pres">
      <dgm:prSet presAssocID="{0D7EA568-4342-47D1-839B-D1CB79F985FF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2532E1E0-B777-4448-9FD4-E43328186DC9}" type="pres">
      <dgm:prSet presAssocID="{662EABD6-932D-4CFC-86C1-C0C8DFEFE489}" presName="sp" presStyleCnt="0"/>
      <dgm:spPr/>
    </dgm:pt>
    <dgm:pt modelId="{348F2039-A85C-42A1-A72B-81F5B079A216}" type="pres">
      <dgm:prSet presAssocID="{5F39EBDF-CFD6-4A6E-B6FC-61E17E6871FE}" presName="composite" presStyleCnt="0"/>
      <dgm:spPr/>
    </dgm:pt>
    <dgm:pt modelId="{630D7ECE-5119-40FB-89A7-C0B449898A09}" type="pres">
      <dgm:prSet presAssocID="{5F39EBDF-CFD6-4A6E-B6FC-61E17E6871FE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2297776C-7D67-4530-ABBB-B8FB2ABE8B5B}" type="pres">
      <dgm:prSet presAssocID="{5F39EBDF-CFD6-4A6E-B6FC-61E17E6871FE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</dgm:ptLst>
  <dgm:cxnLst>
    <dgm:cxn modelId="{3556DAB8-0E8E-442B-AD4F-9E871BA186E7}" type="presOf" srcId="{5F39EBDF-CFD6-4A6E-B6FC-61E17E6871FE}" destId="{630D7ECE-5119-40FB-89A7-C0B449898A09}" srcOrd="0" destOrd="0" presId="urn:microsoft.com/office/officeart/2005/8/layout/chevron2"/>
    <dgm:cxn modelId="{3372AB5E-2ED3-41FB-AF2C-0C2F50C190C9}" type="presOf" srcId="{3356198D-96D5-46F9-B8E1-DF67F9353416}" destId="{2297776C-7D67-4530-ABBB-B8FB2ABE8B5B}" srcOrd="0" destOrd="0" presId="urn:microsoft.com/office/officeart/2005/8/layout/chevron2"/>
    <dgm:cxn modelId="{847094C0-6139-4318-A301-B32DE0710D3F}" srcId="{621A70F3-3878-412E-B575-99ED55337364}" destId="{5F39EBDF-CFD6-4A6E-B6FC-61E17E6871FE}" srcOrd="1" destOrd="0" parTransId="{7D775F69-EA3D-4948-AF39-3D107B26A9C7}" sibTransId="{BA2F6CA8-586B-4150-A5C1-87596ABBF188}"/>
    <dgm:cxn modelId="{E2552AF0-C37C-424F-BE2E-148F20C1941C}" type="presOf" srcId="{FF0F32EE-0156-4203-A221-F7FB565EEC3E}" destId="{FF46933A-2125-4AD8-8CCA-2086BEB31223}" srcOrd="0" destOrd="0" presId="urn:microsoft.com/office/officeart/2005/8/layout/chevron2"/>
    <dgm:cxn modelId="{76835B42-BFE5-411A-A2D2-86FBFD84A44D}" srcId="{0D7EA568-4342-47D1-839B-D1CB79F985FF}" destId="{FF0F32EE-0156-4203-A221-F7FB565EEC3E}" srcOrd="0" destOrd="0" parTransId="{D647BA74-5B29-42EB-97C6-CA51D5E7741E}" sibTransId="{95EF02F9-70A2-4DC5-A50C-14DEC74134A8}"/>
    <dgm:cxn modelId="{B7A1E336-DD91-42CD-8F6D-73E3112D30C5}" srcId="{621A70F3-3878-412E-B575-99ED55337364}" destId="{0D7EA568-4342-47D1-839B-D1CB79F985FF}" srcOrd="0" destOrd="0" parTransId="{E624FBD3-A55F-4D53-BAFB-C362F52F1D9F}" sibTransId="{662EABD6-932D-4CFC-86C1-C0C8DFEFE489}"/>
    <dgm:cxn modelId="{84D47DC2-BFF6-4CF7-A0BB-48D1ECE8DF14}" type="presOf" srcId="{621A70F3-3878-412E-B575-99ED55337364}" destId="{F671FA10-94C6-41E3-9A79-7F74098EBED3}" srcOrd="0" destOrd="0" presId="urn:microsoft.com/office/officeart/2005/8/layout/chevron2"/>
    <dgm:cxn modelId="{DB195710-181A-4190-887A-D4993F7C132E}" srcId="{5F39EBDF-CFD6-4A6E-B6FC-61E17E6871FE}" destId="{3356198D-96D5-46F9-B8E1-DF67F9353416}" srcOrd="0" destOrd="0" parTransId="{48698C84-4B4B-4947-AF37-82FBEFCA29AE}" sibTransId="{D99EA561-1B2B-48A7-A2AC-C4837E0178AB}"/>
    <dgm:cxn modelId="{CF4CD0B0-ABCD-4393-97B3-1E3F7A86500A}" type="presOf" srcId="{0D7EA568-4342-47D1-839B-D1CB79F985FF}" destId="{FE89BCE5-A3CE-4D7D-B20F-F93E3631AE37}" srcOrd="0" destOrd="0" presId="urn:microsoft.com/office/officeart/2005/8/layout/chevron2"/>
    <dgm:cxn modelId="{B9BCF76E-1806-408B-9FEA-51E0DAC9A1DC}" type="presParOf" srcId="{F671FA10-94C6-41E3-9A79-7F74098EBED3}" destId="{E7AA3341-AB40-4DA6-8DC7-9A65FC888540}" srcOrd="0" destOrd="0" presId="urn:microsoft.com/office/officeart/2005/8/layout/chevron2"/>
    <dgm:cxn modelId="{A9793E67-1831-4C42-88C1-1190D7B0E41A}" type="presParOf" srcId="{E7AA3341-AB40-4DA6-8DC7-9A65FC888540}" destId="{FE89BCE5-A3CE-4D7D-B20F-F93E3631AE37}" srcOrd="0" destOrd="0" presId="urn:microsoft.com/office/officeart/2005/8/layout/chevron2"/>
    <dgm:cxn modelId="{46F9245F-43A5-4A71-A497-BCC119ED28BB}" type="presParOf" srcId="{E7AA3341-AB40-4DA6-8DC7-9A65FC888540}" destId="{FF46933A-2125-4AD8-8CCA-2086BEB31223}" srcOrd="1" destOrd="0" presId="urn:microsoft.com/office/officeart/2005/8/layout/chevron2"/>
    <dgm:cxn modelId="{97B9D06B-7032-4DE3-AE29-D619689A3704}" type="presParOf" srcId="{F671FA10-94C6-41E3-9A79-7F74098EBED3}" destId="{2532E1E0-B777-4448-9FD4-E43328186DC9}" srcOrd="1" destOrd="0" presId="urn:microsoft.com/office/officeart/2005/8/layout/chevron2"/>
    <dgm:cxn modelId="{3DF23D83-DE26-465C-BF04-0AC861FF9BAA}" type="presParOf" srcId="{F671FA10-94C6-41E3-9A79-7F74098EBED3}" destId="{348F2039-A85C-42A1-A72B-81F5B079A216}" srcOrd="2" destOrd="0" presId="urn:microsoft.com/office/officeart/2005/8/layout/chevron2"/>
    <dgm:cxn modelId="{AF95D469-B9BE-4E4A-BA68-B4A9BB8ED909}" type="presParOf" srcId="{348F2039-A85C-42A1-A72B-81F5B079A216}" destId="{630D7ECE-5119-40FB-89A7-C0B449898A09}" srcOrd="0" destOrd="0" presId="urn:microsoft.com/office/officeart/2005/8/layout/chevron2"/>
    <dgm:cxn modelId="{06681864-F5DD-4A4F-927B-BEC174D9DC4A}" type="presParOf" srcId="{348F2039-A85C-42A1-A72B-81F5B079A216}" destId="{2297776C-7D67-4530-ABBB-B8FB2ABE8B5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1265650-DE12-4083-B8E1-CD305F139DCA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v-LV"/>
        </a:p>
      </dgm:t>
    </dgm:pt>
    <dgm:pt modelId="{0B8585D9-072B-44F7-B53D-84875F6779E5}">
      <dgm:prSet phldrT="[Teksts]" custT="1"/>
      <dgm:spPr>
        <a:solidFill>
          <a:srgbClr val="822E64"/>
        </a:solidFill>
      </dgm:spPr>
      <dgm:t>
        <a:bodyPr/>
        <a:lstStyle/>
        <a:p>
          <a:r>
            <a:rPr lang="lv-LV" altLang="lv-LV" sz="2000" b="1" dirty="0" smtClean="0">
              <a:latin typeface="+mj-lt"/>
              <a:ea typeface="Calibri" pitchFamily="34" charset="0"/>
              <a:cs typeface="Times New Roman" pitchFamily="18" charset="0"/>
            </a:rPr>
            <a:t>Maksātnespējas administrācijas, Valsts policijas un tiesas </a:t>
          </a:r>
          <a:r>
            <a:rPr lang="lv-LV" altLang="lv-LV" sz="2000" b="1" u="sng" dirty="0" smtClean="0">
              <a:latin typeface="+mj-lt"/>
              <a:ea typeface="Calibri" pitchFamily="34" charset="0"/>
              <a:cs typeface="Times New Roman" pitchFamily="18" charset="0"/>
            </a:rPr>
            <a:t>kompetences pārdale</a:t>
          </a:r>
          <a:endParaRPr lang="lv-LV" sz="2000" b="1" u="sng" dirty="0"/>
        </a:p>
      </dgm:t>
    </dgm:pt>
    <dgm:pt modelId="{2A879531-A77E-4DD6-9306-A449C9421B41}" type="parTrans" cxnId="{E88673BA-9A1C-4D05-8BED-AE93A471A0DA}">
      <dgm:prSet/>
      <dgm:spPr/>
      <dgm:t>
        <a:bodyPr/>
        <a:lstStyle/>
        <a:p>
          <a:endParaRPr lang="lv-LV"/>
        </a:p>
      </dgm:t>
    </dgm:pt>
    <dgm:pt modelId="{8C64589B-8D47-459E-B2B7-6BB67CD34ED1}" type="sibTrans" cxnId="{E88673BA-9A1C-4D05-8BED-AE93A471A0DA}">
      <dgm:prSet/>
      <dgm:spPr/>
      <dgm:t>
        <a:bodyPr/>
        <a:lstStyle/>
        <a:p>
          <a:endParaRPr lang="lv-LV"/>
        </a:p>
      </dgm:t>
    </dgm:pt>
    <dgm:pt modelId="{6B0E9903-FFCD-4C4C-93E3-E732B01F230C}">
      <dgm:prSet phldrT="[Teksts]" custT="1"/>
      <dgm:spPr>
        <a:solidFill>
          <a:srgbClr val="822E64"/>
        </a:solidFill>
      </dgm:spPr>
      <dgm:t>
        <a:bodyPr/>
        <a:lstStyle/>
        <a:p>
          <a:r>
            <a:rPr lang="lv-LV" altLang="lv-LV" sz="2000" b="1" i="1" dirty="0" smtClean="0">
              <a:latin typeface="+mj-lt"/>
              <a:ea typeface="Calibri" pitchFamily="34" charset="0"/>
              <a:cs typeface="Times New Roman" pitchFamily="18" charset="0"/>
            </a:rPr>
            <a:t>Tiesai </a:t>
          </a:r>
          <a:r>
            <a:rPr lang="lv-LV" altLang="lv-LV" sz="2000" b="1" u="sng" dirty="0" smtClean="0">
              <a:latin typeface="+mj-lt"/>
              <a:ea typeface="Calibri" pitchFamily="34" charset="0"/>
              <a:cs typeface="Times New Roman" pitchFamily="18" charset="0"/>
            </a:rPr>
            <a:t>piešķirt kompetenci </a:t>
          </a:r>
          <a:r>
            <a:rPr lang="lv-LV" altLang="lv-LV" sz="2000" b="1" dirty="0" smtClean="0">
              <a:latin typeface="+mj-lt"/>
              <a:ea typeface="Calibri" pitchFamily="34" charset="0"/>
              <a:cs typeface="Times New Roman" pitchFamily="18" charset="0"/>
            </a:rPr>
            <a:t>maksātnespējas lietas ietvaros izlemt jautājumus par kreditoru prasījumu īstumu</a:t>
          </a:r>
          <a:endParaRPr lang="lv-LV" sz="2000" b="1" dirty="0"/>
        </a:p>
      </dgm:t>
    </dgm:pt>
    <dgm:pt modelId="{19B5BE25-70FE-4958-8B64-804DEBF55293}" type="parTrans" cxnId="{69A3E3BF-A0D1-4D3D-8B1B-965091A9B843}">
      <dgm:prSet/>
      <dgm:spPr/>
      <dgm:t>
        <a:bodyPr/>
        <a:lstStyle/>
        <a:p>
          <a:endParaRPr lang="lv-LV"/>
        </a:p>
      </dgm:t>
    </dgm:pt>
    <dgm:pt modelId="{6944C4F6-25DB-4EFE-9376-FF8ECD6671A6}" type="sibTrans" cxnId="{69A3E3BF-A0D1-4D3D-8B1B-965091A9B843}">
      <dgm:prSet/>
      <dgm:spPr/>
      <dgm:t>
        <a:bodyPr/>
        <a:lstStyle/>
        <a:p>
          <a:endParaRPr lang="lv-LV"/>
        </a:p>
      </dgm:t>
    </dgm:pt>
    <dgm:pt modelId="{072BC06A-79E6-40E0-A2DC-D4B34BCAD1B4}">
      <dgm:prSet custT="1"/>
      <dgm:spPr>
        <a:solidFill>
          <a:srgbClr val="822E64"/>
        </a:solidFill>
      </dgm:spPr>
      <dgm:t>
        <a:bodyPr/>
        <a:lstStyle/>
        <a:p>
          <a:r>
            <a:rPr lang="lv-LV" altLang="lv-LV" sz="2000" b="1" dirty="0" smtClean="0">
              <a:latin typeface="+mj-lt"/>
              <a:ea typeface="Calibri" pitchFamily="34" charset="0"/>
              <a:cs typeface="Times New Roman" pitchFamily="18" charset="0"/>
            </a:rPr>
            <a:t>Sakārtot KL un APK jautājumu, </a:t>
          </a:r>
          <a:r>
            <a:rPr lang="lv-LV" altLang="lv-LV" sz="2000" b="1" u="sng" dirty="0" smtClean="0">
              <a:latin typeface="+mj-lt"/>
              <a:ea typeface="Calibri" pitchFamily="34" charset="0"/>
              <a:cs typeface="Times New Roman" pitchFamily="18" charset="0"/>
            </a:rPr>
            <a:t>atslogojot </a:t>
          </a:r>
          <a:r>
            <a:rPr lang="lv-LV" altLang="lv-LV" sz="2000" b="1" i="1" dirty="0" smtClean="0">
              <a:latin typeface="+mj-lt"/>
              <a:ea typeface="Calibri" pitchFamily="34" charset="0"/>
              <a:cs typeface="Times New Roman" pitchFamily="18" charset="0"/>
            </a:rPr>
            <a:t>Valsts policiju </a:t>
          </a:r>
          <a:r>
            <a:rPr lang="lv-LV" altLang="lv-LV" sz="2000" b="1" dirty="0" smtClean="0">
              <a:latin typeface="+mj-lt"/>
              <a:ea typeface="Calibri" pitchFamily="34" charset="0"/>
              <a:cs typeface="Times New Roman" pitchFamily="18" charset="0"/>
            </a:rPr>
            <a:t>no mazāk nozīmīgākām lietām un šo kompetenci nododot </a:t>
          </a:r>
          <a:r>
            <a:rPr lang="lv-LV" altLang="lv-LV" sz="2000" b="1" i="1" dirty="0" smtClean="0">
              <a:latin typeface="+mj-lt"/>
              <a:ea typeface="Calibri" pitchFamily="34" charset="0"/>
              <a:cs typeface="Times New Roman" pitchFamily="18" charset="0"/>
            </a:rPr>
            <a:t>Maksātnespējas administrācijai</a:t>
          </a:r>
          <a:endParaRPr lang="lv-LV" sz="2000" b="1" i="1" dirty="0"/>
        </a:p>
      </dgm:t>
    </dgm:pt>
    <dgm:pt modelId="{A64BF22F-BE54-41BA-95D8-27D70A879ABE}" type="parTrans" cxnId="{13255DC5-06EE-4DC3-B1BF-6D5576839F1D}">
      <dgm:prSet/>
      <dgm:spPr/>
      <dgm:t>
        <a:bodyPr/>
        <a:lstStyle/>
        <a:p>
          <a:endParaRPr lang="lv-LV"/>
        </a:p>
      </dgm:t>
    </dgm:pt>
    <dgm:pt modelId="{D87E198C-55AE-4ED9-803D-4854AAEF4809}" type="sibTrans" cxnId="{13255DC5-06EE-4DC3-B1BF-6D5576839F1D}">
      <dgm:prSet/>
      <dgm:spPr/>
      <dgm:t>
        <a:bodyPr/>
        <a:lstStyle/>
        <a:p>
          <a:endParaRPr lang="lv-LV"/>
        </a:p>
      </dgm:t>
    </dgm:pt>
    <dgm:pt modelId="{445C2C6F-F7B7-4E9B-9542-B86BBE81BC3D}" type="pres">
      <dgm:prSet presAssocID="{D1265650-DE12-4083-B8E1-CD305F139DC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lv-LV"/>
        </a:p>
      </dgm:t>
    </dgm:pt>
    <dgm:pt modelId="{C2A5AABE-6259-4F31-AF24-C6149D4FA82D}" type="pres">
      <dgm:prSet presAssocID="{0B8585D9-072B-44F7-B53D-84875F6779E5}" presName="node" presStyleLbl="node1" presStyleIdx="0" presStyleCnt="3" custScaleX="100637" custScaleY="143403" custRadScaleRad="89423" custRadScaleInc="-514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62BE53DD-94F6-4774-B85C-844A576768D8}" type="pres">
      <dgm:prSet presAssocID="{8C64589B-8D47-459E-B2B7-6BB67CD34ED1}" presName="sibTrans" presStyleLbl="sibTrans2D1" presStyleIdx="0" presStyleCnt="3"/>
      <dgm:spPr/>
      <dgm:t>
        <a:bodyPr/>
        <a:lstStyle/>
        <a:p>
          <a:endParaRPr lang="lv-LV"/>
        </a:p>
      </dgm:t>
    </dgm:pt>
    <dgm:pt modelId="{E086B056-98D2-4F33-8300-3806B4F4AA24}" type="pres">
      <dgm:prSet presAssocID="{8C64589B-8D47-459E-B2B7-6BB67CD34ED1}" presName="connectorText" presStyleLbl="sibTrans2D1" presStyleIdx="0" presStyleCnt="3"/>
      <dgm:spPr/>
      <dgm:t>
        <a:bodyPr/>
        <a:lstStyle/>
        <a:p>
          <a:endParaRPr lang="lv-LV"/>
        </a:p>
      </dgm:t>
    </dgm:pt>
    <dgm:pt modelId="{BF892038-0FE7-4EE2-993F-A2B2385B44C2}" type="pres">
      <dgm:prSet presAssocID="{6B0E9903-FFCD-4C4C-93E3-E732B01F230C}" presName="node" presStyleLbl="node1" presStyleIdx="1" presStyleCnt="3" custScaleX="112466" custScaleY="240777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F1BF6718-EC3D-49BE-B77E-D1DD366AD077}" type="pres">
      <dgm:prSet presAssocID="{6944C4F6-25DB-4EFE-9376-FF8ECD6671A6}" presName="sibTrans" presStyleLbl="sibTrans2D1" presStyleIdx="1" presStyleCnt="3"/>
      <dgm:spPr/>
      <dgm:t>
        <a:bodyPr/>
        <a:lstStyle/>
        <a:p>
          <a:endParaRPr lang="lv-LV"/>
        </a:p>
      </dgm:t>
    </dgm:pt>
    <dgm:pt modelId="{23071B0D-CC18-41C8-A7C1-884060EC8466}" type="pres">
      <dgm:prSet presAssocID="{6944C4F6-25DB-4EFE-9376-FF8ECD6671A6}" presName="connectorText" presStyleLbl="sibTrans2D1" presStyleIdx="1" presStyleCnt="3"/>
      <dgm:spPr/>
      <dgm:t>
        <a:bodyPr/>
        <a:lstStyle/>
        <a:p>
          <a:endParaRPr lang="lv-LV"/>
        </a:p>
      </dgm:t>
    </dgm:pt>
    <dgm:pt modelId="{F3A523C4-5726-4D40-83FD-59CCF45818E5}" type="pres">
      <dgm:prSet presAssocID="{072BC06A-79E6-40E0-A2DC-D4B34BCAD1B4}" presName="node" presStyleLbl="node1" presStyleIdx="2" presStyleCnt="3" custScaleX="131181" custScaleY="236100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AF6D7A09-EF88-420B-90F7-15DDEE1DB663}" type="pres">
      <dgm:prSet presAssocID="{D87E198C-55AE-4ED9-803D-4854AAEF4809}" presName="sibTrans" presStyleLbl="sibTrans2D1" presStyleIdx="2" presStyleCnt="3"/>
      <dgm:spPr/>
      <dgm:t>
        <a:bodyPr/>
        <a:lstStyle/>
        <a:p>
          <a:endParaRPr lang="lv-LV"/>
        </a:p>
      </dgm:t>
    </dgm:pt>
    <dgm:pt modelId="{1190F5F7-82FE-4FAD-8C82-84552E51F386}" type="pres">
      <dgm:prSet presAssocID="{D87E198C-55AE-4ED9-803D-4854AAEF4809}" presName="connectorText" presStyleLbl="sibTrans2D1" presStyleIdx="2" presStyleCnt="3"/>
      <dgm:spPr/>
      <dgm:t>
        <a:bodyPr/>
        <a:lstStyle/>
        <a:p>
          <a:endParaRPr lang="lv-LV"/>
        </a:p>
      </dgm:t>
    </dgm:pt>
  </dgm:ptLst>
  <dgm:cxnLst>
    <dgm:cxn modelId="{13255DC5-06EE-4DC3-B1BF-6D5576839F1D}" srcId="{D1265650-DE12-4083-B8E1-CD305F139DCA}" destId="{072BC06A-79E6-40E0-A2DC-D4B34BCAD1B4}" srcOrd="2" destOrd="0" parTransId="{A64BF22F-BE54-41BA-95D8-27D70A879ABE}" sibTransId="{D87E198C-55AE-4ED9-803D-4854AAEF4809}"/>
    <dgm:cxn modelId="{9E833790-964B-4EE5-83C8-14AB3A1A12B5}" type="presOf" srcId="{0B8585D9-072B-44F7-B53D-84875F6779E5}" destId="{C2A5AABE-6259-4F31-AF24-C6149D4FA82D}" srcOrd="0" destOrd="0" presId="urn:microsoft.com/office/officeart/2005/8/layout/cycle7"/>
    <dgm:cxn modelId="{F4AAE418-9E5E-4CE2-9736-259A75BB3888}" type="presOf" srcId="{D1265650-DE12-4083-B8E1-CD305F139DCA}" destId="{445C2C6F-F7B7-4E9B-9542-B86BBE81BC3D}" srcOrd="0" destOrd="0" presId="urn:microsoft.com/office/officeart/2005/8/layout/cycle7"/>
    <dgm:cxn modelId="{18C766FC-D0D7-4792-A7F1-C7D06729CF46}" type="presOf" srcId="{6944C4F6-25DB-4EFE-9376-FF8ECD6671A6}" destId="{23071B0D-CC18-41C8-A7C1-884060EC8466}" srcOrd="1" destOrd="0" presId="urn:microsoft.com/office/officeart/2005/8/layout/cycle7"/>
    <dgm:cxn modelId="{DA1177E8-F1E8-4A81-9A74-A29192858CC4}" type="presOf" srcId="{6B0E9903-FFCD-4C4C-93E3-E732B01F230C}" destId="{BF892038-0FE7-4EE2-993F-A2B2385B44C2}" srcOrd="0" destOrd="0" presId="urn:microsoft.com/office/officeart/2005/8/layout/cycle7"/>
    <dgm:cxn modelId="{E58A9952-3CF7-433D-8875-143337418584}" type="presOf" srcId="{072BC06A-79E6-40E0-A2DC-D4B34BCAD1B4}" destId="{F3A523C4-5726-4D40-83FD-59CCF45818E5}" srcOrd="0" destOrd="0" presId="urn:microsoft.com/office/officeart/2005/8/layout/cycle7"/>
    <dgm:cxn modelId="{7E9AAE9D-F69C-45BC-8C74-3E1C9996F1F9}" type="presOf" srcId="{6944C4F6-25DB-4EFE-9376-FF8ECD6671A6}" destId="{F1BF6718-EC3D-49BE-B77E-D1DD366AD077}" srcOrd="0" destOrd="0" presId="urn:microsoft.com/office/officeart/2005/8/layout/cycle7"/>
    <dgm:cxn modelId="{901EF821-0C90-4713-A6B2-9E135F4D2B10}" type="presOf" srcId="{8C64589B-8D47-459E-B2B7-6BB67CD34ED1}" destId="{62BE53DD-94F6-4774-B85C-844A576768D8}" srcOrd="0" destOrd="0" presId="urn:microsoft.com/office/officeart/2005/8/layout/cycle7"/>
    <dgm:cxn modelId="{E88673BA-9A1C-4D05-8BED-AE93A471A0DA}" srcId="{D1265650-DE12-4083-B8E1-CD305F139DCA}" destId="{0B8585D9-072B-44F7-B53D-84875F6779E5}" srcOrd="0" destOrd="0" parTransId="{2A879531-A77E-4DD6-9306-A449C9421B41}" sibTransId="{8C64589B-8D47-459E-B2B7-6BB67CD34ED1}"/>
    <dgm:cxn modelId="{072CCE63-AB8D-45D7-8134-6AA0B00EE936}" type="presOf" srcId="{8C64589B-8D47-459E-B2B7-6BB67CD34ED1}" destId="{E086B056-98D2-4F33-8300-3806B4F4AA24}" srcOrd="1" destOrd="0" presId="urn:microsoft.com/office/officeart/2005/8/layout/cycle7"/>
    <dgm:cxn modelId="{30B0F20B-CFE7-47E9-A390-87AF0AC01992}" type="presOf" srcId="{D87E198C-55AE-4ED9-803D-4854AAEF4809}" destId="{AF6D7A09-EF88-420B-90F7-15DDEE1DB663}" srcOrd="0" destOrd="0" presId="urn:microsoft.com/office/officeart/2005/8/layout/cycle7"/>
    <dgm:cxn modelId="{1D808704-7196-4644-8337-300D3AEE96C6}" type="presOf" srcId="{D87E198C-55AE-4ED9-803D-4854AAEF4809}" destId="{1190F5F7-82FE-4FAD-8C82-84552E51F386}" srcOrd="1" destOrd="0" presId="urn:microsoft.com/office/officeart/2005/8/layout/cycle7"/>
    <dgm:cxn modelId="{69A3E3BF-A0D1-4D3D-8B1B-965091A9B843}" srcId="{D1265650-DE12-4083-B8E1-CD305F139DCA}" destId="{6B0E9903-FFCD-4C4C-93E3-E732B01F230C}" srcOrd="1" destOrd="0" parTransId="{19B5BE25-70FE-4958-8B64-804DEBF55293}" sibTransId="{6944C4F6-25DB-4EFE-9376-FF8ECD6671A6}"/>
    <dgm:cxn modelId="{D9BFC4F7-5DB9-423D-8028-87A06EBA8712}" type="presParOf" srcId="{445C2C6F-F7B7-4E9B-9542-B86BBE81BC3D}" destId="{C2A5AABE-6259-4F31-AF24-C6149D4FA82D}" srcOrd="0" destOrd="0" presId="urn:microsoft.com/office/officeart/2005/8/layout/cycle7"/>
    <dgm:cxn modelId="{B4D146E1-A3DF-4B05-AD91-2FF1D80DB159}" type="presParOf" srcId="{445C2C6F-F7B7-4E9B-9542-B86BBE81BC3D}" destId="{62BE53DD-94F6-4774-B85C-844A576768D8}" srcOrd="1" destOrd="0" presId="urn:microsoft.com/office/officeart/2005/8/layout/cycle7"/>
    <dgm:cxn modelId="{F8CF8E7A-6FDA-49E3-AF7A-E0912671AE11}" type="presParOf" srcId="{62BE53DD-94F6-4774-B85C-844A576768D8}" destId="{E086B056-98D2-4F33-8300-3806B4F4AA24}" srcOrd="0" destOrd="0" presId="urn:microsoft.com/office/officeart/2005/8/layout/cycle7"/>
    <dgm:cxn modelId="{90447F06-515B-45E0-8BEF-040DE0900774}" type="presParOf" srcId="{445C2C6F-F7B7-4E9B-9542-B86BBE81BC3D}" destId="{BF892038-0FE7-4EE2-993F-A2B2385B44C2}" srcOrd="2" destOrd="0" presId="urn:microsoft.com/office/officeart/2005/8/layout/cycle7"/>
    <dgm:cxn modelId="{166ACA59-DEBF-481B-9546-1EA3B2F7241E}" type="presParOf" srcId="{445C2C6F-F7B7-4E9B-9542-B86BBE81BC3D}" destId="{F1BF6718-EC3D-49BE-B77E-D1DD366AD077}" srcOrd="3" destOrd="0" presId="urn:microsoft.com/office/officeart/2005/8/layout/cycle7"/>
    <dgm:cxn modelId="{910EC664-F1F2-4A40-9C78-9E63242D8E52}" type="presParOf" srcId="{F1BF6718-EC3D-49BE-B77E-D1DD366AD077}" destId="{23071B0D-CC18-41C8-A7C1-884060EC8466}" srcOrd="0" destOrd="0" presId="urn:microsoft.com/office/officeart/2005/8/layout/cycle7"/>
    <dgm:cxn modelId="{44789B81-84EB-4ACE-B26C-0FE5F366B521}" type="presParOf" srcId="{445C2C6F-F7B7-4E9B-9542-B86BBE81BC3D}" destId="{F3A523C4-5726-4D40-83FD-59CCF45818E5}" srcOrd="4" destOrd="0" presId="urn:microsoft.com/office/officeart/2005/8/layout/cycle7"/>
    <dgm:cxn modelId="{FFDD93E1-61B6-401C-A780-F101D4FB45E8}" type="presParOf" srcId="{445C2C6F-F7B7-4E9B-9542-B86BBE81BC3D}" destId="{AF6D7A09-EF88-420B-90F7-15DDEE1DB663}" srcOrd="5" destOrd="0" presId="urn:microsoft.com/office/officeart/2005/8/layout/cycle7"/>
    <dgm:cxn modelId="{9E2F3228-1846-4A95-BFCE-A522F1973B08}" type="presParOf" srcId="{AF6D7A09-EF88-420B-90F7-15DDEE1DB663}" destId="{1190F5F7-82FE-4FAD-8C82-84552E51F386}" srcOrd="0" destOrd="0" presId="urn:microsoft.com/office/officeart/2005/8/layout/cycle7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A2541E-90D3-4D6B-ACBB-95D7F7194D23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v-LV"/>
        </a:p>
      </dgm:t>
    </dgm:pt>
    <dgm:pt modelId="{09718734-9133-4910-BD9E-E92FE01ECDA0}">
      <dgm:prSet phldrT="[Teksts]" custT="1"/>
      <dgm:spPr>
        <a:solidFill>
          <a:srgbClr val="822E64"/>
        </a:solidFill>
        <a:ln>
          <a:noFill/>
        </a:ln>
      </dgm:spPr>
      <dgm:t>
        <a:bodyPr/>
        <a:lstStyle/>
        <a:p>
          <a:r>
            <a:rPr lang="lv-LV" altLang="lv-LV" sz="2000" b="1" u="sng" dirty="0" smtClean="0">
              <a:latin typeface="+mj-lt"/>
              <a:ea typeface="Calibri" pitchFamily="34" charset="0"/>
              <a:cs typeface="Times New Roman" pitchFamily="18" charset="0"/>
            </a:rPr>
            <a:t>Stiprināt</a:t>
          </a:r>
          <a:r>
            <a:rPr lang="lv-LV" altLang="lv-LV" sz="2000" b="1" dirty="0" smtClean="0">
              <a:latin typeface="+mj-lt"/>
              <a:ea typeface="Calibri" pitchFamily="34" charset="0"/>
              <a:cs typeface="Times New Roman" pitchFamily="18" charset="0"/>
            </a:rPr>
            <a:t> </a:t>
          </a:r>
          <a:r>
            <a:rPr lang="lv-LV" altLang="lv-LV" sz="2000" b="1" i="1" dirty="0" smtClean="0">
              <a:latin typeface="+mj-lt"/>
              <a:ea typeface="Calibri" pitchFamily="34" charset="0"/>
              <a:cs typeface="Times New Roman" pitchFamily="18" charset="0"/>
            </a:rPr>
            <a:t>Maksātnespējas administrācijas </a:t>
          </a:r>
          <a:r>
            <a:rPr lang="lv-LV" altLang="lv-LV" sz="2000" b="1" dirty="0" smtClean="0">
              <a:latin typeface="+mj-lt"/>
              <a:ea typeface="Calibri" pitchFamily="34" charset="0"/>
              <a:cs typeface="Times New Roman" pitchFamily="18" charset="0"/>
            </a:rPr>
            <a:t>kompetenci, nosakot, ka Maksātnespējas administrācijai, ja nepieciešams, kopā ar Valsts policiju, ir tiesības ierasties jebkura administratora prakses vietā (arī bez iepriekšēja brīdinājuma) un pieprasīt dokumentus</a:t>
          </a:r>
          <a:endParaRPr lang="lv-LV" sz="2000" b="1" dirty="0"/>
        </a:p>
      </dgm:t>
    </dgm:pt>
    <dgm:pt modelId="{FE36CD4D-0775-4190-AA4F-0CBCCDC91250}" type="parTrans" cxnId="{9BC8AD0A-DB5F-4B8E-86B6-F1FF29C718D3}">
      <dgm:prSet/>
      <dgm:spPr/>
      <dgm:t>
        <a:bodyPr/>
        <a:lstStyle/>
        <a:p>
          <a:endParaRPr lang="lv-LV"/>
        </a:p>
      </dgm:t>
    </dgm:pt>
    <dgm:pt modelId="{0830618F-1261-4D09-8587-2958ADACB533}" type="sibTrans" cxnId="{9BC8AD0A-DB5F-4B8E-86B6-F1FF29C718D3}">
      <dgm:prSet/>
      <dgm:spPr/>
      <dgm:t>
        <a:bodyPr/>
        <a:lstStyle/>
        <a:p>
          <a:endParaRPr lang="lv-LV"/>
        </a:p>
      </dgm:t>
    </dgm:pt>
    <dgm:pt modelId="{F9C4855E-B0F9-4906-AA06-AD2045915003}">
      <dgm:prSet phldrT="[Teksts]" custT="1"/>
      <dgm:spPr>
        <a:solidFill>
          <a:srgbClr val="822E64"/>
        </a:solidFill>
        <a:ln>
          <a:noFill/>
        </a:ln>
      </dgm:spPr>
      <dgm:t>
        <a:bodyPr/>
        <a:lstStyle/>
        <a:p>
          <a:r>
            <a:rPr lang="lv-LV" altLang="lv-LV" sz="2000" b="1" dirty="0" smtClean="0">
              <a:latin typeface="+mj-lt"/>
              <a:ea typeface="Calibri" pitchFamily="34" charset="0"/>
              <a:cs typeface="Times New Roman" pitchFamily="18" charset="0"/>
            </a:rPr>
            <a:t>Informāciju par maksātnespējas procesa norisi un administratoru rīcību no administratoru darbības pārskatu elektroniskās sistēmas nākotnē padarīt maksimāli publiskojamu, lai nodrošinātu </a:t>
          </a:r>
          <a:r>
            <a:rPr lang="lv-LV" altLang="lv-LV" sz="2000" b="1" u="sng" dirty="0" smtClean="0">
              <a:latin typeface="+mj-lt"/>
              <a:ea typeface="Calibri" pitchFamily="34" charset="0"/>
              <a:cs typeface="Times New Roman" pitchFamily="18" charset="0"/>
            </a:rPr>
            <a:t>sabiedrības kontroli</a:t>
          </a:r>
          <a:endParaRPr lang="lv-LV" sz="2000" b="1" u="sng" dirty="0"/>
        </a:p>
      </dgm:t>
    </dgm:pt>
    <dgm:pt modelId="{EDDF9004-4817-4528-B720-A4155A9346F8}" type="parTrans" cxnId="{20A0D340-6813-43BA-B95A-8B9B116C781D}">
      <dgm:prSet/>
      <dgm:spPr/>
      <dgm:t>
        <a:bodyPr/>
        <a:lstStyle/>
        <a:p>
          <a:endParaRPr lang="lv-LV"/>
        </a:p>
      </dgm:t>
    </dgm:pt>
    <dgm:pt modelId="{4964C1C0-9D8F-43FF-B6EF-6AF8E39FC119}" type="sibTrans" cxnId="{20A0D340-6813-43BA-B95A-8B9B116C781D}">
      <dgm:prSet/>
      <dgm:spPr/>
      <dgm:t>
        <a:bodyPr/>
        <a:lstStyle/>
        <a:p>
          <a:endParaRPr lang="lv-LV"/>
        </a:p>
      </dgm:t>
    </dgm:pt>
    <dgm:pt modelId="{0E9C35EA-BEDA-4B31-A1B0-24BB8134BAF5}">
      <dgm:prSet custT="1"/>
      <dgm:spPr>
        <a:solidFill>
          <a:srgbClr val="822E64"/>
        </a:solidFill>
        <a:ln>
          <a:noFill/>
        </a:ln>
      </dgm:spPr>
      <dgm:t>
        <a:bodyPr/>
        <a:lstStyle/>
        <a:p>
          <a:r>
            <a:rPr lang="lv-LV" altLang="lv-LV" sz="2000" b="1" dirty="0" smtClean="0">
              <a:latin typeface="+mj-lt"/>
              <a:ea typeface="Calibri" pitchFamily="34" charset="0"/>
              <a:cs typeface="Times New Roman" pitchFamily="18" charset="0"/>
            </a:rPr>
            <a:t>Pārskatīt kārtību par </a:t>
          </a:r>
          <a:r>
            <a:rPr lang="lv-LV" altLang="lv-LV" sz="2000" b="1" u="sng" dirty="0" smtClean="0">
              <a:latin typeface="+mj-lt"/>
              <a:ea typeface="Calibri" pitchFamily="34" charset="0"/>
              <a:cs typeface="Times New Roman" pitchFamily="18" charset="0"/>
            </a:rPr>
            <a:t>dokumentu viltošanas </a:t>
          </a:r>
          <a:r>
            <a:rPr lang="lv-LV" altLang="lv-LV" sz="2000" b="1" dirty="0" smtClean="0">
              <a:latin typeface="+mj-lt"/>
              <a:ea typeface="Calibri" pitchFamily="34" charset="0"/>
              <a:cs typeface="Times New Roman" pitchFamily="18" charset="0"/>
            </a:rPr>
            <a:t>konstatēšanu, izslēdzot no maksātnespējas procesa kreditorus, kuru prasījumi balstīti uz viltotiem dokumentiem</a:t>
          </a:r>
          <a:endParaRPr lang="lv-LV" sz="2000" b="1" dirty="0"/>
        </a:p>
      </dgm:t>
    </dgm:pt>
    <dgm:pt modelId="{8D7E0FD4-9227-49F0-9A70-8C3C494A007C}" type="parTrans" cxnId="{E7E1AA00-7CB3-4EF7-B77B-E8BCB2522B18}">
      <dgm:prSet/>
      <dgm:spPr/>
      <dgm:t>
        <a:bodyPr/>
        <a:lstStyle/>
        <a:p>
          <a:endParaRPr lang="lv-LV"/>
        </a:p>
      </dgm:t>
    </dgm:pt>
    <dgm:pt modelId="{E95C508F-9E7B-45D4-815B-21A9DC549D0C}" type="sibTrans" cxnId="{E7E1AA00-7CB3-4EF7-B77B-E8BCB2522B18}">
      <dgm:prSet/>
      <dgm:spPr/>
      <dgm:t>
        <a:bodyPr/>
        <a:lstStyle/>
        <a:p>
          <a:endParaRPr lang="lv-LV"/>
        </a:p>
      </dgm:t>
    </dgm:pt>
    <dgm:pt modelId="{77760016-C340-49B3-9A3D-C9A624CB36EF}">
      <dgm:prSet custT="1"/>
      <dgm:spPr>
        <a:solidFill>
          <a:srgbClr val="822E64"/>
        </a:solidFill>
        <a:ln>
          <a:noFill/>
        </a:ln>
      </dgm:spPr>
      <dgm:t>
        <a:bodyPr/>
        <a:lstStyle/>
        <a:p>
          <a:r>
            <a:rPr lang="lv-LV" altLang="lv-LV" sz="2000" b="1" dirty="0" smtClean="0">
              <a:latin typeface="+mj-lt"/>
              <a:ea typeface="Calibri" pitchFamily="34" charset="0"/>
              <a:cs typeface="Times New Roman" pitchFamily="18" charset="0"/>
            </a:rPr>
            <a:t>Pilnveidot regulējumu par  </a:t>
          </a:r>
          <a:r>
            <a:rPr lang="lv-LV" altLang="lv-LV" sz="2000" b="1" u="sng" dirty="0" smtClean="0">
              <a:latin typeface="+mj-lt"/>
              <a:ea typeface="Calibri" pitchFamily="34" charset="0"/>
              <a:cs typeface="Times New Roman" pitchFamily="18" charset="0"/>
            </a:rPr>
            <a:t>parādnieka atbildību </a:t>
          </a:r>
          <a:r>
            <a:rPr lang="lv-LV" altLang="lv-LV" sz="2000" b="1" dirty="0" smtClean="0">
              <a:latin typeface="+mj-lt"/>
              <a:ea typeface="Calibri" pitchFamily="34" charset="0"/>
              <a:cs typeface="Times New Roman" pitchFamily="18" charset="0"/>
            </a:rPr>
            <a:t>par </a:t>
          </a:r>
          <a:r>
            <a:rPr lang="lv-LV" altLang="lv-LV" sz="2000" b="1" u="none" dirty="0" smtClean="0">
              <a:latin typeface="+mj-lt"/>
              <a:ea typeface="Calibri" pitchFamily="34" charset="0"/>
              <a:cs typeface="Times New Roman" pitchFamily="18" charset="0"/>
            </a:rPr>
            <a:t>dokumentu nenodošanu</a:t>
          </a:r>
          <a:endParaRPr lang="lv-LV" sz="2000" b="1" u="none" dirty="0"/>
        </a:p>
      </dgm:t>
    </dgm:pt>
    <dgm:pt modelId="{0B13BB4A-3B3E-4371-92B9-B1B1E90D3122}" type="parTrans" cxnId="{83DFE60E-ADD5-4B1B-B735-8E93BAD0ACCC}">
      <dgm:prSet/>
      <dgm:spPr/>
      <dgm:t>
        <a:bodyPr/>
        <a:lstStyle/>
        <a:p>
          <a:endParaRPr lang="lv-LV"/>
        </a:p>
      </dgm:t>
    </dgm:pt>
    <dgm:pt modelId="{8D275543-8C58-43C3-B1D9-AE80EF496175}" type="sibTrans" cxnId="{83DFE60E-ADD5-4B1B-B735-8E93BAD0ACCC}">
      <dgm:prSet/>
      <dgm:spPr/>
      <dgm:t>
        <a:bodyPr/>
        <a:lstStyle/>
        <a:p>
          <a:endParaRPr lang="lv-LV"/>
        </a:p>
      </dgm:t>
    </dgm:pt>
    <dgm:pt modelId="{E30BEDB6-8D06-4C6C-A167-E75348536686}" type="pres">
      <dgm:prSet presAssocID="{0AA2541E-90D3-4D6B-ACBB-95D7F7194D2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lv-LV"/>
        </a:p>
      </dgm:t>
    </dgm:pt>
    <dgm:pt modelId="{7D99A8F6-B431-4968-88AE-AD0C23DDFC30}" type="pres">
      <dgm:prSet presAssocID="{09718734-9133-4910-BD9E-E92FE01ECDA0}" presName="node" presStyleLbl="node1" presStyleIdx="0" presStyleCnt="4" custScaleX="227582" custScaleY="145230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007298B5-613F-4A7B-91C4-C76C68F161DB}" type="pres">
      <dgm:prSet presAssocID="{0830618F-1261-4D09-8587-2958ADACB533}" presName="sibTrans" presStyleLbl="sibTrans2D1" presStyleIdx="0" presStyleCnt="4"/>
      <dgm:spPr/>
      <dgm:t>
        <a:bodyPr/>
        <a:lstStyle/>
        <a:p>
          <a:endParaRPr lang="lv-LV"/>
        </a:p>
      </dgm:t>
    </dgm:pt>
    <dgm:pt modelId="{CA6A575E-429F-47B2-808C-AF4E71592FE8}" type="pres">
      <dgm:prSet presAssocID="{0830618F-1261-4D09-8587-2958ADACB533}" presName="connectorText" presStyleLbl="sibTrans2D1" presStyleIdx="0" presStyleCnt="4"/>
      <dgm:spPr/>
      <dgm:t>
        <a:bodyPr/>
        <a:lstStyle/>
        <a:p>
          <a:endParaRPr lang="lv-LV"/>
        </a:p>
      </dgm:t>
    </dgm:pt>
    <dgm:pt modelId="{1E718176-AAFD-4B9C-9A24-835045A14DC8}" type="pres">
      <dgm:prSet presAssocID="{77760016-C340-49B3-9A3D-C9A624CB36EF}" presName="node" presStyleLbl="node1" presStyleIdx="1" presStyleCnt="4" custScaleX="137636" custScaleY="149809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33655D3D-887E-4005-95BE-ADEAF9A10666}" type="pres">
      <dgm:prSet presAssocID="{8D275543-8C58-43C3-B1D9-AE80EF496175}" presName="sibTrans" presStyleLbl="sibTrans2D1" presStyleIdx="1" presStyleCnt="4"/>
      <dgm:spPr/>
      <dgm:t>
        <a:bodyPr/>
        <a:lstStyle/>
        <a:p>
          <a:endParaRPr lang="lv-LV"/>
        </a:p>
      </dgm:t>
    </dgm:pt>
    <dgm:pt modelId="{32077B93-D067-4E3E-8366-9A792DEEDE23}" type="pres">
      <dgm:prSet presAssocID="{8D275543-8C58-43C3-B1D9-AE80EF496175}" presName="connectorText" presStyleLbl="sibTrans2D1" presStyleIdx="1" presStyleCnt="4"/>
      <dgm:spPr/>
      <dgm:t>
        <a:bodyPr/>
        <a:lstStyle/>
        <a:p>
          <a:endParaRPr lang="lv-LV"/>
        </a:p>
      </dgm:t>
    </dgm:pt>
    <dgm:pt modelId="{8254423B-304D-42C0-AF71-30F151E524F6}" type="pres">
      <dgm:prSet presAssocID="{0E9C35EA-BEDA-4B31-A1B0-24BB8134BAF5}" presName="node" presStyleLbl="node1" presStyleIdx="2" presStyleCnt="4" custScaleX="232727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FEABC6D1-4A9D-4399-AAC6-60BD99211BF5}" type="pres">
      <dgm:prSet presAssocID="{E95C508F-9E7B-45D4-815B-21A9DC549D0C}" presName="sibTrans" presStyleLbl="sibTrans2D1" presStyleIdx="2" presStyleCnt="4"/>
      <dgm:spPr/>
      <dgm:t>
        <a:bodyPr/>
        <a:lstStyle/>
        <a:p>
          <a:endParaRPr lang="lv-LV"/>
        </a:p>
      </dgm:t>
    </dgm:pt>
    <dgm:pt modelId="{73960D0E-0C2A-4D5A-B85A-B7D7161A60E1}" type="pres">
      <dgm:prSet presAssocID="{E95C508F-9E7B-45D4-815B-21A9DC549D0C}" presName="connectorText" presStyleLbl="sibTrans2D1" presStyleIdx="2" presStyleCnt="4"/>
      <dgm:spPr/>
      <dgm:t>
        <a:bodyPr/>
        <a:lstStyle/>
        <a:p>
          <a:endParaRPr lang="lv-LV"/>
        </a:p>
      </dgm:t>
    </dgm:pt>
    <dgm:pt modelId="{2942A54D-3190-4026-A2E0-CB2A4142CE09}" type="pres">
      <dgm:prSet presAssocID="{F9C4855E-B0F9-4906-AA06-AD2045915003}" presName="node" presStyleLbl="node1" presStyleIdx="3" presStyleCnt="4" custScaleX="175621" custScaleY="152303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4435AACF-B840-4397-BB9F-3597EE420E07}" type="pres">
      <dgm:prSet presAssocID="{4964C1C0-9D8F-43FF-B6EF-6AF8E39FC119}" presName="sibTrans" presStyleLbl="sibTrans2D1" presStyleIdx="3" presStyleCnt="4"/>
      <dgm:spPr/>
      <dgm:t>
        <a:bodyPr/>
        <a:lstStyle/>
        <a:p>
          <a:endParaRPr lang="lv-LV"/>
        </a:p>
      </dgm:t>
    </dgm:pt>
    <dgm:pt modelId="{206FECF8-C524-4FEF-8CA4-5C9ED9D68241}" type="pres">
      <dgm:prSet presAssocID="{4964C1C0-9D8F-43FF-B6EF-6AF8E39FC119}" presName="connectorText" presStyleLbl="sibTrans2D1" presStyleIdx="3" presStyleCnt="4"/>
      <dgm:spPr/>
      <dgm:t>
        <a:bodyPr/>
        <a:lstStyle/>
        <a:p>
          <a:endParaRPr lang="lv-LV"/>
        </a:p>
      </dgm:t>
    </dgm:pt>
  </dgm:ptLst>
  <dgm:cxnLst>
    <dgm:cxn modelId="{83DFE60E-ADD5-4B1B-B735-8E93BAD0ACCC}" srcId="{0AA2541E-90D3-4D6B-ACBB-95D7F7194D23}" destId="{77760016-C340-49B3-9A3D-C9A624CB36EF}" srcOrd="1" destOrd="0" parTransId="{0B13BB4A-3B3E-4371-92B9-B1B1E90D3122}" sibTransId="{8D275543-8C58-43C3-B1D9-AE80EF496175}"/>
    <dgm:cxn modelId="{E7E1AA00-7CB3-4EF7-B77B-E8BCB2522B18}" srcId="{0AA2541E-90D3-4D6B-ACBB-95D7F7194D23}" destId="{0E9C35EA-BEDA-4B31-A1B0-24BB8134BAF5}" srcOrd="2" destOrd="0" parTransId="{8D7E0FD4-9227-49F0-9A70-8C3C494A007C}" sibTransId="{E95C508F-9E7B-45D4-815B-21A9DC549D0C}"/>
    <dgm:cxn modelId="{5D2CAB11-ED19-4140-B22B-CC009AE1B5DB}" type="presOf" srcId="{E95C508F-9E7B-45D4-815B-21A9DC549D0C}" destId="{73960D0E-0C2A-4D5A-B85A-B7D7161A60E1}" srcOrd="1" destOrd="0" presId="urn:microsoft.com/office/officeart/2005/8/layout/cycle7"/>
    <dgm:cxn modelId="{2AF46DBF-6E35-454E-94D1-6B81E1B01925}" type="presOf" srcId="{0830618F-1261-4D09-8587-2958ADACB533}" destId="{007298B5-613F-4A7B-91C4-C76C68F161DB}" srcOrd="0" destOrd="0" presId="urn:microsoft.com/office/officeart/2005/8/layout/cycle7"/>
    <dgm:cxn modelId="{BC95298D-1B21-434F-A302-D5E21B43AD18}" type="presOf" srcId="{09718734-9133-4910-BD9E-E92FE01ECDA0}" destId="{7D99A8F6-B431-4968-88AE-AD0C23DDFC30}" srcOrd="0" destOrd="0" presId="urn:microsoft.com/office/officeart/2005/8/layout/cycle7"/>
    <dgm:cxn modelId="{1C58F16B-ECAF-4741-AA7F-59F5172A7297}" type="presOf" srcId="{0830618F-1261-4D09-8587-2958ADACB533}" destId="{CA6A575E-429F-47B2-808C-AF4E71592FE8}" srcOrd="1" destOrd="0" presId="urn:microsoft.com/office/officeart/2005/8/layout/cycle7"/>
    <dgm:cxn modelId="{F3328960-F5DC-4088-AB1B-F20BAB261A6B}" type="presOf" srcId="{4964C1C0-9D8F-43FF-B6EF-6AF8E39FC119}" destId="{206FECF8-C524-4FEF-8CA4-5C9ED9D68241}" srcOrd="1" destOrd="0" presId="urn:microsoft.com/office/officeart/2005/8/layout/cycle7"/>
    <dgm:cxn modelId="{BC403FE7-2620-4A47-97FA-968C7BD80B2B}" type="presOf" srcId="{E95C508F-9E7B-45D4-815B-21A9DC549D0C}" destId="{FEABC6D1-4A9D-4399-AAC6-60BD99211BF5}" srcOrd="0" destOrd="0" presId="urn:microsoft.com/office/officeart/2005/8/layout/cycle7"/>
    <dgm:cxn modelId="{66B0EFB4-5ADF-44EA-8537-69805D4054C7}" type="presOf" srcId="{F9C4855E-B0F9-4906-AA06-AD2045915003}" destId="{2942A54D-3190-4026-A2E0-CB2A4142CE09}" srcOrd="0" destOrd="0" presId="urn:microsoft.com/office/officeart/2005/8/layout/cycle7"/>
    <dgm:cxn modelId="{20A0D340-6813-43BA-B95A-8B9B116C781D}" srcId="{0AA2541E-90D3-4D6B-ACBB-95D7F7194D23}" destId="{F9C4855E-B0F9-4906-AA06-AD2045915003}" srcOrd="3" destOrd="0" parTransId="{EDDF9004-4817-4528-B720-A4155A9346F8}" sibTransId="{4964C1C0-9D8F-43FF-B6EF-6AF8E39FC119}"/>
    <dgm:cxn modelId="{83EEA190-02F3-4B21-8A25-D9E78B89E4AF}" type="presOf" srcId="{0E9C35EA-BEDA-4B31-A1B0-24BB8134BAF5}" destId="{8254423B-304D-42C0-AF71-30F151E524F6}" srcOrd="0" destOrd="0" presId="urn:microsoft.com/office/officeart/2005/8/layout/cycle7"/>
    <dgm:cxn modelId="{74DDC4D4-2EDC-4F14-9F80-287F6C9E0CF5}" type="presOf" srcId="{8D275543-8C58-43C3-B1D9-AE80EF496175}" destId="{32077B93-D067-4E3E-8366-9A792DEEDE23}" srcOrd="1" destOrd="0" presId="urn:microsoft.com/office/officeart/2005/8/layout/cycle7"/>
    <dgm:cxn modelId="{D4C3DE13-DA99-4EE3-84B6-10691D3D18BC}" type="presOf" srcId="{77760016-C340-49B3-9A3D-C9A624CB36EF}" destId="{1E718176-AAFD-4B9C-9A24-835045A14DC8}" srcOrd="0" destOrd="0" presId="urn:microsoft.com/office/officeart/2005/8/layout/cycle7"/>
    <dgm:cxn modelId="{D7D7EB4E-94FD-4705-BD38-E474823A112D}" type="presOf" srcId="{0AA2541E-90D3-4D6B-ACBB-95D7F7194D23}" destId="{E30BEDB6-8D06-4C6C-A167-E75348536686}" srcOrd="0" destOrd="0" presId="urn:microsoft.com/office/officeart/2005/8/layout/cycle7"/>
    <dgm:cxn modelId="{CCEDA5EE-8D13-4381-B639-7D0452B8A2C3}" type="presOf" srcId="{4964C1C0-9D8F-43FF-B6EF-6AF8E39FC119}" destId="{4435AACF-B840-4397-BB9F-3597EE420E07}" srcOrd="0" destOrd="0" presId="urn:microsoft.com/office/officeart/2005/8/layout/cycle7"/>
    <dgm:cxn modelId="{9BC8AD0A-DB5F-4B8E-86B6-F1FF29C718D3}" srcId="{0AA2541E-90D3-4D6B-ACBB-95D7F7194D23}" destId="{09718734-9133-4910-BD9E-E92FE01ECDA0}" srcOrd="0" destOrd="0" parTransId="{FE36CD4D-0775-4190-AA4F-0CBCCDC91250}" sibTransId="{0830618F-1261-4D09-8587-2958ADACB533}"/>
    <dgm:cxn modelId="{6A386DC4-A38F-48B7-AE4A-4D75429F903E}" type="presOf" srcId="{8D275543-8C58-43C3-B1D9-AE80EF496175}" destId="{33655D3D-887E-4005-95BE-ADEAF9A10666}" srcOrd="0" destOrd="0" presId="urn:microsoft.com/office/officeart/2005/8/layout/cycle7"/>
    <dgm:cxn modelId="{FDEDC8B5-E621-438F-9954-409E214771B1}" type="presParOf" srcId="{E30BEDB6-8D06-4C6C-A167-E75348536686}" destId="{7D99A8F6-B431-4968-88AE-AD0C23DDFC30}" srcOrd="0" destOrd="0" presId="urn:microsoft.com/office/officeart/2005/8/layout/cycle7"/>
    <dgm:cxn modelId="{BD12BCAF-B7AC-4BFD-B621-4115FB30EC77}" type="presParOf" srcId="{E30BEDB6-8D06-4C6C-A167-E75348536686}" destId="{007298B5-613F-4A7B-91C4-C76C68F161DB}" srcOrd="1" destOrd="0" presId="urn:microsoft.com/office/officeart/2005/8/layout/cycle7"/>
    <dgm:cxn modelId="{F9DFD443-ED53-4B79-90EB-C3B868FA6F86}" type="presParOf" srcId="{007298B5-613F-4A7B-91C4-C76C68F161DB}" destId="{CA6A575E-429F-47B2-808C-AF4E71592FE8}" srcOrd="0" destOrd="0" presId="urn:microsoft.com/office/officeart/2005/8/layout/cycle7"/>
    <dgm:cxn modelId="{4AAF9664-5717-4894-B6D8-1439A83D7216}" type="presParOf" srcId="{E30BEDB6-8D06-4C6C-A167-E75348536686}" destId="{1E718176-AAFD-4B9C-9A24-835045A14DC8}" srcOrd="2" destOrd="0" presId="urn:microsoft.com/office/officeart/2005/8/layout/cycle7"/>
    <dgm:cxn modelId="{CE5C5A76-A872-430E-A085-440796FAF21A}" type="presParOf" srcId="{E30BEDB6-8D06-4C6C-A167-E75348536686}" destId="{33655D3D-887E-4005-95BE-ADEAF9A10666}" srcOrd="3" destOrd="0" presId="urn:microsoft.com/office/officeart/2005/8/layout/cycle7"/>
    <dgm:cxn modelId="{E7763CD0-BE5C-4064-A483-0CE74859BFE2}" type="presParOf" srcId="{33655D3D-887E-4005-95BE-ADEAF9A10666}" destId="{32077B93-D067-4E3E-8366-9A792DEEDE23}" srcOrd="0" destOrd="0" presId="urn:microsoft.com/office/officeart/2005/8/layout/cycle7"/>
    <dgm:cxn modelId="{D6316FFB-CCE0-4E26-83CA-6E1C28DE984F}" type="presParOf" srcId="{E30BEDB6-8D06-4C6C-A167-E75348536686}" destId="{8254423B-304D-42C0-AF71-30F151E524F6}" srcOrd="4" destOrd="0" presId="urn:microsoft.com/office/officeart/2005/8/layout/cycle7"/>
    <dgm:cxn modelId="{E4AE2396-3277-46CA-81C4-E044C47D25B6}" type="presParOf" srcId="{E30BEDB6-8D06-4C6C-A167-E75348536686}" destId="{FEABC6D1-4A9D-4399-AAC6-60BD99211BF5}" srcOrd="5" destOrd="0" presId="urn:microsoft.com/office/officeart/2005/8/layout/cycle7"/>
    <dgm:cxn modelId="{BB28D3EA-897D-44D8-B86C-517161400423}" type="presParOf" srcId="{FEABC6D1-4A9D-4399-AAC6-60BD99211BF5}" destId="{73960D0E-0C2A-4D5A-B85A-B7D7161A60E1}" srcOrd="0" destOrd="0" presId="urn:microsoft.com/office/officeart/2005/8/layout/cycle7"/>
    <dgm:cxn modelId="{EE0229D5-5506-44B1-BD77-500AD012F419}" type="presParOf" srcId="{E30BEDB6-8D06-4C6C-A167-E75348536686}" destId="{2942A54D-3190-4026-A2E0-CB2A4142CE09}" srcOrd="6" destOrd="0" presId="urn:microsoft.com/office/officeart/2005/8/layout/cycle7"/>
    <dgm:cxn modelId="{4A41E739-2C56-4A75-B50C-4AA0D1E824AC}" type="presParOf" srcId="{E30BEDB6-8D06-4C6C-A167-E75348536686}" destId="{4435AACF-B840-4397-BB9F-3597EE420E07}" srcOrd="7" destOrd="0" presId="urn:microsoft.com/office/officeart/2005/8/layout/cycle7"/>
    <dgm:cxn modelId="{0C91F6B7-6FC3-4DC6-BA8D-259667DC51B5}" type="presParOf" srcId="{4435AACF-B840-4397-BB9F-3597EE420E07}" destId="{206FECF8-C524-4FEF-8CA4-5C9ED9D68241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0CD962B-588A-41AB-8A11-D1082238E7E7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v-LV"/>
        </a:p>
      </dgm:t>
    </dgm:pt>
    <dgm:pt modelId="{D176C216-6968-4870-84F5-E6AD3935E401}">
      <dgm:prSet phldrT="[Teksts]"/>
      <dgm:spPr>
        <a:solidFill>
          <a:srgbClr val="822E64"/>
        </a:solidFill>
        <a:ln>
          <a:noFill/>
        </a:ln>
      </dgm:spPr>
      <dgm:t>
        <a:bodyPr/>
        <a:lstStyle/>
        <a:p>
          <a:r>
            <a:rPr lang="lv-LV" dirty="0" smtClean="0"/>
            <a:t>1</a:t>
          </a:r>
          <a:endParaRPr lang="lv-LV" dirty="0"/>
        </a:p>
      </dgm:t>
    </dgm:pt>
    <dgm:pt modelId="{AEE38DC7-54B0-4354-9410-37692F7AF6F5}" type="parTrans" cxnId="{15694A8B-F730-4681-B9A1-A79FEEB39A87}">
      <dgm:prSet/>
      <dgm:spPr/>
      <dgm:t>
        <a:bodyPr/>
        <a:lstStyle/>
        <a:p>
          <a:endParaRPr lang="lv-LV"/>
        </a:p>
      </dgm:t>
    </dgm:pt>
    <dgm:pt modelId="{BF6EFA9D-7460-4344-A3AA-AEDEAA4CABC2}" type="sibTrans" cxnId="{15694A8B-F730-4681-B9A1-A79FEEB39A87}">
      <dgm:prSet/>
      <dgm:spPr/>
      <dgm:t>
        <a:bodyPr/>
        <a:lstStyle/>
        <a:p>
          <a:endParaRPr lang="lv-LV"/>
        </a:p>
      </dgm:t>
    </dgm:pt>
    <dgm:pt modelId="{C570F788-DD20-476D-9C4F-358E818589D3}">
      <dgm:prSet phldrT="[Teksts]" custT="1"/>
      <dgm:spPr>
        <a:ln>
          <a:solidFill>
            <a:srgbClr val="822E64"/>
          </a:solidFill>
        </a:ln>
      </dgm:spPr>
      <dgm:t>
        <a:bodyPr/>
        <a:lstStyle/>
        <a:p>
          <a:r>
            <a:rPr lang="lv-LV" altLang="lv-LV" sz="2000" b="1" dirty="0" smtClean="0">
              <a:latin typeface="+mj-lt"/>
              <a:ea typeface="Calibri" pitchFamily="34" charset="0"/>
              <a:cs typeface="Times New Roman" pitchFamily="18" charset="0"/>
            </a:rPr>
            <a:t>Maksātnespējas politikas attīstības pamatnostādņu </a:t>
          </a:r>
          <a:r>
            <a:rPr lang="lv-LV" altLang="lv-LV" sz="2000" dirty="0" smtClean="0">
              <a:latin typeface="+mj-lt"/>
              <a:ea typeface="Calibri" pitchFamily="34" charset="0"/>
              <a:cs typeface="Times New Roman" pitchFamily="18" charset="0"/>
            </a:rPr>
            <a:t>izstrāde un apstiprināšana </a:t>
          </a:r>
          <a:r>
            <a:rPr lang="lv-LV" altLang="lv-LV" sz="2000" b="0" dirty="0" smtClean="0">
              <a:latin typeface="+mj-lt"/>
              <a:ea typeface="Calibri" pitchFamily="34" charset="0"/>
              <a:cs typeface="Times New Roman" pitchFamily="18" charset="0"/>
            </a:rPr>
            <a:t>Ministru kabinetā </a:t>
          </a:r>
          <a:r>
            <a:rPr lang="lv-LV" altLang="lv-LV" sz="2000" dirty="0" smtClean="0">
              <a:latin typeface="+mj-lt"/>
              <a:ea typeface="Calibri" pitchFamily="34" charset="0"/>
              <a:cs typeface="Times New Roman" pitchFamily="18" charset="0"/>
            </a:rPr>
            <a:t>(šobrīd ir izstrādātas un tiks uzsākta apspriešana Maksātnespējas jomas regulējuma pilnveidošanas darba grupā un saskaņošana VSS).</a:t>
          </a:r>
          <a:endParaRPr lang="lv-LV" sz="2000" dirty="0"/>
        </a:p>
      </dgm:t>
    </dgm:pt>
    <dgm:pt modelId="{AD715621-7F30-4E0C-B9BA-E8D696EB4502}" type="parTrans" cxnId="{DAAFE829-2C75-4FD4-A22A-51BE2AA51867}">
      <dgm:prSet/>
      <dgm:spPr/>
      <dgm:t>
        <a:bodyPr/>
        <a:lstStyle/>
        <a:p>
          <a:endParaRPr lang="lv-LV"/>
        </a:p>
      </dgm:t>
    </dgm:pt>
    <dgm:pt modelId="{E849C2F9-4C36-4162-97C4-8B2AD428D155}" type="sibTrans" cxnId="{DAAFE829-2C75-4FD4-A22A-51BE2AA51867}">
      <dgm:prSet/>
      <dgm:spPr/>
      <dgm:t>
        <a:bodyPr/>
        <a:lstStyle/>
        <a:p>
          <a:endParaRPr lang="lv-LV"/>
        </a:p>
      </dgm:t>
    </dgm:pt>
    <dgm:pt modelId="{BAEEBA30-50A8-4E63-BEA6-1FA90105A488}">
      <dgm:prSet phldrT="[Teksts]"/>
      <dgm:spPr>
        <a:solidFill>
          <a:srgbClr val="822E64"/>
        </a:solidFill>
        <a:ln>
          <a:noFill/>
        </a:ln>
      </dgm:spPr>
      <dgm:t>
        <a:bodyPr/>
        <a:lstStyle/>
        <a:p>
          <a:r>
            <a:rPr lang="lv-LV" dirty="0" smtClean="0"/>
            <a:t>2</a:t>
          </a:r>
          <a:endParaRPr lang="lv-LV" dirty="0"/>
        </a:p>
      </dgm:t>
    </dgm:pt>
    <dgm:pt modelId="{E8A128F5-E822-45A8-8288-61CA97FC33B9}" type="parTrans" cxnId="{6475B74E-33EF-4314-9F5F-D8F821CF2141}">
      <dgm:prSet/>
      <dgm:spPr/>
      <dgm:t>
        <a:bodyPr/>
        <a:lstStyle/>
        <a:p>
          <a:endParaRPr lang="lv-LV"/>
        </a:p>
      </dgm:t>
    </dgm:pt>
    <dgm:pt modelId="{E08336C1-428B-44A5-98F4-9A0F710F4C0C}" type="sibTrans" cxnId="{6475B74E-33EF-4314-9F5F-D8F821CF2141}">
      <dgm:prSet/>
      <dgm:spPr/>
      <dgm:t>
        <a:bodyPr/>
        <a:lstStyle/>
        <a:p>
          <a:endParaRPr lang="lv-LV"/>
        </a:p>
      </dgm:t>
    </dgm:pt>
    <dgm:pt modelId="{14866D44-C9D8-43A7-8BD2-A697217673E6}">
      <dgm:prSet phldrT="[Teksts]" custT="1"/>
      <dgm:spPr>
        <a:ln>
          <a:solidFill>
            <a:srgbClr val="822E64"/>
          </a:solidFill>
        </a:ln>
      </dgm:spPr>
      <dgm:t>
        <a:bodyPr/>
        <a:lstStyle/>
        <a:p>
          <a:r>
            <a:rPr lang="lv-LV" altLang="lv-LV" sz="2000" dirty="0" smtClean="0">
              <a:latin typeface="+mj-lt"/>
              <a:ea typeface="Calibri" pitchFamily="34" charset="0"/>
              <a:cs typeface="Times New Roman" pitchFamily="18" charset="0"/>
            </a:rPr>
            <a:t>Atjaunot likumprojekta </a:t>
          </a:r>
          <a:r>
            <a:rPr lang="lv-LV" altLang="lv-LV" sz="2000" b="1" dirty="0" smtClean="0">
              <a:latin typeface="+mj-lt"/>
              <a:ea typeface="Calibri" pitchFamily="34" charset="0"/>
              <a:cs typeface="Times New Roman" pitchFamily="18" charset="0"/>
            </a:rPr>
            <a:t>«Grozījumi Maksātnespējas likumā» </a:t>
          </a:r>
          <a:r>
            <a:rPr lang="lv-LV" altLang="lv-LV" sz="2000" dirty="0" smtClean="0">
              <a:latin typeface="+mj-lt"/>
              <a:ea typeface="Calibri" pitchFamily="34" charset="0"/>
              <a:cs typeface="Times New Roman" pitchFamily="18" charset="0"/>
            </a:rPr>
            <a:t>(Lp12/106) virzību (šobrīd apstiprināts 1.lasījumā), lai pabeigtu maksātnespējas procesa administratoru uzraudzības sistēmas pārveidi, stiprinot valsts kontroli pār maksātnespējas procesu tiesiskumu.</a:t>
          </a:r>
          <a:endParaRPr lang="lv-LV" sz="2000" dirty="0"/>
        </a:p>
      </dgm:t>
    </dgm:pt>
    <dgm:pt modelId="{AF614A6F-6436-44AA-A6E1-F870477DA46E}" type="parTrans" cxnId="{A443F4AE-7E6C-4AF0-94EC-3EC1BFB1CB95}">
      <dgm:prSet/>
      <dgm:spPr/>
      <dgm:t>
        <a:bodyPr/>
        <a:lstStyle/>
        <a:p>
          <a:endParaRPr lang="lv-LV"/>
        </a:p>
      </dgm:t>
    </dgm:pt>
    <dgm:pt modelId="{1687EF52-7C17-4E17-9F2D-C10D843F7502}" type="sibTrans" cxnId="{A443F4AE-7E6C-4AF0-94EC-3EC1BFB1CB95}">
      <dgm:prSet/>
      <dgm:spPr/>
      <dgm:t>
        <a:bodyPr/>
        <a:lstStyle/>
        <a:p>
          <a:endParaRPr lang="lv-LV"/>
        </a:p>
      </dgm:t>
    </dgm:pt>
    <dgm:pt modelId="{EACADE13-2D53-4838-B047-2F479E0B9D75}">
      <dgm:prSet phldrT="[Teksts]" phldr="1"/>
      <dgm:spPr>
        <a:noFill/>
        <a:ln>
          <a:noFill/>
        </a:ln>
      </dgm:spPr>
      <dgm:t>
        <a:bodyPr/>
        <a:lstStyle/>
        <a:p>
          <a:endParaRPr lang="lv-LV"/>
        </a:p>
      </dgm:t>
    </dgm:pt>
    <dgm:pt modelId="{FFD964FE-9405-4337-978D-5C911461BA47}" type="parTrans" cxnId="{498DF9D5-ED14-4D04-BDB9-3D113B287941}">
      <dgm:prSet/>
      <dgm:spPr/>
      <dgm:t>
        <a:bodyPr/>
        <a:lstStyle/>
        <a:p>
          <a:endParaRPr lang="lv-LV"/>
        </a:p>
      </dgm:t>
    </dgm:pt>
    <dgm:pt modelId="{9C483F60-D119-428A-AF38-F4357C8F1CA8}" type="sibTrans" cxnId="{498DF9D5-ED14-4D04-BDB9-3D113B287941}">
      <dgm:prSet/>
      <dgm:spPr/>
      <dgm:t>
        <a:bodyPr/>
        <a:lstStyle/>
        <a:p>
          <a:endParaRPr lang="lv-LV"/>
        </a:p>
      </dgm:t>
    </dgm:pt>
    <dgm:pt modelId="{99224ECC-9D70-487E-87D7-EA52F2F842F9}" type="pres">
      <dgm:prSet presAssocID="{50CD962B-588A-41AB-8A11-D1082238E7E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lv-LV"/>
        </a:p>
      </dgm:t>
    </dgm:pt>
    <dgm:pt modelId="{2654DAEC-8BCA-4DDF-A91D-FA60B2084D1F}" type="pres">
      <dgm:prSet presAssocID="{D176C216-6968-4870-84F5-E6AD3935E401}" presName="composite" presStyleCnt="0"/>
      <dgm:spPr/>
    </dgm:pt>
    <dgm:pt modelId="{F35D8571-A2F2-414F-B749-40ECD3BAEA66}" type="pres">
      <dgm:prSet presAssocID="{D176C216-6968-4870-84F5-E6AD3935E40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1E048772-65AD-4783-89D5-E2AE0ED40122}" type="pres">
      <dgm:prSet presAssocID="{D176C216-6968-4870-84F5-E6AD3935E401}" presName="descendantText" presStyleLbl="alignAcc1" presStyleIdx="0" presStyleCnt="3" custScaleY="112842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E941BF68-8716-483A-B35F-7C2282191BD6}" type="pres">
      <dgm:prSet presAssocID="{BF6EFA9D-7460-4344-A3AA-AEDEAA4CABC2}" presName="sp" presStyleCnt="0"/>
      <dgm:spPr/>
    </dgm:pt>
    <dgm:pt modelId="{18FE4B49-6982-47F9-9944-CAEC5A917F0D}" type="pres">
      <dgm:prSet presAssocID="{BAEEBA30-50A8-4E63-BEA6-1FA90105A488}" presName="composite" presStyleCnt="0"/>
      <dgm:spPr/>
    </dgm:pt>
    <dgm:pt modelId="{A4D20235-9352-4A0E-8184-9A0A81B8910E}" type="pres">
      <dgm:prSet presAssocID="{BAEEBA30-50A8-4E63-BEA6-1FA90105A488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94B6DF2D-D86D-45C5-A02C-3969C818189A}" type="pres">
      <dgm:prSet presAssocID="{BAEEBA30-50A8-4E63-BEA6-1FA90105A488}" presName="descendantText" presStyleLbl="alignAcc1" presStyleIdx="1" presStyleCnt="3" custScaleY="154778" custLinFactNeighborX="0" custLinFactNeighborY="27866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1348A00A-BE78-4D5A-9602-815F80098171}" type="pres">
      <dgm:prSet presAssocID="{E08336C1-428B-44A5-98F4-9A0F710F4C0C}" presName="sp" presStyleCnt="0"/>
      <dgm:spPr/>
    </dgm:pt>
    <dgm:pt modelId="{2D487441-650A-4928-A17E-B29D27A7E7DC}" type="pres">
      <dgm:prSet presAssocID="{EACADE13-2D53-4838-B047-2F479E0B9D75}" presName="composite" presStyleCnt="0"/>
      <dgm:spPr/>
    </dgm:pt>
    <dgm:pt modelId="{D1C67DB3-568B-4E01-BBAD-CB5E2E35C09C}" type="pres">
      <dgm:prSet presAssocID="{EACADE13-2D53-4838-B047-2F479E0B9D75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8664A31A-3B0B-4C25-A8E5-7915FAB54BC3}" type="pres">
      <dgm:prSet presAssocID="{EACADE13-2D53-4838-B047-2F479E0B9D75}" presName="descendantText" presStyleLbl="alignAcc1" presStyleIdx="2" presStyleCnt="3" custLinFactNeighborX="0" custLinFactNeighborY="91404">
        <dgm:presLayoutVars>
          <dgm:bulletEnabled val="1"/>
        </dgm:presLayoutVars>
      </dgm:prSet>
      <dgm:spPr>
        <a:ln>
          <a:noFill/>
        </a:ln>
      </dgm:spPr>
      <dgm:t>
        <a:bodyPr/>
        <a:lstStyle/>
        <a:p>
          <a:endParaRPr lang="lv-LV"/>
        </a:p>
      </dgm:t>
    </dgm:pt>
  </dgm:ptLst>
  <dgm:cxnLst>
    <dgm:cxn modelId="{E1BC936D-3A15-4207-98D4-DB81248EE565}" type="presOf" srcId="{50CD962B-588A-41AB-8A11-D1082238E7E7}" destId="{99224ECC-9D70-487E-87D7-EA52F2F842F9}" srcOrd="0" destOrd="0" presId="urn:microsoft.com/office/officeart/2005/8/layout/chevron2"/>
    <dgm:cxn modelId="{A443F4AE-7E6C-4AF0-94EC-3EC1BFB1CB95}" srcId="{BAEEBA30-50A8-4E63-BEA6-1FA90105A488}" destId="{14866D44-C9D8-43A7-8BD2-A697217673E6}" srcOrd="0" destOrd="0" parTransId="{AF614A6F-6436-44AA-A6E1-F870477DA46E}" sibTransId="{1687EF52-7C17-4E17-9F2D-C10D843F7502}"/>
    <dgm:cxn modelId="{DFBB3A90-B2D1-4C98-97C3-F5B21D02776D}" type="presOf" srcId="{EACADE13-2D53-4838-B047-2F479E0B9D75}" destId="{D1C67DB3-568B-4E01-BBAD-CB5E2E35C09C}" srcOrd="0" destOrd="0" presId="urn:microsoft.com/office/officeart/2005/8/layout/chevron2"/>
    <dgm:cxn modelId="{6475B74E-33EF-4314-9F5F-D8F821CF2141}" srcId="{50CD962B-588A-41AB-8A11-D1082238E7E7}" destId="{BAEEBA30-50A8-4E63-BEA6-1FA90105A488}" srcOrd="1" destOrd="0" parTransId="{E8A128F5-E822-45A8-8288-61CA97FC33B9}" sibTransId="{E08336C1-428B-44A5-98F4-9A0F710F4C0C}"/>
    <dgm:cxn modelId="{15694A8B-F730-4681-B9A1-A79FEEB39A87}" srcId="{50CD962B-588A-41AB-8A11-D1082238E7E7}" destId="{D176C216-6968-4870-84F5-E6AD3935E401}" srcOrd="0" destOrd="0" parTransId="{AEE38DC7-54B0-4354-9410-37692F7AF6F5}" sibTransId="{BF6EFA9D-7460-4344-A3AA-AEDEAA4CABC2}"/>
    <dgm:cxn modelId="{5B1DA9A1-0050-426A-9961-A85ED9784235}" type="presOf" srcId="{D176C216-6968-4870-84F5-E6AD3935E401}" destId="{F35D8571-A2F2-414F-B749-40ECD3BAEA66}" srcOrd="0" destOrd="0" presId="urn:microsoft.com/office/officeart/2005/8/layout/chevron2"/>
    <dgm:cxn modelId="{289D9BCB-DD79-427F-9A1E-87F5E2464A26}" type="presOf" srcId="{C570F788-DD20-476D-9C4F-358E818589D3}" destId="{1E048772-65AD-4783-89D5-E2AE0ED40122}" srcOrd="0" destOrd="0" presId="urn:microsoft.com/office/officeart/2005/8/layout/chevron2"/>
    <dgm:cxn modelId="{6954D794-1987-4C51-8EE1-7CF93E9602A1}" type="presOf" srcId="{14866D44-C9D8-43A7-8BD2-A697217673E6}" destId="{94B6DF2D-D86D-45C5-A02C-3969C818189A}" srcOrd="0" destOrd="0" presId="urn:microsoft.com/office/officeart/2005/8/layout/chevron2"/>
    <dgm:cxn modelId="{33FB4D95-817D-40CA-B64C-71971F16CA4F}" type="presOf" srcId="{BAEEBA30-50A8-4E63-BEA6-1FA90105A488}" destId="{A4D20235-9352-4A0E-8184-9A0A81B8910E}" srcOrd="0" destOrd="0" presId="urn:microsoft.com/office/officeart/2005/8/layout/chevron2"/>
    <dgm:cxn modelId="{DAAFE829-2C75-4FD4-A22A-51BE2AA51867}" srcId="{D176C216-6968-4870-84F5-E6AD3935E401}" destId="{C570F788-DD20-476D-9C4F-358E818589D3}" srcOrd="0" destOrd="0" parTransId="{AD715621-7F30-4E0C-B9BA-E8D696EB4502}" sibTransId="{E849C2F9-4C36-4162-97C4-8B2AD428D155}"/>
    <dgm:cxn modelId="{498DF9D5-ED14-4D04-BDB9-3D113B287941}" srcId="{50CD962B-588A-41AB-8A11-D1082238E7E7}" destId="{EACADE13-2D53-4838-B047-2F479E0B9D75}" srcOrd="2" destOrd="0" parTransId="{FFD964FE-9405-4337-978D-5C911461BA47}" sibTransId="{9C483F60-D119-428A-AF38-F4357C8F1CA8}"/>
    <dgm:cxn modelId="{2E7590EA-2E97-42F0-B6AC-1E7306F1BF3B}" type="presParOf" srcId="{99224ECC-9D70-487E-87D7-EA52F2F842F9}" destId="{2654DAEC-8BCA-4DDF-A91D-FA60B2084D1F}" srcOrd="0" destOrd="0" presId="urn:microsoft.com/office/officeart/2005/8/layout/chevron2"/>
    <dgm:cxn modelId="{D69D3F40-6EE5-43B4-A904-C678D9F8A1D6}" type="presParOf" srcId="{2654DAEC-8BCA-4DDF-A91D-FA60B2084D1F}" destId="{F35D8571-A2F2-414F-B749-40ECD3BAEA66}" srcOrd="0" destOrd="0" presId="urn:microsoft.com/office/officeart/2005/8/layout/chevron2"/>
    <dgm:cxn modelId="{3BD989C2-511D-4BFA-AFEB-35102F430D0C}" type="presParOf" srcId="{2654DAEC-8BCA-4DDF-A91D-FA60B2084D1F}" destId="{1E048772-65AD-4783-89D5-E2AE0ED40122}" srcOrd="1" destOrd="0" presId="urn:microsoft.com/office/officeart/2005/8/layout/chevron2"/>
    <dgm:cxn modelId="{693CD807-09B9-4EAA-B604-874E48634F8C}" type="presParOf" srcId="{99224ECC-9D70-487E-87D7-EA52F2F842F9}" destId="{E941BF68-8716-483A-B35F-7C2282191BD6}" srcOrd="1" destOrd="0" presId="urn:microsoft.com/office/officeart/2005/8/layout/chevron2"/>
    <dgm:cxn modelId="{DB77DEAC-92C2-4505-8FC3-6222D8A9134C}" type="presParOf" srcId="{99224ECC-9D70-487E-87D7-EA52F2F842F9}" destId="{18FE4B49-6982-47F9-9944-CAEC5A917F0D}" srcOrd="2" destOrd="0" presId="urn:microsoft.com/office/officeart/2005/8/layout/chevron2"/>
    <dgm:cxn modelId="{DBF15C3A-1CF0-42AB-B7D3-DEDF8AD13E21}" type="presParOf" srcId="{18FE4B49-6982-47F9-9944-CAEC5A917F0D}" destId="{A4D20235-9352-4A0E-8184-9A0A81B8910E}" srcOrd="0" destOrd="0" presId="urn:microsoft.com/office/officeart/2005/8/layout/chevron2"/>
    <dgm:cxn modelId="{E8934CD4-682C-4DA8-B27B-AB89631F08B2}" type="presParOf" srcId="{18FE4B49-6982-47F9-9944-CAEC5A917F0D}" destId="{94B6DF2D-D86D-45C5-A02C-3969C818189A}" srcOrd="1" destOrd="0" presId="urn:microsoft.com/office/officeart/2005/8/layout/chevron2"/>
    <dgm:cxn modelId="{7CFC0671-F8A7-4313-BAB6-91ECF25EAF6B}" type="presParOf" srcId="{99224ECC-9D70-487E-87D7-EA52F2F842F9}" destId="{1348A00A-BE78-4D5A-9602-815F80098171}" srcOrd="3" destOrd="0" presId="urn:microsoft.com/office/officeart/2005/8/layout/chevron2"/>
    <dgm:cxn modelId="{DF99B3E0-99E5-4414-9BAD-D5DBE98CBAF7}" type="presParOf" srcId="{99224ECC-9D70-487E-87D7-EA52F2F842F9}" destId="{2D487441-650A-4928-A17E-B29D27A7E7DC}" srcOrd="4" destOrd="0" presId="urn:microsoft.com/office/officeart/2005/8/layout/chevron2"/>
    <dgm:cxn modelId="{3F748F36-0137-4D51-B563-7449922C02E7}" type="presParOf" srcId="{2D487441-650A-4928-A17E-B29D27A7E7DC}" destId="{D1C67DB3-568B-4E01-BBAD-CB5E2E35C09C}" srcOrd="0" destOrd="0" presId="urn:microsoft.com/office/officeart/2005/8/layout/chevron2"/>
    <dgm:cxn modelId="{74169D67-574B-4CD5-9B08-F42CDF4EB6E3}" type="presParOf" srcId="{2D487441-650A-4928-A17E-B29D27A7E7DC}" destId="{8664A31A-3B0B-4C25-A8E5-7915FAB54BC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0CD962B-588A-41AB-8A11-D1082238E7E7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v-LV"/>
        </a:p>
      </dgm:t>
    </dgm:pt>
    <dgm:pt modelId="{D176C216-6968-4870-84F5-E6AD3935E401}">
      <dgm:prSet phldrT="[Teksts]"/>
      <dgm:spPr>
        <a:solidFill>
          <a:srgbClr val="822E64"/>
        </a:solidFill>
        <a:ln>
          <a:noFill/>
        </a:ln>
      </dgm:spPr>
      <dgm:t>
        <a:bodyPr/>
        <a:lstStyle/>
        <a:p>
          <a:r>
            <a:rPr lang="lv-LV" dirty="0" smtClean="0"/>
            <a:t>3</a:t>
          </a:r>
          <a:endParaRPr lang="lv-LV" dirty="0"/>
        </a:p>
      </dgm:t>
    </dgm:pt>
    <dgm:pt modelId="{AEE38DC7-54B0-4354-9410-37692F7AF6F5}" type="parTrans" cxnId="{15694A8B-F730-4681-B9A1-A79FEEB39A87}">
      <dgm:prSet/>
      <dgm:spPr/>
      <dgm:t>
        <a:bodyPr/>
        <a:lstStyle/>
        <a:p>
          <a:endParaRPr lang="lv-LV"/>
        </a:p>
      </dgm:t>
    </dgm:pt>
    <dgm:pt modelId="{BF6EFA9D-7460-4344-A3AA-AEDEAA4CABC2}" type="sibTrans" cxnId="{15694A8B-F730-4681-B9A1-A79FEEB39A87}">
      <dgm:prSet/>
      <dgm:spPr/>
      <dgm:t>
        <a:bodyPr/>
        <a:lstStyle/>
        <a:p>
          <a:endParaRPr lang="lv-LV"/>
        </a:p>
      </dgm:t>
    </dgm:pt>
    <dgm:pt modelId="{C570F788-DD20-476D-9C4F-358E818589D3}">
      <dgm:prSet phldrT="[Teksts]" custT="1"/>
      <dgm:spPr>
        <a:ln>
          <a:solidFill>
            <a:srgbClr val="822E64"/>
          </a:solidFill>
        </a:ln>
      </dgm:spPr>
      <dgm:t>
        <a:bodyPr/>
        <a:lstStyle/>
        <a:p>
          <a:r>
            <a:rPr lang="lv-LV" altLang="lv-LV" sz="2000" b="0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Tieslietu ministrijai sagatavot ziņojumu valdībai par </a:t>
          </a:r>
          <a:r>
            <a:rPr lang="lv-LV" altLang="lv-LV" sz="2000" b="1" u="none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līdzekļu pārdali </a:t>
          </a:r>
          <a:r>
            <a:rPr lang="lv-LV" altLang="lv-LV" sz="2000" b="0" u="none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Maksātnespējas administrācijas </a:t>
          </a:r>
          <a:r>
            <a:rPr lang="lv-LV" altLang="lv-LV" sz="2000" b="1" u="none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kapacitātei</a:t>
          </a:r>
          <a:r>
            <a:rPr lang="lv-LV" altLang="lv-LV" sz="2000" b="0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, kā arī rīcības plānu Maksātnespējas administrācijas </a:t>
          </a:r>
          <a:r>
            <a:rPr lang="lv-LV" altLang="lv-LV" sz="2000" b="1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funkciju optimizēšanai</a:t>
          </a:r>
          <a:r>
            <a:rPr lang="lv-LV" altLang="lv-LV" sz="2000" b="0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rPr>
            <a:t>, t.sk. par maksātnespējas procesa administratoru  iesniegto pārskatu kontroli un darbinieku prasījumu apmierināšanu</a:t>
          </a:r>
          <a:endParaRPr lang="lv-LV" sz="2000" b="0" dirty="0">
            <a:solidFill>
              <a:schemeClr val="tx1"/>
            </a:solidFill>
          </a:endParaRPr>
        </a:p>
      </dgm:t>
    </dgm:pt>
    <dgm:pt modelId="{AD715621-7F30-4E0C-B9BA-E8D696EB4502}" type="parTrans" cxnId="{DAAFE829-2C75-4FD4-A22A-51BE2AA51867}">
      <dgm:prSet/>
      <dgm:spPr/>
      <dgm:t>
        <a:bodyPr/>
        <a:lstStyle/>
        <a:p>
          <a:endParaRPr lang="lv-LV"/>
        </a:p>
      </dgm:t>
    </dgm:pt>
    <dgm:pt modelId="{E849C2F9-4C36-4162-97C4-8B2AD428D155}" type="sibTrans" cxnId="{DAAFE829-2C75-4FD4-A22A-51BE2AA51867}">
      <dgm:prSet/>
      <dgm:spPr/>
      <dgm:t>
        <a:bodyPr/>
        <a:lstStyle/>
        <a:p>
          <a:endParaRPr lang="lv-LV"/>
        </a:p>
      </dgm:t>
    </dgm:pt>
    <dgm:pt modelId="{BAEEBA30-50A8-4E63-BEA6-1FA90105A488}">
      <dgm:prSet phldrT="[Teksts]"/>
      <dgm:spPr>
        <a:solidFill>
          <a:srgbClr val="822E64"/>
        </a:solidFill>
        <a:ln>
          <a:noFill/>
        </a:ln>
      </dgm:spPr>
      <dgm:t>
        <a:bodyPr/>
        <a:lstStyle/>
        <a:p>
          <a:r>
            <a:rPr lang="lv-LV" dirty="0" smtClean="0"/>
            <a:t>4</a:t>
          </a:r>
          <a:endParaRPr lang="lv-LV" dirty="0"/>
        </a:p>
      </dgm:t>
    </dgm:pt>
    <dgm:pt modelId="{E8A128F5-E822-45A8-8288-61CA97FC33B9}" type="parTrans" cxnId="{6475B74E-33EF-4314-9F5F-D8F821CF2141}">
      <dgm:prSet/>
      <dgm:spPr/>
      <dgm:t>
        <a:bodyPr/>
        <a:lstStyle/>
        <a:p>
          <a:endParaRPr lang="lv-LV"/>
        </a:p>
      </dgm:t>
    </dgm:pt>
    <dgm:pt modelId="{E08336C1-428B-44A5-98F4-9A0F710F4C0C}" type="sibTrans" cxnId="{6475B74E-33EF-4314-9F5F-D8F821CF2141}">
      <dgm:prSet/>
      <dgm:spPr/>
      <dgm:t>
        <a:bodyPr/>
        <a:lstStyle/>
        <a:p>
          <a:endParaRPr lang="lv-LV"/>
        </a:p>
      </dgm:t>
    </dgm:pt>
    <dgm:pt modelId="{14866D44-C9D8-43A7-8BD2-A697217673E6}">
      <dgm:prSet phldrT="[Teksts]" custT="1"/>
      <dgm:spPr>
        <a:ln>
          <a:solidFill>
            <a:srgbClr val="822E64"/>
          </a:solidFill>
        </a:ln>
      </dgm:spPr>
      <dgm:t>
        <a:bodyPr/>
        <a:lstStyle/>
        <a:p>
          <a:r>
            <a:rPr lang="lv-LV" altLang="lv-LV" sz="2000" dirty="0" smtClean="0">
              <a:latin typeface="+mj-lt"/>
              <a:ea typeface="Calibri" pitchFamily="34" charset="0"/>
              <a:cs typeface="Times New Roman" pitchFamily="18" charset="0"/>
            </a:rPr>
            <a:t>Nodrošināt tiesnešu, tiesībsargājoši iestāžu darbinieku, maksātnespējas procesa administratoru, kā arī Maksātnespējas administrācijas darbinieku </a:t>
          </a:r>
          <a:r>
            <a:rPr lang="lv-LV" altLang="lv-LV" sz="2000" b="1" dirty="0" smtClean="0">
              <a:latin typeface="+mj-lt"/>
              <a:ea typeface="Calibri" pitchFamily="34" charset="0"/>
              <a:cs typeface="Times New Roman" pitchFamily="18" charset="0"/>
            </a:rPr>
            <a:t>apmācību</a:t>
          </a:r>
          <a:r>
            <a:rPr lang="lv-LV" altLang="lv-LV" sz="2000" dirty="0" smtClean="0">
              <a:latin typeface="+mj-lt"/>
              <a:ea typeface="Calibri" pitchFamily="34" charset="0"/>
              <a:cs typeface="Times New Roman" pitchFamily="18" charset="0"/>
            </a:rPr>
            <a:t>, lai nodrošinātu </a:t>
          </a:r>
          <a:r>
            <a:rPr lang="lv-LV" altLang="lv-LV" sz="2000" i="1" dirty="0" smtClean="0">
              <a:latin typeface="+mj-lt"/>
              <a:ea typeface="Calibri" pitchFamily="34" charset="0"/>
              <a:cs typeface="Times New Roman" pitchFamily="18" charset="0"/>
            </a:rPr>
            <a:t>profesionālu un likuma mērķim atbilstošu </a:t>
          </a:r>
          <a:r>
            <a:rPr lang="lv-LV" altLang="lv-LV" sz="2000" dirty="0" smtClean="0">
              <a:latin typeface="+mj-lt"/>
              <a:ea typeface="Calibri" pitchFamily="34" charset="0"/>
              <a:cs typeface="Times New Roman" pitchFamily="18" charset="0"/>
            </a:rPr>
            <a:t>maksātnespējas regulējuma piemērošanu.</a:t>
          </a:r>
          <a:endParaRPr lang="lv-LV" sz="2000" dirty="0"/>
        </a:p>
      </dgm:t>
    </dgm:pt>
    <dgm:pt modelId="{AF614A6F-6436-44AA-A6E1-F870477DA46E}" type="parTrans" cxnId="{A443F4AE-7E6C-4AF0-94EC-3EC1BFB1CB95}">
      <dgm:prSet/>
      <dgm:spPr/>
      <dgm:t>
        <a:bodyPr/>
        <a:lstStyle/>
        <a:p>
          <a:endParaRPr lang="lv-LV"/>
        </a:p>
      </dgm:t>
    </dgm:pt>
    <dgm:pt modelId="{1687EF52-7C17-4E17-9F2D-C10D843F7502}" type="sibTrans" cxnId="{A443F4AE-7E6C-4AF0-94EC-3EC1BFB1CB95}">
      <dgm:prSet/>
      <dgm:spPr/>
      <dgm:t>
        <a:bodyPr/>
        <a:lstStyle/>
        <a:p>
          <a:endParaRPr lang="lv-LV"/>
        </a:p>
      </dgm:t>
    </dgm:pt>
    <dgm:pt modelId="{EACADE13-2D53-4838-B047-2F479E0B9D75}">
      <dgm:prSet phldrT="[Teksts]" phldr="1"/>
      <dgm:spPr>
        <a:noFill/>
        <a:ln>
          <a:noFill/>
        </a:ln>
      </dgm:spPr>
      <dgm:t>
        <a:bodyPr/>
        <a:lstStyle/>
        <a:p>
          <a:endParaRPr lang="lv-LV"/>
        </a:p>
      </dgm:t>
    </dgm:pt>
    <dgm:pt modelId="{FFD964FE-9405-4337-978D-5C911461BA47}" type="parTrans" cxnId="{498DF9D5-ED14-4D04-BDB9-3D113B287941}">
      <dgm:prSet/>
      <dgm:spPr/>
      <dgm:t>
        <a:bodyPr/>
        <a:lstStyle/>
        <a:p>
          <a:endParaRPr lang="lv-LV"/>
        </a:p>
      </dgm:t>
    </dgm:pt>
    <dgm:pt modelId="{9C483F60-D119-428A-AF38-F4357C8F1CA8}" type="sibTrans" cxnId="{498DF9D5-ED14-4D04-BDB9-3D113B287941}">
      <dgm:prSet/>
      <dgm:spPr/>
      <dgm:t>
        <a:bodyPr/>
        <a:lstStyle/>
        <a:p>
          <a:endParaRPr lang="lv-LV"/>
        </a:p>
      </dgm:t>
    </dgm:pt>
    <dgm:pt modelId="{99224ECC-9D70-487E-87D7-EA52F2F842F9}" type="pres">
      <dgm:prSet presAssocID="{50CD962B-588A-41AB-8A11-D1082238E7E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lv-LV"/>
        </a:p>
      </dgm:t>
    </dgm:pt>
    <dgm:pt modelId="{2654DAEC-8BCA-4DDF-A91D-FA60B2084D1F}" type="pres">
      <dgm:prSet presAssocID="{D176C216-6968-4870-84F5-E6AD3935E401}" presName="composite" presStyleCnt="0"/>
      <dgm:spPr/>
    </dgm:pt>
    <dgm:pt modelId="{F35D8571-A2F2-414F-B749-40ECD3BAEA66}" type="pres">
      <dgm:prSet presAssocID="{D176C216-6968-4870-84F5-E6AD3935E40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1E048772-65AD-4783-89D5-E2AE0ED40122}" type="pres">
      <dgm:prSet presAssocID="{D176C216-6968-4870-84F5-E6AD3935E401}" presName="descendantText" presStyleLbl="alignAcc1" presStyleIdx="0" presStyleCnt="3" custScaleY="162369" custLinFactNeighborX="0" custLinFactNeighborY="-583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E941BF68-8716-483A-B35F-7C2282191BD6}" type="pres">
      <dgm:prSet presAssocID="{BF6EFA9D-7460-4344-A3AA-AEDEAA4CABC2}" presName="sp" presStyleCnt="0"/>
      <dgm:spPr/>
    </dgm:pt>
    <dgm:pt modelId="{18FE4B49-6982-47F9-9944-CAEC5A917F0D}" type="pres">
      <dgm:prSet presAssocID="{BAEEBA30-50A8-4E63-BEA6-1FA90105A488}" presName="composite" presStyleCnt="0"/>
      <dgm:spPr/>
    </dgm:pt>
    <dgm:pt modelId="{A4D20235-9352-4A0E-8184-9A0A81B8910E}" type="pres">
      <dgm:prSet presAssocID="{BAEEBA30-50A8-4E63-BEA6-1FA90105A488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94B6DF2D-D86D-45C5-A02C-3969C818189A}" type="pres">
      <dgm:prSet presAssocID="{BAEEBA30-50A8-4E63-BEA6-1FA90105A488}" presName="descendantText" presStyleLbl="alignAcc1" presStyleIdx="1" presStyleCnt="3" custScaleY="154778" custLinFactNeighborX="0" custLinFactNeighborY="27866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1348A00A-BE78-4D5A-9602-815F80098171}" type="pres">
      <dgm:prSet presAssocID="{E08336C1-428B-44A5-98F4-9A0F710F4C0C}" presName="sp" presStyleCnt="0"/>
      <dgm:spPr/>
    </dgm:pt>
    <dgm:pt modelId="{2D487441-650A-4928-A17E-B29D27A7E7DC}" type="pres">
      <dgm:prSet presAssocID="{EACADE13-2D53-4838-B047-2F479E0B9D75}" presName="composite" presStyleCnt="0"/>
      <dgm:spPr/>
    </dgm:pt>
    <dgm:pt modelId="{D1C67DB3-568B-4E01-BBAD-CB5E2E35C09C}" type="pres">
      <dgm:prSet presAssocID="{EACADE13-2D53-4838-B047-2F479E0B9D75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8664A31A-3B0B-4C25-A8E5-7915FAB54BC3}" type="pres">
      <dgm:prSet presAssocID="{EACADE13-2D53-4838-B047-2F479E0B9D75}" presName="descendantText" presStyleLbl="alignAcc1" presStyleIdx="2" presStyleCnt="3" custLinFactNeighborX="0" custLinFactNeighborY="91404">
        <dgm:presLayoutVars>
          <dgm:bulletEnabled val="1"/>
        </dgm:presLayoutVars>
      </dgm:prSet>
      <dgm:spPr>
        <a:ln>
          <a:noFill/>
        </a:ln>
      </dgm:spPr>
      <dgm:t>
        <a:bodyPr/>
        <a:lstStyle/>
        <a:p>
          <a:endParaRPr lang="lv-LV"/>
        </a:p>
      </dgm:t>
    </dgm:pt>
  </dgm:ptLst>
  <dgm:cxnLst>
    <dgm:cxn modelId="{FCFA2DFF-BA2E-4ACE-BD43-65071238801E}" type="presOf" srcId="{BAEEBA30-50A8-4E63-BEA6-1FA90105A488}" destId="{A4D20235-9352-4A0E-8184-9A0A81B8910E}" srcOrd="0" destOrd="0" presId="urn:microsoft.com/office/officeart/2005/8/layout/chevron2"/>
    <dgm:cxn modelId="{F15D37DC-DC80-4664-BA32-7BA72D25BBA5}" type="presOf" srcId="{EACADE13-2D53-4838-B047-2F479E0B9D75}" destId="{D1C67DB3-568B-4E01-BBAD-CB5E2E35C09C}" srcOrd="0" destOrd="0" presId="urn:microsoft.com/office/officeart/2005/8/layout/chevron2"/>
    <dgm:cxn modelId="{A443F4AE-7E6C-4AF0-94EC-3EC1BFB1CB95}" srcId="{BAEEBA30-50A8-4E63-BEA6-1FA90105A488}" destId="{14866D44-C9D8-43A7-8BD2-A697217673E6}" srcOrd="0" destOrd="0" parTransId="{AF614A6F-6436-44AA-A6E1-F870477DA46E}" sibTransId="{1687EF52-7C17-4E17-9F2D-C10D843F7502}"/>
    <dgm:cxn modelId="{E9AA88B9-5294-46B6-A478-1FF127F01FAF}" type="presOf" srcId="{C570F788-DD20-476D-9C4F-358E818589D3}" destId="{1E048772-65AD-4783-89D5-E2AE0ED40122}" srcOrd="0" destOrd="0" presId="urn:microsoft.com/office/officeart/2005/8/layout/chevron2"/>
    <dgm:cxn modelId="{C2BC7138-AF5D-4149-BF5E-1B0E77852A92}" type="presOf" srcId="{14866D44-C9D8-43A7-8BD2-A697217673E6}" destId="{94B6DF2D-D86D-45C5-A02C-3969C818189A}" srcOrd="0" destOrd="0" presId="urn:microsoft.com/office/officeart/2005/8/layout/chevron2"/>
    <dgm:cxn modelId="{AE82C82D-7F7D-4377-A8EA-301CF29E0615}" type="presOf" srcId="{50CD962B-588A-41AB-8A11-D1082238E7E7}" destId="{99224ECC-9D70-487E-87D7-EA52F2F842F9}" srcOrd="0" destOrd="0" presId="urn:microsoft.com/office/officeart/2005/8/layout/chevron2"/>
    <dgm:cxn modelId="{6DEAB28F-51B0-4478-ABE8-78548FB58588}" type="presOf" srcId="{D176C216-6968-4870-84F5-E6AD3935E401}" destId="{F35D8571-A2F2-414F-B749-40ECD3BAEA66}" srcOrd="0" destOrd="0" presId="urn:microsoft.com/office/officeart/2005/8/layout/chevron2"/>
    <dgm:cxn modelId="{6475B74E-33EF-4314-9F5F-D8F821CF2141}" srcId="{50CD962B-588A-41AB-8A11-D1082238E7E7}" destId="{BAEEBA30-50A8-4E63-BEA6-1FA90105A488}" srcOrd="1" destOrd="0" parTransId="{E8A128F5-E822-45A8-8288-61CA97FC33B9}" sibTransId="{E08336C1-428B-44A5-98F4-9A0F710F4C0C}"/>
    <dgm:cxn modelId="{15694A8B-F730-4681-B9A1-A79FEEB39A87}" srcId="{50CD962B-588A-41AB-8A11-D1082238E7E7}" destId="{D176C216-6968-4870-84F5-E6AD3935E401}" srcOrd="0" destOrd="0" parTransId="{AEE38DC7-54B0-4354-9410-37692F7AF6F5}" sibTransId="{BF6EFA9D-7460-4344-A3AA-AEDEAA4CABC2}"/>
    <dgm:cxn modelId="{DAAFE829-2C75-4FD4-A22A-51BE2AA51867}" srcId="{D176C216-6968-4870-84F5-E6AD3935E401}" destId="{C570F788-DD20-476D-9C4F-358E818589D3}" srcOrd="0" destOrd="0" parTransId="{AD715621-7F30-4E0C-B9BA-E8D696EB4502}" sibTransId="{E849C2F9-4C36-4162-97C4-8B2AD428D155}"/>
    <dgm:cxn modelId="{498DF9D5-ED14-4D04-BDB9-3D113B287941}" srcId="{50CD962B-588A-41AB-8A11-D1082238E7E7}" destId="{EACADE13-2D53-4838-B047-2F479E0B9D75}" srcOrd="2" destOrd="0" parTransId="{FFD964FE-9405-4337-978D-5C911461BA47}" sibTransId="{9C483F60-D119-428A-AF38-F4357C8F1CA8}"/>
    <dgm:cxn modelId="{1B467D9A-0D8B-4F21-AC19-A5B4AC19B40E}" type="presParOf" srcId="{99224ECC-9D70-487E-87D7-EA52F2F842F9}" destId="{2654DAEC-8BCA-4DDF-A91D-FA60B2084D1F}" srcOrd="0" destOrd="0" presId="urn:microsoft.com/office/officeart/2005/8/layout/chevron2"/>
    <dgm:cxn modelId="{DACE3C03-3C23-4577-B609-126566F5E405}" type="presParOf" srcId="{2654DAEC-8BCA-4DDF-A91D-FA60B2084D1F}" destId="{F35D8571-A2F2-414F-B749-40ECD3BAEA66}" srcOrd="0" destOrd="0" presId="urn:microsoft.com/office/officeart/2005/8/layout/chevron2"/>
    <dgm:cxn modelId="{72FD3ADE-1261-496F-8781-4C87B3EE4E2A}" type="presParOf" srcId="{2654DAEC-8BCA-4DDF-A91D-FA60B2084D1F}" destId="{1E048772-65AD-4783-89D5-E2AE0ED40122}" srcOrd="1" destOrd="0" presId="urn:microsoft.com/office/officeart/2005/8/layout/chevron2"/>
    <dgm:cxn modelId="{852F7C75-ED9A-4BFC-BC05-1F91BD774CBB}" type="presParOf" srcId="{99224ECC-9D70-487E-87D7-EA52F2F842F9}" destId="{E941BF68-8716-483A-B35F-7C2282191BD6}" srcOrd="1" destOrd="0" presId="urn:microsoft.com/office/officeart/2005/8/layout/chevron2"/>
    <dgm:cxn modelId="{01F6C30D-5725-4FA7-99C8-0F27FACF4A0B}" type="presParOf" srcId="{99224ECC-9D70-487E-87D7-EA52F2F842F9}" destId="{18FE4B49-6982-47F9-9944-CAEC5A917F0D}" srcOrd="2" destOrd="0" presId="urn:microsoft.com/office/officeart/2005/8/layout/chevron2"/>
    <dgm:cxn modelId="{F1220A62-EA56-4806-95EE-067843A9F8C2}" type="presParOf" srcId="{18FE4B49-6982-47F9-9944-CAEC5A917F0D}" destId="{A4D20235-9352-4A0E-8184-9A0A81B8910E}" srcOrd="0" destOrd="0" presId="urn:microsoft.com/office/officeart/2005/8/layout/chevron2"/>
    <dgm:cxn modelId="{4163DEED-C26A-46CC-AE52-3D5BC11DE3F8}" type="presParOf" srcId="{18FE4B49-6982-47F9-9944-CAEC5A917F0D}" destId="{94B6DF2D-D86D-45C5-A02C-3969C818189A}" srcOrd="1" destOrd="0" presId="urn:microsoft.com/office/officeart/2005/8/layout/chevron2"/>
    <dgm:cxn modelId="{85CC6639-6F1E-4281-AF3D-E6E7E9EBCB77}" type="presParOf" srcId="{99224ECC-9D70-487E-87D7-EA52F2F842F9}" destId="{1348A00A-BE78-4D5A-9602-815F80098171}" srcOrd="3" destOrd="0" presId="urn:microsoft.com/office/officeart/2005/8/layout/chevron2"/>
    <dgm:cxn modelId="{22FAFE28-5B5A-4CF1-A417-0C15E0892234}" type="presParOf" srcId="{99224ECC-9D70-487E-87D7-EA52F2F842F9}" destId="{2D487441-650A-4928-A17E-B29D27A7E7DC}" srcOrd="4" destOrd="0" presId="urn:microsoft.com/office/officeart/2005/8/layout/chevron2"/>
    <dgm:cxn modelId="{C9C89EE2-8006-4FC8-9A3D-0092E3306B0F}" type="presParOf" srcId="{2D487441-650A-4928-A17E-B29D27A7E7DC}" destId="{D1C67DB3-568B-4E01-BBAD-CB5E2E35C09C}" srcOrd="0" destOrd="0" presId="urn:microsoft.com/office/officeart/2005/8/layout/chevron2"/>
    <dgm:cxn modelId="{672ADE3E-B424-450D-AA00-3185EEAA621C}" type="presParOf" srcId="{2D487441-650A-4928-A17E-B29D27A7E7DC}" destId="{8664A31A-3B0B-4C25-A8E5-7915FAB54BC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83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sz="quarter" idx="1"/>
          </p:nvPr>
        </p:nvSpPr>
        <p:spPr>
          <a:xfrm>
            <a:off x="3776663" y="0"/>
            <a:ext cx="289083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7654B57-5D96-4461-921C-B02713890F64}" type="datetimeFigureOut">
              <a:rPr lang="lv-LV"/>
              <a:pPr>
                <a:defRPr/>
              </a:pPr>
              <a:t>03.06.2016</a:t>
            </a:fld>
            <a:endParaRPr lang="lv-LV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890838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3"/>
          </p:nvPr>
        </p:nvSpPr>
        <p:spPr>
          <a:xfrm>
            <a:off x="3776663" y="9428163"/>
            <a:ext cx="2890837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3BA0393-073D-43EA-BA76-FDD9E305F87D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169222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83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3957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6663" y="0"/>
            <a:ext cx="2890837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E1B4FFB-B77A-4DCE-8A15-15064356F81C}" type="datetimeFigureOut">
              <a:rPr lang="lv-LV" altLang="lv-LV"/>
              <a:pPr>
                <a:defRPr/>
              </a:pPr>
              <a:t>03.06.2016</a:t>
            </a:fld>
            <a:endParaRPr lang="lv-LV" alt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lv-LV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750" y="4714875"/>
            <a:ext cx="5335588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lv-LV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890838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3957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6663" y="9428163"/>
            <a:ext cx="2890837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E15E04C-0522-4864-864E-F81FF6E4CBD0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42177410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 charset="0"/>
      </a:defRPr>
    </a:lvl1pPr>
    <a:lvl2pPr marL="4683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382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4081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78013" algn="l" defTabSz="9382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348940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818729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8851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5830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75" y="0"/>
            <a:ext cx="3778250" cy="41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1463"/>
            <a:ext cx="9144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 userDrawn="1"/>
        </p:nvSpPr>
        <p:spPr>
          <a:xfrm>
            <a:off x="685800" y="4724400"/>
            <a:ext cx="7772400" cy="1036638"/>
          </a:xfrm>
          <a:prstGeom prst="rect">
            <a:avLst/>
          </a:prstGeom>
        </p:spPr>
        <p:txBody>
          <a:bodyPr lIns="93957" tIns="46979" rIns="93957" bIns="46979">
            <a:normAutofit/>
          </a:bodyPr>
          <a:lstStyle>
            <a:lvl1pPr algn="l" defTabSz="939575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endParaRPr lang="lv-LV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772400" cy="960442"/>
          </a:xfrm>
        </p:spPr>
        <p:txBody>
          <a:bodyPr anchor="t">
            <a:normAutofit/>
          </a:bodyPr>
          <a:lstStyle>
            <a:lvl1pPr algn="ctr">
              <a:defRPr sz="3200" b="1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685800" y="4724400"/>
            <a:ext cx="77724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685800" y="5761038"/>
            <a:ext cx="77724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1683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381000"/>
            <a:ext cx="6096000" cy="1036642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752600"/>
            <a:ext cx="6096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itchFamily="34" charset="0"/>
              </a:defRPr>
            </a:lvl1pPr>
          </a:lstStyle>
          <a:p>
            <a:pPr>
              <a:defRPr/>
            </a:pPr>
            <a:fld id="{97772ADF-F09E-41D8-A66E-55006B20ECDD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2019222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3657600"/>
            <a:ext cx="6096000" cy="1384295"/>
          </a:xfrm>
        </p:spPr>
        <p:txBody>
          <a:bodyPr anchor="t">
            <a:normAutofit/>
          </a:bodyPr>
          <a:lstStyle>
            <a:lvl1pPr algn="l">
              <a:defRPr sz="2400" b="1" cap="non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lv-LV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0800" y="381000"/>
            <a:ext cx="6096000" cy="3276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itchFamily="34" charset="0"/>
              </a:defRPr>
            </a:lvl1pPr>
          </a:lstStyle>
          <a:p>
            <a:pPr>
              <a:defRPr/>
            </a:pPr>
            <a:fld id="{F44BC9F4-67D9-45BF-82F4-7A3BF4AC3143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861860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304801"/>
            <a:ext cx="6096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90800" y="1752600"/>
            <a:ext cx="2895600" cy="4373565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1752600"/>
            <a:ext cx="2971800" cy="4373573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itchFamily="34" charset="0"/>
              </a:defRPr>
            </a:lvl1pPr>
          </a:lstStyle>
          <a:p>
            <a:pPr>
              <a:defRPr/>
            </a:pPr>
            <a:fld id="{99246ADB-2087-44E9-8DCA-161605C5761A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375414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590800" y="304801"/>
            <a:ext cx="6096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2590800" y="2386940"/>
            <a:ext cx="2895600" cy="3739225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2386940"/>
            <a:ext cx="2971800" cy="3739233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/>
          </p:nvPr>
        </p:nvSpPr>
        <p:spPr>
          <a:xfrm>
            <a:off x="2590800" y="1852613"/>
            <a:ext cx="2895600" cy="5349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7"/>
          </p:nvPr>
        </p:nvSpPr>
        <p:spPr>
          <a:xfrm>
            <a:off x="5715000" y="1851953"/>
            <a:ext cx="2971800" cy="5349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22"/>
          <p:cNvSpPr>
            <a:spLocks noGrp="1"/>
          </p:cNvSpPr>
          <p:nvPr>
            <p:ph type="sldNum" sz="quarter" idx="18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itchFamily="34" charset="0"/>
              </a:defRPr>
            </a:lvl1pPr>
          </a:lstStyle>
          <a:p>
            <a:pPr>
              <a:defRPr/>
            </a:pPr>
            <a:fld id="{CF3359D2-A392-4DB1-A478-BC9E59A4DF49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555552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590800" y="304801"/>
            <a:ext cx="6096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itchFamily="34" charset="0"/>
              </a:defRPr>
            </a:lvl1pPr>
          </a:lstStyle>
          <a:p>
            <a:pPr>
              <a:defRPr/>
            </a:pPr>
            <a:fld id="{F1FF33C4-6D28-4983-843E-C6D1B61516A3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313798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itchFamily="34" charset="0"/>
              </a:defRPr>
            </a:lvl1pPr>
          </a:lstStyle>
          <a:p>
            <a:pPr>
              <a:defRPr/>
            </a:pPr>
            <a:fld id="{ED5DD80E-8CD8-428F-9E72-479FC34ED6C5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466291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63" y="0"/>
            <a:ext cx="176053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272975"/>
            <a:ext cx="2751026" cy="1162051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9527" y="273054"/>
            <a:ext cx="3269672" cy="5853128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90800" y="1435119"/>
            <a:ext cx="2751026" cy="46910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2590800" y="6324600"/>
            <a:ext cx="19812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4876800" y="6324600"/>
            <a:ext cx="36576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3"/>
          </p:nvPr>
        </p:nvSpPr>
        <p:spPr>
          <a:xfrm>
            <a:off x="8534400" y="6324600"/>
            <a:ext cx="304800" cy="304800"/>
          </a:xfrm>
        </p:spPr>
        <p:txBody>
          <a:bodyPr/>
          <a:lstStyle>
            <a:lvl1pPr>
              <a:defRPr sz="1000">
                <a:latin typeface="Verdana" pitchFamily="34" charset="0"/>
              </a:defRPr>
            </a:lvl1pPr>
          </a:lstStyle>
          <a:p>
            <a:pPr>
              <a:defRPr/>
            </a:pPr>
            <a:fld id="{BA4ADC45-FC78-4D50-9915-59EE0BDD22F3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804895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1463"/>
            <a:ext cx="9144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75" y="0"/>
            <a:ext cx="3778250" cy="41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685800" y="4724400"/>
            <a:ext cx="77724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685800" y="5761038"/>
            <a:ext cx="77724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82352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 smtClean="0"/>
              <a:t>Click to edit Master text styles</a:t>
            </a:r>
          </a:p>
          <a:p>
            <a:pPr lvl="1"/>
            <a:r>
              <a:rPr lang="en-US" altLang="lv-LV" smtClean="0"/>
              <a:t>Second level</a:t>
            </a:r>
          </a:p>
          <a:p>
            <a:pPr lvl="2"/>
            <a:r>
              <a:rPr lang="en-US" altLang="lv-LV" smtClean="0"/>
              <a:t>Third level</a:t>
            </a:r>
          </a:p>
          <a:p>
            <a:pPr lvl="3"/>
            <a:r>
              <a:rPr lang="en-US" altLang="lv-LV" smtClean="0"/>
              <a:t>Fourth level</a:t>
            </a:r>
          </a:p>
          <a:p>
            <a:pPr lvl="4"/>
            <a:r>
              <a:rPr lang="en-US" altLang="lv-LV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3957" tIns="46979" rIns="93957" bIns="46979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96A29A8C-4488-45C9-AF22-A4FE1F035398}" type="datetime1">
              <a:rPr lang="en-US" altLang="lv-LV"/>
              <a:pPr>
                <a:defRPr/>
              </a:pPr>
              <a:t>6/3/2016</a:t>
            </a:fld>
            <a:endParaRPr lang="en-US" alt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ctr" defTabSz="939575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3957" tIns="46979" rIns="93957" bIns="46979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C5FCE9CA-BC5A-44C7-9C52-DF077A1165D9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42" r:id="rId1"/>
    <p:sldLayoutId id="2147484443" r:id="rId2"/>
    <p:sldLayoutId id="2147484444" r:id="rId3"/>
    <p:sldLayoutId id="2147484445" r:id="rId4"/>
    <p:sldLayoutId id="2147484446" r:id="rId5"/>
    <p:sldLayoutId id="2147484447" r:id="rId6"/>
    <p:sldLayoutId id="2147484448" r:id="rId7"/>
    <p:sldLayoutId id="2147484449" r:id="rId8"/>
    <p:sldLayoutId id="2147484450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38213" rtl="0" eaLnBrk="0" fontAlgn="base" hangingPunct="0">
        <a:spcBef>
          <a:spcPct val="0"/>
        </a:spcBef>
        <a:spcAft>
          <a:spcPct val="0"/>
        </a:spcAft>
        <a:defRPr sz="45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938213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  <a:ea typeface="MS PGothic" pitchFamily="34" charset="-128"/>
          <a:cs typeface="ＭＳ Ｐゴシック" charset="0"/>
        </a:defRPr>
      </a:lvl2pPr>
      <a:lvl3pPr algn="ctr" defTabSz="938213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  <a:ea typeface="MS PGothic" pitchFamily="34" charset="-128"/>
          <a:cs typeface="ＭＳ Ｐゴシック" charset="0"/>
        </a:defRPr>
      </a:lvl3pPr>
      <a:lvl4pPr algn="ctr" defTabSz="938213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  <a:ea typeface="MS PGothic" pitchFamily="34" charset="-128"/>
          <a:cs typeface="ＭＳ Ｐゴシック" charset="0"/>
        </a:defRPr>
      </a:lvl4pPr>
      <a:lvl5pPr algn="ctr" defTabSz="938213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  <a:ea typeface="MS PGothic" pitchFamily="34" charset="-128"/>
          <a:cs typeface="ＭＳ Ｐゴシック" charset="0"/>
        </a:defRPr>
      </a:lvl5pPr>
      <a:lvl6pPr marL="4572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6pPr>
      <a:lvl7pPr marL="9144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7pPr>
      <a:lvl8pPr marL="13716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8pPr>
      <a:lvl9pPr marL="18288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9pPr>
    </p:titleStyle>
    <p:bodyStyle>
      <a:lvl1pPr marL="350838" indent="-350838" algn="l" defTabSz="93821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3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62000" indent="-292100" algn="l" defTabSz="93821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9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73163" indent="-233363" algn="l" defTabSz="93821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43063" indent="-233363" algn="l" defTabSz="93821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9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112963" indent="-233363" algn="l" defTabSz="938213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9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83835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05362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2341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93197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69788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3957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40936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79152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4894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18729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8851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5830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620713" y="2652713"/>
            <a:ext cx="7772400" cy="2551112"/>
          </a:xfrm>
        </p:spPr>
        <p:txBody>
          <a:bodyPr/>
          <a:lstStyle/>
          <a:p>
            <a:pPr>
              <a:defRPr/>
            </a:pPr>
            <a:r>
              <a:rPr lang="lv-LV" altLang="lv-LV" sz="3600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v-LV" altLang="lv-LV" sz="3600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v-LV" altLang="lv-LV" sz="3600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Maksātnespēja </a:t>
            </a:r>
            <a:r>
              <a:rPr lang="lv-LV" altLang="lv-LV" sz="36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 tiesiskums – attīstības virzieni </a:t>
            </a:r>
            <a:r>
              <a:rPr lang="lv-LV" altLang="lv-LV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v-LV" altLang="lv-LV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v-LV" altLang="lv-LV" dirty="0" smtClean="0">
              <a:ea typeface="MS PGothic" pitchFamily="34" charset="-128"/>
            </a:endParaRPr>
          </a:p>
        </p:txBody>
      </p:sp>
      <p:sp>
        <p:nvSpPr>
          <p:cNvPr id="11268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531556" y="5091289"/>
            <a:ext cx="3115557" cy="1354667"/>
          </a:xfrm>
        </p:spPr>
        <p:txBody>
          <a:bodyPr>
            <a:noAutofit/>
          </a:bodyPr>
          <a:lstStyle/>
          <a:p>
            <a:pPr marL="342900" algn="r" defTabSz="914400" eaLnBrk="1" hangingPunct="1">
              <a:buClr>
                <a:srgbClr val="660066"/>
              </a:buClr>
              <a:defRPr/>
            </a:pPr>
            <a:r>
              <a:rPr lang="lv-LV" altLang="lv-LV" sz="2400" i="1" kern="0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Tieslietu ministrs </a:t>
            </a:r>
          </a:p>
          <a:p>
            <a:pPr marL="342900" algn="r" defTabSz="914400" eaLnBrk="1" hangingPunct="1">
              <a:buClr>
                <a:srgbClr val="660066"/>
              </a:buClr>
              <a:defRPr/>
            </a:pPr>
            <a:r>
              <a:rPr lang="lv-LV" altLang="lv-LV" sz="2400" i="1" kern="0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Dzintars Rasnačs</a:t>
            </a:r>
          </a:p>
          <a:p>
            <a:pPr marL="342900" algn="r" defTabSz="914400" eaLnBrk="1" hangingPunct="1">
              <a:buClr>
                <a:srgbClr val="660066"/>
              </a:buClr>
              <a:defRPr/>
            </a:pPr>
            <a:r>
              <a:rPr lang="lv-LV" altLang="lv-LV" sz="2400" i="1" kern="0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03.06.2016.</a:t>
            </a:r>
            <a:endParaRPr lang="en-GB" altLang="lv-LV" sz="2400" i="1" kern="0" dirty="0">
              <a:solidFill>
                <a:srgbClr val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defRPr/>
            </a:pPr>
            <a:endParaRPr lang="lv-LV" altLang="lv-LV" sz="2800" dirty="0" smtClean="0">
              <a:ea typeface="MS PGothic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a numura vietturis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ED5DD80E-8CD8-428F-9E72-479FC34ED6C5}" type="slidenum">
              <a:rPr lang="en-US" altLang="lv-LV" smtClean="0"/>
              <a:pPr>
                <a:defRPr/>
              </a:pPr>
              <a:t>2</a:t>
            </a:fld>
            <a:endParaRPr lang="en-US" altLang="lv-LV"/>
          </a:p>
        </p:txBody>
      </p:sp>
      <p:sp>
        <p:nvSpPr>
          <p:cNvPr id="5" name="Teksta vietturis 1"/>
          <p:cNvSpPr>
            <a:spLocks noGrp="1"/>
          </p:cNvSpPr>
          <p:nvPr>
            <p:ph type="body" sz="quarter" idx="10"/>
          </p:nvPr>
        </p:nvSpPr>
        <p:spPr>
          <a:xfrm>
            <a:off x="685800" y="2912533"/>
            <a:ext cx="7772400" cy="2178755"/>
          </a:xfrm>
        </p:spPr>
        <p:txBody>
          <a:bodyPr>
            <a:noAutofit/>
          </a:bodyPr>
          <a:lstStyle/>
          <a:p>
            <a:pPr algn="ctr"/>
            <a:r>
              <a:rPr lang="lv-LV" altLang="lv-LV" sz="44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 pitchFamily="34" charset="-128"/>
              </a:rPr>
              <a:t>Maksātnespējas jomas attīstības </a:t>
            </a:r>
            <a:r>
              <a:rPr lang="lv-LV" altLang="lv-LV" sz="44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 pitchFamily="34" charset="-128"/>
              </a:rPr>
              <a:t>virzieni I</a:t>
            </a:r>
            <a:endParaRPr lang="lv-LV" sz="4400" dirty="0"/>
          </a:p>
        </p:txBody>
      </p:sp>
    </p:spTree>
    <p:extLst>
      <p:ext uri="{BB962C8B-B14F-4D97-AF65-F5344CB8AC3E}">
        <p14:creationId xmlns:p14="http://schemas.microsoft.com/office/powerpoint/2010/main" val="418968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1890887" y="2077156"/>
            <a:ext cx="6643513" cy="1524000"/>
          </a:xfrm>
          <a:ln>
            <a:solidFill>
              <a:srgbClr val="990033"/>
            </a:solidFill>
          </a:ln>
        </p:spPr>
        <p:txBody>
          <a:bodyPr anchor="ctr"/>
          <a:lstStyle/>
          <a:p>
            <a:pPr marL="0" indent="0">
              <a:buNone/>
            </a:pPr>
            <a:r>
              <a:rPr lang="lv-LV" altLang="lv-LV" b="1" dirty="0">
                <a:latin typeface="+mj-lt"/>
                <a:ea typeface="Calibri" pitchFamily="34" charset="0"/>
                <a:cs typeface="Times New Roman" pitchFamily="18" charset="0"/>
              </a:rPr>
              <a:t>Administratoriem</a:t>
            </a:r>
            <a:r>
              <a:rPr lang="lv-LV" altLang="lv-LV" dirty="0">
                <a:latin typeface="+mj-lt"/>
                <a:ea typeface="Calibri" pitchFamily="34" charset="0"/>
                <a:cs typeface="Times New Roman" pitchFamily="18" charset="0"/>
              </a:rPr>
              <a:t> noteiktais valsts amatpersonas statuss jāpiepilda ar saturu attiecībā uz amata darbībām un deklarāciju </a:t>
            </a:r>
            <a:r>
              <a:rPr lang="lv-LV" altLang="lv-LV" dirty="0" smtClean="0">
                <a:latin typeface="+mj-lt"/>
                <a:ea typeface="Calibri" pitchFamily="34" charset="0"/>
                <a:cs typeface="Times New Roman" pitchFamily="18" charset="0"/>
              </a:rPr>
              <a:t>aizpildīšanu.</a:t>
            </a:r>
            <a:endParaRPr lang="lv-LV" altLang="lv-LV" dirty="0">
              <a:latin typeface="+mj-lt"/>
              <a:ea typeface="Calibri" pitchFamily="34" charset="0"/>
              <a:cs typeface="Times New Roman" pitchFamily="18" charset="0"/>
            </a:endParaRPr>
          </a:p>
          <a:p>
            <a:pPr marL="0" indent="0">
              <a:buNone/>
            </a:pPr>
            <a:endParaRPr lang="lv-LV" dirty="0">
              <a:latin typeface="+mj-lt"/>
            </a:endParaRP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1890888" y="3781778"/>
            <a:ext cx="6643512" cy="2686754"/>
          </a:xfrm>
          <a:ln>
            <a:solidFill>
              <a:srgbClr val="990033"/>
            </a:solidFill>
          </a:ln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lv-LV" altLang="lv-LV" dirty="0">
                <a:latin typeface="+mj-lt"/>
                <a:ea typeface="Calibri" pitchFamily="34" charset="0"/>
                <a:cs typeface="Times New Roman" pitchFamily="18" charset="0"/>
              </a:rPr>
              <a:t>Jāpilnveido maksātnespējas procesa </a:t>
            </a:r>
            <a:r>
              <a:rPr lang="lv-LV" altLang="lv-LV" b="1" dirty="0">
                <a:latin typeface="+mj-lt"/>
                <a:ea typeface="Calibri" pitchFamily="34" charset="0"/>
                <a:cs typeface="Times New Roman" pitchFamily="18" charset="0"/>
              </a:rPr>
              <a:t>administratoru sertificēšanas sistēma</a:t>
            </a:r>
            <a:r>
              <a:rPr lang="lv-LV" altLang="lv-LV" dirty="0">
                <a:latin typeface="+mj-lt"/>
                <a:ea typeface="Calibri" pitchFamily="34" charset="0"/>
                <a:cs typeface="Times New Roman" pitchFamily="18" charset="0"/>
              </a:rPr>
              <a:t>, nododot sertificēšanas funkciju </a:t>
            </a:r>
            <a:r>
              <a:rPr lang="lv-LV" altLang="lv-LV" b="1" dirty="0">
                <a:latin typeface="+mj-lt"/>
                <a:ea typeface="Calibri" pitchFamily="34" charset="0"/>
                <a:cs typeface="Times New Roman" pitchFamily="18" charset="0"/>
              </a:rPr>
              <a:t>Maksātnespējas administrācijai</a:t>
            </a:r>
            <a:r>
              <a:rPr lang="lv-LV" altLang="lv-LV" dirty="0">
                <a:latin typeface="+mj-lt"/>
                <a:ea typeface="Calibri" pitchFamily="34" charset="0"/>
                <a:cs typeface="Times New Roman" pitchFamily="18" charset="0"/>
              </a:rPr>
              <a:t>, tādējādi nodrošinot </a:t>
            </a:r>
            <a:r>
              <a:rPr lang="lv-LV" altLang="lv-LV" i="1" dirty="0">
                <a:latin typeface="+mj-lt"/>
                <a:ea typeface="Calibri" pitchFamily="34" charset="0"/>
                <a:cs typeface="Times New Roman" pitchFamily="18" charset="0"/>
              </a:rPr>
              <a:t>stingrākas prasības</a:t>
            </a:r>
            <a:r>
              <a:rPr lang="lv-LV" altLang="lv-LV" dirty="0">
                <a:latin typeface="+mj-lt"/>
                <a:ea typeface="Calibri" pitchFamily="34" charset="0"/>
                <a:cs typeface="Times New Roman" pitchFamily="18" charset="0"/>
              </a:rPr>
              <a:t>, lai iekļūtu profesijā, </a:t>
            </a:r>
            <a:r>
              <a:rPr lang="lv-LV" altLang="lv-LV" i="1" dirty="0">
                <a:latin typeface="+mj-lt"/>
                <a:ea typeface="Calibri" pitchFamily="34" charset="0"/>
                <a:cs typeface="Times New Roman" pitchFamily="18" charset="0"/>
              </a:rPr>
              <a:t>uzticamību </a:t>
            </a:r>
            <a:r>
              <a:rPr lang="lv-LV" altLang="lv-LV" dirty="0">
                <a:latin typeface="+mj-lt"/>
                <a:ea typeface="Calibri" pitchFamily="34" charset="0"/>
                <a:cs typeface="Times New Roman" pitchFamily="18" charset="0"/>
              </a:rPr>
              <a:t>sertificēšanas sistēmai un tās </a:t>
            </a:r>
            <a:r>
              <a:rPr lang="lv-LV" altLang="lv-LV" i="1" dirty="0" smtClean="0">
                <a:latin typeface="+mj-lt"/>
                <a:ea typeface="Calibri" pitchFamily="34" charset="0"/>
                <a:cs typeface="Times New Roman" pitchFamily="18" charset="0"/>
              </a:rPr>
              <a:t>kvalitāti</a:t>
            </a:r>
            <a:r>
              <a:rPr lang="lv-LV" altLang="lv-LV" dirty="0" smtClean="0">
                <a:latin typeface="+mj-lt"/>
                <a:ea typeface="Calibri" pitchFamily="34" charset="0"/>
                <a:cs typeface="Times New Roman" pitchFamily="18" charset="0"/>
              </a:rPr>
              <a:t>.</a:t>
            </a:r>
            <a:endParaRPr lang="lv-LV" altLang="lv-LV" dirty="0">
              <a:latin typeface="+mj-lt"/>
              <a:ea typeface="Calibri" pitchFamily="34" charset="0"/>
              <a:cs typeface="Times New Roman" pitchFamily="18" charset="0"/>
            </a:endParaRPr>
          </a:p>
          <a:p>
            <a:pPr marL="0" indent="0">
              <a:buNone/>
            </a:pPr>
            <a:endParaRPr lang="lv-LV" dirty="0">
              <a:latin typeface="+mj-lt"/>
            </a:endParaRPr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99246ADB-2087-44E9-8DCA-161605C5761A}" type="slidenum">
              <a:rPr lang="en-US" altLang="lv-LV" smtClean="0"/>
              <a:pPr>
                <a:defRPr/>
              </a:pPr>
              <a:t>3</a:t>
            </a:fld>
            <a:endParaRPr lang="en-US" altLang="lv-LV"/>
          </a:p>
        </p:txBody>
      </p:sp>
      <p:sp>
        <p:nvSpPr>
          <p:cNvPr id="9" name="TextBox 8"/>
          <p:cNvSpPr txBox="1"/>
          <p:nvPr/>
        </p:nvSpPr>
        <p:spPr>
          <a:xfrm>
            <a:off x="1890888" y="1489370"/>
            <a:ext cx="6643512" cy="461665"/>
          </a:xfrm>
          <a:prstGeom prst="rect">
            <a:avLst/>
          </a:prstGeom>
          <a:noFill/>
          <a:ln>
            <a:solidFill>
              <a:srgbClr val="9900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v-LV" altLang="lv-LV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Times New Roman" pitchFamily="18" charset="0"/>
              </a:rPr>
              <a:t>Jāturpina uzsāktā administratoru profesijas </a:t>
            </a:r>
            <a:r>
              <a:rPr lang="lv-LV" altLang="lv-LV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Times New Roman" pitchFamily="18" charset="0"/>
              </a:rPr>
              <a:t>reforma</a:t>
            </a:r>
            <a:endParaRPr lang="lv-LV" altLang="lv-LV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0" name="Taisnstūris 9"/>
          <p:cNvSpPr/>
          <p:nvPr/>
        </p:nvSpPr>
        <p:spPr>
          <a:xfrm>
            <a:off x="699911" y="1489371"/>
            <a:ext cx="891822" cy="5368630"/>
          </a:xfrm>
          <a:prstGeom prst="rect">
            <a:avLst/>
          </a:prstGeom>
          <a:solidFill>
            <a:srgbClr val="822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9951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a numura vietturis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ED5DD80E-8CD8-428F-9E72-479FC34ED6C5}" type="slidenum">
              <a:rPr lang="en-US" altLang="lv-LV" smtClean="0"/>
              <a:pPr>
                <a:defRPr/>
              </a:pPr>
              <a:t>4</a:t>
            </a:fld>
            <a:endParaRPr lang="en-US" altLang="lv-LV"/>
          </a:p>
        </p:txBody>
      </p:sp>
      <p:sp>
        <p:nvSpPr>
          <p:cNvPr id="5" name="Teksta vietturis 1"/>
          <p:cNvSpPr>
            <a:spLocks noGrp="1"/>
          </p:cNvSpPr>
          <p:nvPr>
            <p:ph type="body" sz="quarter" idx="10"/>
          </p:nvPr>
        </p:nvSpPr>
        <p:spPr>
          <a:xfrm>
            <a:off x="685800" y="2912534"/>
            <a:ext cx="7772400" cy="1038578"/>
          </a:xfrm>
        </p:spPr>
        <p:txBody>
          <a:bodyPr>
            <a:normAutofit/>
          </a:bodyPr>
          <a:lstStyle/>
          <a:p>
            <a:pPr algn="ctr"/>
            <a:r>
              <a:rPr lang="lv-LV" altLang="lv-LV" sz="44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 pitchFamily="34" charset="-128"/>
              </a:rPr>
              <a:t>Veicamās darbības I</a:t>
            </a:r>
            <a:endParaRPr lang="lv-LV" sz="4400" dirty="0"/>
          </a:p>
        </p:txBody>
      </p:sp>
    </p:spTree>
    <p:extLst>
      <p:ext uri="{BB962C8B-B14F-4D97-AF65-F5344CB8AC3E}">
        <p14:creationId xmlns:p14="http://schemas.microsoft.com/office/powerpoint/2010/main" val="429232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a numura vietturis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ED5DD80E-8CD8-428F-9E72-479FC34ED6C5}" type="slidenum">
              <a:rPr lang="en-US" altLang="lv-LV" smtClean="0"/>
              <a:pPr>
                <a:defRPr/>
              </a:pPr>
              <a:t>5</a:t>
            </a:fld>
            <a:endParaRPr lang="en-US" altLang="lv-LV"/>
          </a:p>
        </p:txBody>
      </p:sp>
      <p:graphicFrame>
        <p:nvGraphicFramePr>
          <p:cNvPr id="9" name="Shēma 8"/>
          <p:cNvGraphicFramePr/>
          <p:nvPr>
            <p:extLst>
              <p:ext uri="{D42A27DB-BD31-4B8C-83A1-F6EECF244321}">
                <p14:modId xmlns:p14="http://schemas.microsoft.com/office/powerpoint/2010/main" val="3719661631"/>
              </p:ext>
            </p:extLst>
          </p:nvPr>
        </p:nvGraphicFramePr>
        <p:xfrm>
          <a:off x="570090" y="1599973"/>
          <a:ext cx="7501466" cy="492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347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a numura vietturis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ED5DD80E-8CD8-428F-9E72-479FC34ED6C5}" type="slidenum">
              <a:rPr lang="en-US" altLang="lv-LV" smtClean="0"/>
              <a:pPr>
                <a:defRPr/>
              </a:pPr>
              <a:t>6</a:t>
            </a:fld>
            <a:endParaRPr lang="en-US" altLang="lv-LV"/>
          </a:p>
        </p:txBody>
      </p:sp>
      <p:graphicFrame>
        <p:nvGraphicFramePr>
          <p:cNvPr id="5" name="Shēma 4"/>
          <p:cNvGraphicFramePr/>
          <p:nvPr>
            <p:extLst>
              <p:ext uri="{D42A27DB-BD31-4B8C-83A1-F6EECF244321}">
                <p14:modId xmlns:p14="http://schemas.microsoft.com/office/powerpoint/2010/main" val="688039193"/>
              </p:ext>
            </p:extLst>
          </p:nvPr>
        </p:nvGraphicFramePr>
        <p:xfrm>
          <a:off x="479778" y="2119261"/>
          <a:ext cx="8461022" cy="3333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8076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a numura vietturis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ED5DD80E-8CD8-428F-9E72-479FC34ED6C5}" type="slidenum">
              <a:rPr lang="en-US" altLang="lv-LV" smtClean="0"/>
              <a:pPr>
                <a:defRPr/>
              </a:pPr>
              <a:t>7</a:t>
            </a:fld>
            <a:endParaRPr lang="en-US" altLang="lv-LV"/>
          </a:p>
        </p:txBody>
      </p:sp>
      <p:sp>
        <p:nvSpPr>
          <p:cNvPr id="5" name="Teksta vietturis 1"/>
          <p:cNvSpPr>
            <a:spLocks noGrp="1"/>
          </p:cNvSpPr>
          <p:nvPr>
            <p:ph type="body" sz="quarter" idx="10"/>
          </p:nvPr>
        </p:nvSpPr>
        <p:spPr>
          <a:xfrm>
            <a:off x="685800" y="2912533"/>
            <a:ext cx="7772400" cy="1851377"/>
          </a:xfrm>
        </p:spPr>
        <p:txBody>
          <a:bodyPr>
            <a:noAutofit/>
          </a:bodyPr>
          <a:lstStyle/>
          <a:p>
            <a:pPr algn="ctr"/>
            <a:r>
              <a:rPr lang="lv-LV" altLang="lv-LV" sz="44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 pitchFamily="34" charset="-128"/>
              </a:rPr>
              <a:t>Maksātnespējas jomas attīstības </a:t>
            </a:r>
            <a:r>
              <a:rPr lang="lv-LV" altLang="lv-LV" sz="44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 pitchFamily="34" charset="-128"/>
              </a:rPr>
              <a:t>virzieni II</a:t>
            </a:r>
            <a:endParaRPr lang="lv-LV" sz="4400" dirty="0"/>
          </a:p>
        </p:txBody>
      </p:sp>
    </p:spTree>
    <p:extLst>
      <p:ext uri="{BB962C8B-B14F-4D97-AF65-F5344CB8AC3E}">
        <p14:creationId xmlns:p14="http://schemas.microsoft.com/office/powerpoint/2010/main" val="105530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a numura vietturis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ED5DD80E-8CD8-428F-9E72-479FC34ED6C5}" type="slidenum">
              <a:rPr lang="en-US" altLang="lv-LV" smtClean="0"/>
              <a:pPr>
                <a:defRPr/>
              </a:pPr>
              <a:t>8</a:t>
            </a:fld>
            <a:endParaRPr lang="en-US" altLang="lv-LV"/>
          </a:p>
        </p:txBody>
      </p:sp>
      <p:graphicFrame>
        <p:nvGraphicFramePr>
          <p:cNvPr id="5" name="Shēma 4"/>
          <p:cNvGraphicFramePr/>
          <p:nvPr>
            <p:extLst>
              <p:ext uri="{D42A27DB-BD31-4B8C-83A1-F6EECF244321}">
                <p14:modId xmlns:p14="http://schemas.microsoft.com/office/powerpoint/2010/main" val="1411553041"/>
              </p:ext>
            </p:extLst>
          </p:nvPr>
        </p:nvGraphicFramePr>
        <p:xfrm>
          <a:off x="632178" y="990599"/>
          <a:ext cx="7597422" cy="47554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57867" y="-12805"/>
            <a:ext cx="7281333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lv-LV" altLang="lv-LV" sz="2400" b="1" spc="600" dirty="0">
                <a:ea typeface="Calibri" pitchFamily="34" charset="0"/>
                <a:cs typeface="Times New Roman" pitchFamily="18" charset="0"/>
              </a:rPr>
              <a:t>Uzraudzība, </a:t>
            </a:r>
            <a:r>
              <a:rPr lang="lv-LV" altLang="lv-LV" sz="2400" b="1" spc="600" dirty="0" smtClean="0">
                <a:ea typeface="Calibri" pitchFamily="34" charset="0"/>
                <a:cs typeface="Times New Roman" pitchFamily="18" charset="0"/>
              </a:rPr>
              <a:t>prettiesiskas </a:t>
            </a:r>
            <a:r>
              <a:rPr lang="lv-LV" altLang="lv-LV" sz="2400" b="1" spc="600" dirty="0">
                <a:ea typeface="Calibri" pitchFamily="34" charset="0"/>
                <a:cs typeface="Times New Roman" pitchFamily="18" charset="0"/>
              </a:rPr>
              <a:t>rīcības novēršana</a:t>
            </a:r>
            <a:endParaRPr lang="lv-LV" sz="2400" b="1" spc="600" dirty="0"/>
          </a:p>
        </p:txBody>
      </p:sp>
    </p:spTree>
    <p:extLst>
      <p:ext uri="{BB962C8B-B14F-4D97-AF65-F5344CB8AC3E}">
        <p14:creationId xmlns:p14="http://schemas.microsoft.com/office/powerpoint/2010/main" val="387096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a numura vietturis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ED5DD80E-8CD8-428F-9E72-479FC34ED6C5}" type="slidenum">
              <a:rPr lang="en-US" altLang="lv-LV" smtClean="0"/>
              <a:pPr>
                <a:defRPr/>
              </a:pPr>
              <a:t>9</a:t>
            </a:fld>
            <a:endParaRPr lang="en-US" altLang="lv-LV"/>
          </a:p>
        </p:txBody>
      </p:sp>
      <p:graphicFrame>
        <p:nvGraphicFramePr>
          <p:cNvPr id="5" name="Shēma 4"/>
          <p:cNvGraphicFramePr/>
          <p:nvPr>
            <p:extLst>
              <p:ext uri="{D42A27DB-BD31-4B8C-83A1-F6EECF244321}">
                <p14:modId xmlns:p14="http://schemas.microsoft.com/office/powerpoint/2010/main" val="2897119992"/>
              </p:ext>
            </p:extLst>
          </p:nvPr>
        </p:nvGraphicFramePr>
        <p:xfrm>
          <a:off x="372534" y="316089"/>
          <a:ext cx="8466666" cy="61524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7675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ida numura vietturis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ED5DD80E-8CD8-428F-9E72-479FC34ED6C5}" type="slidenum">
              <a:rPr lang="en-US" altLang="lv-LV" smtClean="0"/>
              <a:pPr>
                <a:defRPr/>
              </a:pPr>
              <a:t>10</a:t>
            </a:fld>
            <a:endParaRPr lang="en-US" altLang="lv-LV"/>
          </a:p>
        </p:txBody>
      </p:sp>
      <p:sp>
        <p:nvSpPr>
          <p:cNvPr id="5" name="Teksta vietturis 1"/>
          <p:cNvSpPr>
            <a:spLocks noGrp="1"/>
          </p:cNvSpPr>
          <p:nvPr>
            <p:ph type="body" sz="quarter" idx="10"/>
          </p:nvPr>
        </p:nvSpPr>
        <p:spPr>
          <a:xfrm>
            <a:off x="685800" y="2912534"/>
            <a:ext cx="7772400" cy="1038578"/>
          </a:xfrm>
        </p:spPr>
        <p:txBody>
          <a:bodyPr>
            <a:normAutofit/>
          </a:bodyPr>
          <a:lstStyle/>
          <a:p>
            <a:pPr algn="ctr"/>
            <a:r>
              <a:rPr lang="lv-LV" altLang="lv-LV" sz="48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 pitchFamily="34" charset="-128"/>
              </a:rPr>
              <a:t>Veicamās darbības II</a:t>
            </a:r>
            <a:endParaRPr lang="lv-LV" sz="4800" dirty="0"/>
          </a:p>
        </p:txBody>
      </p:sp>
    </p:spTree>
    <p:extLst>
      <p:ext uri="{BB962C8B-B14F-4D97-AF65-F5344CB8AC3E}">
        <p14:creationId xmlns:p14="http://schemas.microsoft.com/office/powerpoint/2010/main" val="334834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hēma 4"/>
          <p:cNvGraphicFramePr/>
          <p:nvPr>
            <p:extLst>
              <p:ext uri="{D42A27DB-BD31-4B8C-83A1-F6EECF244321}">
                <p14:modId xmlns:p14="http://schemas.microsoft.com/office/powerpoint/2010/main" val="1804354233"/>
              </p:ext>
            </p:extLst>
          </p:nvPr>
        </p:nvGraphicFramePr>
        <p:xfrm>
          <a:off x="688621" y="1667933"/>
          <a:ext cx="8082845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2504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hēma 4"/>
          <p:cNvGraphicFramePr/>
          <p:nvPr>
            <p:extLst>
              <p:ext uri="{D42A27DB-BD31-4B8C-83A1-F6EECF244321}">
                <p14:modId xmlns:p14="http://schemas.microsoft.com/office/powerpoint/2010/main" val="519584482"/>
              </p:ext>
            </p:extLst>
          </p:nvPr>
        </p:nvGraphicFramePr>
        <p:xfrm>
          <a:off x="688621" y="1667933"/>
          <a:ext cx="8082845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5638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a vietturis 1"/>
          <p:cNvSpPr>
            <a:spLocks noGrp="1"/>
          </p:cNvSpPr>
          <p:nvPr>
            <p:ph type="body" sz="quarter" idx="10"/>
          </p:nvPr>
        </p:nvSpPr>
        <p:spPr>
          <a:xfrm>
            <a:off x="2517422" y="801511"/>
            <a:ext cx="5254978" cy="1332089"/>
          </a:xfrm>
        </p:spPr>
        <p:txBody>
          <a:bodyPr>
            <a:noAutofit/>
          </a:bodyPr>
          <a:lstStyle/>
          <a:p>
            <a:pPr algn="ctr"/>
            <a:r>
              <a:rPr lang="lv-LV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Maksātnespējas efektivitātes novērtējuma principi</a:t>
            </a:r>
            <a:endParaRPr lang="lv-LV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" name="Teksta vietturis 2"/>
          <p:cNvSpPr>
            <a:spLocks noGrp="1"/>
          </p:cNvSpPr>
          <p:nvPr>
            <p:ph type="body" sz="quarter" idx="12"/>
          </p:nvPr>
        </p:nvSpPr>
        <p:spPr>
          <a:xfrm>
            <a:off x="1941689" y="2551290"/>
            <a:ext cx="6592711" cy="3025422"/>
          </a:xfrm>
        </p:spPr>
        <p:txBody>
          <a:bodyPr>
            <a:normAutofit/>
          </a:bodyPr>
          <a:lstStyle/>
          <a:p>
            <a:pPr algn="l"/>
            <a:r>
              <a:rPr lang="lv-LV" sz="3200" i="1" dirty="0" smtClean="0">
                <a:latin typeface="+mn-lt"/>
              </a:rPr>
              <a:t>Tiesiskums</a:t>
            </a:r>
          </a:p>
          <a:p>
            <a:pPr algn="l"/>
            <a:r>
              <a:rPr lang="lv-LV" sz="3200" i="1" dirty="0" smtClean="0">
                <a:latin typeface="+mn-lt"/>
              </a:rPr>
              <a:t>Kreditoru atgūto līdzekļu īpatsvars</a:t>
            </a:r>
          </a:p>
          <a:p>
            <a:pPr algn="l"/>
            <a:r>
              <a:rPr lang="lv-LV" sz="3200" i="1" dirty="0" smtClean="0">
                <a:latin typeface="+mn-lt"/>
              </a:rPr>
              <a:t>Procesa izmaksas</a:t>
            </a:r>
          </a:p>
          <a:p>
            <a:pPr algn="l"/>
            <a:r>
              <a:rPr lang="lv-LV" sz="3200" i="1" dirty="0" smtClean="0">
                <a:latin typeface="+mn-lt"/>
              </a:rPr>
              <a:t>Procesa ilgums</a:t>
            </a:r>
            <a:endParaRPr lang="lv-LV" sz="3200" i="1" dirty="0">
              <a:latin typeface="+mn-lt"/>
            </a:endParaRPr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ED5DD80E-8CD8-428F-9E72-479FC34ED6C5}" type="slidenum">
              <a:rPr lang="en-US" altLang="lv-LV" smtClean="0"/>
              <a:pPr>
                <a:defRPr/>
              </a:pPr>
              <a:t>13</a:t>
            </a:fld>
            <a:endParaRPr lang="en-US" altLang="lv-LV"/>
          </a:p>
        </p:txBody>
      </p:sp>
      <p:sp>
        <p:nvSpPr>
          <p:cNvPr id="5" name="Taisnstūris 4"/>
          <p:cNvSpPr/>
          <p:nvPr/>
        </p:nvSpPr>
        <p:spPr>
          <a:xfrm>
            <a:off x="699911" y="1489371"/>
            <a:ext cx="891822" cy="5368630"/>
          </a:xfrm>
          <a:prstGeom prst="rect">
            <a:avLst/>
          </a:prstGeom>
          <a:solidFill>
            <a:srgbClr val="822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747884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798513" y="3328988"/>
            <a:ext cx="7772400" cy="1366837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lv-LV" altLang="lv-LV" sz="69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MS PGothic" pitchFamily="34" charset="-128"/>
              </a:rPr>
              <a:t>Paldies par uzmanību!</a:t>
            </a:r>
          </a:p>
          <a:p>
            <a:pPr>
              <a:defRPr/>
            </a:pPr>
            <a:endParaRPr lang="lv-LV" altLang="lv-LV" sz="5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MS PGothic" pitchFamily="34" charset="-128"/>
            </a:endParaRPr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784975" y="5508978"/>
            <a:ext cx="1862138" cy="677510"/>
          </a:xfrm>
        </p:spPr>
        <p:txBody>
          <a:bodyPr>
            <a:noAutofit/>
          </a:bodyPr>
          <a:lstStyle/>
          <a:p>
            <a:pPr marL="342900" algn="r" defTabSz="914400" eaLnBrk="1" hangingPunct="1">
              <a:buClr>
                <a:srgbClr val="660066"/>
              </a:buClr>
              <a:defRPr/>
            </a:pPr>
            <a:r>
              <a:rPr lang="lv-LV" altLang="lv-LV" kern="0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Tieslietu ministrs </a:t>
            </a:r>
          </a:p>
          <a:p>
            <a:pPr marL="342900" algn="r" defTabSz="914400" eaLnBrk="1" hangingPunct="1">
              <a:buClr>
                <a:srgbClr val="660066"/>
              </a:buClr>
              <a:defRPr/>
            </a:pPr>
            <a:r>
              <a:rPr lang="lv-LV" altLang="lv-LV" kern="0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Dzintars Rasnačs</a:t>
            </a:r>
          </a:p>
          <a:p>
            <a:pPr marL="342900" algn="r" defTabSz="914400" eaLnBrk="1" hangingPunct="1">
              <a:buClr>
                <a:srgbClr val="660066"/>
              </a:buClr>
              <a:defRPr/>
            </a:pPr>
            <a:r>
              <a:rPr lang="lv-LV" altLang="lv-LV" kern="0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03.06.2016.</a:t>
            </a:r>
            <a:endParaRPr lang="en-GB" altLang="lv-LV" kern="0" dirty="0">
              <a:solidFill>
                <a:srgbClr val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defRPr/>
            </a:pPr>
            <a:endParaRPr lang="lv-LV" altLang="lv-LV" sz="1000" dirty="0" smtClean="0">
              <a:ea typeface="MS PGothic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89_Prezentacija_templateLV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tullapa_kontaktinformacij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ēma">
  <a:themeElements>
    <a:clrScheme name="Iestād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estād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estā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89_Prezentacija_templateLV</Template>
  <TotalTime>3671</TotalTime>
  <Words>449</Words>
  <Application>Microsoft Office PowerPoint</Application>
  <PresentationFormat>On-screen Show (4:3)</PresentationFormat>
  <Paragraphs>56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ＭＳ Ｐゴシック</vt:lpstr>
      <vt:lpstr>ＭＳ Ｐゴシック</vt:lpstr>
      <vt:lpstr>Arial</vt:lpstr>
      <vt:lpstr>Calibri</vt:lpstr>
      <vt:lpstr>Times New Roman</vt:lpstr>
      <vt:lpstr>Verdana</vt:lpstr>
      <vt:lpstr>89_Prezentacija_templateLV</vt:lpstr>
      <vt:lpstr> Maksātnespēja un tiesiskums – attīstības virzieni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Dagnija</dc:creator>
  <cp:lastModifiedBy>_</cp:lastModifiedBy>
  <cp:revision>224</cp:revision>
  <cp:lastPrinted>2015-09-30T07:40:41Z</cp:lastPrinted>
  <dcterms:created xsi:type="dcterms:W3CDTF">2014-11-20T14:46:47Z</dcterms:created>
  <dcterms:modified xsi:type="dcterms:W3CDTF">2016-06-03T11:58:44Z</dcterms:modified>
</cp:coreProperties>
</file>