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62" r:id="rId5"/>
    <p:sldId id="263" r:id="rId6"/>
    <p:sldId id="267" r:id="rId7"/>
  </p:sldIdLst>
  <p:sldSz cx="9144000" cy="6858000" type="screen4x3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59" autoAdjust="0"/>
    <p:restoredTop sz="86323" autoAdjust="0"/>
  </p:normalViewPr>
  <p:slideViewPr>
    <p:cSldViewPr>
      <p:cViewPr varScale="1">
        <p:scale>
          <a:sx n="63" d="100"/>
          <a:sy n="63" d="100"/>
        </p:scale>
        <p:origin x="-82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itlisla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Klõpsake laadi muutmiseks</a:t>
            </a:r>
            <a:endParaRPr lang="en-GB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438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itel j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169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Jaotise pä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5612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Sisu kohatäid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95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õrd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4" name="Sisu kohatäid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5" name="Teksti kohatäid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6" name="Sisu kohatäid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7" name="Kuupäeva kohatäid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8" name="Jaluse kohatäid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aidinumbri kohatä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074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inult pealki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Kuupäeva kohatäid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4" name="Jaluse kohatäid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aidinumbri kohatä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218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üh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uupäeva kohatäid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3" name="Jaluse kohatäid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aidinumbri kohatä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666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Pealdisega s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420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ldiallkirjaga pi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Pildi kohatäi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ksti kohatäid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Muutke teksti laade</a:t>
            </a:r>
          </a:p>
        </p:txBody>
      </p:sp>
      <p:sp>
        <p:nvSpPr>
          <p:cNvPr id="5" name="Kuupäeva kohatäid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815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itel ja vertikaal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4964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altiitel ja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alti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Vertikaalteksti kohatäid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41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ja kohatäid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smtClean="0"/>
              <a:t>Muutke tiitli laadi</a:t>
            </a:r>
            <a:endParaRPr lang="en-GB"/>
          </a:p>
        </p:txBody>
      </p:sp>
      <p:sp>
        <p:nvSpPr>
          <p:cNvPr id="3" name="Teksti kohatäid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smtClean="0"/>
              <a:t>Muutke teksti laade</a:t>
            </a:r>
          </a:p>
          <a:p>
            <a:pPr lvl="1"/>
            <a:r>
              <a:rPr lang="et-EE" smtClean="0"/>
              <a:t>Teine tase</a:t>
            </a:r>
          </a:p>
          <a:p>
            <a:pPr lvl="2"/>
            <a:r>
              <a:rPr lang="et-EE" smtClean="0"/>
              <a:t>Kolmas tase</a:t>
            </a:r>
          </a:p>
          <a:p>
            <a:pPr lvl="3"/>
            <a:r>
              <a:rPr lang="et-EE" smtClean="0"/>
              <a:t>Neljas tase</a:t>
            </a:r>
          </a:p>
          <a:p>
            <a:pPr lvl="4"/>
            <a:r>
              <a:rPr lang="et-EE" smtClean="0"/>
              <a:t>Viies tase</a:t>
            </a:r>
            <a:endParaRPr lang="en-GB"/>
          </a:p>
        </p:txBody>
      </p:sp>
      <p:sp>
        <p:nvSpPr>
          <p:cNvPr id="4" name="Kuupäeva kohatäid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41E37-792F-4D4C-8EF7-97A989670791}" type="datetimeFigureOut">
              <a:rPr lang="en-GB" smtClean="0"/>
              <a:t>27/11/2013</a:t>
            </a:fld>
            <a:endParaRPr lang="en-GB"/>
          </a:p>
        </p:txBody>
      </p:sp>
      <p:sp>
        <p:nvSpPr>
          <p:cNvPr id="5" name="Jaluse kohatäid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aidinumbri kohatä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20908-7E52-40FF-A889-8E1E8AE161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60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noProof="0" dirty="0" smtClean="0"/>
              <a:t>Digital Single Market</a:t>
            </a:r>
            <a:endParaRPr lang="en-GB" noProof="0" dirty="0"/>
          </a:p>
        </p:txBody>
      </p:sp>
      <p:sp>
        <p:nvSpPr>
          <p:cNvPr id="3" name="Alapealkiri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3400" noProof="0" dirty="0" smtClean="0">
                <a:solidFill>
                  <a:schemeClr val="tx1"/>
                </a:solidFill>
              </a:rPr>
              <a:t>Perspectives and considerations from Estonia</a:t>
            </a:r>
          </a:p>
          <a:p>
            <a:endParaRPr lang="en-GB" noProof="0" dirty="0" smtClean="0"/>
          </a:p>
          <a:p>
            <a:r>
              <a:rPr lang="en-GB" sz="2300" noProof="0" dirty="0" smtClean="0">
                <a:solidFill>
                  <a:schemeClr val="tx1"/>
                </a:solidFill>
              </a:rPr>
              <a:t>Mait Heidelberg</a:t>
            </a:r>
          </a:p>
          <a:p>
            <a:r>
              <a:rPr lang="en-GB" sz="2300" noProof="0" dirty="0" smtClean="0">
                <a:solidFill>
                  <a:schemeClr val="tx1"/>
                </a:solidFill>
              </a:rPr>
              <a:t>Ministry of Economic Affairs and Communications</a:t>
            </a:r>
          </a:p>
          <a:p>
            <a:r>
              <a:rPr lang="en-GB" sz="2300" noProof="0" dirty="0" smtClean="0">
                <a:solidFill>
                  <a:schemeClr val="tx1"/>
                </a:solidFill>
              </a:rPr>
              <a:t>Estonia</a:t>
            </a:r>
          </a:p>
        </p:txBody>
      </p:sp>
    </p:spTree>
    <p:extLst>
      <p:ext uri="{BB962C8B-B14F-4D97-AF65-F5344CB8AC3E}">
        <p14:creationId xmlns:p14="http://schemas.microsoft.com/office/powerpoint/2010/main" val="375519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617" y="0"/>
            <a:ext cx="9148617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980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Digital infrastructure</a:t>
            </a:r>
            <a:endParaRPr lang="en-GB" noProof="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1043608" y="2060848"/>
            <a:ext cx="7643192" cy="4065315"/>
          </a:xfrm>
        </p:spPr>
        <p:txBody>
          <a:bodyPr/>
          <a:lstStyle/>
          <a:p>
            <a:r>
              <a:rPr lang="en-GB" noProof="0" dirty="0" smtClean="0"/>
              <a:t>Broadband Internet for all</a:t>
            </a:r>
          </a:p>
          <a:p>
            <a:pPr lvl="1"/>
            <a:r>
              <a:rPr lang="en-GB" sz="2400" noProof="0" dirty="0" smtClean="0"/>
              <a:t> National BB plans, CEF, SF</a:t>
            </a:r>
          </a:p>
          <a:p>
            <a:r>
              <a:rPr lang="en-GB" noProof="0" dirty="0" smtClean="0"/>
              <a:t>Telecom environment</a:t>
            </a:r>
          </a:p>
          <a:p>
            <a:pPr lvl="1"/>
            <a:r>
              <a:rPr lang="en-GB" sz="2400" noProof="0" dirty="0" smtClean="0"/>
              <a:t>Connected continent, frequencies</a:t>
            </a:r>
          </a:p>
          <a:p>
            <a:r>
              <a:rPr lang="en-GB" noProof="0" dirty="0" smtClean="0"/>
              <a:t>International connections</a:t>
            </a:r>
          </a:p>
          <a:p>
            <a:pPr lvl="1"/>
            <a:r>
              <a:rPr lang="en-GB" sz="2400" noProof="0" dirty="0" smtClean="0"/>
              <a:t>Redundancy, investment attraction</a:t>
            </a:r>
          </a:p>
          <a:p>
            <a:pPr marL="457200" lvl="1" indent="0">
              <a:buNone/>
            </a:pPr>
            <a:endParaRPr lang="en-GB" noProof="0" dirty="0" smtClean="0"/>
          </a:p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42361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 smtClean="0"/>
              <a:t>Enablers for Internet economy</a:t>
            </a:r>
            <a:endParaRPr lang="en-GB" noProof="0" dirty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561259"/>
          </a:xfrm>
        </p:spPr>
        <p:txBody>
          <a:bodyPr/>
          <a:lstStyle/>
          <a:p>
            <a:r>
              <a:rPr lang="en-GB" noProof="0" dirty="0" smtClean="0"/>
              <a:t>Electronic identity and digital signatures</a:t>
            </a:r>
          </a:p>
          <a:p>
            <a:pPr lvl="1"/>
            <a:r>
              <a:rPr lang="en-GB" sz="2400" noProof="0" dirty="0" err="1" smtClean="0"/>
              <a:t>eIDAS</a:t>
            </a:r>
            <a:r>
              <a:rPr lang="en-GB" sz="2400" noProof="0" dirty="0" smtClean="0"/>
              <a:t> regulation, services directive, practical cooperation</a:t>
            </a:r>
          </a:p>
          <a:p>
            <a:r>
              <a:rPr lang="en-GB" noProof="0" dirty="0" smtClean="0"/>
              <a:t>Cross-border e-Government services</a:t>
            </a:r>
          </a:p>
          <a:p>
            <a:pPr lvl="1"/>
            <a:r>
              <a:rPr lang="en-GB" sz="2400" noProof="0" dirty="0" smtClean="0"/>
              <a:t>EU service platforms</a:t>
            </a:r>
            <a:r>
              <a:rPr lang="et-EE" sz="2400" noProof="0" dirty="0" smtClean="0"/>
              <a:t> (CEF)</a:t>
            </a:r>
            <a:r>
              <a:rPr lang="en-GB" sz="2400" noProof="0" dirty="0" smtClean="0"/>
              <a:t>, e-</a:t>
            </a:r>
            <a:r>
              <a:rPr lang="en-GB" sz="2400" noProof="0" dirty="0" err="1" smtClean="0"/>
              <a:t>Sens</a:t>
            </a:r>
            <a:r>
              <a:rPr lang="en-GB" sz="2400" noProof="0" dirty="0" smtClean="0"/>
              <a:t>, regional cooperation</a:t>
            </a:r>
          </a:p>
          <a:p>
            <a:pPr lvl="1"/>
            <a:endParaRPr lang="en-GB" noProof="0" dirty="0" smtClean="0"/>
          </a:p>
          <a:p>
            <a:pPr marL="457200" lvl="1" indent="0"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98268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alkiri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noProof="0" smtClean="0"/>
              <a:t>Legal framework for digital single market</a:t>
            </a:r>
            <a:endParaRPr lang="en-GB" noProof="0"/>
          </a:p>
        </p:txBody>
      </p:sp>
      <p:sp>
        <p:nvSpPr>
          <p:cNvPr id="3" name="Sisu kohatäide 2"/>
          <p:cNvSpPr>
            <a:spLocks noGrp="1"/>
          </p:cNvSpPr>
          <p:nvPr>
            <p:ph idx="1"/>
          </p:nvPr>
        </p:nvSpPr>
        <p:spPr>
          <a:xfrm>
            <a:off x="1259632" y="1916832"/>
            <a:ext cx="7427168" cy="4209331"/>
          </a:xfrm>
        </p:spPr>
        <p:txBody>
          <a:bodyPr/>
          <a:lstStyle/>
          <a:p>
            <a:r>
              <a:rPr lang="en-GB" noProof="0" dirty="0" smtClean="0"/>
              <a:t>Copyright</a:t>
            </a:r>
          </a:p>
          <a:p>
            <a:r>
              <a:rPr lang="en-GB" noProof="0" dirty="0" smtClean="0"/>
              <a:t>Privacy</a:t>
            </a:r>
          </a:p>
          <a:p>
            <a:r>
              <a:rPr lang="en-GB" noProof="0" dirty="0" smtClean="0"/>
              <a:t>Payments</a:t>
            </a:r>
          </a:p>
          <a:p>
            <a:r>
              <a:rPr lang="en-GB" noProof="0" dirty="0" smtClean="0"/>
              <a:t>Consumer protection</a:t>
            </a:r>
          </a:p>
          <a:p>
            <a:r>
              <a:rPr lang="en-GB" noProof="0" dirty="0" smtClean="0"/>
              <a:t>Taxation</a:t>
            </a:r>
          </a:p>
          <a:p>
            <a:r>
              <a:rPr lang="en-GB" noProof="0" dirty="0" smtClean="0"/>
              <a:t>…</a:t>
            </a:r>
          </a:p>
          <a:p>
            <a:endParaRPr lang="en-GB" noProof="0" dirty="0" smtClean="0"/>
          </a:p>
          <a:p>
            <a:pPr marL="0" indent="0">
              <a:buNone/>
            </a:pP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16677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4" descr="wifisi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6"/>
          <p:cNvSpPr>
            <a:spLocks noChangeArrowheads="1"/>
          </p:cNvSpPr>
          <p:nvPr/>
        </p:nvSpPr>
        <p:spPr bwMode="auto">
          <a:xfrm>
            <a:off x="381000" y="5943600"/>
            <a:ext cx="2159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GB" altLang="et-EE" sz="3200">
                <a:solidFill>
                  <a:srgbClr val="990000"/>
                </a:solidFill>
                <a:latin typeface="Times New Roman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002847277"/>
      </p:ext>
    </p:extLst>
  </p:cSld>
  <p:clrMapOvr>
    <a:masterClrMapping/>
  </p:clrMapOvr>
</p:sld>
</file>

<file path=ppt/theme/theme1.xml><?xml version="1.0" encoding="utf-8"?>
<a:theme xmlns:a="http://schemas.openxmlformats.org/drawingml/2006/main" name="Tarkvarakomplekti Office kujundu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90</Words>
  <Application>Microsoft Office PowerPoint</Application>
  <PresentationFormat>Ekraaniseanss (4:3)</PresentationFormat>
  <Paragraphs>26</Paragraphs>
  <Slides>6</Slides>
  <Notes>0</Notes>
  <HiddenSlides>0</HiddenSlides>
  <MMClips>0</MMClips>
  <ScaleCrop>false</ScaleCrop>
  <HeadingPairs>
    <vt:vector size="4" baseType="variant">
      <vt:variant>
        <vt:lpstr>Kujundus</vt:lpstr>
      </vt:variant>
      <vt:variant>
        <vt:i4>1</vt:i4>
      </vt:variant>
      <vt:variant>
        <vt:lpstr>Slaidipealkirjad</vt:lpstr>
      </vt:variant>
      <vt:variant>
        <vt:i4>6</vt:i4>
      </vt:variant>
    </vt:vector>
  </HeadingPairs>
  <TitlesOfParts>
    <vt:vector size="7" baseType="lpstr">
      <vt:lpstr>Tarkvarakomplekti Office kujundus</vt:lpstr>
      <vt:lpstr>Digital Single Market</vt:lpstr>
      <vt:lpstr>PowerPointi esitlus</vt:lpstr>
      <vt:lpstr>Digital infrastructure</vt:lpstr>
      <vt:lpstr>Enablers for Internet economy</vt:lpstr>
      <vt:lpstr>Legal framework for digital single market</vt:lpstr>
      <vt:lpstr>PowerPointi esitlus</vt:lpstr>
    </vt:vector>
  </TitlesOfParts>
  <Company>Majandus- ja Kommunikatsiooniministeerium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Single Market</dc:title>
  <dc:creator>Windowsi kasutaja</dc:creator>
  <cp:lastModifiedBy>Windowsi kasutaja</cp:lastModifiedBy>
  <cp:revision>8</cp:revision>
  <dcterms:created xsi:type="dcterms:W3CDTF">2013-11-27T17:25:03Z</dcterms:created>
  <dcterms:modified xsi:type="dcterms:W3CDTF">2013-11-27T22:11:09Z</dcterms:modified>
</cp:coreProperties>
</file>