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15"/>
  </p:notesMasterIdLst>
  <p:handoutMasterIdLst>
    <p:handoutMasterId r:id="rId16"/>
  </p:handoutMasterIdLst>
  <p:sldIdLst>
    <p:sldId id="341" r:id="rId6"/>
    <p:sldId id="481" r:id="rId7"/>
    <p:sldId id="507" r:id="rId8"/>
    <p:sldId id="510" r:id="rId9"/>
    <p:sldId id="511" r:id="rId10"/>
    <p:sldId id="519" r:id="rId11"/>
    <p:sldId id="520" r:id="rId12"/>
    <p:sldId id="521" r:id="rId13"/>
    <p:sldId id="385" r:id="rId14"/>
  </p:sldIdLst>
  <p:sldSz cx="10691813" cy="7559675"/>
  <p:notesSz cx="6794500" cy="9931400"/>
  <p:defaultTextStyle>
    <a:defPPr>
      <a:defRPr lang="en-US"/>
    </a:defPPr>
    <a:lvl1pPr marL="0" algn="l" defTabSz="1042490" rtl="0" eaLnBrk="1" latinLnBrk="0" hangingPunct="1">
      <a:defRPr sz="2116" kern="1200">
        <a:solidFill>
          <a:schemeClr val="tx1"/>
        </a:solidFill>
        <a:latin typeface="+mn-lt"/>
        <a:ea typeface="+mn-ea"/>
        <a:cs typeface="+mn-cs"/>
      </a:defRPr>
    </a:lvl1pPr>
    <a:lvl2pPr marL="521245" algn="l" defTabSz="1042490" rtl="0" eaLnBrk="1" latinLnBrk="0" hangingPunct="1">
      <a:defRPr sz="2116" kern="1200">
        <a:solidFill>
          <a:schemeClr val="tx1"/>
        </a:solidFill>
        <a:latin typeface="+mn-lt"/>
        <a:ea typeface="+mn-ea"/>
        <a:cs typeface="+mn-cs"/>
      </a:defRPr>
    </a:lvl2pPr>
    <a:lvl3pPr marL="1042490" algn="l" defTabSz="1042490" rtl="0" eaLnBrk="1" latinLnBrk="0" hangingPunct="1">
      <a:defRPr sz="2116" kern="1200">
        <a:solidFill>
          <a:schemeClr val="tx1"/>
        </a:solidFill>
        <a:latin typeface="+mn-lt"/>
        <a:ea typeface="+mn-ea"/>
        <a:cs typeface="+mn-cs"/>
      </a:defRPr>
    </a:lvl3pPr>
    <a:lvl4pPr marL="1563734" algn="l" defTabSz="1042490" rtl="0" eaLnBrk="1" latinLnBrk="0" hangingPunct="1">
      <a:defRPr sz="2116" kern="1200">
        <a:solidFill>
          <a:schemeClr val="tx1"/>
        </a:solidFill>
        <a:latin typeface="+mn-lt"/>
        <a:ea typeface="+mn-ea"/>
        <a:cs typeface="+mn-cs"/>
      </a:defRPr>
    </a:lvl4pPr>
    <a:lvl5pPr marL="2084978" algn="l" defTabSz="1042490" rtl="0" eaLnBrk="1" latinLnBrk="0" hangingPunct="1">
      <a:defRPr sz="2116" kern="1200">
        <a:solidFill>
          <a:schemeClr val="tx1"/>
        </a:solidFill>
        <a:latin typeface="+mn-lt"/>
        <a:ea typeface="+mn-ea"/>
        <a:cs typeface="+mn-cs"/>
      </a:defRPr>
    </a:lvl5pPr>
    <a:lvl6pPr marL="2606223" algn="l" defTabSz="1042490" rtl="0" eaLnBrk="1" latinLnBrk="0" hangingPunct="1">
      <a:defRPr sz="2116" kern="1200">
        <a:solidFill>
          <a:schemeClr val="tx1"/>
        </a:solidFill>
        <a:latin typeface="+mn-lt"/>
        <a:ea typeface="+mn-ea"/>
        <a:cs typeface="+mn-cs"/>
      </a:defRPr>
    </a:lvl6pPr>
    <a:lvl7pPr marL="3127466" algn="l" defTabSz="1042490" rtl="0" eaLnBrk="1" latinLnBrk="0" hangingPunct="1">
      <a:defRPr sz="2116" kern="1200">
        <a:solidFill>
          <a:schemeClr val="tx1"/>
        </a:solidFill>
        <a:latin typeface="+mn-lt"/>
        <a:ea typeface="+mn-ea"/>
        <a:cs typeface="+mn-cs"/>
      </a:defRPr>
    </a:lvl7pPr>
    <a:lvl8pPr marL="3648709" algn="l" defTabSz="1042490" rtl="0" eaLnBrk="1" latinLnBrk="0" hangingPunct="1">
      <a:defRPr sz="2116" kern="1200">
        <a:solidFill>
          <a:schemeClr val="tx1"/>
        </a:solidFill>
        <a:latin typeface="+mn-lt"/>
        <a:ea typeface="+mn-ea"/>
        <a:cs typeface="+mn-cs"/>
      </a:defRPr>
    </a:lvl8pPr>
    <a:lvl9pPr marL="4169955" algn="l" defTabSz="1042490" rtl="0" eaLnBrk="1" latinLnBrk="0" hangingPunct="1">
      <a:defRPr sz="2116" kern="1200">
        <a:solidFill>
          <a:schemeClr val="tx1"/>
        </a:solidFill>
        <a:latin typeface="+mn-lt"/>
        <a:ea typeface="+mn-ea"/>
        <a:cs typeface="+mn-cs"/>
      </a:defRPr>
    </a:lvl9pPr>
  </p:defaultTextStyle>
  <p:extLst>
    <p:ext uri="{EFAFB233-063F-42B5-8137-9DF3F51BA10A}">
      <p15:sldGuideLst xmlns:p15="http://schemas.microsoft.com/office/powerpoint/2012/main">
        <p15:guide id="2" pos="3368" userDrawn="1">
          <p15:clr>
            <a:srgbClr val="A4A3A4"/>
          </p15:clr>
        </p15:guide>
        <p15:guide id="3" orient="horz" pos="126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lze Znotina" initials="IZ" lastIdx="5" clrIdx="0"/>
  <p:cmAuthor id="2" name="Kristine Markus" initials="KM" lastIdx="4" clrIdx="1"/>
  <p:cmAuthor id="3" name="Helmuts Jauja" initials="HJ" lastIdx="14" clrIdx="2">
    <p:extLst/>
  </p:cmAuthor>
  <p:cmAuthor id="4" name="Znotina, Ilze (LV - Riga)" initials="ZI(-R" lastIdx="31" clrIdx="3">
    <p:extLst>
      <p:ext uri="{19B8F6BF-5375-455C-9EA6-DF929625EA0E}">
        <p15:presenceInfo xmlns:p15="http://schemas.microsoft.com/office/powerpoint/2012/main" userId="S-1-5-21-2094927150-201071529-617630493-4167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FFFFFF"/>
    <a:srgbClr val="D1E703"/>
    <a:srgbClr val="B1CBFF"/>
    <a:srgbClr val="F2F2F2"/>
    <a:srgbClr val="004DE6"/>
    <a:srgbClr val="2F74FF"/>
    <a:srgbClr val="D9D9D9"/>
    <a:srgbClr val="7F7F7F"/>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09" autoAdjust="0"/>
    <p:restoredTop sz="94434" autoAdjust="0"/>
  </p:normalViewPr>
  <p:slideViewPr>
    <p:cSldViewPr showGuides="1">
      <p:cViewPr varScale="1">
        <p:scale>
          <a:sx n="83" d="100"/>
          <a:sy n="83" d="100"/>
        </p:scale>
        <p:origin x="1224" y="84"/>
      </p:cViewPr>
      <p:guideLst>
        <p:guide pos="3368"/>
        <p:guide orient="horz" pos="1261"/>
      </p:guideLst>
    </p:cSldViewPr>
  </p:slideViewPr>
  <p:notesTextViewPr>
    <p:cViewPr>
      <p:scale>
        <a:sx n="66" d="100"/>
        <a:sy n="66"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a:defRPr sz="1200"/>
            </a:lvl1pPr>
          </a:lstStyle>
          <a:p>
            <a:fld id="{E331CB62-DA43-4D2C-BE4A-5B026D496C79}" type="datetimeFigureOut">
              <a:rPr lang="en-US" smtClean="0"/>
              <a:t>6/3/2016</a:t>
            </a:fld>
            <a:endParaRPr lang="en-US"/>
          </a:p>
        </p:txBody>
      </p:sp>
      <p:sp>
        <p:nvSpPr>
          <p:cNvPr id="4" name="Footer Placeholder 3"/>
          <p:cNvSpPr>
            <a:spLocks noGrp="1"/>
          </p:cNvSpPr>
          <p:nvPr>
            <p:ph type="ftr" sz="quarter" idx="2"/>
          </p:nvPr>
        </p:nvSpPr>
        <p:spPr>
          <a:xfrm>
            <a:off x="0" y="9432925"/>
            <a:ext cx="2944813"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100" y="9432925"/>
            <a:ext cx="2944813" cy="498475"/>
          </a:xfrm>
          <a:prstGeom prst="rect">
            <a:avLst/>
          </a:prstGeom>
        </p:spPr>
        <p:txBody>
          <a:bodyPr vert="horz" lIns="91440" tIns="45720" rIns="91440" bIns="45720" rtlCol="0" anchor="b"/>
          <a:lstStyle>
            <a:lvl1pPr algn="r">
              <a:defRPr sz="1200"/>
            </a:lvl1pPr>
          </a:lstStyle>
          <a:p>
            <a:fld id="{8388AD30-7AAB-43AD-A0CB-DE65418CD346}" type="slidenum">
              <a:rPr lang="en-US" smtClean="0"/>
              <a:t>‹#›</a:t>
            </a:fld>
            <a:endParaRPr lang="en-US"/>
          </a:p>
        </p:txBody>
      </p:sp>
    </p:spTree>
    <p:extLst>
      <p:ext uri="{BB962C8B-B14F-4D97-AF65-F5344CB8AC3E}">
        <p14:creationId xmlns:p14="http://schemas.microsoft.com/office/powerpoint/2010/main" val="2123028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3" cy="496570"/>
          </a:xfrm>
          <a:prstGeom prst="rect">
            <a:avLst/>
          </a:prstGeom>
        </p:spPr>
        <p:txBody>
          <a:bodyPr vert="horz" lIns="95571" tIns="47786" rIns="95571" bIns="47786" rtlCol="0"/>
          <a:lstStyle>
            <a:lvl1pPr algn="l">
              <a:defRPr sz="1300"/>
            </a:lvl1pPr>
          </a:lstStyle>
          <a:p>
            <a:endParaRPr lang="en-GB"/>
          </a:p>
        </p:txBody>
      </p:sp>
      <p:sp>
        <p:nvSpPr>
          <p:cNvPr id="3" name="Date Placeholder 2"/>
          <p:cNvSpPr>
            <a:spLocks noGrp="1"/>
          </p:cNvSpPr>
          <p:nvPr>
            <p:ph type="dt" idx="1"/>
          </p:nvPr>
        </p:nvSpPr>
        <p:spPr>
          <a:xfrm>
            <a:off x="3848645" y="1"/>
            <a:ext cx="2944283" cy="496570"/>
          </a:xfrm>
          <a:prstGeom prst="rect">
            <a:avLst/>
          </a:prstGeom>
        </p:spPr>
        <p:txBody>
          <a:bodyPr vert="horz" lIns="95571" tIns="47786" rIns="95571" bIns="47786" rtlCol="0"/>
          <a:lstStyle>
            <a:lvl1pPr algn="r">
              <a:defRPr sz="1300"/>
            </a:lvl1pPr>
          </a:lstStyle>
          <a:p>
            <a:fld id="{0BA5BBE4-AEA3-489A-A28E-0C2FAF2506E3}" type="datetimeFigureOut">
              <a:rPr lang="en-US" smtClean="0"/>
              <a:pPr/>
              <a:t>6/3/2016</a:t>
            </a:fld>
            <a:endParaRPr lang="en-GB"/>
          </a:p>
        </p:txBody>
      </p:sp>
      <p:sp>
        <p:nvSpPr>
          <p:cNvPr id="4" name="Slide Image Placeholder 3"/>
          <p:cNvSpPr>
            <a:spLocks noGrp="1" noRot="1" noChangeAspect="1"/>
          </p:cNvSpPr>
          <p:nvPr>
            <p:ph type="sldImg" idx="2"/>
          </p:nvPr>
        </p:nvSpPr>
        <p:spPr>
          <a:xfrm>
            <a:off x="765175" y="746125"/>
            <a:ext cx="5264150" cy="3722688"/>
          </a:xfrm>
          <a:prstGeom prst="rect">
            <a:avLst/>
          </a:prstGeom>
          <a:noFill/>
          <a:ln w="12700">
            <a:solidFill>
              <a:prstClr val="black"/>
            </a:solidFill>
          </a:ln>
        </p:spPr>
        <p:txBody>
          <a:bodyPr vert="horz" lIns="95571" tIns="47786" rIns="95571" bIns="47786" rtlCol="0" anchor="ctr"/>
          <a:lstStyle/>
          <a:p>
            <a:endParaRPr lang="en-GB"/>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5571" tIns="47786" rIns="95571" bIns="477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3107"/>
            <a:ext cx="2944283" cy="496570"/>
          </a:xfrm>
          <a:prstGeom prst="rect">
            <a:avLst/>
          </a:prstGeom>
        </p:spPr>
        <p:txBody>
          <a:bodyPr vert="horz" lIns="95571" tIns="47786" rIns="95571" bIns="47786" rtlCol="0" anchor="b"/>
          <a:lstStyle>
            <a:lvl1pPr algn="l">
              <a:defRPr sz="1300"/>
            </a:lvl1pPr>
          </a:lstStyle>
          <a:p>
            <a:endParaRPr lang="en-GB"/>
          </a:p>
        </p:txBody>
      </p:sp>
      <p:sp>
        <p:nvSpPr>
          <p:cNvPr id="7" name="Slide Number Placeholder 6"/>
          <p:cNvSpPr>
            <a:spLocks noGrp="1"/>
          </p:cNvSpPr>
          <p:nvPr>
            <p:ph type="sldNum" sz="quarter" idx="5"/>
          </p:nvPr>
        </p:nvSpPr>
        <p:spPr>
          <a:xfrm>
            <a:off x="3848645" y="9433107"/>
            <a:ext cx="2944283" cy="496570"/>
          </a:xfrm>
          <a:prstGeom prst="rect">
            <a:avLst/>
          </a:prstGeom>
        </p:spPr>
        <p:txBody>
          <a:bodyPr vert="horz" lIns="95571" tIns="47786" rIns="95571" bIns="47786" rtlCol="0" anchor="b"/>
          <a:lstStyle>
            <a:lvl1pPr algn="r">
              <a:defRPr sz="1300"/>
            </a:lvl1pPr>
          </a:lstStyle>
          <a:p>
            <a:fld id="{C0F4A2C8-6C88-4E71-83EE-698B9D4FE22F}" type="slidenum">
              <a:rPr lang="en-GB" smtClean="0"/>
              <a:pPr/>
              <a:t>‹#›</a:t>
            </a:fld>
            <a:endParaRPr lang="en-GB"/>
          </a:p>
        </p:txBody>
      </p:sp>
    </p:spTree>
    <p:extLst>
      <p:ext uri="{BB962C8B-B14F-4D97-AF65-F5344CB8AC3E}">
        <p14:creationId xmlns:p14="http://schemas.microsoft.com/office/powerpoint/2010/main" val="2818659147"/>
      </p:ext>
    </p:extLst>
  </p:cSld>
  <p:clrMap bg1="lt1" tx1="dk1" bg2="lt2" tx2="dk2" accent1="accent1" accent2="accent2" accent3="accent3" accent4="accent4" accent5="accent5" accent6="accent6" hlink="hlink" folHlink="folHlink"/>
  <p:notesStyle>
    <a:lvl1pPr marL="0" algn="l" defTabSz="1042490" rtl="0" eaLnBrk="1" latinLnBrk="0" hangingPunct="1">
      <a:defRPr sz="1447" kern="1200">
        <a:solidFill>
          <a:schemeClr val="tx1"/>
        </a:solidFill>
        <a:latin typeface="+mn-lt"/>
        <a:ea typeface="+mn-ea"/>
        <a:cs typeface="+mn-cs"/>
      </a:defRPr>
    </a:lvl1pPr>
    <a:lvl2pPr marL="521245" algn="l" defTabSz="1042490" rtl="0" eaLnBrk="1" latinLnBrk="0" hangingPunct="1">
      <a:defRPr sz="1447" kern="1200">
        <a:solidFill>
          <a:schemeClr val="tx1"/>
        </a:solidFill>
        <a:latin typeface="+mn-lt"/>
        <a:ea typeface="+mn-ea"/>
        <a:cs typeface="+mn-cs"/>
      </a:defRPr>
    </a:lvl2pPr>
    <a:lvl3pPr marL="1042490" algn="l" defTabSz="1042490" rtl="0" eaLnBrk="1" latinLnBrk="0" hangingPunct="1">
      <a:defRPr sz="1447" kern="1200">
        <a:solidFill>
          <a:schemeClr val="tx1"/>
        </a:solidFill>
        <a:latin typeface="+mn-lt"/>
        <a:ea typeface="+mn-ea"/>
        <a:cs typeface="+mn-cs"/>
      </a:defRPr>
    </a:lvl3pPr>
    <a:lvl4pPr marL="1563734" algn="l" defTabSz="1042490" rtl="0" eaLnBrk="1" latinLnBrk="0" hangingPunct="1">
      <a:defRPr sz="1447" kern="1200">
        <a:solidFill>
          <a:schemeClr val="tx1"/>
        </a:solidFill>
        <a:latin typeface="+mn-lt"/>
        <a:ea typeface="+mn-ea"/>
        <a:cs typeface="+mn-cs"/>
      </a:defRPr>
    </a:lvl4pPr>
    <a:lvl5pPr marL="2084978" algn="l" defTabSz="1042490" rtl="0" eaLnBrk="1" latinLnBrk="0" hangingPunct="1">
      <a:defRPr sz="1447" kern="1200">
        <a:solidFill>
          <a:schemeClr val="tx1"/>
        </a:solidFill>
        <a:latin typeface="+mn-lt"/>
        <a:ea typeface="+mn-ea"/>
        <a:cs typeface="+mn-cs"/>
      </a:defRPr>
    </a:lvl5pPr>
    <a:lvl6pPr marL="2606223" algn="l" defTabSz="1042490" rtl="0" eaLnBrk="1" latinLnBrk="0" hangingPunct="1">
      <a:defRPr sz="1447" kern="1200">
        <a:solidFill>
          <a:schemeClr val="tx1"/>
        </a:solidFill>
        <a:latin typeface="+mn-lt"/>
        <a:ea typeface="+mn-ea"/>
        <a:cs typeface="+mn-cs"/>
      </a:defRPr>
    </a:lvl6pPr>
    <a:lvl7pPr marL="3127466" algn="l" defTabSz="1042490" rtl="0" eaLnBrk="1" latinLnBrk="0" hangingPunct="1">
      <a:defRPr sz="1447" kern="1200">
        <a:solidFill>
          <a:schemeClr val="tx1"/>
        </a:solidFill>
        <a:latin typeface="+mn-lt"/>
        <a:ea typeface="+mn-ea"/>
        <a:cs typeface="+mn-cs"/>
      </a:defRPr>
    </a:lvl7pPr>
    <a:lvl8pPr marL="3648709" algn="l" defTabSz="1042490" rtl="0" eaLnBrk="1" latinLnBrk="0" hangingPunct="1">
      <a:defRPr sz="1447" kern="1200">
        <a:solidFill>
          <a:schemeClr val="tx1"/>
        </a:solidFill>
        <a:latin typeface="+mn-lt"/>
        <a:ea typeface="+mn-ea"/>
        <a:cs typeface="+mn-cs"/>
      </a:defRPr>
    </a:lvl8pPr>
    <a:lvl9pPr marL="4169955" algn="l" defTabSz="1042490" rtl="0" eaLnBrk="1" latinLnBrk="0" hangingPunct="1">
      <a:defRPr sz="144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F4A2C8-6C88-4E71-83EE-698B9D4FE22F}" type="slidenum">
              <a:rPr lang="en-GB" smtClean="0"/>
              <a:pPr/>
              <a:t>1</a:t>
            </a:fld>
            <a:endParaRPr lang="en-GB" dirty="0"/>
          </a:p>
        </p:txBody>
      </p:sp>
    </p:spTree>
    <p:extLst>
      <p:ext uri="{BB962C8B-B14F-4D97-AF65-F5344CB8AC3E}">
        <p14:creationId xmlns:p14="http://schemas.microsoft.com/office/powerpoint/2010/main" val="2226670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56113" y="9281720"/>
            <a:ext cx="157094" cy="184666"/>
          </a:xfrm>
          <a:prstGeom prst="rect">
            <a:avLst/>
          </a:prstGeom>
          <a:noFill/>
          <a:ln w="9525">
            <a:noFill/>
            <a:miter lim="800000"/>
            <a:headEnd/>
            <a:tailEnd/>
          </a:ln>
        </p:spPr>
        <p:txBody>
          <a:bodyPr wrap="none" lIns="0" tIns="0" rIns="0" bIns="0" anchor="b">
            <a:spAutoFit/>
          </a:bodyPr>
          <a:lstStyle/>
          <a:p>
            <a:pPr defTabSz="605298"/>
            <a:fld id="{68D32DF8-0748-4CBF-86A1-E41B310D1035}" type="slidenum">
              <a:rPr lang="en-GB" sz="1200">
                <a:latin typeface="Calibri" pitchFamily="34" charset="0"/>
              </a:rPr>
              <a:pPr defTabSz="605298"/>
              <a:t>9</a:t>
            </a:fld>
            <a:endParaRPr lang="en-GB" sz="1200" dirty="0">
              <a:latin typeface="Calibri" pitchFamily="34" charset="0"/>
            </a:endParaRPr>
          </a:p>
        </p:txBody>
      </p:sp>
      <p:sp>
        <p:nvSpPr>
          <p:cNvPr id="58371" name="Rectangle 2"/>
          <p:cNvSpPr>
            <a:spLocks noGrp="1" noRot="1" noChangeAspect="1" noChangeArrowheads="1" noTextEdit="1"/>
          </p:cNvSpPr>
          <p:nvPr>
            <p:ph type="sldImg"/>
          </p:nvPr>
        </p:nvSpPr>
        <p:spPr bwMode="auto">
          <a:xfrm>
            <a:off x="227013" y="381000"/>
            <a:ext cx="6032500" cy="4267200"/>
          </a:xfrm>
          <a:noFill/>
          <a:ln>
            <a:solidFill>
              <a:srgbClr val="000000"/>
            </a:solidFill>
            <a:miter lim="800000"/>
            <a:headEnd/>
            <a:tailEnd/>
          </a:ln>
        </p:spPr>
      </p:sp>
      <p:sp>
        <p:nvSpPr>
          <p:cNvPr id="58372" name="Rectangle 3"/>
          <p:cNvSpPr>
            <a:spLocks noGrp="1" noChangeArrowheads="1"/>
          </p:cNvSpPr>
          <p:nvPr>
            <p:ph type="body" idx="1"/>
          </p:nvPr>
        </p:nvSpPr>
        <p:spPr>
          <a:xfrm>
            <a:off x="341307" y="4743867"/>
            <a:ext cx="5803707" cy="4362649"/>
          </a:xfrm>
          <a:noFill/>
          <a:ln/>
        </p:spPr>
        <p:txBody>
          <a:bodyPr/>
          <a:lstStyle/>
          <a:p>
            <a:pPr eaLnBrk="1" hangingPunct="1">
              <a:spcBef>
                <a:spcPct val="0"/>
              </a:spcBef>
            </a:pPr>
            <a:endParaRPr lang="en-US" sz="2700" dirty="0"/>
          </a:p>
        </p:txBody>
      </p:sp>
    </p:spTree>
    <p:extLst>
      <p:ext uri="{BB962C8B-B14F-4D97-AF65-F5344CB8AC3E}">
        <p14:creationId xmlns:p14="http://schemas.microsoft.com/office/powerpoint/2010/main" val="39641349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434585" y="2015913"/>
            <a:ext cx="6264000" cy="912717"/>
          </a:xfrm>
        </p:spPr>
        <p:txBody>
          <a:bodyPr>
            <a:noAutofit/>
          </a:bodyPr>
          <a:lstStyle>
            <a:lvl1pPr>
              <a:defRPr sz="2800">
                <a:solidFill>
                  <a:schemeClr val="accent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434585" y="4724805"/>
            <a:ext cx="6264000" cy="1653690"/>
          </a:xfrm>
        </p:spPr>
        <p:txBody>
          <a:bodyPr>
            <a:normAutofit/>
          </a:bodyPr>
          <a:lstStyle>
            <a:lvl1pPr marL="0" indent="0" algn="l">
              <a:lnSpc>
                <a:spcPct val="120000"/>
              </a:lnSpc>
              <a:spcBef>
                <a:spcPts val="0"/>
              </a:spcBef>
              <a:spcAft>
                <a:spcPts val="0"/>
              </a:spcAft>
              <a:buNone/>
              <a:defRPr sz="1601" b="0">
                <a:solidFill>
                  <a:schemeClr val="accent5"/>
                </a:solidFill>
              </a:defRPr>
            </a:lvl1pPr>
            <a:lvl2pPr marL="547145" indent="0" algn="ctr">
              <a:buNone/>
              <a:defRPr>
                <a:solidFill>
                  <a:schemeClr val="tx1">
                    <a:tint val="75000"/>
                  </a:schemeClr>
                </a:solidFill>
              </a:defRPr>
            </a:lvl2pPr>
            <a:lvl3pPr marL="1094287" indent="0" algn="ctr">
              <a:buNone/>
              <a:defRPr>
                <a:solidFill>
                  <a:schemeClr val="tx1">
                    <a:tint val="75000"/>
                  </a:schemeClr>
                </a:solidFill>
              </a:defRPr>
            </a:lvl3pPr>
            <a:lvl4pPr marL="1641433" indent="0" algn="ctr">
              <a:buNone/>
              <a:defRPr>
                <a:solidFill>
                  <a:schemeClr val="tx1">
                    <a:tint val="75000"/>
                  </a:schemeClr>
                </a:solidFill>
              </a:defRPr>
            </a:lvl4pPr>
            <a:lvl5pPr marL="2188575" indent="0" algn="ctr">
              <a:buNone/>
              <a:defRPr>
                <a:solidFill>
                  <a:schemeClr val="tx1">
                    <a:tint val="75000"/>
                  </a:schemeClr>
                </a:solidFill>
              </a:defRPr>
            </a:lvl5pPr>
            <a:lvl6pPr marL="2735720" indent="0" algn="ctr">
              <a:buNone/>
              <a:defRPr>
                <a:solidFill>
                  <a:schemeClr val="tx1">
                    <a:tint val="75000"/>
                  </a:schemeClr>
                </a:solidFill>
              </a:defRPr>
            </a:lvl6pPr>
            <a:lvl7pPr marL="3282861" indent="0" algn="ctr">
              <a:buNone/>
              <a:defRPr>
                <a:solidFill>
                  <a:schemeClr val="tx1">
                    <a:tint val="75000"/>
                  </a:schemeClr>
                </a:solidFill>
              </a:defRPr>
            </a:lvl7pPr>
            <a:lvl8pPr marL="3830005" indent="0" algn="ctr">
              <a:buNone/>
              <a:defRPr>
                <a:solidFill>
                  <a:schemeClr val="tx1">
                    <a:tint val="75000"/>
                  </a:schemeClr>
                </a:solidFill>
              </a:defRPr>
            </a:lvl8pPr>
            <a:lvl9pPr marL="4377150" indent="0" algn="ctr">
              <a:buNone/>
              <a:defRPr>
                <a:solidFill>
                  <a:schemeClr val="tx1">
                    <a:tint val="75000"/>
                  </a:schemeClr>
                </a:solidFill>
              </a:defRPr>
            </a:lvl9pPr>
          </a:lstStyle>
          <a:p>
            <a:r>
              <a:rPr lang="en-US" smtClean="0"/>
              <a:t>Click to edit Master subtitle style</a:t>
            </a:r>
            <a:endParaRPr lang="en-GB" dirty="0"/>
          </a:p>
        </p:txBody>
      </p:sp>
      <p:sp>
        <p:nvSpPr>
          <p:cNvPr id="14"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8" name="Text Placeholder 5"/>
          <p:cNvSpPr>
            <a:spLocks noGrp="1"/>
          </p:cNvSpPr>
          <p:nvPr>
            <p:ph type="body" sz="quarter" idx="10"/>
          </p:nvPr>
        </p:nvSpPr>
        <p:spPr>
          <a:xfrm>
            <a:off x="434585" y="2935672"/>
            <a:ext cx="6264000" cy="1789134"/>
          </a:xfrm>
        </p:spPr>
        <p:txBody>
          <a:bodyPr>
            <a:noAutofit/>
          </a:bodyPr>
          <a:lstStyle>
            <a:lvl1pPr marL="0" indent="0">
              <a:buNone/>
              <a:defRPr sz="2800">
                <a:solidFill>
                  <a:schemeClr val="accent2"/>
                </a:solidFill>
              </a:defRPr>
            </a:lvl1pPr>
          </a:lstStyle>
          <a:p>
            <a:pPr lvl="0"/>
            <a:r>
              <a:rPr lang="en-US" smtClean="0"/>
              <a:t>Click to edit Master text styles</a:t>
            </a:r>
          </a:p>
        </p:txBody>
      </p:sp>
      <p:pic>
        <p:nvPicPr>
          <p:cNvPr id="10" name="Picture 9" descr="DEL_PRI_RGB.gif"/>
          <p:cNvPicPr>
            <a:picLocks noChangeAspect="1"/>
          </p:cNvPicPr>
          <p:nvPr userDrawn="1"/>
        </p:nvPicPr>
        <p:blipFill>
          <a:blip r:embed="rId2" cstate="print"/>
          <a:stretch>
            <a:fillRect/>
          </a:stretch>
        </p:blipFill>
        <p:spPr>
          <a:xfrm>
            <a:off x="389828" y="449125"/>
            <a:ext cx="2232000" cy="418348"/>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432763" y="883560"/>
            <a:ext cx="9807844" cy="1068454"/>
          </a:xfrm>
        </p:spPr>
        <p:txBody>
          <a:bodyPr>
            <a:normAutofit/>
          </a:bodyPr>
          <a:lstStyle>
            <a:lvl1pPr marL="0" indent="0">
              <a:buNone/>
              <a:defRPr sz="3000" b="0">
                <a:solidFill>
                  <a:schemeClr val="accent2"/>
                </a:solidFill>
              </a:defRPr>
            </a:lvl1pPr>
          </a:lstStyle>
          <a:p>
            <a:pPr lvl="0"/>
            <a:r>
              <a:rPr lang="en-US" smtClean="0"/>
              <a:t>Click to edit Master text styles</a:t>
            </a:r>
          </a:p>
        </p:txBody>
      </p:sp>
      <p:sp>
        <p:nvSpPr>
          <p:cNvPr id="14" name="Title Placeholder 1"/>
          <p:cNvSpPr>
            <a:spLocks noGrp="1"/>
          </p:cNvSpPr>
          <p:nvPr>
            <p:ph type="title"/>
          </p:nvPr>
        </p:nvSpPr>
        <p:spPr>
          <a:xfrm>
            <a:off x="432763" y="366034"/>
            <a:ext cx="9807844" cy="5175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433566" y="2015915"/>
            <a:ext cx="9807844" cy="4906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tter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7843162" y="418102"/>
            <a:ext cx="2598100" cy="1550555"/>
          </a:xfrm>
          <a:prstGeom prst="rect">
            <a:avLst/>
          </a:prstGeom>
        </p:spPr>
        <p:txBody>
          <a:bodyPr vert="horz" lIns="0" tIns="0" rIns="0" bIns="0" rtlCol="0" anchor="t" anchorCtr="0">
            <a:noAutofit/>
          </a:bodyPr>
          <a:lstStyle>
            <a:lvl1pPr>
              <a:defRPr sz="1200">
                <a:solidFill>
                  <a:schemeClr val="tx2"/>
                </a:solidFill>
                <a:latin typeface="Arial" pitchFamily="34" charset="0"/>
                <a:cs typeface="Arial" pitchFamily="34" charset="0"/>
              </a:defRPr>
            </a:lvl1pPr>
          </a:lstStyle>
          <a:p>
            <a:r>
              <a:rPr lang="en-US" smtClean="0"/>
              <a:t>Click to edit Master title style</a:t>
            </a:r>
            <a:endParaRPr lang="en-GB" dirty="0"/>
          </a:p>
        </p:txBody>
      </p:sp>
      <p:sp>
        <p:nvSpPr>
          <p:cNvPr id="20" name="Text Placeholder 19"/>
          <p:cNvSpPr>
            <a:spLocks noGrp="1"/>
          </p:cNvSpPr>
          <p:nvPr>
            <p:ph type="body" sz="quarter" idx="14"/>
          </p:nvPr>
        </p:nvSpPr>
        <p:spPr>
          <a:xfrm>
            <a:off x="2912178" y="2015912"/>
            <a:ext cx="7100082" cy="4906536"/>
          </a:xfrm>
        </p:spPr>
        <p:txBody>
          <a:bodyPr>
            <a:noAutofit/>
          </a:bodyPr>
          <a:lstStyle>
            <a:lvl1pPr marL="0" indent="0" algn="l">
              <a:lnSpc>
                <a:spcPct val="120000"/>
              </a:lnSpc>
              <a:spcBef>
                <a:spcPts val="0"/>
              </a:spcBef>
              <a:buNone/>
              <a:defRPr sz="1200">
                <a:latin typeface="Arial" pitchFamily="34" charset="0"/>
                <a:cs typeface="Arial" pitchFamily="34" charset="0"/>
              </a:defRPr>
            </a:lvl1pPr>
            <a:lvl2pPr marL="112087" indent="-112087">
              <a:lnSpc>
                <a:spcPct val="120000"/>
              </a:lnSpc>
              <a:spcBef>
                <a:spcPts val="718"/>
              </a:spcBef>
              <a:spcAft>
                <a:spcPts val="0"/>
              </a:spcAft>
              <a:buFont typeface="Arial" pitchFamily="34" charset="0"/>
              <a:buChar char="•"/>
              <a:defRPr sz="1200">
                <a:latin typeface="Arial" pitchFamily="34" charset="0"/>
                <a:cs typeface="Arial" pitchFamily="34" charset="0"/>
              </a:defRPr>
            </a:lvl2pPr>
            <a:lvl3pPr>
              <a:lnSpc>
                <a:spcPct val="120000"/>
              </a:lnSpc>
              <a:spcBef>
                <a:spcPts val="0"/>
              </a:spcBef>
              <a:defRPr sz="1200">
                <a:latin typeface="Arial" pitchFamily="34" charset="0"/>
                <a:cs typeface="Arial" pitchFamily="34" charset="0"/>
              </a:defRPr>
            </a:lvl3pPr>
            <a:lvl4pPr>
              <a:lnSpc>
                <a:spcPct val="120000"/>
              </a:lnSpc>
              <a:spcBef>
                <a:spcPts val="0"/>
              </a:spcBef>
              <a:defRPr sz="1200">
                <a:latin typeface="Arial" pitchFamily="34" charset="0"/>
                <a:cs typeface="Arial" pitchFamily="34" charset="0"/>
              </a:defRPr>
            </a:lvl4pPr>
            <a:lvl5pPr>
              <a:lnSpc>
                <a:spcPct val="120000"/>
              </a:lnSpc>
              <a:spcBef>
                <a:spcPts val="0"/>
              </a:spcBef>
              <a:defRPr sz="12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9" name="Text Placeholder 8"/>
          <p:cNvSpPr>
            <a:spLocks noGrp="1"/>
          </p:cNvSpPr>
          <p:nvPr>
            <p:ph type="body" sz="quarter" idx="15"/>
          </p:nvPr>
        </p:nvSpPr>
        <p:spPr>
          <a:xfrm>
            <a:off x="435607" y="2015915"/>
            <a:ext cx="2147660" cy="4906536"/>
          </a:xfrm>
        </p:spPr>
        <p:txBody>
          <a:bodyPr>
            <a:normAutofit/>
          </a:bodyPr>
          <a:lstStyle>
            <a:lvl1pPr marL="0" indent="0">
              <a:spcBef>
                <a:spcPts val="0"/>
              </a:spcBef>
              <a:buNone/>
              <a:defRPr sz="1200">
                <a:latin typeface="Arial" pitchFamily="34" charset="0"/>
                <a:cs typeface="Arial" pitchFamily="34" charset="0"/>
              </a:defRPr>
            </a:lvl1pPr>
            <a:lvl2pPr marL="525333" indent="-196767">
              <a:spcBef>
                <a:spcPts val="0"/>
              </a:spcBef>
              <a:defRPr sz="1200">
                <a:latin typeface="Arial" pitchFamily="34" charset="0"/>
                <a:cs typeface="Arial" pitchFamily="34" charset="0"/>
              </a:defRPr>
            </a:lvl2pPr>
            <a:lvl3pPr marL="525333" indent="-196767">
              <a:spcBef>
                <a:spcPts val="0"/>
              </a:spcBef>
              <a:defRPr sz="1200">
                <a:latin typeface="Arial" pitchFamily="34" charset="0"/>
                <a:cs typeface="Arial" pitchFamily="34" charset="0"/>
              </a:defRPr>
            </a:lvl3pPr>
            <a:lvl4pPr marL="525333" indent="-196767">
              <a:spcBef>
                <a:spcPts val="0"/>
              </a:spcBef>
              <a:defRPr sz="1200">
                <a:latin typeface="Arial" pitchFamily="34" charset="0"/>
                <a:cs typeface="Arial" pitchFamily="34" charset="0"/>
              </a:defRPr>
            </a:lvl4pPr>
            <a:lvl5pPr marL="525333" indent="-196767">
              <a:spcBef>
                <a:spcPts val="0"/>
              </a:spcBef>
              <a:defRPr sz="12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pic>
        <p:nvPicPr>
          <p:cNvPr id="10" name="Picture 9" descr="DEL_PRI_RGB.gif"/>
          <p:cNvPicPr>
            <a:picLocks noChangeAspect="1"/>
          </p:cNvPicPr>
          <p:nvPr userDrawn="1"/>
        </p:nvPicPr>
        <p:blipFill>
          <a:blip r:embed="rId2" cstate="print"/>
          <a:stretch>
            <a:fillRect/>
          </a:stretch>
        </p:blipFill>
        <p:spPr>
          <a:xfrm>
            <a:off x="408490" y="463147"/>
            <a:ext cx="1944000" cy="364365"/>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mp; Conten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32763" y="366034"/>
            <a:ext cx="9807844" cy="5175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9" name="Text Placeholder 8"/>
          <p:cNvSpPr>
            <a:spLocks noGrp="1"/>
          </p:cNvSpPr>
          <p:nvPr>
            <p:ph type="body" sz="quarter" idx="13"/>
          </p:nvPr>
        </p:nvSpPr>
        <p:spPr>
          <a:xfrm>
            <a:off x="432763" y="883560"/>
            <a:ext cx="9807844" cy="1068454"/>
          </a:xfrm>
        </p:spPr>
        <p:txBody>
          <a:bodyPr>
            <a:normAutofit/>
          </a:bodyPr>
          <a:lstStyle>
            <a:lvl1pPr marL="0" indent="0">
              <a:buNone/>
              <a:defRPr sz="3000" b="0">
                <a:solidFill>
                  <a:schemeClr val="accent2"/>
                </a:solidFill>
              </a:defRPr>
            </a:lvl1pPr>
          </a:lstStyle>
          <a:p>
            <a:pPr lvl="0"/>
            <a:r>
              <a:rPr lang="en-US" smtClean="0"/>
              <a:t>Click to edit Master text styles</a:t>
            </a:r>
          </a:p>
        </p:txBody>
      </p:sp>
      <p:sp>
        <p:nvSpPr>
          <p:cNvPr id="20" name="Text Placeholder 19"/>
          <p:cNvSpPr>
            <a:spLocks noGrp="1"/>
          </p:cNvSpPr>
          <p:nvPr>
            <p:ph type="body" sz="quarter" idx="14"/>
          </p:nvPr>
        </p:nvSpPr>
        <p:spPr>
          <a:xfrm>
            <a:off x="433567" y="2015914"/>
            <a:ext cx="4840781" cy="4906538"/>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None/>
              <a:defRPr sz="1200" b="1">
                <a:solidFill>
                  <a:schemeClr val="accent2"/>
                </a:solidFill>
              </a:defRPr>
            </a:lvl2pPr>
            <a:lvl3pPr marL="0" indent="0">
              <a:lnSpc>
                <a:spcPct val="110000"/>
              </a:lnSpc>
              <a:spcBef>
                <a:spcPts val="0"/>
              </a:spcBef>
              <a:buFont typeface="Arial" pitchFamily="34" charset="0"/>
              <a:buNone/>
              <a:defRPr sz="1200">
                <a:solidFill>
                  <a:schemeClr val="tx2"/>
                </a:solidFill>
              </a:defRPr>
            </a:lvl3pPr>
            <a:lvl4pPr marL="184868" indent="-184868">
              <a:lnSpc>
                <a:spcPct val="110000"/>
              </a:lnSpc>
              <a:spcBef>
                <a:spcPts val="0"/>
              </a:spcBef>
              <a:buFont typeface="Arial" pitchFamily="34" charset="0"/>
              <a:buChar char="•"/>
              <a:defRPr sz="1200">
                <a:solidFill>
                  <a:schemeClr val="tx2"/>
                </a:solidFill>
              </a:defRPr>
            </a:lvl4pPr>
            <a:lvl5pPr marL="378062" indent="-193196">
              <a:lnSpc>
                <a:spcPct val="110000"/>
              </a:lnSpc>
              <a:spcBef>
                <a:spcPts val="0"/>
              </a:spcBef>
              <a:buFont typeface="Arial" pitchFamily="34" charset="0"/>
              <a:buChar char="−"/>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11" name="Text Placeholder 10"/>
          <p:cNvSpPr>
            <a:spLocks noGrp="1"/>
          </p:cNvSpPr>
          <p:nvPr>
            <p:ph type="body" sz="quarter" idx="16"/>
          </p:nvPr>
        </p:nvSpPr>
        <p:spPr>
          <a:xfrm>
            <a:off x="5429440" y="2015916"/>
            <a:ext cx="4816885" cy="4906537"/>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None/>
              <a:defRPr sz="1200" b="1">
                <a:solidFill>
                  <a:schemeClr val="accent2"/>
                </a:solidFill>
              </a:defRPr>
            </a:lvl2pPr>
            <a:lvl3pPr marL="0" indent="0">
              <a:lnSpc>
                <a:spcPct val="110000"/>
              </a:lnSpc>
              <a:spcBef>
                <a:spcPts val="0"/>
              </a:spcBef>
              <a:buFont typeface="Arial" pitchFamily="34" charset="0"/>
              <a:buNone/>
              <a:defRPr sz="1200"/>
            </a:lvl3pPr>
            <a:lvl4pPr marL="184868" indent="-184868">
              <a:lnSpc>
                <a:spcPct val="110000"/>
              </a:lnSpc>
              <a:spcBef>
                <a:spcPts val="0"/>
              </a:spcBef>
              <a:buFont typeface="Arial" pitchFamily="34" charset="0"/>
              <a:buChar char="•"/>
              <a:defRPr sz="1200"/>
            </a:lvl4pPr>
            <a:lvl5pPr marL="378062" indent="-193196">
              <a:lnSpc>
                <a:spcPct val="110000"/>
              </a:lnSpc>
              <a:spcBef>
                <a:spcPts val="0"/>
              </a:spcBef>
              <a:buFont typeface="Arial" pitchFamily="34" charset="0"/>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mp; Content 2">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32763" y="366033"/>
            <a:ext cx="9807844"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433567" y="2015914"/>
            <a:ext cx="4840781" cy="4906538"/>
          </a:xfrm>
        </p:spPr>
        <p:txBody>
          <a:bodyPr/>
          <a:lstStyle>
            <a:lvl1pPr marL="0" indent="0">
              <a:lnSpc>
                <a:spcPct val="110000"/>
              </a:lnSpc>
              <a:buNone/>
              <a:defRPr sz="1200" b="0">
                <a:solidFill>
                  <a:schemeClr val="tx2"/>
                </a:solidFill>
              </a:defRPr>
            </a:lvl1pPr>
            <a:lvl2pPr marL="0" indent="0">
              <a:lnSpc>
                <a:spcPct val="110000"/>
              </a:lnSpc>
              <a:spcBef>
                <a:spcPts val="718"/>
              </a:spcBef>
              <a:buFont typeface="Arial" pitchFamily="34" charset="0"/>
              <a:buNone/>
              <a:defRPr sz="1200" b="1">
                <a:solidFill>
                  <a:schemeClr val="accent3"/>
                </a:solidFill>
              </a:defRPr>
            </a:lvl2pPr>
            <a:lvl3pPr marL="0" indent="0">
              <a:lnSpc>
                <a:spcPct val="110000"/>
              </a:lnSpc>
              <a:spcBef>
                <a:spcPts val="718"/>
              </a:spcBef>
              <a:buFont typeface="Arial" pitchFamily="34" charset="0"/>
              <a:buNone/>
              <a:defRPr sz="1200"/>
            </a:lvl3pPr>
            <a:lvl4pPr marL="187487" indent="-187487">
              <a:lnSpc>
                <a:spcPct val="110000"/>
              </a:lnSpc>
              <a:spcBef>
                <a:spcPts val="718"/>
              </a:spcBef>
              <a:buFont typeface="Arial" pitchFamily="34" charset="0"/>
              <a:buChar char="•"/>
              <a:defRPr sz="1200"/>
            </a:lvl4pPr>
            <a:lvl5pPr marL="389824" indent="-202337">
              <a:lnSpc>
                <a:spcPct val="110000"/>
              </a:lnSpc>
              <a:spcBef>
                <a:spcPts val="718"/>
              </a:spcBef>
              <a:buFont typeface="Arial" pitchFamily="34" charset="0"/>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8" name="Chart Placeholder 7"/>
          <p:cNvSpPr>
            <a:spLocks noGrp="1"/>
          </p:cNvSpPr>
          <p:nvPr>
            <p:ph type="chart" sz="quarter" idx="15"/>
          </p:nvPr>
        </p:nvSpPr>
        <p:spPr>
          <a:xfrm>
            <a:off x="5429440" y="2015914"/>
            <a:ext cx="4816885" cy="4906538"/>
          </a:xfrm>
        </p:spPr>
        <p:txBody>
          <a:bodyPr>
            <a:normAutofit/>
          </a:bodyPr>
          <a:lstStyle>
            <a:lvl1pPr>
              <a:defRPr sz="1200"/>
            </a:lvl1pPr>
          </a:lstStyle>
          <a:p>
            <a:r>
              <a:rPr lang="en-US" smtClean="0"/>
              <a:t>Click icon to add chart</a:t>
            </a:r>
            <a:endParaRPr lang="en-GB"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Narrow Text &amp; Conten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32763" y="366034"/>
            <a:ext cx="9807844" cy="5175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9" name="Text Placeholder 8"/>
          <p:cNvSpPr>
            <a:spLocks noGrp="1"/>
          </p:cNvSpPr>
          <p:nvPr>
            <p:ph type="body" sz="quarter" idx="13"/>
          </p:nvPr>
        </p:nvSpPr>
        <p:spPr>
          <a:xfrm>
            <a:off x="432763" y="883560"/>
            <a:ext cx="9807844" cy="1068454"/>
          </a:xfrm>
        </p:spPr>
        <p:txBody>
          <a:bodyPr>
            <a:normAutofit/>
          </a:bodyPr>
          <a:lstStyle>
            <a:lvl1pPr marL="0" indent="0">
              <a:buNone/>
              <a:defRPr sz="3000" b="0">
                <a:solidFill>
                  <a:schemeClr val="accent2"/>
                </a:solidFill>
              </a:defRPr>
            </a:lvl1pPr>
          </a:lstStyle>
          <a:p>
            <a:pPr lvl="0"/>
            <a:r>
              <a:rPr lang="en-US" smtClean="0"/>
              <a:t>Click to edit Master text styles</a:t>
            </a:r>
          </a:p>
        </p:txBody>
      </p:sp>
      <p:sp>
        <p:nvSpPr>
          <p:cNvPr id="20" name="Text Placeholder 19"/>
          <p:cNvSpPr>
            <a:spLocks noGrp="1"/>
          </p:cNvSpPr>
          <p:nvPr>
            <p:ph type="body" sz="quarter" idx="14"/>
          </p:nvPr>
        </p:nvSpPr>
        <p:spPr>
          <a:xfrm>
            <a:off x="433566" y="2015914"/>
            <a:ext cx="2489960" cy="4901944"/>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None/>
              <a:defRPr sz="1200" b="1">
                <a:solidFill>
                  <a:schemeClr val="accent2"/>
                </a:solidFill>
              </a:defRPr>
            </a:lvl2pPr>
            <a:lvl3pPr marL="0" indent="0">
              <a:lnSpc>
                <a:spcPct val="110000"/>
              </a:lnSpc>
              <a:spcBef>
                <a:spcPts val="0"/>
              </a:spcBef>
              <a:buFont typeface="Arial" pitchFamily="34" charset="0"/>
              <a:buNone/>
              <a:defRPr sz="1200"/>
            </a:lvl3pPr>
            <a:lvl4pPr marL="184868" indent="-184868">
              <a:lnSpc>
                <a:spcPct val="110000"/>
              </a:lnSpc>
              <a:spcBef>
                <a:spcPts val="0"/>
              </a:spcBef>
              <a:buFont typeface="Arial" pitchFamily="34" charset="0"/>
              <a:buChar char="•"/>
              <a:defRPr sz="1200"/>
            </a:lvl4pPr>
            <a:lvl5pPr marL="378062" indent="-193196">
              <a:lnSpc>
                <a:spcPct val="110000"/>
              </a:lnSpc>
              <a:spcBef>
                <a:spcPts val="0"/>
              </a:spcBef>
              <a:buFont typeface="Arial" pitchFamily="34" charset="0"/>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10" name="Picture Placeholder 9"/>
          <p:cNvSpPr>
            <a:spLocks noGrp="1"/>
          </p:cNvSpPr>
          <p:nvPr>
            <p:ph type="pic" sz="quarter" idx="17"/>
          </p:nvPr>
        </p:nvSpPr>
        <p:spPr>
          <a:xfrm>
            <a:off x="3257667" y="2015915"/>
            <a:ext cx="6988659" cy="4906537"/>
          </a:xfrm>
        </p:spPr>
        <p:txBody>
          <a:bodyPr>
            <a:normAutofit/>
          </a:bodyPr>
          <a:lstStyle>
            <a:lvl1pPr>
              <a:defRPr sz="1200"/>
            </a:lvl1pPr>
          </a:lstStyle>
          <a:p>
            <a:r>
              <a:rPr lang="en-US" smtClean="0"/>
              <a:t>Click icon to add picture</a:t>
            </a:r>
            <a:endParaRPr lang="en-GB" dirty="0"/>
          </a:p>
        </p:txBody>
      </p:sp>
    </p:spTree>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2" pos="336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p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32763" y="366033"/>
            <a:ext cx="9807844"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7768288" y="2015914"/>
            <a:ext cx="2472318" cy="4906538"/>
          </a:xfrm>
        </p:spPr>
        <p:txBody>
          <a:bodyPr>
            <a:noAutofit/>
          </a:bodyPr>
          <a:lstStyle>
            <a:lvl1pPr marL="0" indent="0">
              <a:lnSpc>
                <a:spcPct val="110000"/>
              </a:lnSpc>
              <a:spcBef>
                <a:spcPts val="0"/>
              </a:spcBef>
              <a:buNone/>
              <a:defRPr sz="1200" b="1">
                <a:solidFill>
                  <a:schemeClr val="accent1"/>
                </a:solidFill>
              </a:defRPr>
            </a:lvl1pPr>
            <a:lvl2pPr marL="0" indent="0">
              <a:lnSpc>
                <a:spcPct val="110000"/>
              </a:lnSpc>
              <a:spcBef>
                <a:spcPts val="0"/>
              </a:spcBef>
              <a:buFont typeface="Arial" pitchFamily="34" charset="0"/>
              <a:buNone/>
              <a:defRPr sz="1200"/>
            </a:lvl2pPr>
            <a:lvl3pPr marL="184868" indent="-184868">
              <a:lnSpc>
                <a:spcPct val="110000"/>
              </a:lnSpc>
              <a:spcBef>
                <a:spcPts val="0"/>
              </a:spcBef>
              <a:buFont typeface="Arial" pitchFamily="34" charset="0"/>
              <a:buChar char="•"/>
              <a:defRPr sz="1200"/>
            </a:lvl3pPr>
            <a:lvl4pPr marL="378062" indent="-193196">
              <a:lnSpc>
                <a:spcPct val="110000"/>
              </a:lnSpc>
              <a:spcBef>
                <a:spcPts val="0"/>
              </a:spcBef>
              <a:buFont typeface="Arial" pitchFamily="34" charset="0"/>
              <a:buChar char="−"/>
              <a:defRPr sz="1200"/>
            </a:lvl4pPr>
            <a:lvl5pPr marL="564597" indent="-186532">
              <a:lnSpc>
                <a:spcPct val="110000"/>
              </a:lnSpc>
              <a:spcBef>
                <a:spcPts val="0"/>
              </a:spcBef>
              <a:buFont typeface="Arial" pitchFamily="34" charset="0"/>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8" name="Chart Placeholder 7"/>
          <p:cNvSpPr>
            <a:spLocks noGrp="1"/>
          </p:cNvSpPr>
          <p:nvPr>
            <p:ph type="chart" sz="quarter" idx="15"/>
          </p:nvPr>
        </p:nvSpPr>
        <p:spPr>
          <a:xfrm>
            <a:off x="432763" y="2015914"/>
            <a:ext cx="7168465" cy="4906538"/>
          </a:xfrm>
        </p:spPr>
        <p:txBody>
          <a:bodyPr>
            <a:normAutofit/>
          </a:bodyPr>
          <a:lstStyle>
            <a:lvl1pPr>
              <a:defRPr sz="1200"/>
            </a:lvl1pPr>
          </a:lstStyle>
          <a:p>
            <a:r>
              <a:rPr lang="en-US" smtClean="0"/>
              <a:t>Click icon to add chart</a:t>
            </a:r>
            <a:endParaRPr lang="en-GB"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rganisational layou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32763" y="366033"/>
            <a:ext cx="9807844"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20" name="Text Placeholder 19"/>
          <p:cNvSpPr>
            <a:spLocks noGrp="1"/>
          </p:cNvSpPr>
          <p:nvPr>
            <p:ph type="body" sz="quarter" idx="14"/>
          </p:nvPr>
        </p:nvSpPr>
        <p:spPr>
          <a:xfrm>
            <a:off x="432764" y="2015914"/>
            <a:ext cx="2472318" cy="4906538"/>
          </a:xfrm>
        </p:spPr>
        <p:txBody>
          <a:bodyPr/>
          <a:lstStyle>
            <a:lvl1pPr marL="0" indent="0">
              <a:lnSpc>
                <a:spcPct val="110000"/>
              </a:lnSpc>
              <a:spcBef>
                <a:spcPts val="0"/>
              </a:spcBef>
              <a:buNone/>
              <a:defRPr sz="1200" b="0">
                <a:solidFill>
                  <a:schemeClr val="tx2"/>
                </a:solidFill>
              </a:defRPr>
            </a:lvl1pPr>
            <a:lvl2pPr marL="0" indent="0">
              <a:lnSpc>
                <a:spcPct val="110000"/>
              </a:lnSpc>
              <a:spcBef>
                <a:spcPts val="0"/>
              </a:spcBef>
              <a:buFont typeface="Arial" pitchFamily="34" charset="0"/>
              <a:buNone/>
              <a:defRPr sz="1200" b="1">
                <a:solidFill>
                  <a:schemeClr val="accent1"/>
                </a:solidFill>
              </a:defRPr>
            </a:lvl2pPr>
            <a:lvl3pPr marL="0" indent="0">
              <a:lnSpc>
                <a:spcPct val="110000"/>
              </a:lnSpc>
              <a:spcBef>
                <a:spcPts val="0"/>
              </a:spcBef>
              <a:buFont typeface="Arial" pitchFamily="34" charset="0"/>
              <a:buNone/>
              <a:defRPr sz="1200"/>
            </a:lvl3pPr>
            <a:lvl4pPr marL="187487" indent="-187487">
              <a:lnSpc>
                <a:spcPct val="110000"/>
              </a:lnSpc>
              <a:spcBef>
                <a:spcPts val="0"/>
              </a:spcBef>
              <a:buFont typeface="Arial" pitchFamily="34" charset="0"/>
              <a:buChar char="•"/>
              <a:defRPr sz="1200"/>
            </a:lvl4pPr>
            <a:lvl5pPr marL="373116" indent="-178204">
              <a:lnSpc>
                <a:spcPct val="110000"/>
              </a:lnSpc>
              <a:spcBef>
                <a:spcPts val="0"/>
              </a:spcBef>
              <a:buFont typeface="Arial" pitchFamily="34" charset="0"/>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8" name="Chart Placeholder 7"/>
          <p:cNvSpPr>
            <a:spLocks noGrp="1"/>
          </p:cNvSpPr>
          <p:nvPr>
            <p:ph type="chart" sz="quarter" idx="15"/>
          </p:nvPr>
        </p:nvSpPr>
        <p:spPr>
          <a:xfrm>
            <a:off x="3077859" y="2015914"/>
            <a:ext cx="7168465" cy="4906538"/>
          </a:xfrm>
        </p:spPr>
        <p:txBody>
          <a:bodyPr>
            <a:normAutofit/>
          </a:bodyPr>
          <a:lstStyle>
            <a:lvl1pPr>
              <a:defRPr sz="1200"/>
            </a:lvl1pPr>
          </a:lstStyle>
          <a:p>
            <a:r>
              <a:rPr lang="en-US" smtClean="0"/>
              <a:t>Click icon to add chart</a:t>
            </a:r>
            <a:endParaRPr lang="en-GB" dirty="0"/>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63" y="2015916"/>
            <a:ext cx="9807844" cy="4906537"/>
          </a:xfrm>
        </p:spPr>
        <p:txBody>
          <a:bodyPr/>
          <a:lstStyle>
            <a:lvl1pPr marL="0" indent="0">
              <a:spcBef>
                <a:spcPts val="0"/>
              </a:spcBef>
              <a:buNone/>
              <a:defRPr sz="1200" b="1"/>
            </a:lvl1pPr>
            <a:lvl2pPr marL="184868" indent="-184868">
              <a:spcBef>
                <a:spcPts val="0"/>
              </a:spcBef>
              <a:buFont typeface="Arial" pitchFamily="34" charset="0"/>
              <a:buChar char="•"/>
              <a:tabLst/>
              <a:defRPr sz="1200"/>
            </a:lvl2pPr>
            <a:lvl3pPr marL="184868" indent="-184868">
              <a:spcBef>
                <a:spcPts val="0"/>
              </a:spcBef>
              <a:buFont typeface="Arial" pitchFamily="34" charset="0"/>
              <a:buChar char="•"/>
              <a:defRPr sz="1200" i="1"/>
            </a:lvl3pPr>
            <a:lvl4pPr marL="378062" indent="-193196">
              <a:spcBef>
                <a:spcPts val="0"/>
              </a:spcBef>
              <a:buFont typeface="Arial" pitchFamily="34" charset="0"/>
              <a:buChar char="−"/>
              <a:defRPr sz="1200" i="0"/>
            </a:lvl4pPr>
            <a:lvl5pPr marL="564597" indent="-186532">
              <a:spcBef>
                <a:spcPts val="0"/>
              </a:spcBef>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432763" y="366034"/>
            <a:ext cx="9807844" cy="5175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7" name="Text Placeholder 8"/>
          <p:cNvSpPr>
            <a:spLocks noGrp="1"/>
          </p:cNvSpPr>
          <p:nvPr>
            <p:ph type="body" sz="quarter" idx="13"/>
          </p:nvPr>
        </p:nvSpPr>
        <p:spPr>
          <a:xfrm>
            <a:off x="432763" y="883560"/>
            <a:ext cx="9807844" cy="1068454"/>
          </a:xfrm>
        </p:spPr>
        <p:txBody>
          <a:bodyPr>
            <a:normAutofit/>
          </a:bodyPr>
          <a:lstStyle>
            <a:lvl1pPr marL="0" indent="0">
              <a:buNone/>
              <a:defRPr sz="3000" b="0">
                <a:solidFill>
                  <a:schemeClr val="accent2"/>
                </a:solidFill>
              </a:defRPr>
            </a:lvl1pPr>
          </a:lstStyle>
          <a:p>
            <a:pPr lvl="0"/>
            <a:r>
              <a:rPr lang="en-US" smtClean="0"/>
              <a:t>Click to edit Master text styles</a:t>
            </a:r>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ecutive Summary">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68" y="2015915"/>
            <a:ext cx="6834343" cy="4906537"/>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Font typeface="Arial" pitchFamily="34" charset="0"/>
              <a:buNone/>
              <a:tabLst/>
              <a:defRPr sz="1200" b="1">
                <a:solidFill>
                  <a:schemeClr val="accent2"/>
                </a:solidFill>
              </a:defRPr>
            </a:lvl2pPr>
            <a:lvl3pPr marL="0" indent="0">
              <a:lnSpc>
                <a:spcPct val="110000"/>
              </a:lnSpc>
              <a:spcBef>
                <a:spcPts val="0"/>
              </a:spcBef>
              <a:buFont typeface="Arial" pitchFamily="34" charset="0"/>
              <a:buNone/>
              <a:defRPr sz="1200" b="0">
                <a:solidFill>
                  <a:schemeClr val="tx2"/>
                </a:solidFill>
              </a:defRPr>
            </a:lvl3pPr>
            <a:lvl4pPr marL="161498" indent="-161498">
              <a:lnSpc>
                <a:spcPct val="110000"/>
              </a:lnSpc>
              <a:spcBef>
                <a:spcPts val="0"/>
              </a:spcBef>
              <a:buFont typeface="Arial" pitchFamily="34" charset="0"/>
              <a:buChar char="•"/>
              <a:defRPr sz="1200"/>
            </a:lvl4pPr>
            <a:lvl5pPr marL="373116" indent="-200481">
              <a:lnSpc>
                <a:spcPct val="110000"/>
              </a:lnSpc>
              <a:spcBef>
                <a:spcPts val="0"/>
              </a:spcBef>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432768" y="366033"/>
            <a:ext cx="6834343"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10" name="Text Placeholder 9"/>
          <p:cNvSpPr>
            <a:spLocks noGrp="1"/>
          </p:cNvSpPr>
          <p:nvPr>
            <p:ph type="body" sz="quarter" idx="10"/>
          </p:nvPr>
        </p:nvSpPr>
        <p:spPr>
          <a:xfrm>
            <a:off x="7893984" y="2015915"/>
            <a:ext cx="2344770" cy="4905742"/>
          </a:xfrm>
        </p:spPr>
        <p:txBody>
          <a:bodyPr>
            <a:noAutofit/>
          </a:bodyPr>
          <a:lstStyle>
            <a:lvl1pPr marL="0" indent="0">
              <a:lnSpc>
                <a:spcPct val="110000"/>
              </a:lnSpc>
              <a:spcBef>
                <a:spcPts val="0"/>
              </a:spcBef>
              <a:buNone/>
              <a:defRPr sz="1700">
                <a:solidFill>
                  <a:schemeClr val="accent3"/>
                </a:solidFill>
              </a:defRPr>
            </a:lvl1pPr>
            <a:lvl2pPr marL="0" indent="0">
              <a:lnSpc>
                <a:spcPct val="110000"/>
              </a:lnSpc>
              <a:spcBef>
                <a:spcPts val="0"/>
              </a:spcBef>
              <a:buNone/>
              <a:defRPr sz="1200">
                <a:solidFill>
                  <a:schemeClr val="tx2"/>
                </a:solidFill>
              </a:defRPr>
            </a:lvl2pPr>
            <a:lvl3pPr marL="0" indent="0">
              <a:lnSpc>
                <a:spcPct val="110000"/>
              </a:lnSpc>
              <a:spcBef>
                <a:spcPts val="0"/>
              </a:spcBef>
              <a:buNone/>
              <a:defRPr sz="1200">
                <a:solidFill>
                  <a:schemeClr val="tx2"/>
                </a:solidFill>
              </a:defRPr>
            </a:lvl3pPr>
            <a:lvl4pPr marL="0" indent="0">
              <a:lnSpc>
                <a:spcPct val="110000"/>
              </a:lnSpc>
              <a:spcBef>
                <a:spcPts val="0"/>
              </a:spcBef>
              <a:buNone/>
              <a:defRPr sz="1200">
                <a:solidFill>
                  <a:schemeClr val="tx2"/>
                </a:solidFill>
              </a:defRPr>
            </a:lvl4pPr>
            <a:lvl5pPr marL="0" indent="0">
              <a:lnSpc>
                <a:spcPct val="110000"/>
              </a:lnSpc>
              <a:spcBef>
                <a:spcPts val="0"/>
              </a:spcBef>
              <a:buNone/>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mp;C Layout">
    <p:spTree>
      <p:nvGrpSpPr>
        <p:cNvPr id="1" name=""/>
        <p:cNvGrpSpPr/>
        <p:nvPr/>
      </p:nvGrpSpPr>
      <p:grpSpPr>
        <a:xfrm>
          <a:off x="0" y="0"/>
          <a:ext cx="0" cy="0"/>
          <a:chOff x="0" y="0"/>
          <a:chExt cx="0" cy="0"/>
        </a:xfrm>
      </p:grpSpPr>
      <p:sp>
        <p:nvSpPr>
          <p:cNvPr id="8" name="Rectangle 7"/>
          <p:cNvSpPr/>
          <p:nvPr userDrawn="1"/>
        </p:nvSpPr>
        <p:spPr>
          <a:xfrm>
            <a:off x="3" y="1"/>
            <a:ext cx="5345907"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423" tIns="54712" rIns="109423" bIns="54712" rtlCol="0" anchor="ctr"/>
          <a:lstStyle/>
          <a:p>
            <a:pPr algn="ctr"/>
            <a:endParaRPr lang="en-GB" sz="2476"/>
          </a:p>
        </p:txBody>
      </p:sp>
      <p:sp>
        <p:nvSpPr>
          <p:cNvPr id="3" name="Content Placeholder 2"/>
          <p:cNvSpPr>
            <a:spLocks noGrp="1"/>
          </p:cNvSpPr>
          <p:nvPr>
            <p:ph idx="1"/>
          </p:nvPr>
        </p:nvSpPr>
        <p:spPr>
          <a:xfrm>
            <a:off x="432766" y="2015915"/>
            <a:ext cx="7669646" cy="4906537"/>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Font typeface="Arial" pitchFamily="34" charset="0"/>
              <a:buNone/>
              <a:tabLst/>
              <a:defRPr sz="1200" b="1">
                <a:solidFill>
                  <a:schemeClr val="accent2"/>
                </a:solidFill>
              </a:defRPr>
            </a:lvl2pPr>
            <a:lvl3pPr marL="0" indent="0">
              <a:lnSpc>
                <a:spcPct val="110000"/>
              </a:lnSpc>
              <a:spcBef>
                <a:spcPts val="0"/>
              </a:spcBef>
              <a:buFont typeface="Arial" pitchFamily="34" charset="0"/>
              <a:buNone/>
              <a:defRPr sz="1200" b="0">
                <a:solidFill>
                  <a:schemeClr val="tx2"/>
                </a:solidFill>
              </a:defRPr>
            </a:lvl3pPr>
            <a:lvl4pPr marL="161498" indent="-161498">
              <a:lnSpc>
                <a:spcPct val="110000"/>
              </a:lnSpc>
              <a:spcBef>
                <a:spcPts val="0"/>
              </a:spcBef>
              <a:buFont typeface="Arial" pitchFamily="34" charset="0"/>
              <a:buChar char="•"/>
              <a:defRPr sz="1200"/>
            </a:lvl4pPr>
            <a:lvl5pPr marL="373116" indent="-200481">
              <a:lnSpc>
                <a:spcPct val="110000"/>
              </a:lnSpc>
              <a:spcBef>
                <a:spcPts val="0"/>
              </a:spcBef>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432766" y="366033"/>
            <a:ext cx="7669646" cy="1197328"/>
          </a:xfrm>
          <a:prstGeom prst="rect">
            <a:avLst/>
          </a:prstGeom>
        </p:spPr>
        <p:txBody>
          <a:bodyPr vert="horz" lIns="0" tIns="0" rIns="0" bIns="0" rtlCol="0" anchor="t" anchorCtr="0">
            <a:noAutofit/>
          </a:bodyPr>
          <a:lstStyle>
            <a:lvl1pPr>
              <a:defRPr>
                <a:solidFill>
                  <a:schemeClr val="accent1"/>
                </a:solidFill>
              </a:defRPr>
            </a:lvl1p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8" name="Rectangle 7"/>
          <p:cNvSpPr/>
          <p:nvPr userDrawn="1"/>
        </p:nvSpPr>
        <p:spPr>
          <a:xfrm>
            <a:off x="3" y="1"/>
            <a:ext cx="5345907"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423" tIns="54712" rIns="109423" bIns="54712" rtlCol="0" anchor="ctr"/>
          <a:lstStyle/>
          <a:p>
            <a:pPr algn="ctr"/>
            <a:endParaRPr lang="en-GB" sz="2476"/>
          </a:p>
        </p:txBody>
      </p:sp>
      <p:sp>
        <p:nvSpPr>
          <p:cNvPr id="3" name="Content Placeholder 2"/>
          <p:cNvSpPr>
            <a:spLocks noGrp="1"/>
          </p:cNvSpPr>
          <p:nvPr>
            <p:ph idx="1"/>
          </p:nvPr>
        </p:nvSpPr>
        <p:spPr>
          <a:xfrm>
            <a:off x="432769" y="2015915"/>
            <a:ext cx="9813559" cy="4906537"/>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Font typeface="Arial" pitchFamily="34" charset="0"/>
              <a:buNone/>
              <a:tabLst/>
              <a:defRPr sz="1200" b="1">
                <a:solidFill>
                  <a:schemeClr val="accent3"/>
                </a:solidFill>
              </a:defRPr>
            </a:lvl2pPr>
            <a:lvl3pPr marL="0" indent="0">
              <a:lnSpc>
                <a:spcPct val="110000"/>
              </a:lnSpc>
              <a:spcBef>
                <a:spcPts val="0"/>
              </a:spcBef>
              <a:buFont typeface="Arial" pitchFamily="34" charset="0"/>
              <a:buNone/>
              <a:defRPr sz="1200" b="0">
                <a:solidFill>
                  <a:schemeClr val="tx2"/>
                </a:solidFill>
              </a:defRPr>
            </a:lvl3pPr>
            <a:lvl4pPr marL="161498" indent="-161498">
              <a:lnSpc>
                <a:spcPct val="110000"/>
              </a:lnSpc>
              <a:spcBef>
                <a:spcPts val="0"/>
              </a:spcBef>
              <a:buFont typeface="Arial" pitchFamily="34" charset="0"/>
              <a:buChar char="•"/>
              <a:defRPr sz="1200"/>
            </a:lvl4pPr>
            <a:lvl5pPr marL="371260" indent="-200481">
              <a:lnSpc>
                <a:spcPct val="110000"/>
              </a:lnSpc>
              <a:spcBef>
                <a:spcPts val="0"/>
              </a:spcBef>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432769" y="366033"/>
            <a:ext cx="9813559"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large image">
    <p:spTree>
      <p:nvGrpSpPr>
        <p:cNvPr id="1" name=""/>
        <p:cNvGrpSpPr/>
        <p:nvPr/>
      </p:nvGrpSpPr>
      <p:grpSpPr>
        <a:xfrm>
          <a:off x="0" y="0"/>
          <a:ext cx="0" cy="0"/>
          <a:chOff x="0" y="0"/>
          <a:chExt cx="0" cy="0"/>
        </a:xfrm>
      </p:grpSpPr>
      <p:sp>
        <p:nvSpPr>
          <p:cNvPr id="8" name="Rectangle 7"/>
          <p:cNvSpPr/>
          <p:nvPr userDrawn="1"/>
        </p:nvSpPr>
        <p:spPr>
          <a:xfrm>
            <a:off x="3" y="1"/>
            <a:ext cx="5345907"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423" tIns="54712" rIns="109423" bIns="54712" rtlCol="0" anchor="ctr"/>
          <a:lstStyle/>
          <a:p>
            <a:pPr algn="ctr"/>
            <a:endParaRPr lang="en-GB" sz="2476"/>
          </a:p>
        </p:txBody>
      </p:sp>
      <p:sp>
        <p:nvSpPr>
          <p:cNvPr id="3" name="Content Placeholder 2"/>
          <p:cNvSpPr>
            <a:spLocks noGrp="1"/>
          </p:cNvSpPr>
          <p:nvPr>
            <p:ph idx="1"/>
          </p:nvPr>
        </p:nvSpPr>
        <p:spPr>
          <a:xfrm>
            <a:off x="432766" y="2015915"/>
            <a:ext cx="4829615" cy="4906537"/>
          </a:xfrm>
        </p:spPr>
        <p:txBody>
          <a:bodyPr>
            <a:noAutofit/>
          </a:bodyPr>
          <a:lstStyle>
            <a:lvl1pPr marL="0" indent="0">
              <a:lnSpc>
                <a:spcPct val="110000"/>
              </a:lnSpc>
              <a:spcBef>
                <a:spcPts val="0"/>
              </a:spcBef>
              <a:spcAft>
                <a:spcPts val="0"/>
              </a:spcAft>
              <a:buNone/>
              <a:defRPr sz="1200" b="0">
                <a:solidFill>
                  <a:schemeClr val="tx2"/>
                </a:solidFill>
              </a:defRPr>
            </a:lvl1pPr>
            <a:lvl2pPr marL="0" indent="0">
              <a:lnSpc>
                <a:spcPct val="110000"/>
              </a:lnSpc>
              <a:spcBef>
                <a:spcPts val="0"/>
              </a:spcBef>
              <a:spcAft>
                <a:spcPts val="0"/>
              </a:spcAft>
              <a:buFont typeface="Arial" pitchFamily="34" charset="0"/>
              <a:buNone/>
              <a:tabLst/>
              <a:defRPr sz="1200" b="1">
                <a:solidFill>
                  <a:schemeClr val="accent2"/>
                </a:solidFill>
              </a:defRPr>
            </a:lvl2pPr>
            <a:lvl3pPr marL="0" indent="0">
              <a:lnSpc>
                <a:spcPct val="110000"/>
              </a:lnSpc>
              <a:spcBef>
                <a:spcPts val="0"/>
              </a:spcBef>
              <a:spcAft>
                <a:spcPts val="0"/>
              </a:spcAft>
              <a:buFont typeface="Arial" pitchFamily="34" charset="0"/>
              <a:buNone/>
              <a:defRPr sz="1200" b="0">
                <a:solidFill>
                  <a:schemeClr val="tx2"/>
                </a:solidFill>
              </a:defRPr>
            </a:lvl3pPr>
            <a:lvl4pPr marL="161498" indent="-161498">
              <a:lnSpc>
                <a:spcPct val="110000"/>
              </a:lnSpc>
              <a:spcBef>
                <a:spcPts val="0"/>
              </a:spcBef>
              <a:spcAft>
                <a:spcPts val="0"/>
              </a:spcAft>
              <a:buFont typeface="Arial" pitchFamily="34" charset="0"/>
              <a:buChar char="•"/>
              <a:defRPr sz="1200"/>
            </a:lvl4pPr>
            <a:lvl5pPr marL="376830" indent="-207907">
              <a:lnSpc>
                <a:spcPct val="110000"/>
              </a:lnSpc>
              <a:spcBef>
                <a:spcPts val="0"/>
              </a:spcBef>
              <a:spcAft>
                <a:spcPts val="0"/>
              </a:spcAft>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432766" y="366033"/>
            <a:ext cx="4829615"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11" name="Picture Placeholder 10"/>
          <p:cNvSpPr>
            <a:spLocks noGrp="1"/>
          </p:cNvSpPr>
          <p:nvPr>
            <p:ph type="pic" sz="quarter" idx="10"/>
          </p:nvPr>
        </p:nvSpPr>
        <p:spPr>
          <a:xfrm>
            <a:off x="5429439" y="1"/>
            <a:ext cx="5262375" cy="7559675"/>
          </a:xfrm>
        </p:spPr>
        <p:txBody>
          <a:bodyPr/>
          <a:lstStyle>
            <a:lvl1pPr>
              <a:defRPr sz="1200"/>
            </a:lvl1pPr>
          </a:lstStyle>
          <a:p>
            <a:r>
              <a:rPr lang="en-US" smtClean="0"/>
              <a:t>Click icon to add picture</a:t>
            </a:r>
            <a:endParaRPr lang="en-GB" dirty="0"/>
          </a:p>
        </p:txBody>
      </p:sp>
    </p:spTree>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8" name="Rectangle 7"/>
          <p:cNvSpPr/>
          <p:nvPr userDrawn="1"/>
        </p:nvSpPr>
        <p:spPr>
          <a:xfrm>
            <a:off x="3" y="1"/>
            <a:ext cx="5345907" cy="755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423" tIns="54712" rIns="109423" bIns="54712" rtlCol="0" anchor="ctr"/>
          <a:lstStyle/>
          <a:p>
            <a:pPr algn="ctr"/>
            <a:endParaRPr lang="en-GB" sz="2476"/>
          </a:p>
        </p:txBody>
      </p:sp>
      <p:sp>
        <p:nvSpPr>
          <p:cNvPr id="3" name="Content Placeholder 2"/>
          <p:cNvSpPr>
            <a:spLocks noGrp="1"/>
          </p:cNvSpPr>
          <p:nvPr>
            <p:ph idx="1"/>
          </p:nvPr>
        </p:nvSpPr>
        <p:spPr>
          <a:xfrm>
            <a:off x="432766" y="2015915"/>
            <a:ext cx="4829615" cy="4906537"/>
          </a:xfrm>
        </p:spPr>
        <p:txBody>
          <a:bodyPr>
            <a:noAutofit/>
          </a:bodyPr>
          <a:lstStyle>
            <a:lvl1pPr marL="0" indent="0">
              <a:lnSpc>
                <a:spcPct val="110000"/>
              </a:lnSpc>
              <a:spcBef>
                <a:spcPts val="0"/>
              </a:spcBef>
              <a:buNone/>
              <a:defRPr sz="1200" b="0">
                <a:solidFill>
                  <a:schemeClr val="tx2"/>
                </a:solidFill>
              </a:defRPr>
            </a:lvl1pPr>
            <a:lvl2pPr marL="0" indent="0">
              <a:lnSpc>
                <a:spcPct val="110000"/>
              </a:lnSpc>
              <a:spcBef>
                <a:spcPts val="0"/>
              </a:spcBef>
              <a:buFont typeface="Arial" pitchFamily="34" charset="0"/>
              <a:buNone/>
              <a:tabLst/>
              <a:defRPr sz="1200" b="1">
                <a:solidFill>
                  <a:schemeClr val="accent3"/>
                </a:solidFill>
              </a:defRPr>
            </a:lvl2pPr>
            <a:lvl3pPr marL="0" indent="0">
              <a:lnSpc>
                <a:spcPct val="110000"/>
              </a:lnSpc>
              <a:spcBef>
                <a:spcPts val="0"/>
              </a:spcBef>
              <a:buFont typeface="Arial" pitchFamily="34" charset="0"/>
              <a:buNone/>
              <a:defRPr sz="1200" b="0">
                <a:solidFill>
                  <a:schemeClr val="tx2"/>
                </a:solidFill>
              </a:defRPr>
            </a:lvl3pPr>
            <a:lvl4pPr marL="161498" indent="-161498">
              <a:lnSpc>
                <a:spcPct val="110000"/>
              </a:lnSpc>
              <a:spcBef>
                <a:spcPts val="0"/>
              </a:spcBef>
              <a:buFont typeface="Arial" pitchFamily="34" charset="0"/>
              <a:buChar char="•"/>
              <a:tabLst/>
              <a:defRPr sz="1200"/>
            </a:lvl4pPr>
            <a:lvl5pPr marL="371260" indent="-198623">
              <a:lnSpc>
                <a:spcPct val="110000"/>
              </a:lnSpc>
              <a:spcBef>
                <a:spcPts val="0"/>
              </a:spcBef>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itle Placeholder 1"/>
          <p:cNvSpPr>
            <a:spLocks noGrp="1"/>
          </p:cNvSpPr>
          <p:nvPr>
            <p:ph type="title"/>
          </p:nvPr>
        </p:nvSpPr>
        <p:spPr>
          <a:xfrm>
            <a:off x="432769" y="366033"/>
            <a:ext cx="9813559" cy="1197328"/>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
        <p:nvSpPr>
          <p:cNvPr id="11" name="Picture Placeholder 10"/>
          <p:cNvSpPr>
            <a:spLocks noGrp="1"/>
          </p:cNvSpPr>
          <p:nvPr>
            <p:ph type="pic" sz="quarter" idx="10"/>
          </p:nvPr>
        </p:nvSpPr>
        <p:spPr>
          <a:xfrm>
            <a:off x="5429438" y="2015917"/>
            <a:ext cx="4816884" cy="4895531"/>
          </a:xfrm>
        </p:spPr>
        <p:txBody>
          <a:bodyPr>
            <a:normAutofit/>
          </a:bodyPr>
          <a:lstStyle>
            <a:lvl1pPr>
              <a:defRPr sz="1200"/>
            </a:lvl1pPr>
          </a:lstStyle>
          <a:p>
            <a:r>
              <a:rPr lang="en-US" smtClean="0"/>
              <a:t>Click icon to add picture</a:t>
            </a:r>
            <a:endParaRPr lang="en-GB" dirty="0"/>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64" y="2015916"/>
            <a:ext cx="7127394" cy="4906537"/>
          </a:xfrm>
        </p:spPr>
        <p:txBody>
          <a:bodyPr>
            <a:normAutofit/>
          </a:bodyPr>
          <a:lstStyle>
            <a:lvl1pPr marL="0" indent="0">
              <a:lnSpc>
                <a:spcPct val="105000"/>
              </a:lnSpc>
              <a:spcBef>
                <a:spcPts val="0"/>
              </a:spcBef>
              <a:buNone/>
              <a:defRPr sz="2000" b="0">
                <a:solidFill>
                  <a:schemeClr val="bg1"/>
                </a:solidFill>
              </a:defRPr>
            </a:lvl1pPr>
            <a:lvl2pPr marL="0" indent="0">
              <a:buNone/>
              <a:tabLst/>
              <a:defRPr sz="3625" b="0">
                <a:solidFill>
                  <a:schemeClr val="bg1"/>
                </a:solidFill>
              </a:defRPr>
            </a:lvl2pPr>
            <a:lvl3pPr marL="328668" indent="-328668">
              <a:buFont typeface="Arial" pitchFamily="34" charset="0"/>
              <a:buChar char="•"/>
              <a:defRPr sz="3625" b="0">
                <a:solidFill>
                  <a:schemeClr val="bg1"/>
                </a:solidFill>
              </a:defRPr>
            </a:lvl3pPr>
            <a:lvl4pPr>
              <a:defRPr sz="3625" b="0">
                <a:solidFill>
                  <a:schemeClr val="bg1"/>
                </a:solidFill>
              </a:defRPr>
            </a:lvl4pPr>
            <a:lvl5pPr>
              <a:defRPr sz="3625"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Key Statement Slide 1">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64" y="2015916"/>
            <a:ext cx="7127394" cy="4906537"/>
          </a:xfrm>
        </p:spPr>
        <p:txBody>
          <a:bodyPr>
            <a:normAutofit/>
          </a:bodyPr>
          <a:lstStyle>
            <a:lvl1pPr marL="0" indent="0">
              <a:lnSpc>
                <a:spcPct val="105000"/>
              </a:lnSpc>
              <a:spcBef>
                <a:spcPts val="0"/>
              </a:spcBef>
              <a:buNone/>
              <a:defRPr sz="2000" b="0">
                <a:solidFill>
                  <a:schemeClr val="bg1"/>
                </a:solidFill>
              </a:defRPr>
            </a:lvl1pPr>
            <a:lvl2pPr marL="0" indent="0">
              <a:buNone/>
              <a:tabLst/>
              <a:defRPr sz="3625" b="0">
                <a:solidFill>
                  <a:schemeClr val="bg1"/>
                </a:solidFill>
              </a:defRPr>
            </a:lvl2pPr>
            <a:lvl3pPr marL="328668" indent="-328668">
              <a:buFont typeface="Arial" pitchFamily="34" charset="0"/>
              <a:buChar char="•"/>
              <a:defRPr sz="3625" b="0">
                <a:solidFill>
                  <a:schemeClr val="bg1"/>
                </a:solidFill>
              </a:defRPr>
            </a:lvl3pPr>
            <a:lvl4pPr>
              <a:defRPr sz="3625" b="0">
                <a:solidFill>
                  <a:schemeClr val="bg1"/>
                </a:solidFill>
              </a:defRPr>
            </a:lvl4pPr>
            <a:lvl5pPr>
              <a:defRPr sz="3625"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Key Statement Slide 1">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764" y="2015916"/>
            <a:ext cx="7127394" cy="4906537"/>
          </a:xfrm>
        </p:spPr>
        <p:txBody>
          <a:bodyPr>
            <a:normAutofit/>
          </a:bodyPr>
          <a:lstStyle>
            <a:lvl1pPr marL="0" indent="0">
              <a:lnSpc>
                <a:spcPct val="105000"/>
              </a:lnSpc>
              <a:spcBef>
                <a:spcPts val="0"/>
              </a:spcBef>
              <a:buNone/>
              <a:defRPr sz="2000" b="0">
                <a:solidFill>
                  <a:schemeClr val="bg1"/>
                </a:solidFill>
              </a:defRPr>
            </a:lvl1pPr>
            <a:lvl2pPr marL="0" indent="0">
              <a:buNone/>
              <a:tabLst/>
              <a:defRPr sz="3625" b="0">
                <a:solidFill>
                  <a:schemeClr val="bg1"/>
                </a:solidFill>
              </a:defRPr>
            </a:lvl2pPr>
            <a:lvl3pPr marL="328668" indent="-328668">
              <a:buFont typeface="Arial" pitchFamily="34" charset="0"/>
              <a:buChar char="•"/>
              <a:defRPr sz="3625" b="0">
                <a:solidFill>
                  <a:schemeClr val="bg1"/>
                </a:solidFill>
              </a:defRPr>
            </a:lvl3pPr>
            <a:lvl4pPr>
              <a:defRPr sz="3625" b="0">
                <a:solidFill>
                  <a:schemeClr val="bg1"/>
                </a:solidFill>
              </a:defRPr>
            </a:lvl4pPr>
            <a:lvl5pPr>
              <a:defRPr sz="3625" b="0">
                <a:solidFill>
                  <a:schemeClr val="bg1"/>
                </a:solidFill>
              </a:defRPr>
            </a:lvl5pPr>
          </a:lstStyle>
          <a:p>
            <a:pPr lvl="0"/>
            <a:r>
              <a:rPr lang="en-US" smtClean="0"/>
              <a:t>Click to edit Master text styles</a:t>
            </a:r>
          </a:p>
        </p:txBody>
      </p:sp>
      <p:sp>
        <p:nvSpPr>
          <p:cNvPr id="19"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accent3"/>
        </a:solidFill>
        <a:effectLst/>
      </p:bgPr>
    </p:bg>
    <p:spTree>
      <p:nvGrpSpPr>
        <p:cNvPr id="1" name=""/>
        <p:cNvGrpSpPr/>
        <p:nvPr/>
      </p:nvGrpSpPr>
      <p:grpSpPr>
        <a:xfrm>
          <a:off x="0" y="0"/>
          <a:ext cx="0" cy="0"/>
          <a:chOff x="0" y="0"/>
          <a:chExt cx="0" cy="0"/>
        </a:xfrm>
      </p:grpSpPr>
      <p:sp>
        <p:nvSpPr>
          <p:cNvPr id="11"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bg1"/>
                </a:solidFill>
              </a:defRPr>
            </a:lvl1pPr>
          </a:lstStyle>
          <a:p>
            <a:fld id="{95CC1D26-A9BD-4BDE-BDD9-08EDBAE96860}" type="slidenum">
              <a:rPr lang="en-GB" smtClean="0"/>
              <a:pPr/>
              <a:t>‹#›</a:t>
            </a:fld>
            <a:endParaRPr lang="en-GB" dirty="0"/>
          </a:p>
        </p:txBody>
      </p:sp>
      <p:sp>
        <p:nvSpPr>
          <p:cNvPr id="6" name="Text Placeholder 5"/>
          <p:cNvSpPr>
            <a:spLocks noGrp="1"/>
          </p:cNvSpPr>
          <p:nvPr>
            <p:ph type="body" sz="quarter" idx="10"/>
          </p:nvPr>
        </p:nvSpPr>
        <p:spPr>
          <a:xfrm>
            <a:off x="433691" y="3307362"/>
            <a:ext cx="9812102" cy="3622366"/>
          </a:xfrm>
        </p:spPr>
        <p:txBody>
          <a:bodyPr>
            <a:normAutofit/>
          </a:bodyPr>
          <a:lstStyle>
            <a:lvl1pPr marL="0" indent="0">
              <a:spcBef>
                <a:spcPts val="0"/>
              </a:spcBef>
              <a:buNone/>
              <a:defRPr sz="1200" b="1">
                <a:solidFill>
                  <a:schemeClr val="bg1"/>
                </a:solidFill>
              </a:defRPr>
            </a:lvl1pPr>
            <a:lvl2pPr marL="0" indent="0">
              <a:spcBef>
                <a:spcPts val="0"/>
              </a:spcBef>
              <a:buNone/>
              <a:defRPr sz="1200">
                <a:solidFill>
                  <a:schemeClr val="bg1"/>
                </a:solidFill>
              </a:defRPr>
            </a:lvl2pPr>
            <a:lvl3pPr>
              <a:spcBef>
                <a:spcPts val="0"/>
              </a:spcBef>
              <a:defRPr sz="1200">
                <a:solidFill>
                  <a:schemeClr val="bg1"/>
                </a:solidFill>
              </a:defRPr>
            </a:lvl3pPr>
            <a:lvl4pPr>
              <a:spcBef>
                <a:spcPts val="0"/>
              </a:spcBef>
              <a:defRPr sz="1200">
                <a:solidFill>
                  <a:schemeClr val="bg1"/>
                </a:solidFill>
              </a:defRPr>
            </a:lvl4pPr>
            <a:lvl5pPr>
              <a:spcBef>
                <a:spcPts val="0"/>
              </a:spcBef>
              <a:defRPr sz="1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pt text single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842387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 with Image 1">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2641" y="3703637"/>
            <a:ext cx="7409172" cy="2743199"/>
          </a:xfrm>
          <a:prstGeom prst="rect">
            <a:avLst/>
          </a:prstGeom>
        </p:spPr>
      </p:pic>
      <p:sp>
        <p:nvSpPr>
          <p:cNvPr id="2" name="Title 1"/>
          <p:cNvSpPr>
            <a:spLocks noGrp="1"/>
          </p:cNvSpPr>
          <p:nvPr>
            <p:ph type="title"/>
          </p:nvPr>
        </p:nvSpPr>
        <p:spPr>
          <a:xfrm>
            <a:off x="1154906" y="3170237"/>
            <a:ext cx="5334000" cy="818958"/>
          </a:xfrm>
        </p:spPr>
        <p:txBody>
          <a:bodyPr anchor="t">
            <a:noAutofit/>
          </a:bodyPr>
          <a:lstStyle>
            <a:lvl1pPr algn="l">
              <a:defRPr sz="4801" b="0" cap="none" baseline="0">
                <a:solidFill>
                  <a:schemeClr val="accent1"/>
                </a:solidFill>
              </a:defRPr>
            </a:lvl1pPr>
          </a:lstStyle>
          <a:p>
            <a:r>
              <a:rPr lang="en-US" dirty="0" smtClean="0"/>
              <a:t>Click to edit Master title style</a:t>
            </a:r>
            <a:endParaRPr lang="en-GB" dirty="0"/>
          </a:p>
        </p:txBody>
      </p:sp>
    </p:spTree>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vider Slide with Image 1">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38597"/>
          <a:stretch/>
        </p:blipFill>
        <p:spPr>
          <a:xfrm>
            <a:off x="6015974" y="3703637"/>
            <a:ext cx="4675839" cy="2819400"/>
          </a:xfrm>
          <a:prstGeom prst="rect">
            <a:avLst/>
          </a:prstGeom>
        </p:spPr>
      </p:pic>
      <p:sp>
        <p:nvSpPr>
          <p:cNvPr id="2" name="Title 1"/>
          <p:cNvSpPr>
            <a:spLocks noGrp="1"/>
          </p:cNvSpPr>
          <p:nvPr>
            <p:ph type="title"/>
          </p:nvPr>
        </p:nvSpPr>
        <p:spPr>
          <a:xfrm>
            <a:off x="1154906" y="3170237"/>
            <a:ext cx="5334000" cy="818958"/>
          </a:xfrm>
        </p:spPr>
        <p:txBody>
          <a:bodyPr anchor="t">
            <a:noAutofit/>
          </a:bodyPr>
          <a:lstStyle>
            <a:lvl1pPr algn="l">
              <a:defRPr sz="4801" b="0" cap="none" baseline="0">
                <a:solidFill>
                  <a:schemeClr val="accent1"/>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1202552885"/>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Divider Slide with Image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82641" y="3703637"/>
            <a:ext cx="7409172" cy="2743199"/>
          </a:xfrm>
          <a:prstGeom prst="rect">
            <a:avLst/>
          </a:prstGeom>
        </p:spPr>
      </p:pic>
      <p:sp>
        <p:nvSpPr>
          <p:cNvPr id="2" name="Title 1"/>
          <p:cNvSpPr>
            <a:spLocks noGrp="1"/>
          </p:cNvSpPr>
          <p:nvPr>
            <p:ph type="title"/>
          </p:nvPr>
        </p:nvSpPr>
        <p:spPr>
          <a:xfrm>
            <a:off x="1154906" y="3170237"/>
            <a:ext cx="5334000" cy="818958"/>
          </a:xfrm>
        </p:spPr>
        <p:txBody>
          <a:bodyPr anchor="t">
            <a:noAutofit/>
          </a:bodyPr>
          <a:lstStyle>
            <a:lvl1pPr algn="l">
              <a:defRPr sz="4801" b="0" cap="none" baseline="0">
                <a:solidFill>
                  <a:schemeClr val="accent1"/>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3331833527"/>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with Imag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819" y="2015913"/>
            <a:ext cx="3246484" cy="4509577"/>
          </a:xfrm>
        </p:spPr>
        <p:txBody>
          <a:bodyPr anchor="t">
            <a:noAutofit/>
          </a:bodyPr>
          <a:lstStyle>
            <a:lvl1pPr algn="l">
              <a:defRPr sz="3600" b="0" cap="none" baseline="0">
                <a:solidFill>
                  <a:schemeClr val="accent2"/>
                </a:solidFill>
              </a:defRPr>
            </a:lvl1pPr>
          </a:lstStyle>
          <a:p>
            <a:r>
              <a:rPr lang="en-US" smtClean="0"/>
              <a:t>Click to edit Master title style</a:t>
            </a:r>
            <a:endParaRPr lang="en-GB" dirty="0"/>
          </a:p>
        </p:txBody>
      </p:sp>
      <p:sp>
        <p:nvSpPr>
          <p:cNvPr id="11"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12"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74108" y="1265864"/>
            <a:ext cx="4842276" cy="5753504"/>
          </a:xfrm>
        </p:spPr>
        <p:txBody>
          <a:bodyPr/>
          <a:lstStyle>
            <a:lvl1pPr>
              <a:defRPr sz="1556"/>
            </a:lvl1pPr>
            <a:lvl2pPr>
              <a:defRPr sz="1362"/>
            </a:lvl2pPr>
            <a:lvl3pPr>
              <a:defRPr sz="1167"/>
            </a:lvl3pPr>
            <a:lvl4pPr>
              <a:defRPr sz="1070"/>
            </a:lvl4pPr>
            <a:lvl5pPr>
              <a:defRPr sz="1070"/>
            </a:lvl5pPr>
            <a:lvl6pPr>
              <a:defRPr sz="1752"/>
            </a:lvl6pPr>
            <a:lvl7pPr>
              <a:defRPr sz="1752"/>
            </a:lvl7pPr>
            <a:lvl8pPr>
              <a:defRPr sz="1752"/>
            </a:lvl8pPr>
            <a:lvl9pPr>
              <a:defRPr sz="1752"/>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478353" y="1265864"/>
            <a:ext cx="4843963" cy="5753504"/>
          </a:xfrm>
        </p:spPr>
        <p:txBody>
          <a:bodyPr/>
          <a:lstStyle>
            <a:lvl1pPr>
              <a:defRPr sz="1556"/>
            </a:lvl1pPr>
            <a:lvl2pPr>
              <a:defRPr sz="1362"/>
            </a:lvl2pPr>
            <a:lvl3pPr>
              <a:defRPr sz="1167"/>
            </a:lvl3pPr>
            <a:lvl4pPr>
              <a:defRPr sz="1070"/>
            </a:lvl4pPr>
            <a:lvl5pPr>
              <a:defRPr sz="1070"/>
            </a:lvl5pPr>
            <a:lvl6pPr>
              <a:defRPr sz="1752"/>
            </a:lvl6pPr>
            <a:lvl7pPr>
              <a:defRPr sz="1752"/>
            </a:lvl7pPr>
            <a:lvl8pPr>
              <a:defRPr sz="1752"/>
            </a:lvl8pPr>
            <a:lvl9pPr>
              <a:defRPr sz="1752"/>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819663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tx2"/>
        </a:solidFill>
        <a:effectLst/>
      </p:bgPr>
    </p:bg>
    <p:spTree>
      <p:nvGrpSpPr>
        <p:cNvPr id="1" name=""/>
        <p:cNvGrpSpPr/>
        <p:nvPr/>
      </p:nvGrpSpPr>
      <p:grpSpPr>
        <a:xfrm>
          <a:off x="0" y="0"/>
          <a:ext cx="0" cy="0"/>
          <a:chOff x="0" y="0"/>
          <a:chExt cx="0" cy="0"/>
        </a:xfrm>
      </p:grpSpPr>
      <p:sp>
        <p:nvSpPr>
          <p:cNvPr id="148482" name="Title Placeholder 1"/>
          <p:cNvSpPr>
            <a:spLocks noGrp="1"/>
          </p:cNvSpPr>
          <p:nvPr>
            <p:ph type="ctrTitle"/>
          </p:nvPr>
        </p:nvSpPr>
        <p:spPr>
          <a:xfrm>
            <a:off x="1336269" y="2943907"/>
            <a:ext cx="7146996" cy="1244251"/>
          </a:xfrm>
        </p:spPr>
        <p:txBody>
          <a:bodyPr/>
          <a:lstStyle>
            <a:lvl1pPr>
              <a:lnSpc>
                <a:spcPct val="100000"/>
              </a:lnSpc>
              <a:defRPr sz="5058" b="0">
                <a:solidFill>
                  <a:schemeClr val="bg2"/>
                </a:solidFill>
                <a:latin typeface="Times New Roman" pitchFamily="18" charset="0"/>
              </a:defRPr>
            </a:lvl1pPr>
          </a:lstStyle>
          <a:p>
            <a:r>
              <a:rPr lang="en-US" smtClean="0"/>
              <a:t>Click to edit Master title style</a:t>
            </a:r>
            <a:endParaRPr lang="en-US"/>
          </a:p>
        </p:txBody>
      </p:sp>
    </p:spTree>
    <p:extLst>
      <p:ext uri="{BB962C8B-B14F-4D97-AF65-F5344CB8AC3E}">
        <p14:creationId xmlns:p14="http://schemas.microsoft.com/office/powerpoint/2010/main" val="254181334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779612" y="1266945"/>
            <a:ext cx="9132590" cy="2561890"/>
          </a:xfrm>
          <a:prstGeom prst="rect">
            <a:avLst/>
          </a:prstGeom>
        </p:spPr>
        <p:txBody>
          <a:bodyPr anchor="b"/>
          <a:lstStyle/>
          <a:p>
            <a:r>
              <a:t>Title Text</a:t>
            </a:r>
          </a:p>
        </p:txBody>
      </p:sp>
      <p:sp>
        <p:nvSpPr>
          <p:cNvPr id="12" name="Shape 12"/>
          <p:cNvSpPr>
            <a:spLocks noGrp="1"/>
          </p:cNvSpPr>
          <p:nvPr>
            <p:ph type="body" sz="quarter" idx="1"/>
          </p:nvPr>
        </p:nvSpPr>
        <p:spPr>
          <a:xfrm>
            <a:off x="779612" y="3898833"/>
            <a:ext cx="9132590" cy="874962"/>
          </a:xfrm>
          <a:prstGeom prst="rect">
            <a:avLst/>
          </a:prstGeom>
        </p:spPr>
        <p:txBody>
          <a:bodyPr anchor="t"/>
          <a:lstStyle>
            <a:lvl1pPr marL="0" indent="0" algn="ctr">
              <a:spcBef>
                <a:spcPts val="0"/>
              </a:spcBef>
              <a:buSzTx/>
              <a:buNone/>
              <a:defRPr sz="1929"/>
            </a:lvl1pPr>
            <a:lvl2pPr marL="0" indent="0" algn="ctr">
              <a:spcBef>
                <a:spcPts val="0"/>
              </a:spcBef>
              <a:buSzTx/>
              <a:buNone/>
              <a:defRPr sz="1929"/>
            </a:lvl2pPr>
            <a:lvl3pPr marL="0" indent="0" algn="ctr">
              <a:spcBef>
                <a:spcPts val="0"/>
              </a:spcBef>
              <a:buSzTx/>
              <a:buNone/>
              <a:defRPr sz="1929"/>
            </a:lvl3pPr>
            <a:lvl4pPr marL="0" indent="0" algn="ctr">
              <a:spcBef>
                <a:spcPts val="0"/>
              </a:spcBef>
              <a:buSzTx/>
              <a:buNone/>
              <a:defRPr sz="1929"/>
            </a:lvl4pPr>
            <a:lvl5pPr marL="0" indent="0" algn="ctr">
              <a:spcBef>
                <a:spcPts val="0"/>
              </a:spcBef>
              <a:buSzTx/>
              <a:buNone/>
              <a:defRPr sz="1929"/>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1236359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2763" y="366037"/>
            <a:ext cx="9807844" cy="1628229"/>
          </a:xfrm>
          <a:prstGeom prst="rect">
            <a:avLst/>
          </a:prstGeom>
        </p:spPr>
        <p:txBody>
          <a:bodyPr vert="horz" lIns="0" tIns="0" rIns="0" bIns="0" rtlCol="0" anchor="t"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432763" y="2015916"/>
            <a:ext cx="9807844" cy="4906537"/>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Slide Number Placeholder 7"/>
          <p:cNvSpPr>
            <a:spLocks noGrp="1"/>
          </p:cNvSpPr>
          <p:nvPr>
            <p:ph type="sldNum" sz="quarter" idx="4"/>
          </p:nvPr>
        </p:nvSpPr>
        <p:spPr>
          <a:xfrm>
            <a:off x="9321425" y="7063636"/>
            <a:ext cx="926166" cy="277784"/>
          </a:xfrm>
          <a:prstGeom prst="rect">
            <a:avLst/>
          </a:prstGeom>
        </p:spPr>
        <p:txBody>
          <a:bodyPr vert="horz" lIns="0" tIns="0" rIns="0" bIns="0" rtlCol="0" anchor="ctr" anchorCtr="0"/>
          <a:lstStyle>
            <a:lvl1pPr algn="r">
              <a:defRPr sz="800" b="0">
                <a:solidFill>
                  <a:schemeClr val="tx2"/>
                </a:solidFill>
              </a:defRPr>
            </a:lvl1pPr>
          </a:lstStyle>
          <a:p>
            <a:fld id="{95CC1D26-A9BD-4BDE-BDD9-08EDBAE96860}"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8" r:id="rId3"/>
    <p:sldLayoutId id="2147483674" r:id="rId4"/>
    <p:sldLayoutId id="2147483682" r:id="rId5"/>
    <p:sldLayoutId id="2147483685" r:id="rId6"/>
    <p:sldLayoutId id="2147483683" r:id="rId7"/>
    <p:sldLayoutId id="2147483684" r:id="rId8"/>
    <p:sldLayoutId id="2147483660" r:id="rId9"/>
    <p:sldLayoutId id="2147483672" r:id="rId10"/>
    <p:sldLayoutId id="2147483686" r:id="rId11"/>
    <p:sldLayoutId id="2147483680" r:id="rId12"/>
    <p:sldLayoutId id="2147483679" r:id="rId13"/>
    <p:sldLayoutId id="2147483681" r:id="rId14"/>
    <p:sldLayoutId id="2147483671" r:id="rId15"/>
    <p:sldLayoutId id="2147483687" r:id="rId16"/>
    <p:sldLayoutId id="2147483688" r:id="rId17"/>
    <p:sldLayoutId id="2147483651" r:id="rId18"/>
    <p:sldLayoutId id="2147483691" r:id="rId19"/>
    <p:sldLayoutId id="2147483669" r:id="rId20"/>
    <p:sldLayoutId id="2147483694" r:id="rId21"/>
    <p:sldLayoutId id="2147483695" r:id="rId22"/>
    <p:sldLayoutId id="2147483670" r:id="rId23"/>
    <p:sldLayoutId id="2147483652" r:id="rId24"/>
    <p:sldLayoutId id="2147483692" r:id="rId25"/>
    <p:sldLayoutId id="2147483693" r:id="rId26"/>
    <p:sldLayoutId id="2147483696" r:id="rId27"/>
  </p:sldLayoutIdLst>
  <p:transition>
    <p:fade/>
  </p:transition>
  <p:timing>
    <p:tnLst>
      <p:par>
        <p:cTn id="1" dur="indefinite" restart="never" nodeType="tmRoot"/>
      </p:par>
    </p:tnLst>
  </p:timing>
  <p:hf hdr="0" dt="0"/>
  <p:txStyles>
    <p:titleStyle>
      <a:lvl1pPr algn="l" defTabSz="1094287" rtl="0" eaLnBrk="1" latinLnBrk="0" hangingPunct="1">
        <a:spcBef>
          <a:spcPct val="0"/>
        </a:spcBef>
        <a:buNone/>
        <a:defRPr sz="3000" kern="1200">
          <a:solidFill>
            <a:schemeClr val="accent1"/>
          </a:solidFill>
          <a:latin typeface="+mj-lt"/>
          <a:ea typeface="+mj-ea"/>
          <a:cs typeface="+mj-cs"/>
        </a:defRPr>
      </a:lvl1pPr>
    </p:titleStyle>
    <p:bodyStyle>
      <a:lvl1pPr marL="328668" indent="-328668" algn="l" defTabSz="1094287" rtl="0" eaLnBrk="1" latinLnBrk="0" hangingPunct="1">
        <a:spcBef>
          <a:spcPts val="1436"/>
        </a:spcBef>
        <a:buFont typeface="Arial" pitchFamily="34" charset="0"/>
        <a:buChar char="•"/>
        <a:defRPr sz="1200" b="0" kern="1200">
          <a:solidFill>
            <a:schemeClr val="tx2"/>
          </a:solidFill>
          <a:latin typeface="+mn-lt"/>
          <a:ea typeface="+mn-ea"/>
          <a:cs typeface="+mn-cs"/>
        </a:defRPr>
      </a:lvl1pPr>
      <a:lvl2pPr marL="528146" indent="-199481" algn="l" defTabSz="1094287" rtl="0" eaLnBrk="1" latinLnBrk="0" hangingPunct="1">
        <a:spcBef>
          <a:spcPts val="1436"/>
        </a:spcBef>
        <a:buFont typeface="Arial" pitchFamily="34" charset="0"/>
        <a:buChar char="−"/>
        <a:defRPr sz="1200" kern="1200">
          <a:solidFill>
            <a:schemeClr val="tx2"/>
          </a:solidFill>
          <a:latin typeface="+mn-lt"/>
          <a:ea typeface="+mn-ea"/>
          <a:cs typeface="+mn-cs"/>
        </a:defRPr>
      </a:lvl2pPr>
      <a:lvl3pPr marL="528146" indent="-199481" algn="l" defTabSz="1094287" rtl="0" eaLnBrk="1" latinLnBrk="0" hangingPunct="1">
        <a:spcBef>
          <a:spcPts val="1436"/>
        </a:spcBef>
        <a:buFont typeface="Arial" pitchFamily="34" charset="0"/>
        <a:buChar char="−"/>
        <a:defRPr sz="1200" kern="1200">
          <a:solidFill>
            <a:schemeClr val="tx2"/>
          </a:solidFill>
          <a:latin typeface="+mn-lt"/>
          <a:ea typeface="+mn-ea"/>
          <a:cs typeface="+mn-cs"/>
        </a:defRPr>
      </a:lvl3pPr>
      <a:lvl4pPr marL="535745" indent="-216577" algn="l" defTabSz="1094287" rtl="0" eaLnBrk="1" latinLnBrk="0" hangingPunct="1">
        <a:spcBef>
          <a:spcPts val="1436"/>
        </a:spcBef>
        <a:buFont typeface="Arial" pitchFamily="34" charset="0"/>
        <a:buChar char="−"/>
        <a:defRPr sz="1200" kern="1200">
          <a:solidFill>
            <a:schemeClr val="tx2"/>
          </a:solidFill>
          <a:latin typeface="+mn-lt"/>
          <a:ea typeface="+mn-ea"/>
          <a:cs typeface="+mn-cs"/>
        </a:defRPr>
      </a:lvl4pPr>
      <a:lvl5pPr marL="528146" indent="-199481" algn="l" defTabSz="1094287" rtl="0" eaLnBrk="1" latinLnBrk="0" hangingPunct="1">
        <a:spcBef>
          <a:spcPts val="1436"/>
        </a:spcBef>
        <a:buFont typeface="Arial" pitchFamily="34" charset="0"/>
        <a:buChar char="−"/>
        <a:defRPr sz="1200" kern="1200">
          <a:solidFill>
            <a:schemeClr val="tx2"/>
          </a:solidFill>
          <a:latin typeface="+mn-lt"/>
          <a:ea typeface="+mn-ea"/>
          <a:cs typeface="+mn-cs"/>
        </a:defRPr>
      </a:lvl5pPr>
      <a:lvl6pPr marL="3009290" indent="-273572" algn="l" defTabSz="1094287" rtl="0" eaLnBrk="1" latinLnBrk="0" hangingPunct="1">
        <a:spcBef>
          <a:spcPct val="20000"/>
        </a:spcBef>
        <a:buFont typeface="Arial" pitchFamily="34" charset="0"/>
        <a:buChar char="•"/>
        <a:defRPr sz="2456" kern="1200">
          <a:solidFill>
            <a:schemeClr val="tx1"/>
          </a:solidFill>
          <a:latin typeface="+mn-lt"/>
          <a:ea typeface="+mn-ea"/>
          <a:cs typeface="+mn-cs"/>
        </a:defRPr>
      </a:lvl6pPr>
      <a:lvl7pPr marL="3556433" indent="-273572" algn="l" defTabSz="1094287" rtl="0" eaLnBrk="1" latinLnBrk="0" hangingPunct="1">
        <a:spcBef>
          <a:spcPct val="20000"/>
        </a:spcBef>
        <a:buFont typeface="Arial" pitchFamily="34" charset="0"/>
        <a:buChar char="•"/>
        <a:defRPr sz="2456" kern="1200">
          <a:solidFill>
            <a:schemeClr val="tx1"/>
          </a:solidFill>
          <a:latin typeface="+mn-lt"/>
          <a:ea typeface="+mn-ea"/>
          <a:cs typeface="+mn-cs"/>
        </a:defRPr>
      </a:lvl7pPr>
      <a:lvl8pPr marL="4103577" indent="-273572" algn="l" defTabSz="1094287" rtl="0" eaLnBrk="1" latinLnBrk="0" hangingPunct="1">
        <a:spcBef>
          <a:spcPct val="20000"/>
        </a:spcBef>
        <a:buFont typeface="Arial" pitchFamily="34" charset="0"/>
        <a:buChar char="•"/>
        <a:defRPr sz="2456" kern="1200">
          <a:solidFill>
            <a:schemeClr val="tx1"/>
          </a:solidFill>
          <a:latin typeface="+mn-lt"/>
          <a:ea typeface="+mn-ea"/>
          <a:cs typeface="+mn-cs"/>
        </a:defRPr>
      </a:lvl8pPr>
      <a:lvl9pPr marL="4650723" indent="-273572" algn="l" defTabSz="1094287" rtl="0" eaLnBrk="1" latinLnBrk="0" hangingPunct="1">
        <a:spcBef>
          <a:spcPct val="20000"/>
        </a:spcBef>
        <a:buFont typeface="Arial" pitchFamily="34" charset="0"/>
        <a:buChar char="•"/>
        <a:defRPr sz="2456" kern="1200">
          <a:solidFill>
            <a:schemeClr val="tx1"/>
          </a:solidFill>
          <a:latin typeface="+mn-lt"/>
          <a:ea typeface="+mn-ea"/>
          <a:cs typeface="+mn-cs"/>
        </a:defRPr>
      </a:lvl9pPr>
    </p:bodyStyle>
    <p:otherStyle>
      <a:defPPr>
        <a:defRPr lang="en-US"/>
      </a:defPPr>
      <a:lvl1pPr marL="0" algn="l" defTabSz="1094287" rtl="0" eaLnBrk="1" latinLnBrk="0" hangingPunct="1">
        <a:defRPr sz="2222" kern="1200">
          <a:solidFill>
            <a:schemeClr val="tx1"/>
          </a:solidFill>
          <a:latin typeface="+mn-lt"/>
          <a:ea typeface="+mn-ea"/>
          <a:cs typeface="+mn-cs"/>
        </a:defRPr>
      </a:lvl1pPr>
      <a:lvl2pPr marL="547145" algn="l" defTabSz="1094287" rtl="0" eaLnBrk="1" latinLnBrk="0" hangingPunct="1">
        <a:defRPr sz="2222" kern="1200">
          <a:solidFill>
            <a:schemeClr val="tx1"/>
          </a:solidFill>
          <a:latin typeface="+mn-lt"/>
          <a:ea typeface="+mn-ea"/>
          <a:cs typeface="+mn-cs"/>
        </a:defRPr>
      </a:lvl2pPr>
      <a:lvl3pPr marL="1094287" algn="l" defTabSz="1094287" rtl="0" eaLnBrk="1" latinLnBrk="0" hangingPunct="1">
        <a:defRPr sz="2222" kern="1200">
          <a:solidFill>
            <a:schemeClr val="tx1"/>
          </a:solidFill>
          <a:latin typeface="+mn-lt"/>
          <a:ea typeface="+mn-ea"/>
          <a:cs typeface="+mn-cs"/>
        </a:defRPr>
      </a:lvl3pPr>
      <a:lvl4pPr marL="1641433" algn="l" defTabSz="1094287" rtl="0" eaLnBrk="1" latinLnBrk="0" hangingPunct="1">
        <a:defRPr sz="2222" kern="1200">
          <a:solidFill>
            <a:schemeClr val="tx1"/>
          </a:solidFill>
          <a:latin typeface="+mn-lt"/>
          <a:ea typeface="+mn-ea"/>
          <a:cs typeface="+mn-cs"/>
        </a:defRPr>
      </a:lvl4pPr>
      <a:lvl5pPr marL="2188575" algn="l" defTabSz="1094287" rtl="0" eaLnBrk="1" latinLnBrk="0" hangingPunct="1">
        <a:defRPr sz="2222" kern="1200">
          <a:solidFill>
            <a:schemeClr val="tx1"/>
          </a:solidFill>
          <a:latin typeface="+mn-lt"/>
          <a:ea typeface="+mn-ea"/>
          <a:cs typeface="+mn-cs"/>
        </a:defRPr>
      </a:lvl5pPr>
      <a:lvl6pPr marL="2735720" algn="l" defTabSz="1094287" rtl="0" eaLnBrk="1" latinLnBrk="0" hangingPunct="1">
        <a:defRPr sz="2222" kern="1200">
          <a:solidFill>
            <a:schemeClr val="tx1"/>
          </a:solidFill>
          <a:latin typeface="+mn-lt"/>
          <a:ea typeface="+mn-ea"/>
          <a:cs typeface="+mn-cs"/>
        </a:defRPr>
      </a:lvl6pPr>
      <a:lvl7pPr marL="3282861" algn="l" defTabSz="1094287" rtl="0" eaLnBrk="1" latinLnBrk="0" hangingPunct="1">
        <a:defRPr sz="2222" kern="1200">
          <a:solidFill>
            <a:schemeClr val="tx1"/>
          </a:solidFill>
          <a:latin typeface="+mn-lt"/>
          <a:ea typeface="+mn-ea"/>
          <a:cs typeface="+mn-cs"/>
        </a:defRPr>
      </a:lvl7pPr>
      <a:lvl8pPr marL="3830005" algn="l" defTabSz="1094287" rtl="0" eaLnBrk="1" latinLnBrk="0" hangingPunct="1">
        <a:defRPr sz="2222" kern="1200">
          <a:solidFill>
            <a:schemeClr val="tx1"/>
          </a:solidFill>
          <a:latin typeface="+mn-lt"/>
          <a:ea typeface="+mn-ea"/>
          <a:cs typeface="+mn-cs"/>
        </a:defRPr>
      </a:lvl8pPr>
      <a:lvl9pPr marL="4377150" algn="l" defTabSz="1094287" rtl="0" eaLnBrk="1" latinLnBrk="0" hangingPunct="1">
        <a:defRPr sz="222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www.europarl.europa.eu/meetdocs/2009_2014/documents/crim/dt/913/913961/913961lv.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hyperlink" Target="http://www.deloitte.com/lv/abou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34585" y="2039028"/>
            <a:ext cx="6264000" cy="912717"/>
          </a:xfrm>
        </p:spPr>
        <p:txBody>
          <a:bodyPr/>
          <a:lstStyle/>
          <a:p>
            <a:r>
              <a:rPr lang="lv-LV" sz="3200" dirty="0" smtClean="0"/>
              <a:t>Paneļdiskusija</a:t>
            </a:r>
            <a:endParaRPr lang="en-GB" sz="3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3799" y="2276498"/>
            <a:ext cx="6318014" cy="5283177"/>
          </a:xfrm>
          <a:prstGeom prst="rect">
            <a:avLst/>
          </a:prstGeom>
        </p:spPr>
      </p:pic>
      <p:sp>
        <p:nvSpPr>
          <p:cNvPr id="7" name="Subtitle 6"/>
          <p:cNvSpPr>
            <a:spLocks noGrp="1"/>
          </p:cNvSpPr>
          <p:nvPr>
            <p:ph type="subTitle" idx="1"/>
          </p:nvPr>
        </p:nvSpPr>
        <p:spPr>
          <a:xfrm>
            <a:off x="434588" y="6134179"/>
            <a:ext cx="6264000" cy="998458"/>
          </a:xfrm>
        </p:spPr>
        <p:txBody>
          <a:bodyPr>
            <a:noAutofit/>
          </a:bodyPr>
          <a:lstStyle/>
          <a:p>
            <a:r>
              <a:rPr lang="en-US" dirty="0" err="1" smtClean="0"/>
              <a:t>Diskusija</a:t>
            </a:r>
            <a:r>
              <a:rPr lang="lv-LV" dirty="0" smtClean="0"/>
              <a:t> </a:t>
            </a:r>
            <a:r>
              <a:rPr lang="en-US" i="1" dirty="0" err="1" smtClean="0"/>
              <a:t>Tiesiskums</a:t>
            </a:r>
            <a:r>
              <a:rPr lang="en-US" i="1" dirty="0" smtClean="0"/>
              <a:t> </a:t>
            </a:r>
            <a:r>
              <a:rPr lang="en-US" i="1" dirty="0" err="1"/>
              <a:t>maksātnespējā</a:t>
            </a:r>
            <a:r>
              <a:rPr lang="en-US" i="1" dirty="0"/>
              <a:t> </a:t>
            </a:r>
            <a:r>
              <a:rPr lang="en-US" i="1" dirty="0" smtClean="0"/>
              <a:t>–</a:t>
            </a:r>
            <a:r>
              <a:rPr lang="lv-LV" i="1" dirty="0" smtClean="0"/>
              <a:t> </a:t>
            </a:r>
            <a:r>
              <a:rPr lang="en-US" i="1" dirty="0" err="1" smtClean="0"/>
              <a:t>veselīgai</a:t>
            </a:r>
            <a:r>
              <a:rPr lang="en-US" i="1" dirty="0" smtClean="0"/>
              <a:t> </a:t>
            </a:r>
            <a:r>
              <a:rPr lang="en-US" i="1" dirty="0" err="1"/>
              <a:t>tautsaimniecībai</a:t>
            </a:r>
            <a:endParaRPr lang="lv-LV" sz="1600" i="1" dirty="0" smtClean="0"/>
          </a:p>
          <a:p>
            <a:endParaRPr lang="lv-LV" sz="1600" dirty="0" smtClean="0"/>
          </a:p>
          <a:p>
            <a:r>
              <a:rPr lang="lv-LV" sz="1600" dirty="0" smtClean="0"/>
              <a:t>Rīga, 2016.gada 3.jūnijs</a:t>
            </a:r>
            <a:endParaRPr lang="en-US" sz="1600" dirty="0"/>
          </a:p>
          <a:p>
            <a:endParaRPr lang="en-US" sz="1600" dirty="0"/>
          </a:p>
        </p:txBody>
      </p:sp>
      <p:sp>
        <p:nvSpPr>
          <p:cNvPr id="6" name="Text Placeholder 5"/>
          <p:cNvSpPr>
            <a:spLocks noGrp="1"/>
          </p:cNvSpPr>
          <p:nvPr>
            <p:ph type="body" sz="quarter" idx="10"/>
          </p:nvPr>
        </p:nvSpPr>
        <p:spPr>
          <a:xfrm>
            <a:off x="431713" y="2697993"/>
            <a:ext cx="6963546" cy="685800"/>
          </a:xfrm>
        </p:spPr>
        <p:txBody>
          <a:bodyPr/>
          <a:lstStyle/>
          <a:p>
            <a:r>
              <a:rPr lang="en-US" sz="3200" dirty="0" err="1"/>
              <a:t>Maksātnespēja</a:t>
            </a:r>
            <a:r>
              <a:rPr lang="en-US" sz="3200" dirty="0"/>
              <a:t> un </a:t>
            </a:r>
            <a:r>
              <a:rPr lang="en-US" sz="3200" dirty="0" err="1" smtClean="0"/>
              <a:t>tiesiskums</a:t>
            </a:r>
            <a:endParaRPr lang="en-US" sz="3200" dirty="0">
              <a:latin typeface="+mj-lt"/>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5416" y="0"/>
            <a:ext cx="2587251" cy="1459610"/>
          </a:xfrm>
          <a:prstGeom prst="rect">
            <a:avLst/>
          </a:prstGeom>
        </p:spPr>
      </p:pic>
    </p:spTree>
    <p:extLst>
      <p:ext uri="{BB962C8B-B14F-4D97-AF65-F5344CB8AC3E}">
        <p14:creationId xmlns:p14="http://schemas.microsoft.com/office/powerpoint/2010/main" val="2734861861"/>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dirty="0" smtClean="0"/>
              <a:t>Ļaunprātības ietekmes noteikšana</a:t>
            </a:r>
            <a:endParaRPr lang="lv-LV" sz="3200" dirty="0"/>
          </a:p>
        </p:txBody>
      </p:sp>
      <p:sp>
        <p:nvSpPr>
          <p:cNvPr id="5" name="Slide Number Placeholder 4"/>
          <p:cNvSpPr>
            <a:spLocks noGrp="1"/>
          </p:cNvSpPr>
          <p:nvPr>
            <p:ph type="sldNum" sz="quarter" idx="4"/>
          </p:nvPr>
        </p:nvSpPr>
        <p:spPr/>
        <p:txBody>
          <a:bodyPr/>
          <a:lstStyle/>
          <a:p>
            <a:fld id="{95CC1D26-A9BD-4BDE-BDD9-08EDBAE96860}" type="slidenum">
              <a:rPr lang="en-GB" smtClean="0">
                <a:solidFill>
                  <a:srgbClr val="313131"/>
                </a:solidFill>
              </a:rPr>
              <a:pPr/>
              <a:t>2</a:t>
            </a:fld>
            <a:endParaRPr lang="en-GB" dirty="0">
              <a:solidFill>
                <a:srgbClr val="313131"/>
              </a:solidFill>
            </a:endParaRPr>
          </a:p>
        </p:txBody>
      </p:sp>
      <p:sp>
        <p:nvSpPr>
          <p:cNvPr id="56" name="Rounded Rectangle 5"/>
          <p:cNvSpPr/>
          <p:nvPr/>
        </p:nvSpPr>
        <p:spPr>
          <a:xfrm>
            <a:off x="1565486" y="1915095"/>
            <a:ext cx="3589993" cy="2544627"/>
          </a:xfrm>
          <a:custGeom>
            <a:avLst/>
            <a:gdLst>
              <a:gd name="connsiteX0" fmla="*/ 0 w 2354580"/>
              <a:gd name="connsiteY0" fmla="*/ 398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398782 h 1432560"/>
              <a:gd name="connsiteX0" fmla="*/ 0 w 2362200"/>
              <a:gd name="connsiteY0" fmla="*/ 102717 h 1517495"/>
              <a:gd name="connsiteX1" fmla="*/ 406402 w 2362200"/>
              <a:gd name="connsiteY1" fmla="*/ 84935 h 1517495"/>
              <a:gd name="connsiteX2" fmla="*/ 1963418 w 2362200"/>
              <a:gd name="connsiteY2" fmla="*/ 84935 h 1517495"/>
              <a:gd name="connsiteX3" fmla="*/ 2362200 w 2362200"/>
              <a:gd name="connsiteY3" fmla="*/ 483717 h 1517495"/>
              <a:gd name="connsiteX4" fmla="*/ 2362200 w 2362200"/>
              <a:gd name="connsiteY4" fmla="*/ 1118713 h 1517495"/>
              <a:gd name="connsiteX5" fmla="*/ 1963418 w 2362200"/>
              <a:gd name="connsiteY5" fmla="*/ 1517495 h 1517495"/>
              <a:gd name="connsiteX6" fmla="*/ 406402 w 2362200"/>
              <a:gd name="connsiteY6" fmla="*/ 1517495 h 1517495"/>
              <a:gd name="connsiteX7" fmla="*/ 7620 w 2362200"/>
              <a:gd name="connsiteY7" fmla="*/ 1118713 h 1517495"/>
              <a:gd name="connsiteX8" fmla="*/ 0 w 2362200"/>
              <a:gd name="connsiteY8" fmla="*/ 102717 h 1517495"/>
              <a:gd name="connsiteX0" fmla="*/ 0 w 2362200"/>
              <a:gd name="connsiteY0" fmla="*/ 1778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17782 h 1432560"/>
              <a:gd name="connsiteX0" fmla="*/ 0 w 2362200"/>
              <a:gd name="connsiteY0" fmla="*/ 254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2542 h 1432560"/>
              <a:gd name="connsiteX0" fmla="*/ 0 w 2354580"/>
              <a:gd name="connsiteY0" fmla="*/ 17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17782 h 1432560"/>
              <a:gd name="connsiteX0" fmla="*/ 0 w 2354580"/>
              <a:gd name="connsiteY0" fmla="*/ 0 h 1433828"/>
              <a:gd name="connsiteX1" fmla="*/ 398782 w 2354580"/>
              <a:gd name="connsiteY1" fmla="*/ 1268 h 1433828"/>
              <a:gd name="connsiteX2" fmla="*/ 1955798 w 2354580"/>
              <a:gd name="connsiteY2" fmla="*/ 1268 h 1433828"/>
              <a:gd name="connsiteX3" fmla="*/ 2354580 w 2354580"/>
              <a:gd name="connsiteY3" fmla="*/ 400050 h 1433828"/>
              <a:gd name="connsiteX4" fmla="*/ 2354580 w 2354580"/>
              <a:gd name="connsiteY4" fmla="*/ 1035046 h 1433828"/>
              <a:gd name="connsiteX5" fmla="*/ 1955798 w 2354580"/>
              <a:gd name="connsiteY5" fmla="*/ 1433828 h 1433828"/>
              <a:gd name="connsiteX6" fmla="*/ 398782 w 2354580"/>
              <a:gd name="connsiteY6" fmla="*/ 1433828 h 1433828"/>
              <a:gd name="connsiteX7" fmla="*/ 0 w 2354580"/>
              <a:gd name="connsiteY7" fmla="*/ 1035046 h 1433828"/>
              <a:gd name="connsiteX8" fmla="*/ 0 w 2354580"/>
              <a:gd name="connsiteY8" fmla="*/ 0 h 1433828"/>
              <a:gd name="connsiteX0" fmla="*/ 4763 w 2354580"/>
              <a:gd name="connsiteY0" fmla="*/ 3494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3494 h 1432560"/>
              <a:gd name="connsiteX0" fmla="*/ 2382 w 2354580"/>
              <a:gd name="connsiteY0" fmla="*/ 0 h 1436210"/>
              <a:gd name="connsiteX1" fmla="*/ 398782 w 2354580"/>
              <a:gd name="connsiteY1" fmla="*/ 3650 h 1436210"/>
              <a:gd name="connsiteX2" fmla="*/ 1955798 w 2354580"/>
              <a:gd name="connsiteY2" fmla="*/ 3650 h 1436210"/>
              <a:gd name="connsiteX3" fmla="*/ 2354580 w 2354580"/>
              <a:gd name="connsiteY3" fmla="*/ 402432 h 1436210"/>
              <a:gd name="connsiteX4" fmla="*/ 2354580 w 2354580"/>
              <a:gd name="connsiteY4" fmla="*/ 1037428 h 1436210"/>
              <a:gd name="connsiteX5" fmla="*/ 1955798 w 2354580"/>
              <a:gd name="connsiteY5" fmla="*/ 1436210 h 1436210"/>
              <a:gd name="connsiteX6" fmla="*/ 398782 w 2354580"/>
              <a:gd name="connsiteY6" fmla="*/ 1436210 h 1436210"/>
              <a:gd name="connsiteX7" fmla="*/ 0 w 2354580"/>
              <a:gd name="connsiteY7" fmla="*/ 1037428 h 1436210"/>
              <a:gd name="connsiteX8" fmla="*/ 2382 w 2354580"/>
              <a:gd name="connsiteY8" fmla="*/ 0 h 1436210"/>
              <a:gd name="connsiteX0" fmla="*/ 4763 w 2354580"/>
              <a:gd name="connsiteY0" fmla="*/ 5875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5875 h 1432560"/>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432776"/>
              <a:gd name="connsiteY0" fmla="*/ 0 h 1433829"/>
              <a:gd name="connsiteX1" fmla="*/ 398782 w 2432776"/>
              <a:gd name="connsiteY1" fmla="*/ 1269 h 1433829"/>
              <a:gd name="connsiteX2" fmla="*/ 1955798 w 2432776"/>
              <a:gd name="connsiteY2" fmla="*/ 1269 h 1433829"/>
              <a:gd name="connsiteX3" fmla="*/ 2354580 w 2432776"/>
              <a:gd name="connsiteY3" fmla="*/ 400051 h 1433829"/>
              <a:gd name="connsiteX4" fmla="*/ 2354580 w 2432776"/>
              <a:gd name="connsiteY4" fmla="*/ 1035047 h 1433829"/>
              <a:gd name="connsiteX5" fmla="*/ 2327273 w 2432776"/>
              <a:gd name="connsiteY5" fmla="*/ 1433829 h 1433829"/>
              <a:gd name="connsiteX6" fmla="*/ 398782 w 2432776"/>
              <a:gd name="connsiteY6" fmla="*/ 1433829 h 1433829"/>
              <a:gd name="connsiteX7" fmla="*/ 0 w 2432776"/>
              <a:gd name="connsiteY7" fmla="*/ 1035047 h 1433829"/>
              <a:gd name="connsiteX8" fmla="*/ 4763 w 2432776"/>
              <a:gd name="connsiteY8" fmla="*/ 0 h 1433829"/>
              <a:gd name="connsiteX0" fmla="*/ 4763 w 2441222"/>
              <a:gd name="connsiteY0" fmla="*/ 0 h 1433829"/>
              <a:gd name="connsiteX1" fmla="*/ 398782 w 2441222"/>
              <a:gd name="connsiteY1" fmla="*/ 1269 h 1433829"/>
              <a:gd name="connsiteX2" fmla="*/ 1955798 w 2441222"/>
              <a:gd name="connsiteY2" fmla="*/ 1269 h 1433829"/>
              <a:gd name="connsiteX3" fmla="*/ 2354580 w 2441222"/>
              <a:gd name="connsiteY3" fmla="*/ 400051 h 1433829"/>
              <a:gd name="connsiteX4" fmla="*/ 2354580 w 2441222"/>
              <a:gd name="connsiteY4" fmla="*/ 1035047 h 1433829"/>
              <a:gd name="connsiteX5" fmla="*/ 2339179 w 2441222"/>
              <a:gd name="connsiteY5" fmla="*/ 1431447 h 1433829"/>
              <a:gd name="connsiteX6" fmla="*/ 398782 w 2441222"/>
              <a:gd name="connsiteY6" fmla="*/ 1433829 h 1433829"/>
              <a:gd name="connsiteX7" fmla="*/ 0 w 2441222"/>
              <a:gd name="connsiteY7" fmla="*/ 1035047 h 1433829"/>
              <a:gd name="connsiteX8" fmla="*/ 4763 w 2441222"/>
              <a:gd name="connsiteY8" fmla="*/ 0 h 1433829"/>
              <a:gd name="connsiteX0" fmla="*/ 4763 w 2449885"/>
              <a:gd name="connsiteY0" fmla="*/ 0 h 1433829"/>
              <a:gd name="connsiteX1" fmla="*/ 398782 w 2449885"/>
              <a:gd name="connsiteY1" fmla="*/ 1269 h 1433829"/>
              <a:gd name="connsiteX2" fmla="*/ 1955798 w 2449885"/>
              <a:gd name="connsiteY2" fmla="*/ 1269 h 1433829"/>
              <a:gd name="connsiteX3" fmla="*/ 2354580 w 2449885"/>
              <a:gd name="connsiteY3" fmla="*/ 400051 h 1433829"/>
              <a:gd name="connsiteX4" fmla="*/ 2354580 w 2449885"/>
              <a:gd name="connsiteY4" fmla="*/ 1035047 h 1433829"/>
              <a:gd name="connsiteX5" fmla="*/ 2351086 w 2449885"/>
              <a:gd name="connsiteY5" fmla="*/ 1433828 h 1433829"/>
              <a:gd name="connsiteX6" fmla="*/ 398782 w 2449885"/>
              <a:gd name="connsiteY6" fmla="*/ 1433829 h 1433829"/>
              <a:gd name="connsiteX7" fmla="*/ 0 w 2449885"/>
              <a:gd name="connsiteY7" fmla="*/ 1035047 h 1433829"/>
              <a:gd name="connsiteX8" fmla="*/ 4763 w 2449885"/>
              <a:gd name="connsiteY8" fmla="*/ 0 h 1433829"/>
              <a:gd name="connsiteX0" fmla="*/ 4763 w 2355967"/>
              <a:gd name="connsiteY0" fmla="*/ 0 h 1433829"/>
              <a:gd name="connsiteX1" fmla="*/ 398782 w 2355967"/>
              <a:gd name="connsiteY1" fmla="*/ 1269 h 1433829"/>
              <a:gd name="connsiteX2" fmla="*/ 1955798 w 2355967"/>
              <a:gd name="connsiteY2" fmla="*/ 1269 h 1433829"/>
              <a:gd name="connsiteX3" fmla="*/ 2354580 w 2355967"/>
              <a:gd name="connsiteY3" fmla="*/ 400051 h 1433829"/>
              <a:gd name="connsiteX4" fmla="*/ 2354580 w 2355967"/>
              <a:gd name="connsiteY4" fmla="*/ 1035047 h 1433829"/>
              <a:gd name="connsiteX5" fmla="*/ 2351086 w 2355967"/>
              <a:gd name="connsiteY5" fmla="*/ 1433828 h 1433829"/>
              <a:gd name="connsiteX6" fmla="*/ 398782 w 2355967"/>
              <a:gd name="connsiteY6" fmla="*/ 1433829 h 1433829"/>
              <a:gd name="connsiteX7" fmla="*/ 0 w 2355967"/>
              <a:gd name="connsiteY7" fmla="*/ 1035047 h 1433829"/>
              <a:gd name="connsiteX8" fmla="*/ 4763 w 2355967"/>
              <a:gd name="connsiteY8" fmla="*/ 0 h 143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967" h="1433829">
                <a:moveTo>
                  <a:pt x="4763" y="0"/>
                </a:moveTo>
                <a:cubicBezTo>
                  <a:pt x="30957" y="1215"/>
                  <a:pt x="178541" y="1269"/>
                  <a:pt x="398782" y="1269"/>
                </a:cubicBezTo>
                <a:lnTo>
                  <a:pt x="1955798" y="1269"/>
                </a:lnTo>
                <a:cubicBezTo>
                  <a:pt x="2176039" y="1269"/>
                  <a:pt x="2354580" y="179810"/>
                  <a:pt x="2354580" y="400051"/>
                </a:cubicBezTo>
                <a:lnTo>
                  <a:pt x="2354580" y="1035047"/>
                </a:lnTo>
                <a:cubicBezTo>
                  <a:pt x="2354580" y="1255288"/>
                  <a:pt x="2359396" y="1431446"/>
                  <a:pt x="2351086" y="1433828"/>
                </a:cubicBezTo>
                <a:lnTo>
                  <a:pt x="398782" y="1433829"/>
                </a:lnTo>
                <a:cubicBezTo>
                  <a:pt x="178541" y="1433829"/>
                  <a:pt x="0" y="1255288"/>
                  <a:pt x="0" y="1035047"/>
                </a:cubicBezTo>
                <a:cubicBezTo>
                  <a:pt x="1588" y="691619"/>
                  <a:pt x="3175" y="343428"/>
                  <a:pt x="4763" y="0"/>
                </a:cubicBezTo>
                <a:close/>
              </a:path>
            </a:pathLst>
          </a:custGeom>
          <a:solidFill>
            <a:srgbClr val="72C7E7"/>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800" dirty="0" err="1" smtClean="0">
              <a:solidFill>
                <a:schemeClr val="tx2"/>
              </a:solidFill>
            </a:endParaRPr>
          </a:p>
        </p:txBody>
      </p:sp>
      <p:sp>
        <p:nvSpPr>
          <p:cNvPr id="57" name="Rounded Rectangle 5"/>
          <p:cNvSpPr/>
          <p:nvPr/>
        </p:nvSpPr>
        <p:spPr>
          <a:xfrm>
            <a:off x="5238143" y="4535920"/>
            <a:ext cx="3528143" cy="2527715"/>
          </a:xfrm>
          <a:custGeom>
            <a:avLst/>
            <a:gdLst>
              <a:gd name="connsiteX0" fmla="*/ 0 w 2354580"/>
              <a:gd name="connsiteY0" fmla="*/ 398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398782 h 1432560"/>
              <a:gd name="connsiteX0" fmla="*/ 0 w 2362200"/>
              <a:gd name="connsiteY0" fmla="*/ 102717 h 1517495"/>
              <a:gd name="connsiteX1" fmla="*/ 406402 w 2362200"/>
              <a:gd name="connsiteY1" fmla="*/ 84935 h 1517495"/>
              <a:gd name="connsiteX2" fmla="*/ 1963418 w 2362200"/>
              <a:gd name="connsiteY2" fmla="*/ 84935 h 1517495"/>
              <a:gd name="connsiteX3" fmla="*/ 2362200 w 2362200"/>
              <a:gd name="connsiteY3" fmla="*/ 483717 h 1517495"/>
              <a:gd name="connsiteX4" fmla="*/ 2362200 w 2362200"/>
              <a:gd name="connsiteY4" fmla="*/ 1118713 h 1517495"/>
              <a:gd name="connsiteX5" fmla="*/ 1963418 w 2362200"/>
              <a:gd name="connsiteY5" fmla="*/ 1517495 h 1517495"/>
              <a:gd name="connsiteX6" fmla="*/ 406402 w 2362200"/>
              <a:gd name="connsiteY6" fmla="*/ 1517495 h 1517495"/>
              <a:gd name="connsiteX7" fmla="*/ 7620 w 2362200"/>
              <a:gd name="connsiteY7" fmla="*/ 1118713 h 1517495"/>
              <a:gd name="connsiteX8" fmla="*/ 0 w 2362200"/>
              <a:gd name="connsiteY8" fmla="*/ 102717 h 1517495"/>
              <a:gd name="connsiteX0" fmla="*/ 0 w 2362200"/>
              <a:gd name="connsiteY0" fmla="*/ 1778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17782 h 1432560"/>
              <a:gd name="connsiteX0" fmla="*/ 0 w 2362200"/>
              <a:gd name="connsiteY0" fmla="*/ 254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2542 h 1432560"/>
              <a:gd name="connsiteX0" fmla="*/ 0 w 2354580"/>
              <a:gd name="connsiteY0" fmla="*/ 17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17782 h 1432560"/>
              <a:gd name="connsiteX0" fmla="*/ 0 w 2354580"/>
              <a:gd name="connsiteY0" fmla="*/ 0 h 1433828"/>
              <a:gd name="connsiteX1" fmla="*/ 398782 w 2354580"/>
              <a:gd name="connsiteY1" fmla="*/ 1268 h 1433828"/>
              <a:gd name="connsiteX2" fmla="*/ 1955798 w 2354580"/>
              <a:gd name="connsiteY2" fmla="*/ 1268 h 1433828"/>
              <a:gd name="connsiteX3" fmla="*/ 2354580 w 2354580"/>
              <a:gd name="connsiteY3" fmla="*/ 400050 h 1433828"/>
              <a:gd name="connsiteX4" fmla="*/ 2354580 w 2354580"/>
              <a:gd name="connsiteY4" fmla="*/ 1035046 h 1433828"/>
              <a:gd name="connsiteX5" fmla="*/ 1955798 w 2354580"/>
              <a:gd name="connsiteY5" fmla="*/ 1433828 h 1433828"/>
              <a:gd name="connsiteX6" fmla="*/ 398782 w 2354580"/>
              <a:gd name="connsiteY6" fmla="*/ 1433828 h 1433828"/>
              <a:gd name="connsiteX7" fmla="*/ 0 w 2354580"/>
              <a:gd name="connsiteY7" fmla="*/ 1035046 h 1433828"/>
              <a:gd name="connsiteX8" fmla="*/ 0 w 2354580"/>
              <a:gd name="connsiteY8" fmla="*/ 0 h 1433828"/>
              <a:gd name="connsiteX0" fmla="*/ 4763 w 2354580"/>
              <a:gd name="connsiteY0" fmla="*/ 3494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3494 h 1432560"/>
              <a:gd name="connsiteX0" fmla="*/ 2382 w 2354580"/>
              <a:gd name="connsiteY0" fmla="*/ 0 h 1436210"/>
              <a:gd name="connsiteX1" fmla="*/ 398782 w 2354580"/>
              <a:gd name="connsiteY1" fmla="*/ 3650 h 1436210"/>
              <a:gd name="connsiteX2" fmla="*/ 1955798 w 2354580"/>
              <a:gd name="connsiteY2" fmla="*/ 3650 h 1436210"/>
              <a:gd name="connsiteX3" fmla="*/ 2354580 w 2354580"/>
              <a:gd name="connsiteY3" fmla="*/ 402432 h 1436210"/>
              <a:gd name="connsiteX4" fmla="*/ 2354580 w 2354580"/>
              <a:gd name="connsiteY4" fmla="*/ 1037428 h 1436210"/>
              <a:gd name="connsiteX5" fmla="*/ 1955798 w 2354580"/>
              <a:gd name="connsiteY5" fmla="*/ 1436210 h 1436210"/>
              <a:gd name="connsiteX6" fmla="*/ 398782 w 2354580"/>
              <a:gd name="connsiteY6" fmla="*/ 1436210 h 1436210"/>
              <a:gd name="connsiteX7" fmla="*/ 0 w 2354580"/>
              <a:gd name="connsiteY7" fmla="*/ 1037428 h 1436210"/>
              <a:gd name="connsiteX8" fmla="*/ 2382 w 2354580"/>
              <a:gd name="connsiteY8" fmla="*/ 0 h 1436210"/>
              <a:gd name="connsiteX0" fmla="*/ 4763 w 2354580"/>
              <a:gd name="connsiteY0" fmla="*/ 5875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5875 h 1432560"/>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432776"/>
              <a:gd name="connsiteY0" fmla="*/ 0 h 1433829"/>
              <a:gd name="connsiteX1" fmla="*/ 398782 w 2432776"/>
              <a:gd name="connsiteY1" fmla="*/ 1269 h 1433829"/>
              <a:gd name="connsiteX2" fmla="*/ 1955798 w 2432776"/>
              <a:gd name="connsiteY2" fmla="*/ 1269 h 1433829"/>
              <a:gd name="connsiteX3" fmla="*/ 2354580 w 2432776"/>
              <a:gd name="connsiteY3" fmla="*/ 400051 h 1433829"/>
              <a:gd name="connsiteX4" fmla="*/ 2354580 w 2432776"/>
              <a:gd name="connsiteY4" fmla="*/ 1035047 h 1433829"/>
              <a:gd name="connsiteX5" fmla="*/ 2327273 w 2432776"/>
              <a:gd name="connsiteY5" fmla="*/ 1433829 h 1433829"/>
              <a:gd name="connsiteX6" fmla="*/ 398782 w 2432776"/>
              <a:gd name="connsiteY6" fmla="*/ 1433829 h 1433829"/>
              <a:gd name="connsiteX7" fmla="*/ 0 w 2432776"/>
              <a:gd name="connsiteY7" fmla="*/ 1035047 h 1433829"/>
              <a:gd name="connsiteX8" fmla="*/ 4763 w 2432776"/>
              <a:gd name="connsiteY8" fmla="*/ 0 h 1433829"/>
              <a:gd name="connsiteX0" fmla="*/ 4763 w 2441222"/>
              <a:gd name="connsiteY0" fmla="*/ 0 h 1433829"/>
              <a:gd name="connsiteX1" fmla="*/ 398782 w 2441222"/>
              <a:gd name="connsiteY1" fmla="*/ 1269 h 1433829"/>
              <a:gd name="connsiteX2" fmla="*/ 1955798 w 2441222"/>
              <a:gd name="connsiteY2" fmla="*/ 1269 h 1433829"/>
              <a:gd name="connsiteX3" fmla="*/ 2354580 w 2441222"/>
              <a:gd name="connsiteY3" fmla="*/ 400051 h 1433829"/>
              <a:gd name="connsiteX4" fmla="*/ 2354580 w 2441222"/>
              <a:gd name="connsiteY4" fmla="*/ 1035047 h 1433829"/>
              <a:gd name="connsiteX5" fmla="*/ 2339179 w 2441222"/>
              <a:gd name="connsiteY5" fmla="*/ 1431447 h 1433829"/>
              <a:gd name="connsiteX6" fmla="*/ 398782 w 2441222"/>
              <a:gd name="connsiteY6" fmla="*/ 1433829 h 1433829"/>
              <a:gd name="connsiteX7" fmla="*/ 0 w 2441222"/>
              <a:gd name="connsiteY7" fmla="*/ 1035047 h 1433829"/>
              <a:gd name="connsiteX8" fmla="*/ 4763 w 2441222"/>
              <a:gd name="connsiteY8" fmla="*/ 0 h 1433829"/>
              <a:gd name="connsiteX0" fmla="*/ 4763 w 2449885"/>
              <a:gd name="connsiteY0" fmla="*/ 0 h 1433829"/>
              <a:gd name="connsiteX1" fmla="*/ 398782 w 2449885"/>
              <a:gd name="connsiteY1" fmla="*/ 1269 h 1433829"/>
              <a:gd name="connsiteX2" fmla="*/ 1955798 w 2449885"/>
              <a:gd name="connsiteY2" fmla="*/ 1269 h 1433829"/>
              <a:gd name="connsiteX3" fmla="*/ 2354580 w 2449885"/>
              <a:gd name="connsiteY3" fmla="*/ 400051 h 1433829"/>
              <a:gd name="connsiteX4" fmla="*/ 2354580 w 2449885"/>
              <a:gd name="connsiteY4" fmla="*/ 1035047 h 1433829"/>
              <a:gd name="connsiteX5" fmla="*/ 2351086 w 2449885"/>
              <a:gd name="connsiteY5" fmla="*/ 1433828 h 1433829"/>
              <a:gd name="connsiteX6" fmla="*/ 398782 w 2449885"/>
              <a:gd name="connsiteY6" fmla="*/ 1433829 h 1433829"/>
              <a:gd name="connsiteX7" fmla="*/ 0 w 2449885"/>
              <a:gd name="connsiteY7" fmla="*/ 1035047 h 1433829"/>
              <a:gd name="connsiteX8" fmla="*/ 4763 w 2449885"/>
              <a:gd name="connsiteY8" fmla="*/ 0 h 1433829"/>
              <a:gd name="connsiteX0" fmla="*/ 4763 w 2355967"/>
              <a:gd name="connsiteY0" fmla="*/ 0 h 1433829"/>
              <a:gd name="connsiteX1" fmla="*/ 398782 w 2355967"/>
              <a:gd name="connsiteY1" fmla="*/ 1269 h 1433829"/>
              <a:gd name="connsiteX2" fmla="*/ 1955798 w 2355967"/>
              <a:gd name="connsiteY2" fmla="*/ 1269 h 1433829"/>
              <a:gd name="connsiteX3" fmla="*/ 2354580 w 2355967"/>
              <a:gd name="connsiteY3" fmla="*/ 400051 h 1433829"/>
              <a:gd name="connsiteX4" fmla="*/ 2354580 w 2355967"/>
              <a:gd name="connsiteY4" fmla="*/ 1035047 h 1433829"/>
              <a:gd name="connsiteX5" fmla="*/ 2351086 w 2355967"/>
              <a:gd name="connsiteY5" fmla="*/ 1433828 h 1433829"/>
              <a:gd name="connsiteX6" fmla="*/ 398782 w 2355967"/>
              <a:gd name="connsiteY6" fmla="*/ 1433829 h 1433829"/>
              <a:gd name="connsiteX7" fmla="*/ 0 w 2355967"/>
              <a:gd name="connsiteY7" fmla="*/ 1035047 h 1433829"/>
              <a:gd name="connsiteX8" fmla="*/ 4763 w 2355967"/>
              <a:gd name="connsiteY8" fmla="*/ 0 h 143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967" h="1433829">
                <a:moveTo>
                  <a:pt x="4763" y="0"/>
                </a:moveTo>
                <a:cubicBezTo>
                  <a:pt x="30957" y="1215"/>
                  <a:pt x="178541" y="1269"/>
                  <a:pt x="398782" y="1269"/>
                </a:cubicBezTo>
                <a:lnTo>
                  <a:pt x="1955798" y="1269"/>
                </a:lnTo>
                <a:cubicBezTo>
                  <a:pt x="2176039" y="1269"/>
                  <a:pt x="2354580" y="179810"/>
                  <a:pt x="2354580" y="400051"/>
                </a:cubicBezTo>
                <a:lnTo>
                  <a:pt x="2354580" y="1035047"/>
                </a:lnTo>
                <a:cubicBezTo>
                  <a:pt x="2354580" y="1255288"/>
                  <a:pt x="2359396" y="1431446"/>
                  <a:pt x="2351086" y="1433828"/>
                </a:cubicBezTo>
                <a:lnTo>
                  <a:pt x="398782" y="1433829"/>
                </a:lnTo>
                <a:cubicBezTo>
                  <a:pt x="178541" y="1433829"/>
                  <a:pt x="0" y="1255288"/>
                  <a:pt x="0" y="1035047"/>
                </a:cubicBezTo>
                <a:cubicBezTo>
                  <a:pt x="1588" y="691619"/>
                  <a:pt x="3175" y="343428"/>
                  <a:pt x="4763" y="0"/>
                </a:cubicBezTo>
                <a:close/>
              </a:path>
            </a:pathLst>
          </a:custGeom>
          <a:solidFill>
            <a:srgbClr val="00A1D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2000" dirty="0" err="1" smtClean="0">
              <a:solidFill>
                <a:schemeClr val="tx2"/>
              </a:solidFill>
            </a:endParaRPr>
          </a:p>
        </p:txBody>
      </p:sp>
      <p:sp>
        <p:nvSpPr>
          <p:cNvPr id="58" name="Rounded Rectangle 5"/>
          <p:cNvSpPr/>
          <p:nvPr/>
        </p:nvSpPr>
        <p:spPr>
          <a:xfrm flipV="1">
            <a:off x="5238143" y="1872230"/>
            <a:ext cx="3528143" cy="2567273"/>
          </a:xfrm>
          <a:custGeom>
            <a:avLst/>
            <a:gdLst>
              <a:gd name="connsiteX0" fmla="*/ 0 w 2354580"/>
              <a:gd name="connsiteY0" fmla="*/ 398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398782 h 1432560"/>
              <a:gd name="connsiteX0" fmla="*/ 0 w 2362200"/>
              <a:gd name="connsiteY0" fmla="*/ 102717 h 1517495"/>
              <a:gd name="connsiteX1" fmla="*/ 406402 w 2362200"/>
              <a:gd name="connsiteY1" fmla="*/ 84935 h 1517495"/>
              <a:gd name="connsiteX2" fmla="*/ 1963418 w 2362200"/>
              <a:gd name="connsiteY2" fmla="*/ 84935 h 1517495"/>
              <a:gd name="connsiteX3" fmla="*/ 2362200 w 2362200"/>
              <a:gd name="connsiteY3" fmla="*/ 483717 h 1517495"/>
              <a:gd name="connsiteX4" fmla="*/ 2362200 w 2362200"/>
              <a:gd name="connsiteY4" fmla="*/ 1118713 h 1517495"/>
              <a:gd name="connsiteX5" fmla="*/ 1963418 w 2362200"/>
              <a:gd name="connsiteY5" fmla="*/ 1517495 h 1517495"/>
              <a:gd name="connsiteX6" fmla="*/ 406402 w 2362200"/>
              <a:gd name="connsiteY6" fmla="*/ 1517495 h 1517495"/>
              <a:gd name="connsiteX7" fmla="*/ 7620 w 2362200"/>
              <a:gd name="connsiteY7" fmla="*/ 1118713 h 1517495"/>
              <a:gd name="connsiteX8" fmla="*/ 0 w 2362200"/>
              <a:gd name="connsiteY8" fmla="*/ 102717 h 1517495"/>
              <a:gd name="connsiteX0" fmla="*/ 0 w 2362200"/>
              <a:gd name="connsiteY0" fmla="*/ 1778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17782 h 1432560"/>
              <a:gd name="connsiteX0" fmla="*/ 0 w 2362200"/>
              <a:gd name="connsiteY0" fmla="*/ 254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2542 h 1432560"/>
              <a:gd name="connsiteX0" fmla="*/ 0 w 2354580"/>
              <a:gd name="connsiteY0" fmla="*/ 17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17782 h 1432560"/>
              <a:gd name="connsiteX0" fmla="*/ 0 w 2354580"/>
              <a:gd name="connsiteY0" fmla="*/ 0 h 1433828"/>
              <a:gd name="connsiteX1" fmla="*/ 398782 w 2354580"/>
              <a:gd name="connsiteY1" fmla="*/ 1268 h 1433828"/>
              <a:gd name="connsiteX2" fmla="*/ 1955798 w 2354580"/>
              <a:gd name="connsiteY2" fmla="*/ 1268 h 1433828"/>
              <a:gd name="connsiteX3" fmla="*/ 2354580 w 2354580"/>
              <a:gd name="connsiteY3" fmla="*/ 400050 h 1433828"/>
              <a:gd name="connsiteX4" fmla="*/ 2354580 w 2354580"/>
              <a:gd name="connsiteY4" fmla="*/ 1035046 h 1433828"/>
              <a:gd name="connsiteX5" fmla="*/ 1955798 w 2354580"/>
              <a:gd name="connsiteY5" fmla="*/ 1433828 h 1433828"/>
              <a:gd name="connsiteX6" fmla="*/ 398782 w 2354580"/>
              <a:gd name="connsiteY6" fmla="*/ 1433828 h 1433828"/>
              <a:gd name="connsiteX7" fmla="*/ 0 w 2354580"/>
              <a:gd name="connsiteY7" fmla="*/ 1035046 h 1433828"/>
              <a:gd name="connsiteX8" fmla="*/ 0 w 2354580"/>
              <a:gd name="connsiteY8" fmla="*/ 0 h 1433828"/>
              <a:gd name="connsiteX0" fmla="*/ 4763 w 2354580"/>
              <a:gd name="connsiteY0" fmla="*/ 3494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3494 h 1432560"/>
              <a:gd name="connsiteX0" fmla="*/ 2382 w 2354580"/>
              <a:gd name="connsiteY0" fmla="*/ 0 h 1436210"/>
              <a:gd name="connsiteX1" fmla="*/ 398782 w 2354580"/>
              <a:gd name="connsiteY1" fmla="*/ 3650 h 1436210"/>
              <a:gd name="connsiteX2" fmla="*/ 1955798 w 2354580"/>
              <a:gd name="connsiteY2" fmla="*/ 3650 h 1436210"/>
              <a:gd name="connsiteX3" fmla="*/ 2354580 w 2354580"/>
              <a:gd name="connsiteY3" fmla="*/ 402432 h 1436210"/>
              <a:gd name="connsiteX4" fmla="*/ 2354580 w 2354580"/>
              <a:gd name="connsiteY4" fmla="*/ 1037428 h 1436210"/>
              <a:gd name="connsiteX5" fmla="*/ 1955798 w 2354580"/>
              <a:gd name="connsiteY5" fmla="*/ 1436210 h 1436210"/>
              <a:gd name="connsiteX6" fmla="*/ 398782 w 2354580"/>
              <a:gd name="connsiteY6" fmla="*/ 1436210 h 1436210"/>
              <a:gd name="connsiteX7" fmla="*/ 0 w 2354580"/>
              <a:gd name="connsiteY7" fmla="*/ 1037428 h 1436210"/>
              <a:gd name="connsiteX8" fmla="*/ 2382 w 2354580"/>
              <a:gd name="connsiteY8" fmla="*/ 0 h 1436210"/>
              <a:gd name="connsiteX0" fmla="*/ 4763 w 2354580"/>
              <a:gd name="connsiteY0" fmla="*/ 5875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5875 h 1432560"/>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432776"/>
              <a:gd name="connsiteY0" fmla="*/ 0 h 1433829"/>
              <a:gd name="connsiteX1" fmla="*/ 398782 w 2432776"/>
              <a:gd name="connsiteY1" fmla="*/ 1269 h 1433829"/>
              <a:gd name="connsiteX2" fmla="*/ 1955798 w 2432776"/>
              <a:gd name="connsiteY2" fmla="*/ 1269 h 1433829"/>
              <a:gd name="connsiteX3" fmla="*/ 2354580 w 2432776"/>
              <a:gd name="connsiteY3" fmla="*/ 400051 h 1433829"/>
              <a:gd name="connsiteX4" fmla="*/ 2354580 w 2432776"/>
              <a:gd name="connsiteY4" fmla="*/ 1035047 h 1433829"/>
              <a:gd name="connsiteX5" fmla="*/ 2327273 w 2432776"/>
              <a:gd name="connsiteY5" fmla="*/ 1433829 h 1433829"/>
              <a:gd name="connsiteX6" fmla="*/ 398782 w 2432776"/>
              <a:gd name="connsiteY6" fmla="*/ 1433829 h 1433829"/>
              <a:gd name="connsiteX7" fmla="*/ 0 w 2432776"/>
              <a:gd name="connsiteY7" fmla="*/ 1035047 h 1433829"/>
              <a:gd name="connsiteX8" fmla="*/ 4763 w 2432776"/>
              <a:gd name="connsiteY8" fmla="*/ 0 h 1433829"/>
              <a:gd name="connsiteX0" fmla="*/ 4763 w 2441222"/>
              <a:gd name="connsiteY0" fmla="*/ 0 h 1433829"/>
              <a:gd name="connsiteX1" fmla="*/ 398782 w 2441222"/>
              <a:gd name="connsiteY1" fmla="*/ 1269 h 1433829"/>
              <a:gd name="connsiteX2" fmla="*/ 1955798 w 2441222"/>
              <a:gd name="connsiteY2" fmla="*/ 1269 h 1433829"/>
              <a:gd name="connsiteX3" fmla="*/ 2354580 w 2441222"/>
              <a:gd name="connsiteY3" fmla="*/ 400051 h 1433829"/>
              <a:gd name="connsiteX4" fmla="*/ 2354580 w 2441222"/>
              <a:gd name="connsiteY4" fmla="*/ 1035047 h 1433829"/>
              <a:gd name="connsiteX5" fmla="*/ 2339179 w 2441222"/>
              <a:gd name="connsiteY5" fmla="*/ 1431447 h 1433829"/>
              <a:gd name="connsiteX6" fmla="*/ 398782 w 2441222"/>
              <a:gd name="connsiteY6" fmla="*/ 1433829 h 1433829"/>
              <a:gd name="connsiteX7" fmla="*/ 0 w 2441222"/>
              <a:gd name="connsiteY7" fmla="*/ 1035047 h 1433829"/>
              <a:gd name="connsiteX8" fmla="*/ 4763 w 2441222"/>
              <a:gd name="connsiteY8" fmla="*/ 0 h 1433829"/>
              <a:gd name="connsiteX0" fmla="*/ 4763 w 2449885"/>
              <a:gd name="connsiteY0" fmla="*/ 0 h 1433829"/>
              <a:gd name="connsiteX1" fmla="*/ 398782 w 2449885"/>
              <a:gd name="connsiteY1" fmla="*/ 1269 h 1433829"/>
              <a:gd name="connsiteX2" fmla="*/ 1955798 w 2449885"/>
              <a:gd name="connsiteY2" fmla="*/ 1269 h 1433829"/>
              <a:gd name="connsiteX3" fmla="*/ 2354580 w 2449885"/>
              <a:gd name="connsiteY3" fmla="*/ 400051 h 1433829"/>
              <a:gd name="connsiteX4" fmla="*/ 2354580 w 2449885"/>
              <a:gd name="connsiteY4" fmla="*/ 1035047 h 1433829"/>
              <a:gd name="connsiteX5" fmla="*/ 2351086 w 2449885"/>
              <a:gd name="connsiteY5" fmla="*/ 1433828 h 1433829"/>
              <a:gd name="connsiteX6" fmla="*/ 398782 w 2449885"/>
              <a:gd name="connsiteY6" fmla="*/ 1433829 h 1433829"/>
              <a:gd name="connsiteX7" fmla="*/ 0 w 2449885"/>
              <a:gd name="connsiteY7" fmla="*/ 1035047 h 1433829"/>
              <a:gd name="connsiteX8" fmla="*/ 4763 w 2449885"/>
              <a:gd name="connsiteY8" fmla="*/ 0 h 1433829"/>
              <a:gd name="connsiteX0" fmla="*/ 4763 w 2355967"/>
              <a:gd name="connsiteY0" fmla="*/ 0 h 1433829"/>
              <a:gd name="connsiteX1" fmla="*/ 398782 w 2355967"/>
              <a:gd name="connsiteY1" fmla="*/ 1269 h 1433829"/>
              <a:gd name="connsiteX2" fmla="*/ 1955798 w 2355967"/>
              <a:gd name="connsiteY2" fmla="*/ 1269 h 1433829"/>
              <a:gd name="connsiteX3" fmla="*/ 2354580 w 2355967"/>
              <a:gd name="connsiteY3" fmla="*/ 400051 h 1433829"/>
              <a:gd name="connsiteX4" fmla="*/ 2354580 w 2355967"/>
              <a:gd name="connsiteY4" fmla="*/ 1035047 h 1433829"/>
              <a:gd name="connsiteX5" fmla="*/ 2351086 w 2355967"/>
              <a:gd name="connsiteY5" fmla="*/ 1433828 h 1433829"/>
              <a:gd name="connsiteX6" fmla="*/ 398782 w 2355967"/>
              <a:gd name="connsiteY6" fmla="*/ 1433829 h 1433829"/>
              <a:gd name="connsiteX7" fmla="*/ 0 w 2355967"/>
              <a:gd name="connsiteY7" fmla="*/ 1035047 h 1433829"/>
              <a:gd name="connsiteX8" fmla="*/ 4763 w 2355967"/>
              <a:gd name="connsiteY8" fmla="*/ 0 h 143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967" h="1433829">
                <a:moveTo>
                  <a:pt x="4763" y="0"/>
                </a:moveTo>
                <a:cubicBezTo>
                  <a:pt x="30957" y="1215"/>
                  <a:pt x="178541" y="1269"/>
                  <a:pt x="398782" y="1269"/>
                </a:cubicBezTo>
                <a:lnTo>
                  <a:pt x="1955798" y="1269"/>
                </a:lnTo>
                <a:cubicBezTo>
                  <a:pt x="2176039" y="1269"/>
                  <a:pt x="2354580" y="179810"/>
                  <a:pt x="2354580" y="400051"/>
                </a:cubicBezTo>
                <a:lnTo>
                  <a:pt x="2354580" y="1035047"/>
                </a:lnTo>
                <a:cubicBezTo>
                  <a:pt x="2354580" y="1255288"/>
                  <a:pt x="2359396" y="1431446"/>
                  <a:pt x="2351086" y="1433828"/>
                </a:cubicBezTo>
                <a:lnTo>
                  <a:pt x="398782" y="1433829"/>
                </a:lnTo>
                <a:cubicBezTo>
                  <a:pt x="178541" y="1433829"/>
                  <a:pt x="0" y="1255288"/>
                  <a:pt x="0" y="1035047"/>
                </a:cubicBezTo>
                <a:cubicBezTo>
                  <a:pt x="1588" y="691619"/>
                  <a:pt x="3175" y="343428"/>
                  <a:pt x="4763" y="0"/>
                </a:cubicBezTo>
                <a:close/>
              </a:path>
            </a:pathLst>
          </a:custGeom>
          <a:solidFill>
            <a:srgbClr val="8C8C8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800" dirty="0" err="1" smtClean="0">
              <a:solidFill>
                <a:schemeClr val="accent1"/>
              </a:solidFill>
            </a:endParaRPr>
          </a:p>
        </p:txBody>
      </p:sp>
      <p:sp>
        <p:nvSpPr>
          <p:cNvPr id="59" name="Freeform 58"/>
          <p:cNvSpPr/>
          <p:nvPr/>
        </p:nvSpPr>
        <p:spPr>
          <a:xfrm rot="19236591">
            <a:off x="1643932" y="2060939"/>
            <a:ext cx="293625" cy="349702"/>
          </a:xfrm>
          <a:custGeom>
            <a:avLst/>
            <a:gdLst>
              <a:gd name="connsiteX0" fmla="*/ 869950 w 1073150"/>
              <a:gd name="connsiteY0" fmla="*/ 523875 h 1187450"/>
              <a:gd name="connsiteX1" fmla="*/ 796925 w 1073150"/>
              <a:gd name="connsiteY1" fmla="*/ 434975 h 1187450"/>
              <a:gd name="connsiteX2" fmla="*/ 749300 w 1073150"/>
              <a:gd name="connsiteY2" fmla="*/ 365125 h 1187450"/>
              <a:gd name="connsiteX3" fmla="*/ 666750 w 1073150"/>
              <a:gd name="connsiteY3" fmla="*/ 257175 h 1187450"/>
              <a:gd name="connsiteX4" fmla="*/ 615950 w 1073150"/>
              <a:gd name="connsiteY4" fmla="*/ 184150 h 1187450"/>
              <a:gd name="connsiteX5" fmla="*/ 504825 w 1073150"/>
              <a:gd name="connsiteY5" fmla="*/ 41275 h 1187450"/>
              <a:gd name="connsiteX6" fmla="*/ 428625 w 1073150"/>
              <a:gd name="connsiteY6" fmla="*/ 0 h 1187450"/>
              <a:gd name="connsiteX7" fmla="*/ 377825 w 1073150"/>
              <a:gd name="connsiteY7" fmla="*/ 3175 h 1187450"/>
              <a:gd name="connsiteX8" fmla="*/ 539750 w 1073150"/>
              <a:gd name="connsiteY8" fmla="*/ 384175 h 1187450"/>
              <a:gd name="connsiteX9" fmla="*/ 482600 w 1073150"/>
              <a:gd name="connsiteY9" fmla="*/ 542925 h 1187450"/>
              <a:gd name="connsiteX10" fmla="*/ 215900 w 1073150"/>
              <a:gd name="connsiteY10" fmla="*/ 552450 h 1187450"/>
              <a:gd name="connsiteX11" fmla="*/ 85725 w 1073150"/>
              <a:gd name="connsiteY11" fmla="*/ 393700 h 1187450"/>
              <a:gd name="connsiteX12" fmla="*/ 0 w 1073150"/>
              <a:gd name="connsiteY12" fmla="*/ 374650 h 1187450"/>
              <a:gd name="connsiteX13" fmla="*/ 53975 w 1073150"/>
              <a:gd name="connsiteY13" fmla="*/ 568325 h 1187450"/>
              <a:gd name="connsiteX14" fmla="*/ 50800 w 1073150"/>
              <a:gd name="connsiteY14" fmla="*/ 619125 h 1187450"/>
              <a:gd name="connsiteX15" fmla="*/ 9525 w 1073150"/>
              <a:gd name="connsiteY15" fmla="*/ 806450 h 1187450"/>
              <a:gd name="connsiteX16" fmla="*/ 88900 w 1073150"/>
              <a:gd name="connsiteY16" fmla="*/ 796925 h 1187450"/>
              <a:gd name="connsiteX17" fmla="*/ 212725 w 1073150"/>
              <a:gd name="connsiteY17" fmla="*/ 615950 h 1187450"/>
              <a:gd name="connsiteX18" fmla="*/ 460375 w 1073150"/>
              <a:gd name="connsiteY18" fmla="*/ 638175 h 1187450"/>
              <a:gd name="connsiteX19" fmla="*/ 536575 w 1073150"/>
              <a:gd name="connsiteY19" fmla="*/ 822325 h 1187450"/>
              <a:gd name="connsiteX20" fmla="*/ 390525 w 1073150"/>
              <a:gd name="connsiteY20" fmla="*/ 1187450 h 1187450"/>
              <a:gd name="connsiteX21" fmla="*/ 536575 w 1073150"/>
              <a:gd name="connsiteY21" fmla="*/ 1111250 h 1187450"/>
              <a:gd name="connsiteX22" fmla="*/ 612775 w 1073150"/>
              <a:gd name="connsiteY22" fmla="*/ 996950 h 1187450"/>
              <a:gd name="connsiteX23" fmla="*/ 663575 w 1073150"/>
              <a:gd name="connsiteY23" fmla="*/ 930275 h 1187450"/>
              <a:gd name="connsiteX24" fmla="*/ 746125 w 1073150"/>
              <a:gd name="connsiteY24" fmla="*/ 815975 h 1187450"/>
              <a:gd name="connsiteX25" fmla="*/ 803275 w 1073150"/>
              <a:gd name="connsiteY25" fmla="*/ 749300 h 1187450"/>
              <a:gd name="connsiteX26" fmla="*/ 869950 w 1073150"/>
              <a:gd name="connsiteY26" fmla="*/ 650875 h 1187450"/>
              <a:gd name="connsiteX27" fmla="*/ 1069975 w 1073150"/>
              <a:gd name="connsiteY27" fmla="*/ 641350 h 1187450"/>
              <a:gd name="connsiteX28" fmla="*/ 1073150 w 1073150"/>
              <a:gd name="connsiteY28" fmla="*/ 542925 h 1187450"/>
              <a:gd name="connsiteX29" fmla="*/ 869950 w 1073150"/>
              <a:gd name="connsiteY29" fmla="*/ 523875 h 1187450"/>
              <a:gd name="connsiteX0" fmla="*/ 869950 w 1174048"/>
              <a:gd name="connsiteY0" fmla="*/ 523875 h 1187450"/>
              <a:gd name="connsiteX1" fmla="*/ 796925 w 1174048"/>
              <a:gd name="connsiteY1" fmla="*/ 434975 h 1187450"/>
              <a:gd name="connsiteX2" fmla="*/ 749300 w 1174048"/>
              <a:gd name="connsiteY2" fmla="*/ 365125 h 1187450"/>
              <a:gd name="connsiteX3" fmla="*/ 666750 w 1174048"/>
              <a:gd name="connsiteY3" fmla="*/ 257175 h 1187450"/>
              <a:gd name="connsiteX4" fmla="*/ 615950 w 1174048"/>
              <a:gd name="connsiteY4" fmla="*/ 184150 h 1187450"/>
              <a:gd name="connsiteX5" fmla="*/ 504825 w 1174048"/>
              <a:gd name="connsiteY5" fmla="*/ 41275 h 1187450"/>
              <a:gd name="connsiteX6" fmla="*/ 428625 w 1174048"/>
              <a:gd name="connsiteY6" fmla="*/ 0 h 1187450"/>
              <a:gd name="connsiteX7" fmla="*/ 377825 w 1174048"/>
              <a:gd name="connsiteY7" fmla="*/ 3175 h 1187450"/>
              <a:gd name="connsiteX8" fmla="*/ 539750 w 1174048"/>
              <a:gd name="connsiteY8" fmla="*/ 384175 h 1187450"/>
              <a:gd name="connsiteX9" fmla="*/ 482600 w 1174048"/>
              <a:gd name="connsiteY9" fmla="*/ 542925 h 1187450"/>
              <a:gd name="connsiteX10" fmla="*/ 215900 w 1174048"/>
              <a:gd name="connsiteY10" fmla="*/ 552450 h 1187450"/>
              <a:gd name="connsiteX11" fmla="*/ 85725 w 1174048"/>
              <a:gd name="connsiteY11" fmla="*/ 393700 h 1187450"/>
              <a:gd name="connsiteX12" fmla="*/ 0 w 1174048"/>
              <a:gd name="connsiteY12" fmla="*/ 374650 h 1187450"/>
              <a:gd name="connsiteX13" fmla="*/ 53975 w 1174048"/>
              <a:gd name="connsiteY13" fmla="*/ 568325 h 1187450"/>
              <a:gd name="connsiteX14" fmla="*/ 50800 w 1174048"/>
              <a:gd name="connsiteY14" fmla="*/ 619125 h 1187450"/>
              <a:gd name="connsiteX15" fmla="*/ 9525 w 1174048"/>
              <a:gd name="connsiteY15" fmla="*/ 806450 h 1187450"/>
              <a:gd name="connsiteX16" fmla="*/ 88900 w 1174048"/>
              <a:gd name="connsiteY16" fmla="*/ 796925 h 1187450"/>
              <a:gd name="connsiteX17" fmla="*/ 212725 w 1174048"/>
              <a:gd name="connsiteY17" fmla="*/ 615950 h 1187450"/>
              <a:gd name="connsiteX18" fmla="*/ 460375 w 1174048"/>
              <a:gd name="connsiteY18" fmla="*/ 638175 h 1187450"/>
              <a:gd name="connsiteX19" fmla="*/ 536575 w 1174048"/>
              <a:gd name="connsiteY19" fmla="*/ 822325 h 1187450"/>
              <a:gd name="connsiteX20" fmla="*/ 390525 w 1174048"/>
              <a:gd name="connsiteY20" fmla="*/ 1187450 h 1187450"/>
              <a:gd name="connsiteX21" fmla="*/ 536575 w 1174048"/>
              <a:gd name="connsiteY21" fmla="*/ 1111250 h 1187450"/>
              <a:gd name="connsiteX22" fmla="*/ 612775 w 1174048"/>
              <a:gd name="connsiteY22" fmla="*/ 996950 h 1187450"/>
              <a:gd name="connsiteX23" fmla="*/ 663575 w 1174048"/>
              <a:gd name="connsiteY23" fmla="*/ 930275 h 1187450"/>
              <a:gd name="connsiteX24" fmla="*/ 746125 w 1174048"/>
              <a:gd name="connsiteY24" fmla="*/ 815975 h 1187450"/>
              <a:gd name="connsiteX25" fmla="*/ 803275 w 1174048"/>
              <a:gd name="connsiteY25" fmla="*/ 749300 h 1187450"/>
              <a:gd name="connsiteX26" fmla="*/ 869950 w 1174048"/>
              <a:gd name="connsiteY26" fmla="*/ 650875 h 1187450"/>
              <a:gd name="connsiteX27" fmla="*/ 1069975 w 1174048"/>
              <a:gd name="connsiteY27" fmla="*/ 641350 h 1187450"/>
              <a:gd name="connsiteX28" fmla="*/ 1073150 w 1174048"/>
              <a:gd name="connsiteY28" fmla="*/ 542925 h 1187450"/>
              <a:gd name="connsiteX29" fmla="*/ 869950 w 1174048"/>
              <a:gd name="connsiteY29" fmla="*/ 523875 h 1187450"/>
              <a:gd name="connsiteX0" fmla="*/ 869950 w 1203659"/>
              <a:gd name="connsiteY0" fmla="*/ 523875 h 1187450"/>
              <a:gd name="connsiteX1" fmla="*/ 796925 w 1203659"/>
              <a:gd name="connsiteY1" fmla="*/ 434975 h 1187450"/>
              <a:gd name="connsiteX2" fmla="*/ 749300 w 1203659"/>
              <a:gd name="connsiteY2" fmla="*/ 365125 h 1187450"/>
              <a:gd name="connsiteX3" fmla="*/ 666750 w 1203659"/>
              <a:gd name="connsiteY3" fmla="*/ 257175 h 1187450"/>
              <a:gd name="connsiteX4" fmla="*/ 615950 w 1203659"/>
              <a:gd name="connsiteY4" fmla="*/ 184150 h 1187450"/>
              <a:gd name="connsiteX5" fmla="*/ 504825 w 1203659"/>
              <a:gd name="connsiteY5" fmla="*/ 41275 h 1187450"/>
              <a:gd name="connsiteX6" fmla="*/ 428625 w 1203659"/>
              <a:gd name="connsiteY6" fmla="*/ 0 h 1187450"/>
              <a:gd name="connsiteX7" fmla="*/ 377825 w 1203659"/>
              <a:gd name="connsiteY7" fmla="*/ 3175 h 1187450"/>
              <a:gd name="connsiteX8" fmla="*/ 539750 w 1203659"/>
              <a:gd name="connsiteY8" fmla="*/ 384175 h 1187450"/>
              <a:gd name="connsiteX9" fmla="*/ 482600 w 1203659"/>
              <a:gd name="connsiteY9" fmla="*/ 542925 h 1187450"/>
              <a:gd name="connsiteX10" fmla="*/ 215900 w 1203659"/>
              <a:gd name="connsiteY10" fmla="*/ 552450 h 1187450"/>
              <a:gd name="connsiteX11" fmla="*/ 85725 w 1203659"/>
              <a:gd name="connsiteY11" fmla="*/ 393700 h 1187450"/>
              <a:gd name="connsiteX12" fmla="*/ 0 w 1203659"/>
              <a:gd name="connsiteY12" fmla="*/ 374650 h 1187450"/>
              <a:gd name="connsiteX13" fmla="*/ 53975 w 1203659"/>
              <a:gd name="connsiteY13" fmla="*/ 568325 h 1187450"/>
              <a:gd name="connsiteX14" fmla="*/ 50800 w 1203659"/>
              <a:gd name="connsiteY14" fmla="*/ 619125 h 1187450"/>
              <a:gd name="connsiteX15" fmla="*/ 9525 w 1203659"/>
              <a:gd name="connsiteY15" fmla="*/ 806450 h 1187450"/>
              <a:gd name="connsiteX16" fmla="*/ 88900 w 1203659"/>
              <a:gd name="connsiteY16" fmla="*/ 796925 h 1187450"/>
              <a:gd name="connsiteX17" fmla="*/ 212725 w 1203659"/>
              <a:gd name="connsiteY17" fmla="*/ 615950 h 1187450"/>
              <a:gd name="connsiteX18" fmla="*/ 460375 w 1203659"/>
              <a:gd name="connsiteY18" fmla="*/ 638175 h 1187450"/>
              <a:gd name="connsiteX19" fmla="*/ 536575 w 1203659"/>
              <a:gd name="connsiteY19" fmla="*/ 822325 h 1187450"/>
              <a:gd name="connsiteX20" fmla="*/ 390525 w 1203659"/>
              <a:gd name="connsiteY20" fmla="*/ 1187450 h 1187450"/>
              <a:gd name="connsiteX21" fmla="*/ 536575 w 1203659"/>
              <a:gd name="connsiteY21" fmla="*/ 1111250 h 1187450"/>
              <a:gd name="connsiteX22" fmla="*/ 612775 w 1203659"/>
              <a:gd name="connsiteY22" fmla="*/ 996950 h 1187450"/>
              <a:gd name="connsiteX23" fmla="*/ 663575 w 1203659"/>
              <a:gd name="connsiteY23" fmla="*/ 930275 h 1187450"/>
              <a:gd name="connsiteX24" fmla="*/ 746125 w 1203659"/>
              <a:gd name="connsiteY24" fmla="*/ 815975 h 1187450"/>
              <a:gd name="connsiteX25" fmla="*/ 803275 w 1203659"/>
              <a:gd name="connsiteY25" fmla="*/ 749300 h 1187450"/>
              <a:gd name="connsiteX26" fmla="*/ 869950 w 1203659"/>
              <a:gd name="connsiteY26" fmla="*/ 650875 h 1187450"/>
              <a:gd name="connsiteX27" fmla="*/ 1069975 w 1203659"/>
              <a:gd name="connsiteY27" fmla="*/ 641350 h 1187450"/>
              <a:gd name="connsiteX28" fmla="*/ 1073150 w 1203659"/>
              <a:gd name="connsiteY28" fmla="*/ 542925 h 1187450"/>
              <a:gd name="connsiteX29" fmla="*/ 869950 w 1203659"/>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2725 w 1205003"/>
              <a:gd name="connsiteY17" fmla="*/ 61595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 name="connsiteX0" fmla="*/ 869950 w 1205003"/>
              <a:gd name="connsiteY0" fmla="*/ 523875 h 1187450"/>
              <a:gd name="connsiteX1" fmla="*/ 796925 w 1205003"/>
              <a:gd name="connsiteY1" fmla="*/ 434975 h 1187450"/>
              <a:gd name="connsiteX2" fmla="*/ 749300 w 1205003"/>
              <a:gd name="connsiteY2" fmla="*/ 365125 h 1187450"/>
              <a:gd name="connsiteX3" fmla="*/ 666750 w 1205003"/>
              <a:gd name="connsiteY3" fmla="*/ 257175 h 1187450"/>
              <a:gd name="connsiteX4" fmla="*/ 615950 w 1205003"/>
              <a:gd name="connsiteY4" fmla="*/ 184150 h 1187450"/>
              <a:gd name="connsiteX5" fmla="*/ 504825 w 1205003"/>
              <a:gd name="connsiteY5" fmla="*/ 41275 h 1187450"/>
              <a:gd name="connsiteX6" fmla="*/ 428625 w 1205003"/>
              <a:gd name="connsiteY6" fmla="*/ 0 h 1187450"/>
              <a:gd name="connsiteX7" fmla="*/ 377825 w 1205003"/>
              <a:gd name="connsiteY7" fmla="*/ 3175 h 1187450"/>
              <a:gd name="connsiteX8" fmla="*/ 539750 w 1205003"/>
              <a:gd name="connsiteY8" fmla="*/ 384175 h 1187450"/>
              <a:gd name="connsiteX9" fmla="*/ 482600 w 1205003"/>
              <a:gd name="connsiteY9" fmla="*/ 542925 h 1187450"/>
              <a:gd name="connsiteX10" fmla="*/ 215900 w 1205003"/>
              <a:gd name="connsiteY10" fmla="*/ 552450 h 1187450"/>
              <a:gd name="connsiteX11" fmla="*/ 85725 w 1205003"/>
              <a:gd name="connsiteY11" fmla="*/ 393700 h 1187450"/>
              <a:gd name="connsiteX12" fmla="*/ 0 w 1205003"/>
              <a:gd name="connsiteY12" fmla="*/ 374650 h 1187450"/>
              <a:gd name="connsiteX13" fmla="*/ 53975 w 1205003"/>
              <a:gd name="connsiteY13" fmla="*/ 568325 h 1187450"/>
              <a:gd name="connsiteX14" fmla="*/ 50800 w 1205003"/>
              <a:gd name="connsiteY14" fmla="*/ 619125 h 1187450"/>
              <a:gd name="connsiteX15" fmla="*/ 9525 w 1205003"/>
              <a:gd name="connsiteY15" fmla="*/ 806450 h 1187450"/>
              <a:gd name="connsiteX16" fmla="*/ 88900 w 1205003"/>
              <a:gd name="connsiteY16" fmla="*/ 796925 h 1187450"/>
              <a:gd name="connsiteX17" fmla="*/ 215900 w 1205003"/>
              <a:gd name="connsiteY17" fmla="*/ 635000 h 1187450"/>
              <a:gd name="connsiteX18" fmla="*/ 460375 w 1205003"/>
              <a:gd name="connsiteY18" fmla="*/ 638175 h 1187450"/>
              <a:gd name="connsiteX19" fmla="*/ 536575 w 1205003"/>
              <a:gd name="connsiteY19" fmla="*/ 822325 h 1187450"/>
              <a:gd name="connsiteX20" fmla="*/ 390525 w 1205003"/>
              <a:gd name="connsiteY20" fmla="*/ 1187450 h 1187450"/>
              <a:gd name="connsiteX21" fmla="*/ 536575 w 1205003"/>
              <a:gd name="connsiteY21" fmla="*/ 1111250 h 1187450"/>
              <a:gd name="connsiteX22" fmla="*/ 612775 w 1205003"/>
              <a:gd name="connsiteY22" fmla="*/ 996950 h 1187450"/>
              <a:gd name="connsiteX23" fmla="*/ 663575 w 1205003"/>
              <a:gd name="connsiteY23" fmla="*/ 930275 h 1187450"/>
              <a:gd name="connsiteX24" fmla="*/ 746125 w 1205003"/>
              <a:gd name="connsiteY24" fmla="*/ 815975 h 1187450"/>
              <a:gd name="connsiteX25" fmla="*/ 803275 w 1205003"/>
              <a:gd name="connsiteY25" fmla="*/ 749300 h 1187450"/>
              <a:gd name="connsiteX26" fmla="*/ 869950 w 1205003"/>
              <a:gd name="connsiteY26" fmla="*/ 650875 h 1187450"/>
              <a:gd name="connsiteX27" fmla="*/ 1069975 w 1205003"/>
              <a:gd name="connsiteY27" fmla="*/ 641350 h 1187450"/>
              <a:gd name="connsiteX28" fmla="*/ 1073150 w 1205003"/>
              <a:gd name="connsiteY28" fmla="*/ 542925 h 1187450"/>
              <a:gd name="connsiteX29" fmla="*/ 869950 w 1205003"/>
              <a:gd name="connsiteY29" fmla="*/ 523875 h 118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05003" h="1187450">
                <a:moveTo>
                  <a:pt x="869950" y="523875"/>
                </a:moveTo>
                <a:lnTo>
                  <a:pt x="796925" y="434975"/>
                </a:lnTo>
                <a:cubicBezTo>
                  <a:pt x="869950" y="383117"/>
                  <a:pt x="784225" y="353483"/>
                  <a:pt x="749300" y="365125"/>
                </a:cubicBezTo>
                <a:lnTo>
                  <a:pt x="666750" y="257175"/>
                </a:lnTo>
                <a:cubicBezTo>
                  <a:pt x="729192" y="201083"/>
                  <a:pt x="693208" y="183092"/>
                  <a:pt x="615950" y="184150"/>
                </a:cubicBezTo>
                <a:lnTo>
                  <a:pt x="504825" y="41275"/>
                </a:lnTo>
                <a:cubicBezTo>
                  <a:pt x="466725" y="5292"/>
                  <a:pt x="454025" y="13758"/>
                  <a:pt x="428625" y="0"/>
                </a:cubicBezTo>
                <a:lnTo>
                  <a:pt x="377825" y="3175"/>
                </a:lnTo>
                <a:lnTo>
                  <a:pt x="539750" y="384175"/>
                </a:lnTo>
                <a:cubicBezTo>
                  <a:pt x="552450" y="443442"/>
                  <a:pt x="622300" y="515408"/>
                  <a:pt x="482600" y="542925"/>
                </a:cubicBezTo>
                <a:lnTo>
                  <a:pt x="215900" y="552450"/>
                </a:lnTo>
                <a:lnTo>
                  <a:pt x="85725" y="393700"/>
                </a:lnTo>
                <a:lnTo>
                  <a:pt x="0" y="374650"/>
                </a:lnTo>
                <a:lnTo>
                  <a:pt x="53975" y="568325"/>
                </a:lnTo>
                <a:cubicBezTo>
                  <a:pt x="14817" y="582083"/>
                  <a:pt x="4233" y="599017"/>
                  <a:pt x="50800" y="619125"/>
                </a:cubicBezTo>
                <a:lnTo>
                  <a:pt x="9525" y="806450"/>
                </a:lnTo>
                <a:lnTo>
                  <a:pt x="88900" y="796925"/>
                </a:lnTo>
                <a:lnTo>
                  <a:pt x="215900" y="635000"/>
                </a:lnTo>
                <a:lnTo>
                  <a:pt x="460375" y="638175"/>
                </a:lnTo>
                <a:cubicBezTo>
                  <a:pt x="565150" y="670983"/>
                  <a:pt x="603250" y="646642"/>
                  <a:pt x="536575" y="822325"/>
                </a:cubicBezTo>
                <a:lnTo>
                  <a:pt x="390525" y="1187450"/>
                </a:lnTo>
                <a:cubicBezTo>
                  <a:pt x="439208" y="1162050"/>
                  <a:pt x="452967" y="1231900"/>
                  <a:pt x="536575" y="1111250"/>
                </a:cubicBezTo>
                <a:lnTo>
                  <a:pt x="612775" y="996950"/>
                </a:lnTo>
                <a:cubicBezTo>
                  <a:pt x="721783" y="1003300"/>
                  <a:pt x="710142" y="955675"/>
                  <a:pt x="663575" y="930275"/>
                </a:cubicBezTo>
                <a:lnTo>
                  <a:pt x="746125" y="815975"/>
                </a:lnTo>
                <a:cubicBezTo>
                  <a:pt x="838200" y="822325"/>
                  <a:pt x="841375" y="800100"/>
                  <a:pt x="803275" y="749300"/>
                </a:cubicBezTo>
                <a:lnTo>
                  <a:pt x="869950" y="650875"/>
                </a:lnTo>
                <a:cubicBezTo>
                  <a:pt x="936625" y="647700"/>
                  <a:pt x="987425" y="663575"/>
                  <a:pt x="1069975" y="641350"/>
                </a:cubicBezTo>
                <a:cubicBezTo>
                  <a:pt x="1305983" y="605367"/>
                  <a:pt x="1183217" y="569383"/>
                  <a:pt x="1073150" y="542925"/>
                </a:cubicBezTo>
                <a:cubicBezTo>
                  <a:pt x="992717" y="527050"/>
                  <a:pt x="909108" y="542925"/>
                  <a:pt x="869950" y="523875"/>
                </a:cubicBezTo>
                <a:close/>
              </a:path>
            </a:pathLst>
          </a:cu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endParaRPr lang="en-US" sz="1800" dirty="0" err="1" smtClean="0">
              <a:solidFill>
                <a:schemeClr val="tx2"/>
              </a:solidFill>
            </a:endParaRPr>
          </a:p>
        </p:txBody>
      </p:sp>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17325" y="6613268"/>
            <a:ext cx="333392" cy="333392"/>
          </a:xfrm>
          <a:prstGeom prst="rect">
            <a:avLst/>
          </a:prstGeom>
        </p:spPr>
      </p:pic>
      <p:sp>
        <p:nvSpPr>
          <p:cNvPr id="61" name="Rectangle 60"/>
          <p:cNvSpPr/>
          <p:nvPr/>
        </p:nvSpPr>
        <p:spPr>
          <a:xfrm>
            <a:off x="2089819" y="2088227"/>
            <a:ext cx="3030216" cy="2123658"/>
          </a:xfrm>
          <a:prstGeom prst="rect">
            <a:avLst/>
          </a:prstGeom>
        </p:spPr>
        <p:txBody>
          <a:bodyPr wrap="square" lIns="0" tIns="0" rIns="0" bIns="0">
            <a:spAutoFit/>
          </a:bodyPr>
          <a:lstStyle/>
          <a:p>
            <a:pPr>
              <a:spcAft>
                <a:spcPts val="1200"/>
              </a:spcAft>
            </a:pPr>
            <a:r>
              <a:rPr lang="en-US" sz="2000" b="1" dirty="0" smtClean="0">
                <a:solidFill>
                  <a:schemeClr val="accent1"/>
                </a:solidFill>
              </a:rPr>
              <a:t>FĒNIKSA FENOMENS</a:t>
            </a:r>
          </a:p>
          <a:p>
            <a:pPr>
              <a:spcAft>
                <a:spcPts val="600"/>
              </a:spcAft>
            </a:pPr>
            <a:r>
              <a:rPr lang="lv-LV" sz="1800" dirty="0" smtClean="0">
                <a:solidFill>
                  <a:schemeClr val="accent1"/>
                </a:solidFill>
              </a:rPr>
              <a:t>Vērtīgie </a:t>
            </a:r>
            <a:r>
              <a:rPr lang="lv-LV" sz="1800" dirty="0">
                <a:solidFill>
                  <a:schemeClr val="accent1"/>
                </a:solidFill>
              </a:rPr>
              <a:t>pamatlīdzekļi tiek pārcelti </a:t>
            </a:r>
            <a:r>
              <a:rPr lang="lv-LV" sz="1800" dirty="0" smtClean="0">
                <a:solidFill>
                  <a:schemeClr val="accent1"/>
                </a:solidFill>
              </a:rPr>
              <a:t>uz </a:t>
            </a:r>
            <a:r>
              <a:rPr lang="lv-LV" sz="1800" dirty="0">
                <a:solidFill>
                  <a:schemeClr val="accent1"/>
                </a:solidFill>
              </a:rPr>
              <a:t>citu uzņēmumu, kas tieši vai netieši ir saistīts ar MN procesā iesaistītā uzņēmuma amatpersonu vai </a:t>
            </a:r>
            <a:r>
              <a:rPr lang="lv-LV" sz="1800" dirty="0" smtClean="0">
                <a:solidFill>
                  <a:schemeClr val="accent1"/>
                </a:solidFill>
              </a:rPr>
              <a:t>īpašnieku</a:t>
            </a:r>
            <a:endParaRPr lang="lv-LV" sz="1800" dirty="0">
              <a:solidFill>
                <a:schemeClr val="accent1"/>
              </a:solidFill>
            </a:endParaRPr>
          </a:p>
        </p:txBody>
      </p:sp>
      <p:cxnSp>
        <p:nvCxnSpPr>
          <p:cNvPr id="62" name="Straight Connector 61"/>
          <p:cNvCxnSpPr/>
          <p:nvPr/>
        </p:nvCxnSpPr>
        <p:spPr>
          <a:xfrm flipV="1">
            <a:off x="2015168" y="2447689"/>
            <a:ext cx="2718919" cy="16401"/>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5587386" y="2088227"/>
            <a:ext cx="3044845" cy="2123658"/>
          </a:xfrm>
          <a:prstGeom prst="rect">
            <a:avLst/>
          </a:prstGeom>
        </p:spPr>
        <p:txBody>
          <a:bodyPr wrap="square" lIns="0" tIns="0" rIns="0" bIns="0">
            <a:spAutoFit/>
          </a:bodyPr>
          <a:lstStyle/>
          <a:p>
            <a:pPr>
              <a:spcAft>
                <a:spcPts val="1200"/>
              </a:spcAft>
            </a:pPr>
            <a:r>
              <a:rPr lang="en-US" sz="2000" b="1" dirty="0" smtClean="0">
                <a:solidFill>
                  <a:schemeClr val="accent1"/>
                </a:solidFill>
              </a:rPr>
              <a:t>REIDERISMS</a:t>
            </a:r>
            <a:endParaRPr lang="lv-LV" sz="2000" b="1" dirty="0" smtClean="0">
              <a:solidFill>
                <a:schemeClr val="accent1"/>
              </a:solidFill>
            </a:endParaRPr>
          </a:p>
          <a:p>
            <a:pPr>
              <a:spcAft>
                <a:spcPts val="1200"/>
              </a:spcAft>
            </a:pPr>
            <a:r>
              <a:rPr lang="lv-LV" sz="1800" dirty="0">
                <a:solidFill>
                  <a:schemeClr val="accent1"/>
                </a:solidFill>
              </a:rPr>
              <a:t>Fiktīvu kreditoru prasību apmierināšanas rezultātā no MN procesā iesaistītā uzņēmuma tiek atsavināti vērtīgi pamatlīdzekļi un bloķēta </a:t>
            </a:r>
            <a:r>
              <a:rPr lang="lv-LV" sz="1800" dirty="0" smtClean="0">
                <a:solidFill>
                  <a:schemeClr val="accent1"/>
                </a:solidFill>
              </a:rPr>
              <a:t>darbība</a:t>
            </a:r>
            <a:endParaRPr lang="lv-LV" sz="1800" dirty="0">
              <a:solidFill>
                <a:schemeClr val="accent1"/>
              </a:solidFill>
            </a:endParaRPr>
          </a:p>
        </p:txBody>
      </p:sp>
      <p:cxnSp>
        <p:nvCxnSpPr>
          <p:cNvPr id="64" name="Straight Connector 63"/>
          <p:cNvCxnSpPr/>
          <p:nvPr/>
        </p:nvCxnSpPr>
        <p:spPr>
          <a:xfrm>
            <a:off x="5587386" y="2436283"/>
            <a:ext cx="2543722" cy="11406"/>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5390010" y="4687622"/>
            <a:ext cx="3118467" cy="1877437"/>
          </a:xfrm>
          <a:prstGeom prst="rect">
            <a:avLst/>
          </a:prstGeom>
        </p:spPr>
        <p:txBody>
          <a:bodyPr wrap="square" lIns="0" tIns="0" rIns="0" bIns="0">
            <a:spAutoFit/>
          </a:bodyPr>
          <a:lstStyle/>
          <a:p>
            <a:pPr>
              <a:spcAft>
                <a:spcPts val="1200"/>
              </a:spcAft>
            </a:pPr>
            <a:r>
              <a:rPr lang="en-US" sz="2000" b="1" dirty="0" smtClean="0">
                <a:solidFill>
                  <a:schemeClr val="accent1"/>
                </a:solidFill>
              </a:rPr>
              <a:t>ADMINISTRATORA MANIPULĀCIJAS</a:t>
            </a:r>
          </a:p>
          <a:p>
            <a:pPr>
              <a:spcAft>
                <a:spcPts val="600"/>
              </a:spcAft>
            </a:pPr>
            <a:r>
              <a:rPr lang="en-US" sz="1800" dirty="0">
                <a:solidFill>
                  <a:schemeClr val="accent1"/>
                </a:solidFill>
              </a:rPr>
              <a:t>Administrators </a:t>
            </a:r>
            <a:r>
              <a:rPr lang="en-US" sz="1800" dirty="0" err="1">
                <a:solidFill>
                  <a:schemeClr val="accent1"/>
                </a:solidFill>
              </a:rPr>
              <a:t>savtīgos</a:t>
            </a:r>
            <a:r>
              <a:rPr lang="en-US" sz="1800" dirty="0">
                <a:solidFill>
                  <a:schemeClr val="accent1"/>
                </a:solidFill>
              </a:rPr>
              <a:t> </a:t>
            </a:r>
            <a:r>
              <a:rPr lang="en-US" sz="1800" dirty="0" err="1">
                <a:solidFill>
                  <a:schemeClr val="accent1"/>
                </a:solidFill>
              </a:rPr>
              <a:t>nolūkos</a:t>
            </a:r>
            <a:r>
              <a:rPr lang="en-US" sz="1800" dirty="0">
                <a:solidFill>
                  <a:schemeClr val="accent1"/>
                </a:solidFill>
              </a:rPr>
              <a:t> </a:t>
            </a:r>
            <a:r>
              <a:rPr lang="en-US" sz="1800" dirty="0" err="1">
                <a:solidFill>
                  <a:schemeClr val="accent1"/>
                </a:solidFill>
              </a:rPr>
              <a:t>izmanto</a:t>
            </a:r>
            <a:r>
              <a:rPr lang="en-US" sz="1800" dirty="0">
                <a:solidFill>
                  <a:schemeClr val="accent1"/>
                </a:solidFill>
              </a:rPr>
              <a:t> MN </a:t>
            </a:r>
            <a:r>
              <a:rPr lang="en-US" sz="1800" dirty="0" err="1">
                <a:solidFill>
                  <a:schemeClr val="accent1"/>
                </a:solidFill>
              </a:rPr>
              <a:t>procesu</a:t>
            </a:r>
            <a:r>
              <a:rPr lang="en-US" sz="1800" dirty="0">
                <a:solidFill>
                  <a:schemeClr val="accent1"/>
                </a:solidFill>
              </a:rPr>
              <a:t>, </a:t>
            </a:r>
            <a:r>
              <a:rPr lang="en-US" sz="1800" dirty="0" err="1">
                <a:solidFill>
                  <a:schemeClr val="accent1"/>
                </a:solidFill>
              </a:rPr>
              <a:t>lai</a:t>
            </a:r>
            <a:r>
              <a:rPr lang="en-US" sz="1800" dirty="0">
                <a:solidFill>
                  <a:schemeClr val="accent1"/>
                </a:solidFill>
              </a:rPr>
              <a:t> </a:t>
            </a:r>
            <a:r>
              <a:rPr lang="en-US" sz="1800" dirty="0" err="1">
                <a:solidFill>
                  <a:schemeClr val="accent1"/>
                </a:solidFill>
              </a:rPr>
              <a:t>iegūtu</a:t>
            </a:r>
            <a:r>
              <a:rPr lang="en-US" sz="1800" dirty="0">
                <a:solidFill>
                  <a:schemeClr val="accent1"/>
                </a:solidFill>
              </a:rPr>
              <a:t> </a:t>
            </a:r>
            <a:r>
              <a:rPr lang="en-US" sz="1800" dirty="0" err="1">
                <a:solidFill>
                  <a:schemeClr val="accent1"/>
                </a:solidFill>
              </a:rPr>
              <a:t>labumu</a:t>
            </a:r>
            <a:r>
              <a:rPr lang="en-US" sz="1800" dirty="0">
                <a:solidFill>
                  <a:schemeClr val="accent1"/>
                </a:solidFill>
              </a:rPr>
              <a:t> </a:t>
            </a:r>
            <a:r>
              <a:rPr lang="en-US" sz="1800" dirty="0" err="1">
                <a:solidFill>
                  <a:schemeClr val="accent1"/>
                </a:solidFill>
              </a:rPr>
              <a:t>sev</a:t>
            </a:r>
            <a:r>
              <a:rPr lang="en-US" sz="1800" dirty="0">
                <a:solidFill>
                  <a:schemeClr val="accent1"/>
                </a:solidFill>
              </a:rPr>
              <a:t> </a:t>
            </a:r>
            <a:r>
              <a:rPr lang="en-US" sz="1800" dirty="0" err="1">
                <a:solidFill>
                  <a:schemeClr val="accent1"/>
                </a:solidFill>
              </a:rPr>
              <a:t>vai</a:t>
            </a:r>
            <a:r>
              <a:rPr lang="en-US" sz="1800" dirty="0">
                <a:solidFill>
                  <a:schemeClr val="accent1"/>
                </a:solidFill>
              </a:rPr>
              <a:t> </a:t>
            </a:r>
            <a:r>
              <a:rPr lang="en-US" sz="1800" dirty="0" err="1">
                <a:solidFill>
                  <a:schemeClr val="accent1"/>
                </a:solidFill>
              </a:rPr>
              <a:t>saistītām</a:t>
            </a:r>
            <a:r>
              <a:rPr lang="en-US" sz="1800" dirty="0">
                <a:solidFill>
                  <a:schemeClr val="accent1"/>
                </a:solidFill>
              </a:rPr>
              <a:t> </a:t>
            </a:r>
            <a:r>
              <a:rPr lang="en-US" sz="1800" dirty="0" err="1" smtClean="0">
                <a:solidFill>
                  <a:schemeClr val="accent1"/>
                </a:solidFill>
              </a:rPr>
              <a:t>personām</a:t>
            </a:r>
            <a:endParaRPr lang="en-US" sz="1800" dirty="0">
              <a:solidFill>
                <a:schemeClr val="accent1"/>
              </a:solidFill>
            </a:endParaRPr>
          </a:p>
        </p:txBody>
      </p:sp>
      <p:cxnSp>
        <p:nvCxnSpPr>
          <p:cNvPr id="66" name="Straight Connector 65"/>
          <p:cNvCxnSpPr/>
          <p:nvPr/>
        </p:nvCxnSpPr>
        <p:spPr>
          <a:xfrm>
            <a:off x="5400426" y="5400017"/>
            <a:ext cx="2730682" cy="36004"/>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7" name="Rounded Rectangle 5"/>
          <p:cNvSpPr/>
          <p:nvPr/>
        </p:nvSpPr>
        <p:spPr>
          <a:xfrm flipV="1">
            <a:off x="1565486" y="4535921"/>
            <a:ext cx="3584175" cy="2527714"/>
          </a:xfrm>
          <a:custGeom>
            <a:avLst/>
            <a:gdLst>
              <a:gd name="connsiteX0" fmla="*/ 0 w 2354580"/>
              <a:gd name="connsiteY0" fmla="*/ 398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398782 h 1432560"/>
              <a:gd name="connsiteX0" fmla="*/ 0 w 2362200"/>
              <a:gd name="connsiteY0" fmla="*/ 102717 h 1517495"/>
              <a:gd name="connsiteX1" fmla="*/ 406402 w 2362200"/>
              <a:gd name="connsiteY1" fmla="*/ 84935 h 1517495"/>
              <a:gd name="connsiteX2" fmla="*/ 1963418 w 2362200"/>
              <a:gd name="connsiteY2" fmla="*/ 84935 h 1517495"/>
              <a:gd name="connsiteX3" fmla="*/ 2362200 w 2362200"/>
              <a:gd name="connsiteY3" fmla="*/ 483717 h 1517495"/>
              <a:gd name="connsiteX4" fmla="*/ 2362200 w 2362200"/>
              <a:gd name="connsiteY4" fmla="*/ 1118713 h 1517495"/>
              <a:gd name="connsiteX5" fmla="*/ 1963418 w 2362200"/>
              <a:gd name="connsiteY5" fmla="*/ 1517495 h 1517495"/>
              <a:gd name="connsiteX6" fmla="*/ 406402 w 2362200"/>
              <a:gd name="connsiteY6" fmla="*/ 1517495 h 1517495"/>
              <a:gd name="connsiteX7" fmla="*/ 7620 w 2362200"/>
              <a:gd name="connsiteY7" fmla="*/ 1118713 h 1517495"/>
              <a:gd name="connsiteX8" fmla="*/ 0 w 2362200"/>
              <a:gd name="connsiteY8" fmla="*/ 102717 h 1517495"/>
              <a:gd name="connsiteX0" fmla="*/ 0 w 2362200"/>
              <a:gd name="connsiteY0" fmla="*/ 1778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17782 h 1432560"/>
              <a:gd name="connsiteX0" fmla="*/ 0 w 2362200"/>
              <a:gd name="connsiteY0" fmla="*/ 2542 h 1432560"/>
              <a:gd name="connsiteX1" fmla="*/ 406402 w 2362200"/>
              <a:gd name="connsiteY1" fmla="*/ 0 h 1432560"/>
              <a:gd name="connsiteX2" fmla="*/ 1963418 w 2362200"/>
              <a:gd name="connsiteY2" fmla="*/ 0 h 1432560"/>
              <a:gd name="connsiteX3" fmla="*/ 2362200 w 2362200"/>
              <a:gd name="connsiteY3" fmla="*/ 398782 h 1432560"/>
              <a:gd name="connsiteX4" fmla="*/ 2362200 w 2362200"/>
              <a:gd name="connsiteY4" fmla="*/ 1033778 h 1432560"/>
              <a:gd name="connsiteX5" fmla="*/ 1963418 w 2362200"/>
              <a:gd name="connsiteY5" fmla="*/ 1432560 h 1432560"/>
              <a:gd name="connsiteX6" fmla="*/ 406402 w 2362200"/>
              <a:gd name="connsiteY6" fmla="*/ 1432560 h 1432560"/>
              <a:gd name="connsiteX7" fmla="*/ 7620 w 2362200"/>
              <a:gd name="connsiteY7" fmla="*/ 1033778 h 1432560"/>
              <a:gd name="connsiteX8" fmla="*/ 0 w 2362200"/>
              <a:gd name="connsiteY8" fmla="*/ 2542 h 1432560"/>
              <a:gd name="connsiteX0" fmla="*/ 0 w 2354580"/>
              <a:gd name="connsiteY0" fmla="*/ 17782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0 w 2354580"/>
              <a:gd name="connsiteY8" fmla="*/ 17782 h 1432560"/>
              <a:gd name="connsiteX0" fmla="*/ 0 w 2354580"/>
              <a:gd name="connsiteY0" fmla="*/ 0 h 1433828"/>
              <a:gd name="connsiteX1" fmla="*/ 398782 w 2354580"/>
              <a:gd name="connsiteY1" fmla="*/ 1268 h 1433828"/>
              <a:gd name="connsiteX2" fmla="*/ 1955798 w 2354580"/>
              <a:gd name="connsiteY2" fmla="*/ 1268 h 1433828"/>
              <a:gd name="connsiteX3" fmla="*/ 2354580 w 2354580"/>
              <a:gd name="connsiteY3" fmla="*/ 400050 h 1433828"/>
              <a:gd name="connsiteX4" fmla="*/ 2354580 w 2354580"/>
              <a:gd name="connsiteY4" fmla="*/ 1035046 h 1433828"/>
              <a:gd name="connsiteX5" fmla="*/ 1955798 w 2354580"/>
              <a:gd name="connsiteY5" fmla="*/ 1433828 h 1433828"/>
              <a:gd name="connsiteX6" fmla="*/ 398782 w 2354580"/>
              <a:gd name="connsiteY6" fmla="*/ 1433828 h 1433828"/>
              <a:gd name="connsiteX7" fmla="*/ 0 w 2354580"/>
              <a:gd name="connsiteY7" fmla="*/ 1035046 h 1433828"/>
              <a:gd name="connsiteX8" fmla="*/ 0 w 2354580"/>
              <a:gd name="connsiteY8" fmla="*/ 0 h 1433828"/>
              <a:gd name="connsiteX0" fmla="*/ 4763 w 2354580"/>
              <a:gd name="connsiteY0" fmla="*/ 3494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3494 h 1432560"/>
              <a:gd name="connsiteX0" fmla="*/ 2382 w 2354580"/>
              <a:gd name="connsiteY0" fmla="*/ 0 h 1436210"/>
              <a:gd name="connsiteX1" fmla="*/ 398782 w 2354580"/>
              <a:gd name="connsiteY1" fmla="*/ 3650 h 1436210"/>
              <a:gd name="connsiteX2" fmla="*/ 1955798 w 2354580"/>
              <a:gd name="connsiteY2" fmla="*/ 3650 h 1436210"/>
              <a:gd name="connsiteX3" fmla="*/ 2354580 w 2354580"/>
              <a:gd name="connsiteY3" fmla="*/ 402432 h 1436210"/>
              <a:gd name="connsiteX4" fmla="*/ 2354580 w 2354580"/>
              <a:gd name="connsiteY4" fmla="*/ 1037428 h 1436210"/>
              <a:gd name="connsiteX5" fmla="*/ 1955798 w 2354580"/>
              <a:gd name="connsiteY5" fmla="*/ 1436210 h 1436210"/>
              <a:gd name="connsiteX6" fmla="*/ 398782 w 2354580"/>
              <a:gd name="connsiteY6" fmla="*/ 1436210 h 1436210"/>
              <a:gd name="connsiteX7" fmla="*/ 0 w 2354580"/>
              <a:gd name="connsiteY7" fmla="*/ 1037428 h 1436210"/>
              <a:gd name="connsiteX8" fmla="*/ 2382 w 2354580"/>
              <a:gd name="connsiteY8" fmla="*/ 0 h 1436210"/>
              <a:gd name="connsiteX0" fmla="*/ 4763 w 2354580"/>
              <a:gd name="connsiteY0" fmla="*/ 5875 h 1432560"/>
              <a:gd name="connsiteX1" fmla="*/ 398782 w 2354580"/>
              <a:gd name="connsiteY1" fmla="*/ 0 h 1432560"/>
              <a:gd name="connsiteX2" fmla="*/ 1955798 w 2354580"/>
              <a:gd name="connsiteY2" fmla="*/ 0 h 1432560"/>
              <a:gd name="connsiteX3" fmla="*/ 2354580 w 2354580"/>
              <a:gd name="connsiteY3" fmla="*/ 398782 h 1432560"/>
              <a:gd name="connsiteX4" fmla="*/ 2354580 w 2354580"/>
              <a:gd name="connsiteY4" fmla="*/ 1033778 h 1432560"/>
              <a:gd name="connsiteX5" fmla="*/ 1955798 w 2354580"/>
              <a:gd name="connsiteY5" fmla="*/ 1432560 h 1432560"/>
              <a:gd name="connsiteX6" fmla="*/ 398782 w 2354580"/>
              <a:gd name="connsiteY6" fmla="*/ 1432560 h 1432560"/>
              <a:gd name="connsiteX7" fmla="*/ 0 w 2354580"/>
              <a:gd name="connsiteY7" fmla="*/ 1033778 h 1432560"/>
              <a:gd name="connsiteX8" fmla="*/ 4763 w 2354580"/>
              <a:gd name="connsiteY8" fmla="*/ 5875 h 1432560"/>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354580"/>
              <a:gd name="connsiteY0" fmla="*/ 0 h 1433829"/>
              <a:gd name="connsiteX1" fmla="*/ 398782 w 2354580"/>
              <a:gd name="connsiteY1" fmla="*/ 1269 h 1433829"/>
              <a:gd name="connsiteX2" fmla="*/ 1955798 w 2354580"/>
              <a:gd name="connsiteY2" fmla="*/ 1269 h 1433829"/>
              <a:gd name="connsiteX3" fmla="*/ 2354580 w 2354580"/>
              <a:gd name="connsiteY3" fmla="*/ 400051 h 1433829"/>
              <a:gd name="connsiteX4" fmla="*/ 2354580 w 2354580"/>
              <a:gd name="connsiteY4" fmla="*/ 1035047 h 1433829"/>
              <a:gd name="connsiteX5" fmla="*/ 1955798 w 2354580"/>
              <a:gd name="connsiteY5" fmla="*/ 1433829 h 1433829"/>
              <a:gd name="connsiteX6" fmla="*/ 398782 w 2354580"/>
              <a:gd name="connsiteY6" fmla="*/ 1433829 h 1433829"/>
              <a:gd name="connsiteX7" fmla="*/ 0 w 2354580"/>
              <a:gd name="connsiteY7" fmla="*/ 1035047 h 1433829"/>
              <a:gd name="connsiteX8" fmla="*/ 4763 w 2354580"/>
              <a:gd name="connsiteY8" fmla="*/ 0 h 1433829"/>
              <a:gd name="connsiteX0" fmla="*/ 4763 w 2432776"/>
              <a:gd name="connsiteY0" fmla="*/ 0 h 1433829"/>
              <a:gd name="connsiteX1" fmla="*/ 398782 w 2432776"/>
              <a:gd name="connsiteY1" fmla="*/ 1269 h 1433829"/>
              <a:gd name="connsiteX2" fmla="*/ 1955798 w 2432776"/>
              <a:gd name="connsiteY2" fmla="*/ 1269 h 1433829"/>
              <a:gd name="connsiteX3" fmla="*/ 2354580 w 2432776"/>
              <a:gd name="connsiteY3" fmla="*/ 400051 h 1433829"/>
              <a:gd name="connsiteX4" fmla="*/ 2354580 w 2432776"/>
              <a:gd name="connsiteY4" fmla="*/ 1035047 h 1433829"/>
              <a:gd name="connsiteX5" fmla="*/ 2327273 w 2432776"/>
              <a:gd name="connsiteY5" fmla="*/ 1433829 h 1433829"/>
              <a:gd name="connsiteX6" fmla="*/ 398782 w 2432776"/>
              <a:gd name="connsiteY6" fmla="*/ 1433829 h 1433829"/>
              <a:gd name="connsiteX7" fmla="*/ 0 w 2432776"/>
              <a:gd name="connsiteY7" fmla="*/ 1035047 h 1433829"/>
              <a:gd name="connsiteX8" fmla="*/ 4763 w 2432776"/>
              <a:gd name="connsiteY8" fmla="*/ 0 h 1433829"/>
              <a:gd name="connsiteX0" fmla="*/ 4763 w 2441222"/>
              <a:gd name="connsiteY0" fmla="*/ 0 h 1433829"/>
              <a:gd name="connsiteX1" fmla="*/ 398782 w 2441222"/>
              <a:gd name="connsiteY1" fmla="*/ 1269 h 1433829"/>
              <a:gd name="connsiteX2" fmla="*/ 1955798 w 2441222"/>
              <a:gd name="connsiteY2" fmla="*/ 1269 h 1433829"/>
              <a:gd name="connsiteX3" fmla="*/ 2354580 w 2441222"/>
              <a:gd name="connsiteY3" fmla="*/ 400051 h 1433829"/>
              <a:gd name="connsiteX4" fmla="*/ 2354580 w 2441222"/>
              <a:gd name="connsiteY4" fmla="*/ 1035047 h 1433829"/>
              <a:gd name="connsiteX5" fmla="*/ 2339179 w 2441222"/>
              <a:gd name="connsiteY5" fmla="*/ 1431447 h 1433829"/>
              <a:gd name="connsiteX6" fmla="*/ 398782 w 2441222"/>
              <a:gd name="connsiteY6" fmla="*/ 1433829 h 1433829"/>
              <a:gd name="connsiteX7" fmla="*/ 0 w 2441222"/>
              <a:gd name="connsiteY7" fmla="*/ 1035047 h 1433829"/>
              <a:gd name="connsiteX8" fmla="*/ 4763 w 2441222"/>
              <a:gd name="connsiteY8" fmla="*/ 0 h 1433829"/>
              <a:gd name="connsiteX0" fmla="*/ 4763 w 2449885"/>
              <a:gd name="connsiteY0" fmla="*/ 0 h 1433829"/>
              <a:gd name="connsiteX1" fmla="*/ 398782 w 2449885"/>
              <a:gd name="connsiteY1" fmla="*/ 1269 h 1433829"/>
              <a:gd name="connsiteX2" fmla="*/ 1955798 w 2449885"/>
              <a:gd name="connsiteY2" fmla="*/ 1269 h 1433829"/>
              <a:gd name="connsiteX3" fmla="*/ 2354580 w 2449885"/>
              <a:gd name="connsiteY3" fmla="*/ 400051 h 1433829"/>
              <a:gd name="connsiteX4" fmla="*/ 2354580 w 2449885"/>
              <a:gd name="connsiteY4" fmla="*/ 1035047 h 1433829"/>
              <a:gd name="connsiteX5" fmla="*/ 2351086 w 2449885"/>
              <a:gd name="connsiteY5" fmla="*/ 1433828 h 1433829"/>
              <a:gd name="connsiteX6" fmla="*/ 398782 w 2449885"/>
              <a:gd name="connsiteY6" fmla="*/ 1433829 h 1433829"/>
              <a:gd name="connsiteX7" fmla="*/ 0 w 2449885"/>
              <a:gd name="connsiteY7" fmla="*/ 1035047 h 1433829"/>
              <a:gd name="connsiteX8" fmla="*/ 4763 w 2449885"/>
              <a:gd name="connsiteY8" fmla="*/ 0 h 1433829"/>
              <a:gd name="connsiteX0" fmla="*/ 4763 w 2355967"/>
              <a:gd name="connsiteY0" fmla="*/ 0 h 1433829"/>
              <a:gd name="connsiteX1" fmla="*/ 398782 w 2355967"/>
              <a:gd name="connsiteY1" fmla="*/ 1269 h 1433829"/>
              <a:gd name="connsiteX2" fmla="*/ 1955798 w 2355967"/>
              <a:gd name="connsiteY2" fmla="*/ 1269 h 1433829"/>
              <a:gd name="connsiteX3" fmla="*/ 2354580 w 2355967"/>
              <a:gd name="connsiteY3" fmla="*/ 400051 h 1433829"/>
              <a:gd name="connsiteX4" fmla="*/ 2354580 w 2355967"/>
              <a:gd name="connsiteY4" fmla="*/ 1035047 h 1433829"/>
              <a:gd name="connsiteX5" fmla="*/ 2351086 w 2355967"/>
              <a:gd name="connsiteY5" fmla="*/ 1433828 h 1433829"/>
              <a:gd name="connsiteX6" fmla="*/ 398782 w 2355967"/>
              <a:gd name="connsiteY6" fmla="*/ 1433829 h 1433829"/>
              <a:gd name="connsiteX7" fmla="*/ 0 w 2355967"/>
              <a:gd name="connsiteY7" fmla="*/ 1035047 h 1433829"/>
              <a:gd name="connsiteX8" fmla="*/ 4763 w 2355967"/>
              <a:gd name="connsiteY8" fmla="*/ 0 h 143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5967" h="1433829">
                <a:moveTo>
                  <a:pt x="4763" y="0"/>
                </a:moveTo>
                <a:cubicBezTo>
                  <a:pt x="30957" y="1215"/>
                  <a:pt x="178541" y="1269"/>
                  <a:pt x="398782" y="1269"/>
                </a:cubicBezTo>
                <a:lnTo>
                  <a:pt x="1955798" y="1269"/>
                </a:lnTo>
                <a:cubicBezTo>
                  <a:pt x="2176039" y="1269"/>
                  <a:pt x="2354580" y="179810"/>
                  <a:pt x="2354580" y="400051"/>
                </a:cubicBezTo>
                <a:lnTo>
                  <a:pt x="2354580" y="1035047"/>
                </a:lnTo>
                <a:cubicBezTo>
                  <a:pt x="2354580" y="1255288"/>
                  <a:pt x="2359396" y="1431446"/>
                  <a:pt x="2351086" y="1433828"/>
                </a:cubicBezTo>
                <a:lnTo>
                  <a:pt x="398782" y="1433829"/>
                </a:lnTo>
                <a:cubicBezTo>
                  <a:pt x="178541" y="1433829"/>
                  <a:pt x="0" y="1255288"/>
                  <a:pt x="0" y="1035047"/>
                </a:cubicBezTo>
                <a:cubicBezTo>
                  <a:pt x="1588" y="691619"/>
                  <a:pt x="3175" y="343428"/>
                  <a:pt x="4763" y="0"/>
                </a:cubicBezTo>
                <a:close/>
              </a:path>
            </a:pathLst>
          </a:custGeom>
          <a:solidFill>
            <a:srgbClr val="81BC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Autofit/>
          </a:bodyPr>
          <a:lstStyle/>
          <a:p>
            <a:pPr algn="ctr"/>
            <a:endParaRPr lang="en-US" sz="1800" dirty="0" err="1" smtClean="0">
              <a:solidFill>
                <a:schemeClr val="tx2"/>
              </a:solidFill>
            </a:endParaRPr>
          </a:p>
        </p:txBody>
      </p:sp>
      <p:sp>
        <p:nvSpPr>
          <p:cNvPr id="68" name="Rectangle 67"/>
          <p:cNvSpPr/>
          <p:nvPr/>
        </p:nvSpPr>
        <p:spPr>
          <a:xfrm>
            <a:off x="2089819" y="4595956"/>
            <a:ext cx="3059842" cy="2154436"/>
          </a:xfrm>
          <a:prstGeom prst="rect">
            <a:avLst/>
          </a:prstGeom>
        </p:spPr>
        <p:txBody>
          <a:bodyPr wrap="square" lIns="0" tIns="0" rIns="0" bIns="0">
            <a:spAutoFit/>
          </a:bodyPr>
          <a:lstStyle/>
          <a:p>
            <a:pPr>
              <a:spcAft>
                <a:spcPts val="1200"/>
              </a:spcAft>
            </a:pPr>
            <a:r>
              <a:rPr lang="en-US" sz="2000" b="1" dirty="0" smtClean="0">
                <a:solidFill>
                  <a:schemeClr val="accent1"/>
                </a:solidFill>
              </a:rPr>
              <a:t>KONTROLES SAGLABĀŠANA</a:t>
            </a:r>
          </a:p>
          <a:p>
            <a:pPr>
              <a:spcAft>
                <a:spcPts val="600"/>
              </a:spcAft>
            </a:pPr>
            <a:r>
              <a:rPr lang="lv-LV" sz="1800" dirty="0">
                <a:solidFill>
                  <a:schemeClr val="accent1"/>
                </a:solidFill>
              </a:rPr>
              <a:t>MN procesa </a:t>
            </a:r>
            <a:r>
              <a:rPr lang="lv-LV" sz="1800" dirty="0" smtClean="0">
                <a:solidFill>
                  <a:schemeClr val="accent1"/>
                </a:solidFill>
              </a:rPr>
              <a:t>laikā </a:t>
            </a:r>
            <a:r>
              <a:rPr lang="lv-LV" sz="1800" dirty="0">
                <a:solidFill>
                  <a:schemeClr val="accent1"/>
                </a:solidFill>
              </a:rPr>
              <a:t>ar administratora palīdzību amatpersonām vai īpašniekiem tiek dota iespēja saglabāt uzņēmuma </a:t>
            </a:r>
            <a:r>
              <a:rPr lang="lv-LV" sz="1800" dirty="0" smtClean="0">
                <a:solidFill>
                  <a:schemeClr val="accent1"/>
                </a:solidFill>
              </a:rPr>
              <a:t>kontroli</a:t>
            </a:r>
            <a:endParaRPr lang="lv-LV" sz="1800" dirty="0">
              <a:solidFill>
                <a:schemeClr val="accent1"/>
              </a:solidFill>
            </a:endParaRPr>
          </a:p>
        </p:txBody>
      </p:sp>
      <p:cxnSp>
        <p:nvCxnSpPr>
          <p:cNvPr id="69" name="Straight Connector 68"/>
          <p:cNvCxnSpPr/>
          <p:nvPr/>
        </p:nvCxnSpPr>
        <p:spPr>
          <a:xfrm>
            <a:off x="2089819" y="5219997"/>
            <a:ext cx="2644268" cy="0"/>
          </a:xfrm>
          <a:prstGeom prst="line">
            <a:avLst/>
          </a:prstGeom>
          <a:ln w="1270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70" name="Picture 69" descr="33.emf"/>
          <p:cNvPicPr>
            <a:picLocks noChangeAspect="1"/>
          </p:cNvPicPr>
          <p:nvPr/>
        </p:nvPicPr>
        <p:blipFill>
          <a:blip r:embed="rId3">
            <a:biLevel thresh="25000"/>
          </a:blip>
          <a:stretch>
            <a:fillRect/>
          </a:stretch>
        </p:blipFill>
        <p:spPr>
          <a:xfrm>
            <a:off x="1712268" y="6552145"/>
            <a:ext cx="331539" cy="307206"/>
          </a:xfrm>
          <a:prstGeom prst="rect">
            <a:avLst/>
          </a:prstGeom>
        </p:spPr>
      </p:pic>
      <p:grpSp>
        <p:nvGrpSpPr>
          <p:cNvPr id="71" name="Group 70"/>
          <p:cNvGrpSpPr/>
          <p:nvPr/>
        </p:nvGrpSpPr>
        <p:grpSpPr>
          <a:xfrm>
            <a:off x="8262230" y="2088227"/>
            <a:ext cx="246247" cy="249884"/>
            <a:chOff x="7775298" y="4300210"/>
            <a:chExt cx="340038" cy="345060"/>
          </a:xfrm>
        </p:grpSpPr>
        <p:pic>
          <p:nvPicPr>
            <p:cNvPr id="72" name="Picture 3" descr="C:\Users\kknight\Desktop\cog 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2024" y="4300210"/>
              <a:ext cx="231650" cy="226773"/>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3" descr="C:\Users\kknight\Desktop\cog 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5298" y="4529287"/>
              <a:ext cx="118477" cy="115983"/>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3" descr="C:\Users\kknight\Desktop\cog 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767128">
              <a:off x="7899965" y="4509191"/>
              <a:ext cx="118477" cy="115983"/>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3" descr="C:\Users\kknight\Desktop\cog 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6859" y="4435799"/>
              <a:ext cx="118477" cy="115983"/>
            </a:xfrm>
            <a:prstGeom prst="rect">
              <a:avLst/>
            </a:prstGeom>
            <a:noFill/>
            <a:extLst>
              <a:ext uri="{909E8E84-426E-40DD-AFC4-6F175D3DCCD1}">
                <a14:hiddenFill xmlns:a14="http://schemas.microsoft.com/office/drawing/2010/main">
                  <a:solidFill>
                    <a:srgbClr val="FFFFFF"/>
                  </a:solidFill>
                </a14:hiddenFill>
              </a:ext>
            </a:extLst>
          </p:spPr>
        </p:pic>
      </p:grpSp>
      <p:sp>
        <p:nvSpPr>
          <p:cNvPr id="81" name="Title 1"/>
          <p:cNvSpPr txBox="1">
            <a:spLocks/>
          </p:cNvSpPr>
          <p:nvPr/>
        </p:nvSpPr>
        <p:spPr>
          <a:xfrm>
            <a:off x="439747" y="917372"/>
            <a:ext cx="9807844" cy="517528"/>
          </a:xfrm>
          <a:prstGeom prst="rect">
            <a:avLst/>
          </a:prstGeom>
        </p:spPr>
        <p:txBody>
          <a:bodyPr vert="horz" lIns="0" tIns="0" rIns="0" bIns="0" rtlCol="0" anchor="b" anchorCtr="0">
            <a:noAutofit/>
          </a:bodyPr>
          <a:lstStyle>
            <a:lvl1pPr algn="l" defTabSz="1094287" rtl="0" eaLnBrk="1" latinLnBrk="0" hangingPunct="1">
              <a:spcBef>
                <a:spcPct val="0"/>
              </a:spcBef>
              <a:buNone/>
              <a:defRPr sz="3000" kern="1200">
                <a:solidFill>
                  <a:schemeClr val="accent1"/>
                </a:solidFill>
                <a:latin typeface="+mj-lt"/>
                <a:ea typeface="+mj-ea"/>
                <a:cs typeface="+mj-cs"/>
              </a:defRPr>
            </a:lvl1pPr>
          </a:lstStyle>
          <a:p>
            <a:r>
              <a:rPr lang="lv-LV" sz="3200" dirty="0" smtClean="0">
                <a:solidFill>
                  <a:schemeClr val="accent2"/>
                </a:solidFill>
              </a:rPr>
              <a:t>Tipiskākās ļaunprātības izpausmes </a:t>
            </a:r>
            <a:endParaRPr lang="lv-LV" sz="3200" dirty="0">
              <a:solidFill>
                <a:schemeClr val="accent2"/>
              </a:solidFill>
            </a:endParaRPr>
          </a:p>
        </p:txBody>
      </p:sp>
    </p:spTree>
    <p:extLst>
      <p:ext uri="{BB962C8B-B14F-4D97-AF65-F5344CB8AC3E}">
        <p14:creationId xmlns:p14="http://schemas.microsoft.com/office/powerpoint/2010/main" val="316596827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Shape 590"/>
          <p:cNvSpPr/>
          <p:nvPr/>
        </p:nvSpPr>
        <p:spPr>
          <a:xfrm>
            <a:off x="650375" y="4676650"/>
            <a:ext cx="9268039" cy="2307543"/>
          </a:xfrm>
          <a:prstGeom prst="rect">
            <a:avLst/>
          </a:prstGeom>
          <a:ln w="38100">
            <a:solidFill>
              <a:schemeClr val="accent2"/>
            </a:solidFill>
            <a:miter lim="400000"/>
          </a:ln>
        </p:spPr>
        <p:txBody>
          <a:bodyPr lIns="22275" tIns="22275" rIns="22275" bIns="22275" anchor="ctr"/>
          <a:lstStyle/>
          <a:p>
            <a:pPr defTabSz="280855">
              <a:defRPr sz="2600">
                <a:solidFill>
                  <a:srgbClr val="FFFFFF"/>
                </a:solidFill>
              </a:defRPr>
            </a:pPr>
            <a:endParaRPr sz="1140"/>
          </a:p>
        </p:txBody>
      </p:sp>
      <p:sp>
        <p:nvSpPr>
          <p:cNvPr id="591" name="Shape 591"/>
          <p:cNvSpPr/>
          <p:nvPr/>
        </p:nvSpPr>
        <p:spPr>
          <a:xfrm>
            <a:off x="5236845" y="5302754"/>
            <a:ext cx="4568628" cy="1134132"/>
          </a:xfrm>
          <a:prstGeom prst="rect">
            <a:avLst/>
          </a:prstGeom>
          <a:ln w="12700">
            <a:miter lim="400000"/>
          </a:ln>
          <a:extLst>
            <a:ext uri="{C572A759-6A51-4108-AA02-DFA0A04FC94B}">
              <ma14:wrappingTextBoxFlag xmlns="" xmlns:ma14="http://schemas.microsoft.com/office/mac/drawingml/2011/main" val="1"/>
            </a:ext>
          </a:extLst>
        </p:spPr>
        <p:txBody>
          <a:bodyPr lIns="12942" tIns="12942" rIns="12942" bIns="12942" anchor="ctr">
            <a:spAutoFit/>
          </a:bodyPr>
          <a:lstStyle>
            <a:lvl1pPr algn="l" defTabSz="640490">
              <a:defRPr sz="7600">
                <a:solidFill>
                  <a:srgbClr val="EC5D56"/>
                </a:solidFill>
                <a:latin typeface="+mj-lt"/>
                <a:ea typeface="+mj-ea"/>
                <a:cs typeface="+mj-cs"/>
                <a:sym typeface="Helvetica"/>
              </a:defRPr>
            </a:lvl1pPr>
          </a:lstStyle>
          <a:p>
            <a:r>
              <a:rPr sz="2400" dirty="0">
                <a:solidFill>
                  <a:schemeClr val="accent1"/>
                </a:solidFill>
              </a:rPr>
              <a:t>jo </a:t>
            </a:r>
            <a:r>
              <a:rPr sz="2400" dirty="0" err="1">
                <a:solidFill>
                  <a:schemeClr val="accent1"/>
                </a:solidFill>
              </a:rPr>
              <a:t>vērtīgāks</a:t>
            </a:r>
            <a:r>
              <a:rPr sz="2400" dirty="0">
                <a:solidFill>
                  <a:schemeClr val="accent1"/>
                </a:solidFill>
              </a:rPr>
              <a:t> </a:t>
            </a:r>
            <a:r>
              <a:rPr sz="2400" dirty="0" err="1">
                <a:solidFill>
                  <a:schemeClr val="accent1"/>
                </a:solidFill>
              </a:rPr>
              <a:t>uzņēmums</a:t>
            </a:r>
            <a:r>
              <a:rPr sz="2400" dirty="0">
                <a:solidFill>
                  <a:schemeClr val="accent1"/>
                </a:solidFill>
              </a:rPr>
              <a:t>, jo </a:t>
            </a:r>
            <a:r>
              <a:rPr sz="2400" dirty="0" err="1">
                <a:solidFill>
                  <a:schemeClr val="accent1"/>
                </a:solidFill>
              </a:rPr>
              <a:t>biežāk</a:t>
            </a:r>
            <a:r>
              <a:rPr sz="2400" dirty="0">
                <a:solidFill>
                  <a:schemeClr val="accent1"/>
                </a:solidFill>
              </a:rPr>
              <a:t> </a:t>
            </a:r>
            <a:r>
              <a:rPr sz="2400" dirty="0" err="1">
                <a:solidFill>
                  <a:schemeClr val="accent1"/>
                </a:solidFill>
              </a:rPr>
              <a:t>konstatētas</a:t>
            </a:r>
            <a:r>
              <a:rPr sz="2400" dirty="0">
                <a:solidFill>
                  <a:schemeClr val="accent1"/>
                </a:solidFill>
              </a:rPr>
              <a:t> </a:t>
            </a:r>
            <a:r>
              <a:rPr sz="2400" dirty="0" err="1">
                <a:solidFill>
                  <a:schemeClr val="accent1"/>
                </a:solidFill>
              </a:rPr>
              <a:t>ļaunprātīga</a:t>
            </a:r>
            <a:r>
              <a:rPr sz="2400" dirty="0">
                <a:solidFill>
                  <a:schemeClr val="accent1"/>
                </a:solidFill>
              </a:rPr>
              <a:t> MN </a:t>
            </a:r>
            <a:r>
              <a:rPr sz="2400" dirty="0" err="1">
                <a:solidFill>
                  <a:schemeClr val="accent1"/>
                </a:solidFill>
              </a:rPr>
              <a:t>procesa</a:t>
            </a:r>
            <a:r>
              <a:rPr sz="2400" dirty="0">
                <a:solidFill>
                  <a:schemeClr val="accent1"/>
                </a:solidFill>
              </a:rPr>
              <a:t> </a:t>
            </a:r>
            <a:r>
              <a:rPr sz="2400" dirty="0" err="1">
                <a:solidFill>
                  <a:schemeClr val="accent1"/>
                </a:solidFill>
              </a:rPr>
              <a:t>pazīmes</a:t>
            </a:r>
            <a:endParaRPr sz="2400" dirty="0">
              <a:solidFill>
                <a:schemeClr val="accent1"/>
              </a:solidFill>
            </a:endParaRPr>
          </a:p>
        </p:txBody>
      </p:sp>
      <p:sp>
        <p:nvSpPr>
          <p:cNvPr id="592" name="Shape 592"/>
          <p:cNvSpPr/>
          <p:nvPr/>
        </p:nvSpPr>
        <p:spPr>
          <a:xfrm>
            <a:off x="1008976" y="6293886"/>
            <a:ext cx="1897608" cy="537428"/>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algn="l" defTabSz="640490">
              <a:defRPr sz="8600">
                <a:solidFill>
                  <a:srgbClr val="EC5D56"/>
                </a:solidFill>
                <a:latin typeface="+mj-lt"/>
                <a:ea typeface="+mj-ea"/>
                <a:cs typeface="+mj-cs"/>
                <a:sym typeface="Helvetica"/>
              </a:defRPr>
            </a:lvl1pPr>
          </a:lstStyle>
          <a:p>
            <a:r>
              <a:rPr sz="3200" dirty="0">
                <a:solidFill>
                  <a:schemeClr val="accent2"/>
                </a:solidFill>
              </a:rPr>
              <a:t>TOP 1000</a:t>
            </a:r>
          </a:p>
        </p:txBody>
      </p:sp>
      <p:sp>
        <p:nvSpPr>
          <p:cNvPr id="593" name="Shape 593"/>
          <p:cNvSpPr/>
          <p:nvPr/>
        </p:nvSpPr>
        <p:spPr>
          <a:xfrm>
            <a:off x="970466" y="5476151"/>
            <a:ext cx="1669982" cy="537428"/>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algn="l" defTabSz="640490">
              <a:defRPr sz="8600">
                <a:solidFill>
                  <a:srgbClr val="EC5D56"/>
                </a:solidFill>
                <a:latin typeface="+mj-lt"/>
                <a:ea typeface="+mj-ea"/>
                <a:cs typeface="+mj-cs"/>
                <a:sym typeface="Helvetica"/>
              </a:defRPr>
            </a:lvl1pPr>
          </a:lstStyle>
          <a:p>
            <a:r>
              <a:rPr sz="3200" dirty="0">
                <a:solidFill>
                  <a:schemeClr val="accent2"/>
                </a:solidFill>
              </a:rPr>
              <a:t>TOP 500</a:t>
            </a:r>
          </a:p>
        </p:txBody>
      </p:sp>
      <p:sp>
        <p:nvSpPr>
          <p:cNvPr id="594" name="Shape 594"/>
          <p:cNvSpPr/>
          <p:nvPr/>
        </p:nvSpPr>
        <p:spPr>
          <a:xfrm>
            <a:off x="970466" y="4715138"/>
            <a:ext cx="1669982" cy="537428"/>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algn="l" defTabSz="640490">
              <a:defRPr sz="8600">
                <a:solidFill>
                  <a:srgbClr val="EC5D56"/>
                </a:solidFill>
                <a:latin typeface="+mj-lt"/>
                <a:ea typeface="+mj-ea"/>
                <a:cs typeface="+mj-cs"/>
                <a:sym typeface="Helvetica"/>
              </a:defRPr>
            </a:lvl1pPr>
          </a:lstStyle>
          <a:p>
            <a:r>
              <a:rPr sz="3200" dirty="0">
                <a:solidFill>
                  <a:schemeClr val="accent2"/>
                </a:solidFill>
              </a:rPr>
              <a:t>TOP 100</a:t>
            </a:r>
          </a:p>
        </p:txBody>
      </p:sp>
      <p:sp>
        <p:nvSpPr>
          <p:cNvPr id="595" name="Shape 595"/>
          <p:cNvSpPr/>
          <p:nvPr/>
        </p:nvSpPr>
        <p:spPr>
          <a:xfrm>
            <a:off x="3585838" y="4715139"/>
            <a:ext cx="865723" cy="537428"/>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algn="l" defTabSz="640490">
              <a:defRPr sz="8600" b="1">
                <a:latin typeface="+mj-lt"/>
                <a:ea typeface="+mj-ea"/>
                <a:cs typeface="+mj-cs"/>
                <a:sym typeface="Helvetica"/>
              </a:defRPr>
            </a:lvl1pPr>
          </a:lstStyle>
          <a:p>
            <a:r>
              <a:rPr sz="3200" dirty="0">
                <a:solidFill>
                  <a:schemeClr val="accent3"/>
                </a:solidFill>
              </a:rPr>
              <a:t>81%</a:t>
            </a:r>
          </a:p>
        </p:txBody>
      </p:sp>
      <p:sp>
        <p:nvSpPr>
          <p:cNvPr id="596" name="Shape 596"/>
          <p:cNvSpPr/>
          <p:nvPr/>
        </p:nvSpPr>
        <p:spPr>
          <a:xfrm>
            <a:off x="3591061" y="5476151"/>
            <a:ext cx="865723" cy="537428"/>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algn="l" defTabSz="640490">
              <a:defRPr sz="8600" b="1">
                <a:solidFill>
                  <a:srgbClr val="EC5D56"/>
                </a:solidFill>
                <a:latin typeface="+mj-lt"/>
                <a:ea typeface="+mj-ea"/>
                <a:cs typeface="+mj-cs"/>
                <a:sym typeface="Helvetica"/>
              </a:defRPr>
            </a:lvl1pPr>
          </a:lstStyle>
          <a:p>
            <a:r>
              <a:rPr sz="3200" dirty="0">
                <a:solidFill>
                  <a:schemeClr val="accent3"/>
                </a:solidFill>
              </a:rPr>
              <a:t>62%</a:t>
            </a:r>
          </a:p>
        </p:txBody>
      </p:sp>
      <p:sp>
        <p:nvSpPr>
          <p:cNvPr id="597" name="Shape 597"/>
          <p:cNvSpPr/>
          <p:nvPr/>
        </p:nvSpPr>
        <p:spPr>
          <a:xfrm>
            <a:off x="3605009" y="6355739"/>
            <a:ext cx="865723" cy="537428"/>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algn="l" defTabSz="640490">
              <a:defRPr sz="8600" b="1">
                <a:solidFill>
                  <a:srgbClr val="EC5D56"/>
                </a:solidFill>
                <a:latin typeface="+mj-lt"/>
                <a:ea typeface="+mj-ea"/>
                <a:cs typeface="+mj-cs"/>
                <a:sym typeface="Helvetica"/>
              </a:defRPr>
            </a:lvl1pPr>
          </a:lstStyle>
          <a:p>
            <a:r>
              <a:rPr sz="3200" dirty="0">
                <a:solidFill>
                  <a:schemeClr val="accent3"/>
                </a:solidFill>
              </a:rPr>
              <a:t>55%</a:t>
            </a:r>
          </a:p>
        </p:txBody>
      </p:sp>
      <p:sp>
        <p:nvSpPr>
          <p:cNvPr id="598" name="Shape 598"/>
          <p:cNvSpPr/>
          <p:nvPr/>
        </p:nvSpPr>
        <p:spPr>
          <a:xfrm>
            <a:off x="893989" y="5313187"/>
            <a:ext cx="3825418" cy="30244"/>
          </a:xfrm>
          <a:prstGeom prst="line">
            <a:avLst/>
          </a:prstGeom>
          <a:ln w="25400">
            <a:solidFill>
              <a:schemeClr val="accent2"/>
            </a:solidFill>
            <a:miter lim="400000"/>
          </a:ln>
        </p:spPr>
        <p:txBody>
          <a:bodyPr lIns="20046" tIns="20046" rIns="20046" bIns="20046"/>
          <a:lstStyle/>
          <a:p>
            <a:endParaRPr sz="800"/>
          </a:p>
        </p:txBody>
      </p:sp>
      <p:sp>
        <p:nvSpPr>
          <p:cNvPr id="599" name="Shape 599"/>
          <p:cNvSpPr/>
          <p:nvPr/>
        </p:nvSpPr>
        <p:spPr>
          <a:xfrm>
            <a:off x="893989" y="6089915"/>
            <a:ext cx="3825418" cy="18811"/>
          </a:xfrm>
          <a:prstGeom prst="line">
            <a:avLst/>
          </a:prstGeom>
          <a:ln w="25400">
            <a:solidFill>
              <a:schemeClr val="accent2"/>
            </a:solidFill>
            <a:miter lim="400000"/>
          </a:ln>
        </p:spPr>
        <p:txBody>
          <a:bodyPr lIns="20046" tIns="20046" rIns="20046" bIns="20046"/>
          <a:lstStyle/>
          <a:p>
            <a:endParaRPr sz="800"/>
          </a:p>
        </p:txBody>
      </p:sp>
      <p:sp>
        <p:nvSpPr>
          <p:cNvPr id="14" name="Title 1"/>
          <p:cNvSpPr>
            <a:spLocks noGrp="1"/>
          </p:cNvSpPr>
          <p:nvPr>
            <p:ph type="title"/>
          </p:nvPr>
        </p:nvSpPr>
        <p:spPr>
          <a:xfrm>
            <a:off x="572496" y="362196"/>
            <a:ext cx="9807844" cy="517528"/>
          </a:xfrm>
        </p:spPr>
        <p:txBody>
          <a:bodyPr/>
          <a:lstStyle/>
          <a:p>
            <a:r>
              <a:rPr lang="lv-LV" sz="3200" dirty="0" smtClean="0"/>
              <a:t>Ļaunprātības ietekmes noteikšana - secinājumi</a:t>
            </a:r>
            <a:endParaRPr lang="lv-LV" sz="3200" dirty="0"/>
          </a:p>
        </p:txBody>
      </p:sp>
      <p:sp>
        <p:nvSpPr>
          <p:cNvPr id="16" name="Shape 603"/>
          <p:cNvSpPr/>
          <p:nvPr/>
        </p:nvSpPr>
        <p:spPr>
          <a:xfrm>
            <a:off x="650374" y="1362789"/>
            <a:ext cx="9211043" cy="1308687"/>
          </a:xfrm>
          <a:prstGeom prst="rect">
            <a:avLst/>
          </a:prstGeom>
          <a:ln w="38100">
            <a:solidFill>
              <a:schemeClr val="accent2"/>
            </a:solidFill>
            <a:miter lim="400000"/>
          </a:ln>
        </p:spPr>
        <p:txBody>
          <a:bodyPr lIns="22275" tIns="22275" rIns="22275" bIns="22275" anchor="ctr"/>
          <a:lstStyle/>
          <a:p>
            <a:pPr defTabSz="280855">
              <a:defRPr sz="2600">
                <a:solidFill>
                  <a:srgbClr val="FFFFFF"/>
                </a:solidFill>
              </a:defRPr>
            </a:pPr>
            <a:endParaRPr sz="1000"/>
          </a:p>
        </p:txBody>
      </p:sp>
      <p:sp>
        <p:nvSpPr>
          <p:cNvPr id="17" name="Shape 604"/>
          <p:cNvSpPr/>
          <p:nvPr/>
        </p:nvSpPr>
        <p:spPr>
          <a:xfrm>
            <a:off x="5227397" y="1392327"/>
            <a:ext cx="4578076" cy="1134132"/>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l" defTabSz="640490">
              <a:defRPr sz="7300">
                <a:solidFill>
                  <a:srgbClr val="EC5D56"/>
                </a:solidFill>
                <a:latin typeface="+mj-lt"/>
                <a:ea typeface="+mj-ea"/>
                <a:cs typeface="+mj-cs"/>
                <a:sym typeface="Helvetica"/>
              </a:defRPr>
            </a:lvl1pPr>
          </a:lstStyle>
          <a:p>
            <a:r>
              <a:rPr sz="2400" dirty="0" err="1">
                <a:solidFill>
                  <a:schemeClr val="accent1"/>
                </a:solidFill>
              </a:rPr>
              <a:t>gadījumu</a:t>
            </a:r>
            <a:r>
              <a:rPr sz="2400" dirty="0">
                <a:solidFill>
                  <a:schemeClr val="accent1"/>
                </a:solidFill>
              </a:rPr>
              <a:t> </a:t>
            </a:r>
            <a:r>
              <a:rPr sz="2400" dirty="0" err="1">
                <a:solidFill>
                  <a:schemeClr val="accent1"/>
                </a:solidFill>
              </a:rPr>
              <a:t>konstatēta</a:t>
            </a:r>
            <a:r>
              <a:rPr sz="2400" dirty="0">
                <a:solidFill>
                  <a:schemeClr val="accent1"/>
                </a:solidFill>
              </a:rPr>
              <a:t> </a:t>
            </a:r>
            <a:r>
              <a:rPr sz="2400" dirty="0" err="1">
                <a:solidFill>
                  <a:schemeClr val="accent1"/>
                </a:solidFill>
              </a:rPr>
              <a:t>vismaz</a:t>
            </a:r>
            <a:r>
              <a:rPr sz="2400" dirty="0">
                <a:solidFill>
                  <a:schemeClr val="accent1"/>
                </a:solidFill>
              </a:rPr>
              <a:t> </a:t>
            </a:r>
            <a:r>
              <a:rPr sz="2400" dirty="0" err="1">
                <a:solidFill>
                  <a:schemeClr val="accent1"/>
                </a:solidFill>
              </a:rPr>
              <a:t>viena</a:t>
            </a:r>
            <a:r>
              <a:rPr sz="2400" dirty="0">
                <a:solidFill>
                  <a:schemeClr val="accent1"/>
                </a:solidFill>
              </a:rPr>
              <a:t> no </a:t>
            </a:r>
            <a:r>
              <a:rPr sz="2400" dirty="0" err="1">
                <a:solidFill>
                  <a:schemeClr val="accent1"/>
                </a:solidFill>
              </a:rPr>
              <a:t>ļaunprātīga</a:t>
            </a:r>
            <a:r>
              <a:rPr sz="2400" dirty="0">
                <a:solidFill>
                  <a:schemeClr val="accent1"/>
                </a:solidFill>
              </a:rPr>
              <a:t> MN </a:t>
            </a:r>
            <a:r>
              <a:rPr sz="2400" dirty="0" err="1">
                <a:solidFill>
                  <a:schemeClr val="accent1"/>
                </a:solidFill>
              </a:rPr>
              <a:t>procesa</a:t>
            </a:r>
            <a:r>
              <a:rPr sz="2400" dirty="0">
                <a:solidFill>
                  <a:schemeClr val="accent1"/>
                </a:solidFill>
              </a:rPr>
              <a:t> </a:t>
            </a:r>
            <a:r>
              <a:rPr sz="2400" dirty="0" err="1" smtClean="0">
                <a:solidFill>
                  <a:schemeClr val="accent1"/>
                </a:solidFill>
              </a:rPr>
              <a:t>pazīmēm</a:t>
            </a:r>
            <a:endParaRPr sz="2400" dirty="0">
              <a:solidFill>
                <a:schemeClr val="accent1"/>
              </a:solidFill>
            </a:endParaRPr>
          </a:p>
        </p:txBody>
      </p:sp>
      <p:sp>
        <p:nvSpPr>
          <p:cNvPr id="18" name="Shape 605"/>
          <p:cNvSpPr/>
          <p:nvPr/>
        </p:nvSpPr>
        <p:spPr>
          <a:xfrm>
            <a:off x="931097" y="1701767"/>
            <a:ext cx="2348943" cy="949466"/>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just" defTabSz="640490">
              <a:defRPr sz="26800" b="1">
                <a:solidFill>
                  <a:srgbClr val="EC5D56"/>
                </a:solidFill>
                <a:latin typeface="+mj-lt"/>
                <a:ea typeface="+mj-ea"/>
                <a:cs typeface="+mj-cs"/>
                <a:sym typeface="Helvetica"/>
              </a:defRPr>
            </a:lvl1pPr>
          </a:lstStyle>
          <a:p>
            <a:r>
              <a:rPr sz="6000" dirty="0">
                <a:solidFill>
                  <a:schemeClr val="accent2"/>
                </a:solidFill>
              </a:rPr>
              <a:t>15%</a:t>
            </a:r>
          </a:p>
        </p:txBody>
      </p:sp>
      <p:sp>
        <p:nvSpPr>
          <p:cNvPr id="19" name="Shape 609"/>
          <p:cNvSpPr/>
          <p:nvPr/>
        </p:nvSpPr>
        <p:spPr>
          <a:xfrm>
            <a:off x="650374" y="2865438"/>
            <a:ext cx="9268040" cy="1678492"/>
          </a:xfrm>
          <a:prstGeom prst="rect">
            <a:avLst/>
          </a:prstGeom>
          <a:ln w="38100">
            <a:solidFill>
              <a:schemeClr val="accent2"/>
            </a:solidFill>
            <a:miter lim="400000"/>
          </a:ln>
        </p:spPr>
        <p:txBody>
          <a:bodyPr lIns="22275" tIns="22275" rIns="22275" bIns="22275" anchor="ctr"/>
          <a:lstStyle/>
          <a:p>
            <a:pPr defTabSz="280855">
              <a:defRPr sz="2600">
                <a:solidFill>
                  <a:srgbClr val="FFFFFF"/>
                </a:solidFill>
              </a:defRPr>
            </a:pPr>
            <a:endParaRPr sz="1000"/>
          </a:p>
        </p:txBody>
      </p:sp>
      <p:sp>
        <p:nvSpPr>
          <p:cNvPr id="20" name="Shape 610"/>
          <p:cNvSpPr/>
          <p:nvPr/>
        </p:nvSpPr>
        <p:spPr>
          <a:xfrm>
            <a:off x="5227397" y="2996453"/>
            <a:ext cx="4691016" cy="1503464"/>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l" defTabSz="640490">
              <a:defRPr sz="6800">
                <a:solidFill>
                  <a:srgbClr val="EC5D56"/>
                </a:solidFill>
                <a:latin typeface="+mj-lt"/>
                <a:ea typeface="+mj-ea"/>
                <a:cs typeface="+mj-cs"/>
                <a:sym typeface="Helvetica"/>
              </a:defRPr>
            </a:lvl1pPr>
          </a:lstStyle>
          <a:p>
            <a:r>
              <a:rPr sz="2400" dirty="0">
                <a:solidFill>
                  <a:schemeClr val="accent1"/>
                </a:solidFill>
              </a:rPr>
              <a:t>MN </a:t>
            </a:r>
            <a:r>
              <a:rPr sz="2400" dirty="0" err="1">
                <a:solidFill>
                  <a:schemeClr val="accent1"/>
                </a:solidFill>
              </a:rPr>
              <a:t>administratori</a:t>
            </a:r>
            <a:r>
              <a:rPr sz="2400" dirty="0">
                <a:solidFill>
                  <a:schemeClr val="accent1"/>
                </a:solidFill>
              </a:rPr>
              <a:t> </a:t>
            </a:r>
            <a:r>
              <a:rPr sz="2400" dirty="0" err="1">
                <a:solidFill>
                  <a:schemeClr val="accent1"/>
                </a:solidFill>
              </a:rPr>
              <a:t>saistīti</a:t>
            </a:r>
            <a:r>
              <a:rPr sz="2400" dirty="0">
                <a:solidFill>
                  <a:schemeClr val="accent1"/>
                </a:solidFill>
              </a:rPr>
              <a:t> </a:t>
            </a:r>
            <a:r>
              <a:rPr sz="2400" dirty="0" err="1">
                <a:solidFill>
                  <a:schemeClr val="accent1"/>
                </a:solidFill>
              </a:rPr>
              <a:t>ar</a:t>
            </a:r>
            <a:r>
              <a:rPr sz="2400" dirty="0">
                <a:solidFill>
                  <a:schemeClr val="accent1"/>
                </a:solidFill>
              </a:rPr>
              <a:t> </a:t>
            </a:r>
            <a:r>
              <a:rPr sz="2400" dirty="0" err="1">
                <a:solidFill>
                  <a:schemeClr val="accent1"/>
                </a:solidFill>
              </a:rPr>
              <a:t>vismaz</a:t>
            </a:r>
            <a:r>
              <a:rPr sz="2400" dirty="0">
                <a:solidFill>
                  <a:schemeClr val="accent1"/>
                </a:solidFill>
              </a:rPr>
              <a:t> </a:t>
            </a:r>
            <a:r>
              <a:rPr sz="2400" dirty="0" err="1">
                <a:solidFill>
                  <a:schemeClr val="accent1"/>
                </a:solidFill>
              </a:rPr>
              <a:t>trīs</a:t>
            </a:r>
            <a:r>
              <a:rPr sz="2400" dirty="0">
                <a:solidFill>
                  <a:schemeClr val="accent1"/>
                </a:solidFill>
              </a:rPr>
              <a:t> </a:t>
            </a:r>
            <a:r>
              <a:rPr sz="2400" dirty="0" err="1">
                <a:solidFill>
                  <a:schemeClr val="accent1"/>
                </a:solidFill>
              </a:rPr>
              <a:t>ļaunprātīgām</a:t>
            </a:r>
            <a:r>
              <a:rPr sz="2400" dirty="0">
                <a:solidFill>
                  <a:schemeClr val="accent1"/>
                </a:solidFill>
              </a:rPr>
              <a:t> MN </a:t>
            </a:r>
            <a:r>
              <a:rPr sz="2400" dirty="0" err="1">
                <a:solidFill>
                  <a:schemeClr val="accent1"/>
                </a:solidFill>
              </a:rPr>
              <a:t>procesa</a:t>
            </a:r>
            <a:r>
              <a:rPr sz="2400" dirty="0">
                <a:solidFill>
                  <a:schemeClr val="accent1"/>
                </a:solidFill>
              </a:rPr>
              <a:t> </a:t>
            </a:r>
            <a:r>
              <a:rPr sz="2400" dirty="0" err="1">
                <a:solidFill>
                  <a:schemeClr val="accent1"/>
                </a:solidFill>
              </a:rPr>
              <a:t>pazīmēm</a:t>
            </a:r>
            <a:r>
              <a:rPr sz="2400" dirty="0">
                <a:solidFill>
                  <a:schemeClr val="accent1"/>
                </a:solidFill>
              </a:rPr>
              <a:t>, </a:t>
            </a:r>
            <a:r>
              <a:rPr sz="2400" dirty="0" err="1">
                <a:solidFill>
                  <a:schemeClr val="accent1"/>
                </a:solidFill>
              </a:rPr>
              <a:t>kuras</a:t>
            </a:r>
            <a:r>
              <a:rPr sz="2400" dirty="0">
                <a:solidFill>
                  <a:schemeClr val="accent1"/>
                </a:solidFill>
              </a:rPr>
              <a:t> </a:t>
            </a:r>
            <a:r>
              <a:rPr sz="2400" dirty="0" err="1">
                <a:solidFill>
                  <a:schemeClr val="accent1"/>
                </a:solidFill>
              </a:rPr>
              <a:t>varētu</a:t>
            </a:r>
            <a:r>
              <a:rPr sz="2400" dirty="0">
                <a:solidFill>
                  <a:schemeClr val="accent1"/>
                </a:solidFill>
              </a:rPr>
              <a:t> </a:t>
            </a:r>
            <a:r>
              <a:rPr sz="2400" dirty="0" err="1">
                <a:solidFill>
                  <a:schemeClr val="accent1"/>
                </a:solidFill>
              </a:rPr>
              <a:t>liecināt</a:t>
            </a:r>
            <a:r>
              <a:rPr sz="2400" dirty="0">
                <a:solidFill>
                  <a:schemeClr val="accent1"/>
                </a:solidFill>
              </a:rPr>
              <a:t> par </a:t>
            </a:r>
            <a:r>
              <a:rPr sz="2400" dirty="0" err="1">
                <a:solidFill>
                  <a:schemeClr val="accent1"/>
                </a:solidFill>
              </a:rPr>
              <a:t>administratoru</a:t>
            </a:r>
            <a:r>
              <a:rPr sz="2400" dirty="0">
                <a:solidFill>
                  <a:schemeClr val="accent1"/>
                </a:solidFill>
              </a:rPr>
              <a:t> </a:t>
            </a:r>
            <a:r>
              <a:rPr sz="2400" dirty="0" err="1" smtClean="0">
                <a:solidFill>
                  <a:schemeClr val="accent1"/>
                </a:solidFill>
              </a:rPr>
              <a:t>iesaisti</a:t>
            </a:r>
            <a:endParaRPr sz="2400" dirty="0">
              <a:solidFill>
                <a:schemeClr val="accent1"/>
              </a:solidFill>
            </a:endParaRPr>
          </a:p>
        </p:txBody>
      </p:sp>
      <p:sp>
        <p:nvSpPr>
          <p:cNvPr id="21" name="Shape 611"/>
          <p:cNvSpPr/>
          <p:nvPr/>
        </p:nvSpPr>
        <p:spPr>
          <a:xfrm>
            <a:off x="1026423" y="3301661"/>
            <a:ext cx="2233786" cy="949466"/>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just" defTabSz="640490">
              <a:defRPr sz="26800" b="1">
                <a:solidFill>
                  <a:srgbClr val="EC5D56"/>
                </a:solidFill>
                <a:latin typeface="+mj-lt"/>
                <a:ea typeface="+mj-ea"/>
                <a:cs typeface="+mj-cs"/>
                <a:sym typeface="Helvetica"/>
              </a:defRPr>
            </a:lvl1pPr>
          </a:lstStyle>
          <a:p>
            <a:r>
              <a:rPr sz="6000" dirty="0">
                <a:solidFill>
                  <a:schemeClr val="accent2"/>
                </a:solidFill>
              </a:rPr>
              <a:t>54%</a:t>
            </a:r>
          </a:p>
        </p:txBody>
      </p:sp>
    </p:spTree>
    <p:extLst>
      <p:ext uri="{BB962C8B-B14F-4D97-AF65-F5344CB8AC3E}">
        <p14:creationId xmlns:p14="http://schemas.microsoft.com/office/powerpoint/2010/main" val="2412518701"/>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Shape 613"/>
          <p:cNvSpPr/>
          <p:nvPr/>
        </p:nvSpPr>
        <p:spPr>
          <a:xfrm>
            <a:off x="738413" y="2879737"/>
            <a:ext cx="1619522" cy="700937"/>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10000" b="1">
                <a:solidFill>
                  <a:srgbClr val="EC5D56"/>
                </a:solidFill>
                <a:latin typeface="+mj-lt"/>
                <a:ea typeface="+mj-ea"/>
                <a:cs typeface="+mj-cs"/>
                <a:sym typeface="Helvetica"/>
              </a:defRPr>
            </a:lvl1pPr>
          </a:lstStyle>
          <a:p>
            <a:r>
              <a:rPr sz="4385">
                <a:solidFill>
                  <a:schemeClr val="accent3"/>
                </a:solidFill>
              </a:rPr>
              <a:t>76,8%</a:t>
            </a:r>
          </a:p>
        </p:txBody>
      </p:sp>
      <p:sp>
        <p:nvSpPr>
          <p:cNvPr id="614" name="Shape 614"/>
          <p:cNvSpPr/>
          <p:nvPr/>
        </p:nvSpPr>
        <p:spPr>
          <a:xfrm>
            <a:off x="752517" y="3686383"/>
            <a:ext cx="2460168" cy="1321876"/>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l" defTabSz="640490">
              <a:defRPr sz="4800">
                <a:solidFill>
                  <a:srgbClr val="EC5D56"/>
                </a:solidFill>
                <a:latin typeface="+mj-lt"/>
                <a:ea typeface="+mj-ea"/>
                <a:cs typeface="+mj-cs"/>
                <a:sym typeface="Helvetica"/>
              </a:defRPr>
            </a:lvl1pPr>
          </a:lstStyle>
          <a:p>
            <a:r>
              <a:rPr sz="2105" dirty="0" err="1">
                <a:solidFill>
                  <a:schemeClr val="accent3"/>
                </a:solidFill>
              </a:rPr>
              <a:t>Uzņēmēji</a:t>
            </a:r>
            <a:r>
              <a:rPr sz="2105" dirty="0">
                <a:solidFill>
                  <a:schemeClr val="accent3"/>
                </a:solidFill>
              </a:rPr>
              <a:t> </a:t>
            </a:r>
            <a:r>
              <a:rPr sz="2105" dirty="0" err="1">
                <a:solidFill>
                  <a:schemeClr val="accent3"/>
                </a:solidFill>
              </a:rPr>
              <a:t>uzskata</a:t>
            </a:r>
            <a:r>
              <a:rPr sz="2105" dirty="0">
                <a:solidFill>
                  <a:schemeClr val="accent3"/>
                </a:solidFill>
              </a:rPr>
              <a:t>, </a:t>
            </a:r>
            <a:r>
              <a:rPr sz="2105" dirty="0" err="1">
                <a:solidFill>
                  <a:schemeClr val="accent3"/>
                </a:solidFill>
              </a:rPr>
              <a:t>ka</a:t>
            </a:r>
            <a:r>
              <a:rPr sz="2105" dirty="0">
                <a:solidFill>
                  <a:schemeClr val="accent3"/>
                </a:solidFill>
              </a:rPr>
              <a:t> MN </a:t>
            </a:r>
            <a:r>
              <a:rPr sz="2105" dirty="0" err="1">
                <a:solidFill>
                  <a:schemeClr val="accent3"/>
                </a:solidFill>
              </a:rPr>
              <a:t>procesi</a:t>
            </a:r>
            <a:r>
              <a:rPr sz="2105" dirty="0">
                <a:solidFill>
                  <a:schemeClr val="accent3"/>
                </a:solidFill>
              </a:rPr>
              <a:t> </a:t>
            </a:r>
            <a:r>
              <a:rPr sz="2105" dirty="0" err="1">
                <a:solidFill>
                  <a:schemeClr val="accent3"/>
                </a:solidFill>
              </a:rPr>
              <a:t>nav</a:t>
            </a:r>
            <a:r>
              <a:rPr sz="2105" dirty="0">
                <a:solidFill>
                  <a:schemeClr val="accent3"/>
                </a:solidFill>
              </a:rPr>
              <a:t> </a:t>
            </a:r>
            <a:r>
              <a:rPr sz="2105" dirty="0" err="1">
                <a:solidFill>
                  <a:schemeClr val="accent3"/>
                </a:solidFill>
              </a:rPr>
              <a:t>godīgi</a:t>
            </a:r>
            <a:r>
              <a:rPr sz="2105" dirty="0">
                <a:solidFill>
                  <a:schemeClr val="accent3"/>
                </a:solidFill>
              </a:rPr>
              <a:t> un </a:t>
            </a:r>
            <a:r>
              <a:rPr sz="2105" dirty="0" err="1" smtClean="0">
                <a:solidFill>
                  <a:schemeClr val="accent3"/>
                </a:solidFill>
              </a:rPr>
              <a:t>caurs</a:t>
            </a:r>
            <a:r>
              <a:rPr lang="lv-LV" sz="2105" dirty="0" err="1" smtClean="0">
                <a:solidFill>
                  <a:schemeClr val="accent3"/>
                </a:solidFill>
              </a:rPr>
              <a:t>katāmi</a:t>
            </a:r>
            <a:endParaRPr sz="2105" dirty="0">
              <a:solidFill>
                <a:schemeClr val="accent3"/>
              </a:solidFill>
            </a:endParaRPr>
          </a:p>
        </p:txBody>
      </p:sp>
      <p:sp>
        <p:nvSpPr>
          <p:cNvPr id="615" name="Shape 615"/>
          <p:cNvSpPr/>
          <p:nvPr/>
        </p:nvSpPr>
        <p:spPr>
          <a:xfrm>
            <a:off x="3882365" y="2879737"/>
            <a:ext cx="1619522" cy="700937"/>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10000" b="1">
                <a:solidFill>
                  <a:srgbClr val="EC5D56"/>
                </a:solidFill>
                <a:latin typeface="+mj-lt"/>
                <a:ea typeface="+mj-ea"/>
                <a:cs typeface="+mj-cs"/>
                <a:sym typeface="Helvetica"/>
              </a:defRPr>
            </a:lvl1pPr>
          </a:lstStyle>
          <a:p>
            <a:r>
              <a:rPr sz="4385" dirty="0">
                <a:solidFill>
                  <a:schemeClr val="accent3"/>
                </a:solidFill>
              </a:rPr>
              <a:t>74,3%</a:t>
            </a:r>
          </a:p>
        </p:txBody>
      </p:sp>
      <p:sp>
        <p:nvSpPr>
          <p:cNvPr id="616" name="Shape 616"/>
          <p:cNvSpPr/>
          <p:nvPr/>
        </p:nvSpPr>
        <p:spPr>
          <a:xfrm>
            <a:off x="3882365" y="3698228"/>
            <a:ext cx="2510197" cy="1321876"/>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l" defTabSz="640490">
              <a:defRPr sz="4800">
                <a:solidFill>
                  <a:srgbClr val="EC5D56"/>
                </a:solidFill>
                <a:latin typeface="+mj-lt"/>
                <a:ea typeface="+mj-ea"/>
                <a:cs typeface="+mj-cs"/>
                <a:sym typeface="Helvetica"/>
              </a:defRPr>
            </a:lvl1pPr>
          </a:lstStyle>
          <a:p>
            <a:r>
              <a:rPr sz="2105" dirty="0" err="1">
                <a:solidFill>
                  <a:schemeClr val="accent3"/>
                </a:solidFill>
              </a:rPr>
              <a:t>Uzņēmēji</a:t>
            </a:r>
            <a:r>
              <a:rPr sz="2105" dirty="0">
                <a:solidFill>
                  <a:schemeClr val="accent3"/>
                </a:solidFill>
              </a:rPr>
              <a:t> </a:t>
            </a:r>
            <a:r>
              <a:rPr sz="2105" dirty="0" err="1">
                <a:solidFill>
                  <a:schemeClr val="accent3"/>
                </a:solidFill>
              </a:rPr>
              <a:t>ir</a:t>
            </a:r>
            <a:r>
              <a:rPr sz="2105" dirty="0">
                <a:solidFill>
                  <a:schemeClr val="accent3"/>
                </a:solidFill>
              </a:rPr>
              <a:t> </a:t>
            </a:r>
            <a:r>
              <a:rPr sz="2105" dirty="0" err="1">
                <a:solidFill>
                  <a:schemeClr val="accent3"/>
                </a:solidFill>
              </a:rPr>
              <a:t>pieredzējuši</a:t>
            </a:r>
            <a:r>
              <a:rPr sz="2105" dirty="0">
                <a:solidFill>
                  <a:schemeClr val="accent3"/>
                </a:solidFill>
              </a:rPr>
              <a:t> </a:t>
            </a:r>
            <a:r>
              <a:rPr sz="2105" dirty="0" err="1">
                <a:solidFill>
                  <a:schemeClr val="accent3"/>
                </a:solidFill>
              </a:rPr>
              <a:t>ļaunprātīga</a:t>
            </a:r>
            <a:r>
              <a:rPr sz="2105" dirty="0">
                <a:solidFill>
                  <a:schemeClr val="accent3"/>
                </a:solidFill>
              </a:rPr>
              <a:t> MN </a:t>
            </a:r>
            <a:r>
              <a:rPr sz="2105" dirty="0" err="1">
                <a:solidFill>
                  <a:schemeClr val="accent3"/>
                </a:solidFill>
              </a:rPr>
              <a:t>procesa</a:t>
            </a:r>
            <a:r>
              <a:rPr sz="2105" dirty="0">
                <a:solidFill>
                  <a:schemeClr val="accent3"/>
                </a:solidFill>
              </a:rPr>
              <a:t> </a:t>
            </a:r>
            <a:r>
              <a:rPr sz="2105" dirty="0" err="1">
                <a:solidFill>
                  <a:schemeClr val="accent3"/>
                </a:solidFill>
              </a:rPr>
              <a:t>sekas</a:t>
            </a:r>
            <a:endParaRPr sz="2105" dirty="0">
              <a:solidFill>
                <a:schemeClr val="accent3"/>
              </a:solidFill>
            </a:endParaRPr>
          </a:p>
        </p:txBody>
      </p:sp>
      <p:sp>
        <p:nvSpPr>
          <p:cNvPr id="617" name="Shape 617"/>
          <p:cNvSpPr/>
          <p:nvPr/>
        </p:nvSpPr>
        <p:spPr>
          <a:xfrm>
            <a:off x="7080426" y="2903875"/>
            <a:ext cx="1621125" cy="701706"/>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6800" b="1">
                <a:solidFill>
                  <a:srgbClr val="EC5D56"/>
                </a:solidFill>
                <a:latin typeface="+mj-lt"/>
                <a:ea typeface="+mj-ea"/>
                <a:cs typeface="+mj-cs"/>
                <a:sym typeface="Helvetica"/>
              </a:defRPr>
            </a:lvl1pPr>
          </a:lstStyle>
          <a:p>
            <a:r>
              <a:rPr sz="4390" dirty="0">
                <a:solidFill>
                  <a:schemeClr val="accent3"/>
                </a:solidFill>
              </a:rPr>
              <a:t>76,8%</a:t>
            </a:r>
          </a:p>
        </p:txBody>
      </p:sp>
      <p:sp>
        <p:nvSpPr>
          <p:cNvPr id="618" name="Shape 618"/>
          <p:cNvSpPr/>
          <p:nvPr/>
        </p:nvSpPr>
        <p:spPr>
          <a:xfrm>
            <a:off x="7080426" y="3698228"/>
            <a:ext cx="2873992" cy="1974362"/>
          </a:xfrm>
          <a:prstGeom prst="rect">
            <a:avLst/>
          </a:prstGeom>
          <a:ln w="12700">
            <a:miter lim="400000"/>
          </a:ln>
          <a:extLst>
            <a:ext uri="{C572A759-6A51-4108-AA02-DFA0A04FC94B}">
              <ma14:wrappingTextBoxFlag xmlns="" xmlns:ma14="http://schemas.microsoft.com/office/mac/drawingml/2011/main" val="1"/>
            </a:ext>
          </a:extLst>
        </p:spPr>
        <p:txBody>
          <a:bodyPr lIns="12942" tIns="12942" rIns="12942" bIns="12942" anchor="ctr">
            <a:spAutoFit/>
          </a:bodyPr>
          <a:lstStyle>
            <a:lvl1pPr algn="l" defTabSz="640490">
              <a:defRPr sz="3600">
                <a:solidFill>
                  <a:srgbClr val="EC5D56"/>
                </a:solidFill>
                <a:latin typeface="+mj-lt"/>
                <a:ea typeface="+mj-ea"/>
                <a:cs typeface="+mj-cs"/>
                <a:sym typeface="Helvetica"/>
              </a:defRPr>
            </a:lvl1pPr>
          </a:lstStyle>
          <a:p>
            <a:r>
              <a:rPr sz="2110" dirty="0">
                <a:solidFill>
                  <a:schemeClr val="accent3"/>
                </a:solidFill>
              </a:rPr>
              <a:t>No </a:t>
            </a:r>
            <a:r>
              <a:rPr sz="2110" dirty="0" err="1">
                <a:solidFill>
                  <a:schemeClr val="accent3"/>
                </a:solidFill>
              </a:rPr>
              <a:t>tiem</a:t>
            </a:r>
            <a:r>
              <a:rPr sz="2110" dirty="0">
                <a:solidFill>
                  <a:schemeClr val="accent3"/>
                </a:solidFill>
              </a:rPr>
              <a:t>, </a:t>
            </a:r>
            <a:r>
              <a:rPr sz="2110" dirty="0" err="1">
                <a:solidFill>
                  <a:schemeClr val="accent3"/>
                </a:solidFill>
              </a:rPr>
              <a:t>kas</a:t>
            </a:r>
            <a:r>
              <a:rPr sz="2110" dirty="0">
                <a:solidFill>
                  <a:schemeClr val="accent3"/>
                </a:solidFill>
              </a:rPr>
              <a:t> </a:t>
            </a:r>
            <a:r>
              <a:rPr sz="2110" dirty="0" err="1">
                <a:solidFill>
                  <a:schemeClr val="accent3"/>
                </a:solidFill>
              </a:rPr>
              <a:t>pieredzējuši</a:t>
            </a:r>
            <a:r>
              <a:rPr sz="2110" dirty="0">
                <a:solidFill>
                  <a:schemeClr val="accent3"/>
                </a:solidFill>
              </a:rPr>
              <a:t> </a:t>
            </a:r>
            <a:r>
              <a:rPr sz="2110" dirty="0" err="1" smtClean="0">
                <a:solidFill>
                  <a:schemeClr val="accent3"/>
                </a:solidFill>
              </a:rPr>
              <a:t>ļaunprātīg</a:t>
            </a:r>
            <a:r>
              <a:rPr lang="lv-LV" sz="2110" dirty="0" smtClean="0">
                <a:solidFill>
                  <a:schemeClr val="accent3"/>
                </a:solidFill>
              </a:rPr>
              <a:t>u</a:t>
            </a:r>
            <a:r>
              <a:rPr sz="2110" dirty="0" smtClean="0">
                <a:solidFill>
                  <a:schemeClr val="accent3"/>
                </a:solidFill>
              </a:rPr>
              <a:t> </a:t>
            </a:r>
            <a:r>
              <a:rPr sz="2110" dirty="0">
                <a:solidFill>
                  <a:schemeClr val="accent3"/>
                </a:solidFill>
              </a:rPr>
              <a:t>MN </a:t>
            </a:r>
            <a:r>
              <a:rPr sz="2110" dirty="0" err="1">
                <a:solidFill>
                  <a:schemeClr val="accent3"/>
                </a:solidFill>
              </a:rPr>
              <a:t>procesa</a:t>
            </a:r>
            <a:r>
              <a:rPr sz="2110" dirty="0">
                <a:solidFill>
                  <a:schemeClr val="accent3"/>
                </a:solidFill>
              </a:rPr>
              <a:t> </a:t>
            </a:r>
            <a:r>
              <a:rPr lang="lv-LV" sz="2110" dirty="0" smtClean="0">
                <a:solidFill>
                  <a:schemeClr val="accent3"/>
                </a:solidFill>
              </a:rPr>
              <a:t>izmantošanu</a:t>
            </a:r>
            <a:r>
              <a:rPr sz="2110" dirty="0" smtClean="0">
                <a:solidFill>
                  <a:schemeClr val="accent3"/>
                </a:solidFill>
              </a:rPr>
              <a:t> </a:t>
            </a:r>
            <a:r>
              <a:rPr sz="2110" dirty="0" err="1">
                <a:solidFill>
                  <a:schemeClr val="accent3"/>
                </a:solidFill>
              </a:rPr>
              <a:t>nav</a:t>
            </a:r>
            <a:r>
              <a:rPr sz="2110" dirty="0">
                <a:solidFill>
                  <a:schemeClr val="accent3"/>
                </a:solidFill>
              </a:rPr>
              <a:t> </a:t>
            </a:r>
            <a:r>
              <a:rPr sz="2110" dirty="0" err="1">
                <a:solidFill>
                  <a:schemeClr val="accent3"/>
                </a:solidFill>
              </a:rPr>
              <a:t>novērojuši</a:t>
            </a:r>
            <a:r>
              <a:rPr sz="2110" dirty="0">
                <a:solidFill>
                  <a:schemeClr val="accent3"/>
                </a:solidFill>
              </a:rPr>
              <a:t> </a:t>
            </a:r>
            <a:r>
              <a:rPr lang="lv-LV" sz="2110" dirty="0" smtClean="0">
                <a:solidFill>
                  <a:schemeClr val="accent3"/>
                </a:solidFill>
              </a:rPr>
              <a:t>vainīgo saukšanu pie atbildības</a:t>
            </a:r>
            <a:endParaRPr sz="2110" dirty="0">
              <a:solidFill>
                <a:schemeClr val="accent3"/>
              </a:solidFill>
            </a:endParaRPr>
          </a:p>
        </p:txBody>
      </p:sp>
      <p:sp>
        <p:nvSpPr>
          <p:cNvPr id="621" name="Shape 621"/>
          <p:cNvSpPr/>
          <p:nvPr/>
        </p:nvSpPr>
        <p:spPr>
          <a:xfrm>
            <a:off x="455567" y="961602"/>
            <a:ext cx="9195806" cy="475872"/>
          </a:xfrm>
          <a:prstGeom prst="rect">
            <a:avLst/>
          </a:prstGeom>
          <a:ln w="12700">
            <a:miter lim="400000"/>
          </a:ln>
          <a:extLst>
            <a:ext uri="{C572A759-6A51-4108-AA02-DFA0A04FC94B}">
              <ma14:wrappingTextBoxFlag xmlns="" xmlns:ma14="http://schemas.microsoft.com/office/mac/drawingml/2011/main" val="1"/>
            </a:ext>
          </a:extLst>
        </p:spPr>
        <p:txBody>
          <a:bodyPr wrap="square" lIns="22275" tIns="22275" rIns="22275" bIns="22275" anchor="ctr">
            <a:spAutoFit/>
          </a:bodyPr>
          <a:lstStyle>
            <a:lvl1pPr algn="l" defTabSz="640490">
              <a:defRPr sz="2800">
                <a:solidFill>
                  <a:srgbClr val="535353"/>
                </a:solidFill>
                <a:latin typeface="+mj-lt"/>
                <a:ea typeface="+mj-ea"/>
                <a:cs typeface="+mj-cs"/>
                <a:sym typeface="Helvetica"/>
              </a:defRPr>
            </a:lvl1pPr>
          </a:lstStyle>
          <a:p>
            <a:r>
              <a:rPr lang="lv-LV" dirty="0" smtClean="0">
                <a:solidFill>
                  <a:schemeClr val="accent2"/>
                </a:solidFill>
              </a:rPr>
              <a:t>Sadarbībā ar LTRK veiktās uzņēmēju aptaujas rezultāti</a:t>
            </a:r>
            <a:endParaRPr dirty="0">
              <a:solidFill>
                <a:schemeClr val="accent2"/>
              </a:solidFill>
            </a:endParaRPr>
          </a:p>
        </p:txBody>
      </p:sp>
      <p:sp>
        <p:nvSpPr>
          <p:cNvPr id="12" name="Title 1"/>
          <p:cNvSpPr>
            <a:spLocks noGrp="1"/>
          </p:cNvSpPr>
          <p:nvPr>
            <p:ph type="title"/>
          </p:nvPr>
        </p:nvSpPr>
        <p:spPr>
          <a:xfrm>
            <a:off x="432763" y="366034"/>
            <a:ext cx="9807844" cy="517528"/>
          </a:xfrm>
        </p:spPr>
        <p:txBody>
          <a:bodyPr/>
          <a:lstStyle/>
          <a:p>
            <a:r>
              <a:rPr lang="lv-LV" sz="3200" dirty="0" smtClean="0"/>
              <a:t>Ļaunprātības ietekmes </a:t>
            </a:r>
            <a:r>
              <a:rPr lang="lv-LV" sz="3200" dirty="0"/>
              <a:t>noteikšana - secinājumi</a:t>
            </a:r>
          </a:p>
        </p:txBody>
      </p:sp>
    </p:spTree>
    <p:extLst>
      <p:ext uri="{BB962C8B-B14F-4D97-AF65-F5344CB8AC3E}">
        <p14:creationId xmlns:p14="http://schemas.microsoft.com/office/powerpoint/2010/main" val="3489827808"/>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Shape 625"/>
          <p:cNvSpPr/>
          <p:nvPr/>
        </p:nvSpPr>
        <p:spPr>
          <a:xfrm>
            <a:off x="711886" y="1523709"/>
            <a:ext cx="9217754" cy="904271"/>
          </a:xfrm>
          <a:prstGeom prst="rect">
            <a:avLst/>
          </a:prstGeom>
          <a:ln w="38100">
            <a:solidFill>
              <a:schemeClr val="accent3"/>
            </a:solidFill>
            <a:miter lim="400000"/>
          </a:ln>
        </p:spPr>
        <p:txBody>
          <a:bodyPr lIns="22275" tIns="22275" rIns="22275" bIns="22275" anchor="ctr"/>
          <a:lstStyle/>
          <a:p>
            <a:pPr defTabSz="280855">
              <a:defRPr sz="2600">
                <a:solidFill>
                  <a:srgbClr val="FFFFFF"/>
                </a:solidFill>
              </a:defRPr>
            </a:pPr>
            <a:endParaRPr sz="700"/>
          </a:p>
        </p:txBody>
      </p:sp>
      <p:sp>
        <p:nvSpPr>
          <p:cNvPr id="626" name="Shape 626"/>
          <p:cNvSpPr/>
          <p:nvPr/>
        </p:nvSpPr>
        <p:spPr>
          <a:xfrm>
            <a:off x="858975" y="1683821"/>
            <a:ext cx="6225184" cy="641690"/>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lvl1pPr algn="l" defTabSz="640490">
              <a:defRPr sz="7600">
                <a:solidFill>
                  <a:srgbClr val="106AC1"/>
                </a:solidFill>
                <a:latin typeface="+mj-lt"/>
                <a:ea typeface="+mj-ea"/>
                <a:cs typeface="+mj-cs"/>
                <a:sym typeface="Helvetica"/>
              </a:defRPr>
            </a:lvl1pPr>
          </a:lstStyle>
          <a:p>
            <a:r>
              <a:rPr lang="lv-LV" sz="2000" dirty="0">
                <a:solidFill>
                  <a:schemeClr val="accent1"/>
                </a:solidFill>
              </a:rPr>
              <a:t>N</a:t>
            </a:r>
            <a:r>
              <a:rPr sz="2000" dirty="0">
                <a:solidFill>
                  <a:schemeClr val="accent1"/>
                </a:solidFill>
              </a:rPr>
              <a:t>o 2008. </a:t>
            </a:r>
            <a:r>
              <a:rPr sz="2000" dirty="0" err="1">
                <a:solidFill>
                  <a:schemeClr val="accent1"/>
                </a:solidFill>
              </a:rPr>
              <a:t>līdz</a:t>
            </a:r>
            <a:r>
              <a:rPr sz="2000" dirty="0">
                <a:solidFill>
                  <a:schemeClr val="accent1"/>
                </a:solidFill>
              </a:rPr>
              <a:t> 2014. </a:t>
            </a:r>
            <a:r>
              <a:rPr sz="2000" dirty="0" err="1" smtClean="0">
                <a:solidFill>
                  <a:schemeClr val="accent1"/>
                </a:solidFill>
              </a:rPr>
              <a:t>gadam</a:t>
            </a:r>
            <a:r>
              <a:rPr sz="2000" dirty="0" smtClean="0">
                <a:solidFill>
                  <a:schemeClr val="accent1"/>
                </a:solidFill>
              </a:rPr>
              <a:t> </a:t>
            </a:r>
            <a:r>
              <a:rPr sz="2000" dirty="0" err="1">
                <a:solidFill>
                  <a:schemeClr val="accent1"/>
                </a:solidFill>
              </a:rPr>
              <a:t>ļaunprātīgu</a:t>
            </a:r>
            <a:r>
              <a:rPr sz="2000" dirty="0">
                <a:solidFill>
                  <a:schemeClr val="accent1"/>
                </a:solidFill>
              </a:rPr>
              <a:t> MN </a:t>
            </a:r>
            <a:endParaRPr lang="lv-LV" sz="2000" dirty="0" smtClean="0">
              <a:solidFill>
                <a:schemeClr val="accent1"/>
              </a:solidFill>
            </a:endParaRPr>
          </a:p>
          <a:p>
            <a:r>
              <a:rPr sz="2000" dirty="0" err="1" smtClean="0">
                <a:solidFill>
                  <a:schemeClr val="accent1"/>
                </a:solidFill>
              </a:rPr>
              <a:t>procesu</a:t>
            </a:r>
            <a:r>
              <a:rPr sz="2000" dirty="0" smtClean="0">
                <a:solidFill>
                  <a:schemeClr val="accent1"/>
                </a:solidFill>
              </a:rPr>
              <a:t> </a:t>
            </a:r>
            <a:r>
              <a:rPr sz="2000" dirty="0" err="1" smtClean="0">
                <a:solidFill>
                  <a:schemeClr val="accent1"/>
                </a:solidFill>
              </a:rPr>
              <a:t>rezultātā</a:t>
            </a:r>
            <a:r>
              <a:rPr sz="2000" dirty="0" smtClean="0">
                <a:solidFill>
                  <a:schemeClr val="accent1"/>
                </a:solidFill>
              </a:rPr>
              <a:t> </a:t>
            </a:r>
            <a:r>
              <a:rPr sz="2000" dirty="0" err="1" smtClean="0">
                <a:solidFill>
                  <a:schemeClr val="accent1"/>
                </a:solidFill>
              </a:rPr>
              <a:t>tautsaimniecība</a:t>
            </a:r>
            <a:r>
              <a:rPr sz="2000" dirty="0" smtClean="0">
                <a:solidFill>
                  <a:schemeClr val="accent1"/>
                </a:solidFill>
              </a:rPr>
              <a:t> </a:t>
            </a:r>
            <a:r>
              <a:rPr sz="2000" dirty="0" err="1">
                <a:solidFill>
                  <a:schemeClr val="accent1"/>
                </a:solidFill>
              </a:rPr>
              <a:t>ir</a:t>
            </a:r>
            <a:r>
              <a:rPr sz="2000" dirty="0">
                <a:solidFill>
                  <a:schemeClr val="accent1"/>
                </a:solidFill>
              </a:rPr>
              <a:t> </a:t>
            </a:r>
            <a:r>
              <a:rPr sz="2000" dirty="0" err="1">
                <a:solidFill>
                  <a:schemeClr val="accent1"/>
                </a:solidFill>
              </a:rPr>
              <a:t>zaudējusi</a:t>
            </a:r>
            <a:endParaRPr sz="2000" dirty="0">
              <a:solidFill>
                <a:schemeClr val="accent1"/>
              </a:solidFill>
            </a:endParaRPr>
          </a:p>
        </p:txBody>
      </p:sp>
      <p:sp>
        <p:nvSpPr>
          <p:cNvPr id="627" name="Shape 627"/>
          <p:cNvSpPr/>
          <p:nvPr/>
        </p:nvSpPr>
        <p:spPr>
          <a:xfrm>
            <a:off x="7162246" y="1602195"/>
            <a:ext cx="3229513" cy="703245"/>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p>
            <a:pPr defTabSz="280855">
              <a:defRPr sz="26800" b="1">
                <a:solidFill>
                  <a:srgbClr val="106AC1"/>
                </a:solidFill>
                <a:latin typeface="+mj-lt"/>
                <a:ea typeface="+mj-ea"/>
                <a:cs typeface="+mj-cs"/>
                <a:sym typeface="Helvetica"/>
              </a:defRPr>
            </a:pPr>
            <a:r>
              <a:rPr sz="4400" dirty="0" smtClean="0">
                <a:solidFill>
                  <a:schemeClr val="accent3"/>
                </a:solidFill>
              </a:rPr>
              <a:t>665</a:t>
            </a:r>
            <a:r>
              <a:rPr lang="lv-LV" sz="4400" dirty="0" smtClean="0">
                <a:solidFill>
                  <a:schemeClr val="accent3"/>
                </a:solidFill>
              </a:rPr>
              <a:t> </a:t>
            </a:r>
            <a:r>
              <a:rPr sz="4400" dirty="0" err="1" smtClean="0">
                <a:solidFill>
                  <a:schemeClr val="accent3"/>
                </a:solidFill>
              </a:rPr>
              <a:t>milj</a:t>
            </a:r>
            <a:r>
              <a:rPr sz="4400" dirty="0">
                <a:solidFill>
                  <a:schemeClr val="accent3"/>
                </a:solidFill>
              </a:rPr>
              <a:t>.€</a:t>
            </a:r>
          </a:p>
        </p:txBody>
      </p:sp>
      <p:sp>
        <p:nvSpPr>
          <p:cNvPr id="7" name="Title 1"/>
          <p:cNvSpPr>
            <a:spLocks noGrp="1"/>
          </p:cNvSpPr>
          <p:nvPr>
            <p:ph type="title"/>
          </p:nvPr>
        </p:nvSpPr>
        <p:spPr>
          <a:xfrm>
            <a:off x="619879" y="325509"/>
            <a:ext cx="9807844" cy="517528"/>
          </a:xfrm>
        </p:spPr>
        <p:txBody>
          <a:bodyPr/>
          <a:lstStyle/>
          <a:p>
            <a:r>
              <a:rPr lang="lv-LV" sz="3200" dirty="0"/>
              <a:t>Ekonomisko </a:t>
            </a:r>
            <a:r>
              <a:rPr lang="lv-LV" sz="3200" dirty="0" smtClean="0"/>
              <a:t>zaudējumu aprēķins</a:t>
            </a:r>
            <a:endParaRPr lang="lv-LV" sz="3200" dirty="0"/>
          </a:p>
        </p:txBody>
      </p:sp>
      <p:sp>
        <p:nvSpPr>
          <p:cNvPr id="9" name="Shape 631"/>
          <p:cNvSpPr/>
          <p:nvPr/>
        </p:nvSpPr>
        <p:spPr>
          <a:xfrm>
            <a:off x="711887" y="2579812"/>
            <a:ext cx="9217753" cy="2263476"/>
          </a:xfrm>
          <a:prstGeom prst="rect">
            <a:avLst/>
          </a:prstGeom>
          <a:ln w="38100">
            <a:solidFill>
              <a:schemeClr val="accent3"/>
            </a:solidFill>
            <a:miter lim="400000"/>
          </a:ln>
        </p:spPr>
        <p:txBody>
          <a:bodyPr lIns="22275" tIns="22275" rIns="22275" bIns="22275" anchor="ctr"/>
          <a:lstStyle/>
          <a:p>
            <a:pPr defTabSz="280855">
              <a:defRPr sz="2600">
                <a:solidFill>
                  <a:srgbClr val="FFFFFF"/>
                </a:solidFill>
              </a:defRPr>
            </a:pPr>
            <a:endParaRPr sz="1000"/>
          </a:p>
        </p:txBody>
      </p:sp>
      <p:sp>
        <p:nvSpPr>
          <p:cNvPr id="10" name="Shape 632"/>
          <p:cNvSpPr/>
          <p:nvPr/>
        </p:nvSpPr>
        <p:spPr>
          <a:xfrm>
            <a:off x="1413238" y="4507392"/>
            <a:ext cx="1611507" cy="272358"/>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3600">
                <a:latin typeface="+mj-lt"/>
                <a:ea typeface="+mj-ea"/>
                <a:cs typeface="+mj-cs"/>
                <a:sym typeface="Helvetica"/>
              </a:defRPr>
            </a:lvl1pPr>
          </a:lstStyle>
          <a:p>
            <a:r>
              <a:rPr sz="1600" dirty="0" err="1">
                <a:solidFill>
                  <a:schemeClr val="accent2"/>
                </a:solidFill>
              </a:rPr>
              <a:t>izglītības</a:t>
            </a:r>
            <a:r>
              <a:rPr sz="1600" dirty="0">
                <a:solidFill>
                  <a:schemeClr val="accent2"/>
                </a:solidFill>
              </a:rPr>
              <a:t> </a:t>
            </a:r>
            <a:r>
              <a:rPr sz="1600" dirty="0" err="1">
                <a:solidFill>
                  <a:schemeClr val="accent2"/>
                </a:solidFill>
              </a:rPr>
              <a:t>budžets</a:t>
            </a:r>
            <a:endParaRPr sz="1600" dirty="0">
              <a:solidFill>
                <a:schemeClr val="accent2"/>
              </a:solidFill>
            </a:endParaRPr>
          </a:p>
        </p:txBody>
      </p:sp>
      <p:sp>
        <p:nvSpPr>
          <p:cNvPr id="11" name="Shape 633"/>
          <p:cNvSpPr/>
          <p:nvPr/>
        </p:nvSpPr>
        <p:spPr>
          <a:xfrm>
            <a:off x="1714076" y="4173921"/>
            <a:ext cx="1064883" cy="303136"/>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p>
            <a:pPr algn="just" defTabSz="280855">
              <a:defRPr sz="5800" b="1">
                <a:solidFill>
                  <a:schemeClr val="accent1"/>
                </a:solidFill>
                <a:latin typeface="+mj-lt"/>
                <a:ea typeface="+mj-ea"/>
                <a:cs typeface="+mj-cs"/>
                <a:sym typeface="Helvetica"/>
              </a:defRPr>
            </a:pPr>
            <a:r>
              <a:rPr sz="1800" dirty="0"/>
              <a:t>652 </a:t>
            </a:r>
            <a:r>
              <a:rPr sz="1800" dirty="0" err="1"/>
              <a:t>milj</a:t>
            </a:r>
            <a:r>
              <a:rPr sz="1800" dirty="0"/>
              <a:t>.€</a:t>
            </a:r>
          </a:p>
        </p:txBody>
      </p:sp>
      <p:sp>
        <p:nvSpPr>
          <p:cNvPr id="12" name="Shape 634"/>
          <p:cNvSpPr/>
          <p:nvPr/>
        </p:nvSpPr>
        <p:spPr>
          <a:xfrm>
            <a:off x="3514788" y="4477057"/>
            <a:ext cx="1667612" cy="272358"/>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3600">
                <a:latin typeface="+mj-lt"/>
                <a:ea typeface="+mj-ea"/>
                <a:cs typeface="+mj-cs"/>
                <a:sym typeface="Helvetica"/>
              </a:defRPr>
            </a:lvl1pPr>
          </a:lstStyle>
          <a:p>
            <a:r>
              <a:rPr sz="1600" dirty="0" err="1">
                <a:solidFill>
                  <a:schemeClr val="accent2"/>
                </a:solidFill>
              </a:rPr>
              <a:t>veselības</a:t>
            </a:r>
            <a:r>
              <a:rPr sz="1600" dirty="0">
                <a:solidFill>
                  <a:schemeClr val="accent2"/>
                </a:solidFill>
              </a:rPr>
              <a:t> </a:t>
            </a:r>
            <a:r>
              <a:rPr sz="1600" dirty="0" err="1">
                <a:solidFill>
                  <a:schemeClr val="accent2"/>
                </a:solidFill>
              </a:rPr>
              <a:t>budžets</a:t>
            </a:r>
            <a:endParaRPr sz="1600" dirty="0">
              <a:solidFill>
                <a:schemeClr val="accent2"/>
              </a:solidFill>
            </a:endParaRPr>
          </a:p>
        </p:txBody>
      </p:sp>
      <p:sp>
        <p:nvSpPr>
          <p:cNvPr id="13" name="Shape 635"/>
          <p:cNvSpPr/>
          <p:nvPr/>
        </p:nvSpPr>
        <p:spPr>
          <a:xfrm>
            <a:off x="3769358" y="4173921"/>
            <a:ext cx="1064883" cy="303136"/>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p>
            <a:pPr algn="just" defTabSz="280855">
              <a:defRPr sz="5800" b="1">
                <a:solidFill>
                  <a:schemeClr val="accent1"/>
                </a:solidFill>
                <a:latin typeface="+mj-lt"/>
                <a:ea typeface="+mj-ea"/>
                <a:cs typeface="+mj-cs"/>
                <a:sym typeface="Helvetica"/>
              </a:defRPr>
            </a:pPr>
            <a:r>
              <a:rPr sz="1800"/>
              <a:t>740 milj.€</a:t>
            </a:r>
          </a:p>
        </p:txBody>
      </p:sp>
      <p:sp>
        <p:nvSpPr>
          <p:cNvPr id="14" name="Shape 636"/>
          <p:cNvSpPr/>
          <p:nvPr/>
        </p:nvSpPr>
        <p:spPr>
          <a:xfrm>
            <a:off x="5534619" y="4477057"/>
            <a:ext cx="1952946" cy="272358"/>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3600">
                <a:latin typeface="+mj-lt"/>
                <a:ea typeface="+mj-ea"/>
                <a:cs typeface="+mj-cs"/>
                <a:sym typeface="Helvetica"/>
              </a:defRPr>
            </a:lvl1pPr>
          </a:lstStyle>
          <a:p>
            <a:r>
              <a:rPr sz="1600" dirty="0" err="1">
                <a:solidFill>
                  <a:schemeClr val="accent2"/>
                </a:solidFill>
              </a:rPr>
              <a:t>aizsardzības</a:t>
            </a:r>
            <a:r>
              <a:rPr sz="1600" dirty="0">
                <a:solidFill>
                  <a:schemeClr val="accent2"/>
                </a:solidFill>
              </a:rPr>
              <a:t> </a:t>
            </a:r>
            <a:r>
              <a:rPr sz="1600" dirty="0" err="1">
                <a:solidFill>
                  <a:schemeClr val="accent2"/>
                </a:solidFill>
              </a:rPr>
              <a:t>budžets</a:t>
            </a:r>
            <a:endParaRPr sz="1600" dirty="0">
              <a:solidFill>
                <a:schemeClr val="accent2"/>
              </a:solidFill>
            </a:endParaRPr>
          </a:p>
        </p:txBody>
      </p:sp>
      <p:sp>
        <p:nvSpPr>
          <p:cNvPr id="15" name="Shape 637"/>
          <p:cNvSpPr/>
          <p:nvPr/>
        </p:nvSpPr>
        <p:spPr>
          <a:xfrm>
            <a:off x="5924239" y="4173921"/>
            <a:ext cx="1064883" cy="303136"/>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p>
            <a:pPr algn="just" defTabSz="280855">
              <a:defRPr sz="5800" b="1">
                <a:solidFill>
                  <a:schemeClr val="accent1"/>
                </a:solidFill>
                <a:latin typeface="+mj-lt"/>
                <a:ea typeface="+mj-ea"/>
                <a:cs typeface="+mj-cs"/>
                <a:sym typeface="Helvetica"/>
              </a:defRPr>
            </a:pPr>
            <a:r>
              <a:rPr sz="1800"/>
              <a:t>352 milj.€</a:t>
            </a:r>
          </a:p>
        </p:txBody>
      </p:sp>
      <p:sp>
        <p:nvSpPr>
          <p:cNvPr id="16" name="Shape 638"/>
          <p:cNvSpPr/>
          <p:nvPr/>
        </p:nvSpPr>
        <p:spPr>
          <a:xfrm>
            <a:off x="7853715" y="4492433"/>
            <a:ext cx="1520136" cy="272358"/>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lvl1pPr algn="just" defTabSz="640490">
              <a:defRPr sz="3600">
                <a:latin typeface="+mj-lt"/>
                <a:ea typeface="+mj-ea"/>
                <a:cs typeface="+mj-cs"/>
                <a:sym typeface="Helvetica"/>
              </a:defRPr>
            </a:lvl1pPr>
          </a:lstStyle>
          <a:p>
            <a:r>
              <a:rPr sz="1600" dirty="0" err="1">
                <a:solidFill>
                  <a:schemeClr val="accent2"/>
                </a:solidFill>
              </a:rPr>
              <a:t>kultūras</a:t>
            </a:r>
            <a:r>
              <a:rPr sz="1600" dirty="0">
                <a:solidFill>
                  <a:schemeClr val="accent2"/>
                </a:solidFill>
              </a:rPr>
              <a:t> </a:t>
            </a:r>
            <a:r>
              <a:rPr sz="1600" dirty="0" err="1">
                <a:solidFill>
                  <a:schemeClr val="accent2"/>
                </a:solidFill>
              </a:rPr>
              <a:t>budžets</a:t>
            </a:r>
            <a:endParaRPr sz="1600" dirty="0">
              <a:solidFill>
                <a:schemeClr val="accent2"/>
              </a:solidFill>
            </a:endParaRPr>
          </a:p>
        </p:txBody>
      </p:sp>
      <p:sp>
        <p:nvSpPr>
          <p:cNvPr id="17" name="Shape 639"/>
          <p:cNvSpPr/>
          <p:nvPr/>
        </p:nvSpPr>
        <p:spPr>
          <a:xfrm>
            <a:off x="8108867" y="4173921"/>
            <a:ext cx="1064883" cy="303136"/>
          </a:xfrm>
          <a:prstGeom prst="rect">
            <a:avLst/>
          </a:prstGeom>
          <a:ln w="12700">
            <a:miter lim="400000"/>
          </a:ln>
          <a:extLst>
            <a:ext uri="{C572A759-6A51-4108-AA02-DFA0A04FC94B}">
              <ma14:wrappingTextBoxFlag xmlns="" xmlns:ma14="http://schemas.microsoft.com/office/mac/drawingml/2011/main" val="1"/>
            </a:ext>
          </a:extLst>
        </p:spPr>
        <p:txBody>
          <a:bodyPr wrap="none" lIns="12942" tIns="12942" rIns="12942" bIns="12942" anchor="ctr">
            <a:spAutoFit/>
          </a:bodyPr>
          <a:lstStyle/>
          <a:p>
            <a:pPr algn="just" defTabSz="280855">
              <a:defRPr sz="5800" b="1">
                <a:solidFill>
                  <a:schemeClr val="accent1"/>
                </a:solidFill>
                <a:latin typeface="+mj-lt"/>
                <a:ea typeface="+mj-ea"/>
                <a:cs typeface="+mj-cs"/>
                <a:sym typeface="Helvetica"/>
              </a:defRPr>
            </a:pPr>
            <a:r>
              <a:rPr sz="1800"/>
              <a:t>133 milj.€</a:t>
            </a:r>
          </a:p>
        </p:txBody>
      </p:sp>
      <p:pic>
        <p:nvPicPr>
          <p:cNvPr id="18" name="image12.png"/>
          <p:cNvPicPr>
            <a:picLocks noChangeAspect="1"/>
          </p:cNvPicPr>
          <p:nvPr/>
        </p:nvPicPr>
        <p:blipFill>
          <a:blip r:embed="rId2">
            <a:duotone>
              <a:schemeClr val="accent2">
                <a:shade val="45000"/>
                <a:satMod val="135000"/>
              </a:schemeClr>
              <a:prstClr val="white"/>
            </a:duotone>
            <a:extLst/>
          </a:blip>
          <a:stretch>
            <a:fillRect/>
          </a:stretch>
        </p:blipFill>
        <p:spPr>
          <a:xfrm>
            <a:off x="1669892" y="3172633"/>
            <a:ext cx="1098201" cy="863148"/>
          </a:xfrm>
          <a:prstGeom prst="rect">
            <a:avLst/>
          </a:prstGeom>
          <a:ln w="12700">
            <a:miter lim="400000"/>
          </a:ln>
        </p:spPr>
      </p:pic>
      <p:pic>
        <p:nvPicPr>
          <p:cNvPr id="19" name="image13.png"/>
          <p:cNvPicPr>
            <a:picLocks noChangeAspect="1"/>
          </p:cNvPicPr>
          <p:nvPr/>
        </p:nvPicPr>
        <p:blipFill>
          <a:blip r:embed="rId3">
            <a:duotone>
              <a:schemeClr val="accent2">
                <a:shade val="45000"/>
                <a:satMod val="135000"/>
              </a:schemeClr>
              <a:prstClr val="white"/>
            </a:duotone>
            <a:extLst/>
          </a:blip>
          <a:stretch>
            <a:fillRect/>
          </a:stretch>
        </p:blipFill>
        <p:spPr>
          <a:xfrm>
            <a:off x="3789262" y="3209286"/>
            <a:ext cx="970025" cy="762406"/>
          </a:xfrm>
          <a:prstGeom prst="rect">
            <a:avLst/>
          </a:prstGeom>
          <a:ln w="12700">
            <a:miter lim="400000"/>
          </a:ln>
        </p:spPr>
      </p:pic>
      <p:pic>
        <p:nvPicPr>
          <p:cNvPr id="20" name="image14.png"/>
          <p:cNvPicPr>
            <a:picLocks noChangeAspect="1"/>
          </p:cNvPicPr>
          <p:nvPr/>
        </p:nvPicPr>
        <p:blipFill>
          <a:blip r:embed="rId4">
            <a:duotone>
              <a:schemeClr val="accent2">
                <a:shade val="45000"/>
                <a:satMod val="135000"/>
              </a:schemeClr>
              <a:prstClr val="white"/>
            </a:duotone>
            <a:extLst/>
          </a:blip>
          <a:stretch>
            <a:fillRect/>
          </a:stretch>
        </p:blipFill>
        <p:spPr>
          <a:xfrm>
            <a:off x="5935891" y="3251755"/>
            <a:ext cx="821519" cy="645685"/>
          </a:xfrm>
          <a:prstGeom prst="rect">
            <a:avLst/>
          </a:prstGeom>
          <a:ln w="12700">
            <a:miter lim="400000"/>
          </a:ln>
        </p:spPr>
      </p:pic>
      <p:pic>
        <p:nvPicPr>
          <p:cNvPr id="21" name="image15.png"/>
          <p:cNvPicPr>
            <a:picLocks noChangeAspect="1"/>
          </p:cNvPicPr>
          <p:nvPr/>
        </p:nvPicPr>
        <p:blipFill>
          <a:blip r:embed="rId5">
            <a:duotone>
              <a:schemeClr val="accent2">
                <a:shade val="45000"/>
                <a:satMod val="135000"/>
              </a:schemeClr>
              <a:prstClr val="white"/>
            </a:duotone>
            <a:extLst/>
          </a:blip>
          <a:stretch>
            <a:fillRect/>
          </a:stretch>
        </p:blipFill>
        <p:spPr>
          <a:xfrm>
            <a:off x="8128771" y="3209286"/>
            <a:ext cx="970025" cy="762406"/>
          </a:xfrm>
          <a:prstGeom prst="rect">
            <a:avLst/>
          </a:prstGeom>
          <a:ln w="12700">
            <a:miter lim="400000"/>
          </a:ln>
        </p:spPr>
      </p:pic>
      <p:sp>
        <p:nvSpPr>
          <p:cNvPr id="22" name="Shape 644"/>
          <p:cNvSpPr/>
          <p:nvPr/>
        </p:nvSpPr>
        <p:spPr>
          <a:xfrm>
            <a:off x="847003" y="2670681"/>
            <a:ext cx="6854542" cy="321984"/>
          </a:xfrm>
          <a:prstGeom prst="rect">
            <a:avLst/>
          </a:prstGeom>
          <a:ln w="12700">
            <a:miter lim="400000"/>
          </a:ln>
          <a:extLst>
            <a:ext uri="{C572A759-6A51-4108-AA02-DFA0A04FC94B}">
              <ma14:wrappingTextBoxFlag xmlns="" xmlns:ma14="http://schemas.microsoft.com/office/mac/drawingml/2011/main" val="1"/>
            </a:ext>
          </a:extLst>
        </p:spPr>
        <p:txBody>
          <a:bodyPr wrap="none" lIns="22275" tIns="22275" rIns="22275" bIns="22275" anchor="ctr">
            <a:spAutoFit/>
          </a:bodyPr>
          <a:lstStyle>
            <a:lvl1pPr defTabSz="640490">
              <a:defRPr sz="4800" b="1">
                <a:solidFill>
                  <a:srgbClr val="1267C0"/>
                </a:solidFill>
                <a:latin typeface="+mj-lt"/>
                <a:ea typeface="+mj-ea"/>
                <a:cs typeface="+mj-cs"/>
                <a:sym typeface="Helvetica"/>
              </a:defRPr>
            </a:lvl1pPr>
          </a:lstStyle>
          <a:p>
            <a:r>
              <a:rPr sz="1800" dirty="0" err="1">
                <a:solidFill>
                  <a:schemeClr val="accent3"/>
                </a:solidFill>
              </a:rPr>
              <a:t>Salīdzinājumam</a:t>
            </a:r>
            <a:r>
              <a:rPr sz="1800" dirty="0">
                <a:solidFill>
                  <a:schemeClr val="accent3"/>
                </a:solidFill>
              </a:rPr>
              <a:t> </a:t>
            </a:r>
            <a:r>
              <a:rPr sz="1800" dirty="0" err="1">
                <a:solidFill>
                  <a:schemeClr val="accent3"/>
                </a:solidFill>
              </a:rPr>
              <a:t>izdevumu</a:t>
            </a:r>
            <a:r>
              <a:rPr sz="1800" dirty="0">
                <a:solidFill>
                  <a:schemeClr val="accent3"/>
                </a:solidFill>
              </a:rPr>
              <a:t> </a:t>
            </a:r>
            <a:r>
              <a:rPr sz="1800" dirty="0" err="1">
                <a:solidFill>
                  <a:schemeClr val="accent3"/>
                </a:solidFill>
              </a:rPr>
              <a:t>pozīcijas</a:t>
            </a:r>
            <a:r>
              <a:rPr sz="1800" dirty="0">
                <a:solidFill>
                  <a:schemeClr val="accent3"/>
                </a:solidFill>
              </a:rPr>
              <a:t> 2016. </a:t>
            </a:r>
            <a:r>
              <a:rPr sz="1800" dirty="0" err="1">
                <a:solidFill>
                  <a:schemeClr val="accent3"/>
                </a:solidFill>
              </a:rPr>
              <a:t>gada</a:t>
            </a:r>
            <a:r>
              <a:rPr sz="1800" dirty="0">
                <a:solidFill>
                  <a:schemeClr val="accent3"/>
                </a:solidFill>
              </a:rPr>
              <a:t> </a:t>
            </a:r>
            <a:r>
              <a:rPr sz="1800" dirty="0" err="1">
                <a:solidFill>
                  <a:schemeClr val="accent3"/>
                </a:solidFill>
              </a:rPr>
              <a:t>valsts</a:t>
            </a:r>
            <a:r>
              <a:rPr sz="1800" dirty="0">
                <a:solidFill>
                  <a:schemeClr val="accent3"/>
                </a:solidFill>
              </a:rPr>
              <a:t> </a:t>
            </a:r>
            <a:r>
              <a:rPr sz="1800" dirty="0" err="1">
                <a:solidFill>
                  <a:schemeClr val="accent3"/>
                </a:solidFill>
              </a:rPr>
              <a:t>budžetā</a:t>
            </a:r>
            <a:endParaRPr sz="1800" dirty="0">
              <a:solidFill>
                <a:schemeClr val="accent3"/>
              </a:solidFill>
            </a:endParaRPr>
          </a:p>
        </p:txBody>
      </p:sp>
      <p:pic>
        <p:nvPicPr>
          <p:cNvPr id="24" name="image16.png"/>
          <p:cNvPicPr>
            <a:picLocks noChangeAspect="1"/>
          </p:cNvPicPr>
          <p:nvPr/>
        </p:nvPicPr>
        <p:blipFill>
          <a:blip r:embed="rId6">
            <a:extLst/>
          </a:blip>
          <a:stretch>
            <a:fillRect/>
          </a:stretch>
        </p:blipFill>
        <p:spPr>
          <a:xfrm>
            <a:off x="1025426" y="4888153"/>
            <a:ext cx="2291550" cy="1880016"/>
          </a:xfrm>
          <a:prstGeom prst="rect">
            <a:avLst/>
          </a:prstGeom>
          <a:ln w="12700">
            <a:miter lim="400000"/>
          </a:ln>
        </p:spPr>
      </p:pic>
      <p:sp>
        <p:nvSpPr>
          <p:cNvPr id="25" name="Shape 664"/>
          <p:cNvSpPr/>
          <p:nvPr/>
        </p:nvSpPr>
        <p:spPr>
          <a:xfrm>
            <a:off x="7081227" y="5604986"/>
            <a:ext cx="4525429" cy="703245"/>
          </a:xfrm>
          <a:prstGeom prst="rect">
            <a:avLst/>
          </a:prstGeom>
          <a:ln w="12700">
            <a:miter lim="400000"/>
          </a:ln>
          <a:extLst>
            <a:ext uri="{C572A759-6A51-4108-AA02-DFA0A04FC94B}">
              <ma14:wrappingTextBoxFlag xmlns="" xmlns:ma14="http://schemas.microsoft.com/office/mac/drawingml/2011/main" val="1"/>
            </a:ext>
          </a:extLst>
        </p:spPr>
        <p:txBody>
          <a:bodyPr wrap="square" lIns="12942" tIns="12942" rIns="12942" bIns="12942" anchor="ctr">
            <a:spAutoFit/>
          </a:bodyPr>
          <a:lstStyle/>
          <a:p>
            <a:pPr defTabSz="280855">
              <a:defRPr sz="10000" b="1">
                <a:latin typeface="+mj-lt"/>
                <a:ea typeface="+mj-ea"/>
                <a:cs typeface="+mj-cs"/>
                <a:sym typeface="Helvetica"/>
              </a:defRPr>
            </a:pPr>
            <a:r>
              <a:rPr sz="4400" dirty="0">
                <a:solidFill>
                  <a:schemeClr val="accent3"/>
                </a:solidFill>
              </a:rPr>
              <a:t>852 </a:t>
            </a:r>
            <a:r>
              <a:rPr sz="4400" dirty="0" err="1">
                <a:solidFill>
                  <a:schemeClr val="accent3"/>
                </a:solidFill>
              </a:rPr>
              <a:t>milj</a:t>
            </a:r>
            <a:r>
              <a:rPr sz="4400" dirty="0">
                <a:solidFill>
                  <a:schemeClr val="accent3"/>
                </a:solidFill>
              </a:rPr>
              <a:t>. € </a:t>
            </a:r>
          </a:p>
        </p:txBody>
      </p:sp>
      <p:sp>
        <p:nvSpPr>
          <p:cNvPr id="26" name="Shape 665"/>
          <p:cNvSpPr/>
          <p:nvPr/>
        </p:nvSpPr>
        <p:spPr>
          <a:xfrm>
            <a:off x="3762714" y="5402934"/>
            <a:ext cx="3226408" cy="968315"/>
          </a:xfrm>
          <a:prstGeom prst="rect">
            <a:avLst/>
          </a:prstGeom>
          <a:ln w="12700">
            <a:miter lim="400000"/>
          </a:ln>
          <a:extLst>
            <a:ext uri="{C572A759-6A51-4108-AA02-DFA0A04FC94B}">
              <ma14:wrappingTextBoxFlag xmlns="" xmlns:ma14="http://schemas.microsoft.com/office/mac/drawingml/2011/main" val="1"/>
            </a:ext>
          </a:extLst>
        </p:spPr>
        <p:txBody>
          <a:bodyPr wrap="square" lIns="22275" tIns="22275" rIns="22275" bIns="22275" anchor="ctr">
            <a:spAutoFit/>
          </a:bodyPr>
          <a:lstStyle>
            <a:lvl1pPr algn="l" defTabSz="640490">
              <a:defRPr sz="7800">
                <a:latin typeface="+mj-lt"/>
                <a:ea typeface="+mj-ea"/>
                <a:cs typeface="+mj-cs"/>
                <a:sym typeface="Helvetica"/>
              </a:defRPr>
            </a:lvl1pPr>
          </a:lstStyle>
          <a:p>
            <a:r>
              <a:rPr sz="2000" dirty="0">
                <a:solidFill>
                  <a:schemeClr val="accent1"/>
                </a:solidFill>
              </a:rPr>
              <a:t>Nākamo 10 gadu laikā </a:t>
            </a:r>
            <a:r>
              <a:rPr lang="lv-LV" sz="2000" dirty="0">
                <a:solidFill>
                  <a:schemeClr val="accent1"/>
                </a:solidFill>
              </a:rPr>
              <a:t>valsts </a:t>
            </a:r>
            <a:r>
              <a:rPr lang="lv-LV" sz="2000" dirty="0" smtClean="0">
                <a:solidFill>
                  <a:schemeClr val="accent1"/>
                </a:solidFill>
              </a:rPr>
              <a:t>tautsaimniecības </a:t>
            </a:r>
            <a:r>
              <a:rPr sz="2000" dirty="0">
                <a:solidFill>
                  <a:schemeClr val="accent1"/>
                </a:solidFill>
              </a:rPr>
              <a:t>zaudējumi var sasniegt</a:t>
            </a:r>
          </a:p>
        </p:txBody>
      </p:sp>
      <p:pic>
        <p:nvPicPr>
          <p:cNvPr id="27" name="image16.png"/>
          <p:cNvPicPr>
            <a:picLocks noChangeAspect="1"/>
          </p:cNvPicPr>
          <p:nvPr/>
        </p:nvPicPr>
        <p:blipFill>
          <a:blip r:embed="rId6">
            <a:duotone>
              <a:schemeClr val="accent3">
                <a:shade val="45000"/>
                <a:satMod val="135000"/>
              </a:schemeClr>
              <a:prstClr val="white"/>
            </a:duotone>
            <a:extLst/>
          </a:blip>
          <a:stretch>
            <a:fillRect/>
          </a:stretch>
        </p:blipFill>
        <p:spPr>
          <a:xfrm>
            <a:off x="1025426" y="4888153"/>
            <a:ext cx="2291550" cy="1880016"/>
          </a:xfrm>
          <a:prstGeom prst="rect">
            <a:avLst/>
          </a:prstGeom>
          <a:noFill/>
          <a:ln w="12700">
            <a:miter lim="400000"/>
          </a:ln>
        </p:spPr>
      </p:pic>
      <p:sp>
        <p:nvSpPr>
          <p:cNvPr id="29" name="Shape 668"/>
          <p:cNvSpPr/>
          <p:nvPr/>
        </p:nvSpPr>
        <p:spPr>
          <a:xfrm flipV="1">
            <a:off x="2164771" y="5150787"/>
            <a:ext cx="458598" cy="858276"/>
          </a:xfrm>
          <a:prstGeom prst="line">
            <a:avLst/>
          </a:prstGeom>
          <a:ln w="381000">
            <a:solidFill>
              <a:srgbClr val="FFFFFF"/>
            </a:solidFill>
            <a:miter lim="400000"/>
          </a:ln>
        </p:spPr>
        <p:txBody>
          <a:bodyPr lIns="20046" tIns="20046" rIns="20046" bIns="20046"/>
          <a:lstStyle/>
          <a:p>
            <a:endParaRPr sz="500"/>
          </a:p>
        </p:txBody>
      </p:sp>
      <p:sp>
        <p:nvSpPr>
          <p:cNvPr id="30" name="Shape 669"/>
          <p:cNvSpPr/>
          <p:nvPr/>
        </p:nvSpPr>
        <p:spPr>
          <a:xfrm>
            <a:off x="2164770" y="5823250"/>
            <a:ext cx="583464" cy="563426"/>
          </a:xfrm>
          <a:prstGeom prst="line">
            <a:avLst/>
          </a:prstGeom>
          <a:ln w="381000">
            <a:solidFill>
              <a:srgbClr val="FFFFFF"/>
            </a:solidFill>
            <a:miter lim="400000"/>
          </a:ln>
        </p:spPr>
        <p:txBody>
          <a:bodyPr lIns="20046" tIns="20046" rIns="20046" bIns="20046"/>
          <a:lstStyle/>
          <a:p>
            <a:endParaRPr sz="500"/>
          </a:p>
        </p:txBody>
      </p:sp>
      <p:sp>
        <p:nvSpPr>
          <p:cNvPr id="31" name="Shape 670"/>
          <p:cNvSpPr/>
          <p:nvPr/>
        </p:nvSpPr>
        <p:spPr>
          <a:xfrm>
            <a:off x="2702442" y="6297317"/>
            <a:ext cx="65651" cy="427040"/>
          </a:xfrm>
          <a:prstGeom prst="line">
            <a:avLst/>
          </a:prstGeom>
          <a:ln w="381000">
            <a:solidFill>
              <a:srgbClr val="FFFFFF"/>
            </a:solidFill>
            <a:miter lim="400000"/>
          </a:ln>
        </p:spPr>
        <p:txBody>
          <a:bodyPr lIns="20046" tIns="20046" rIns="20046" bIns="20046"/>
          <a:lstStyle/>
          <a:p>
            <a:endParaRPr sz="500"/>
          </a:p>
        </p:txBody>
      </p:sp>
      <p:sp>
        <p:nvSpPr>
          <p:cNvPr id="32" name="Shape 625"/>
          <p:cNvSpPr/>
          <p:nvPr/>
        </p:nvSpPr>
        <p:spPr>
          <a:xfrm>
            <a:off x="711886" y="5009802"/>
            <a:ext cx="9217754" cy="1716571"/>
          </a:xfrm>
          <a:prstGeom prst="rect">
            <a:avLst/>
          </a:prstGeom>
          <a:ln w="38100">
            <a:solidFill>
              <a:schemeClr val="accent3"/>
            </a:solidFill>
            <a:miter lim="400000"/>
          </a:ln>
        </p:spPr>
        <p:txBody>
          <a:bodyPr lIns="22275" tIns="22275" rIns="22275" bIns="22275" anchor="ctr"/>
          <a:lstStyle/>
          <a:p>
            <a:pPr defTabSz="280855">
              <a:defRPr sz="2600">
                <a:solidFill>
                  <a:srgbClr val="FFFFFF"/>
                </a:solidFill>
              </a:defRPr>
            </a:pPr>
            <a:endParaRPr sz="800"/>
          </a:p>
        </p:txBody>
      </p:sp>
      <p:sp>
        <p:nvSpPr>
          <p:cNvPr id="28" name="Title 1"/>
          <p:cNvSpPr txBox="1">
            <a:spLocks/>
          </p:cNvSpPr>
          <p:nvPr/>
        </p:nvSpPr>
        <p:spPr>
          <a:xfrm>
            <a:off x="630697" y="903861"/>
            <a:ext cx="9807844" cy="517528"/>
          </a:xfrm>
          <a:prstGeom prst="rect">
            <a:avLst/>
          </a:prstGeom>
        </p:spPr>
        <p:txBody>
          <a:bodyPr vert="horz" lIns="0" tIns="0" rIns="0" bIns="0" rtlCol="0" anchor="b" anchorCtr="0">
            <a:noAutofit/>
          </a:bodyPr>
          <a:lstStyle>
            <a:lvl1pPr algn="l" defTabSz="1094287" rtl="0" eaLnBrk="1" latinLnBrk="0" hangingPunct="1">
              <a:spcBef>
                <a:spcPct val="0"/>
              </a:spcBef>
              <a:buNone/>
              <a:defRPr sz="3000" kern="1200">
                <a:solidFill>
                  <a:schemeClr val="accent1"/>
                </a:solidFill>
                <a:latin typeface="+mj-lt"/>
                <a:ea typeface="+mj-ea"/>
                <a:cs typeface="+mj-cs"/>
              </a:defRPr>
            </a:lvl1pPr>
          </a:lstStyle>
          <a:p>
            <a:r>
              <a:rPr lang="lv-LV" sz="3200" dirty="0" smtClean="0">
                <a:solidFill>
                  <a:schemeClr val="accent2"/>
                </a:solidFill>
              </a:rPr>
              <a:t>Mēs zaudējām un turpināsim zaudēt</a:t>
            </a:r>
            <a:endParaRPr lang="lv-LV" sz="3200" dirty="0">
              <a:solidFill>
                <a:schemeClr val="accent2"/>
              </a:solidFill>
            </a:endParaRPr>
          </a:p>
        </p:txBody>
      </p:sp>
    </p:spTree>
    <p:extLst>
      <p:ext uri="{BB962C8B-B14F-4D97-AF65-F5344CB8AC3E}">
        <p14:creationId xmlns:p14="http://schemas.microsoft.com/office/powerpoint/2010/main" val="1037625340"/>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200" dirty="0" smtClean="0"/>
              <a:t>Pētījuma KOPSAVILKUMS</a:t>
            </a:r>
            <a:endParaRPr lang="lv-LV" sz="3200" dirty="0"/>
          </a:p>
        </p:txBody>
      </p:sp>
      <p:sp>
        <p:nvSpPr>
          <p:cNvPr id="5" name="Slide Number Placeholder 4"/>
          <p:cNvSpPr>
            <a:spLocks noGrp="1"/>
          </p:cNvSpPr>
          <p:nvPr>
            <p:ph type="sldNum" sz="quarter" idx="4"/>
          </p:nvPr>
        </p:nvSpPr>
        <p:spPr/>
        <p:txBody>
          <a:bodyPr/>
          <a:lstStyle/>
          <a:p>
            <a:fld id="{95CC1D26-A9BD-4BDE-BDD9-08EDBAE96860}" type="slidenum">
              <a:rPr lang="en-GB" smtClean="0">
                <a:solidFill>
                  <a:schemeClr val="accent1"/>
                </a:solidFill>
              </a:rPr>
              <a:pPr/>
              <a:t>6</a:t>
            </a:fld>
            <a:endParaRPr lang="en-GB" dirty="0">
              <a:solidFill>
                <a:schemeClr val="accent1"/>
              </a:solidFill>
            </a:endParaRPr>
          </a:p>
        </p:txBody>
      </p:sp>
      <p:sp>
        <p:nvSpPr>
          <p:cNvPr id="10" name="Shape 686"/>
          <p:cNvSpPr/>
          <p:nvPr/>
        </p:nvSpPr>
        <p:spPr>
          <a:xfrm>
            <a:off x="6814176" y="4653259"/>
            <a:ext cx="2678014" cy="2679483"/>
          </a:xfrm>
          <a:prstGeom prst="rect">
            <a:avLst/>
          </a:prstGeom>
          <a:solidFill>
            <a:schemeClr val="accent3"/>
          </a:solidFill>
          <a:ln w="12700">
            <a:miter lim="400000"/>
          </a:ln>
          <a:effectLst>
            <a:outerShdw blurRad="12700" dist="12700" dir="5400000" rotWithShape="0">
              <a:srgbClr val="000000">
                <a:alpha val="50000"/>
              </a:srgbClr>
            </a:outerShdw>
          </a:effectLst>
        </p:spPr>
        <p:txBody>
          <a:bodyPr lIns="17721" tIns="17721" rIns="17721" bIns="17721" anchor="ctr"/>
          <a:lstStyle/>
          <a:p>
            <a:pPr defTabSz="223453">
              <a:defRPr sz="2600">
                <a:solidFill>
                  <a:srgbClr val="FFFFFF"/>
                </a:solidFill>
              </a:defRPr>
            </a:pPr>
            <a:endParaRPr sz="907">
              <a:solidFill>
                <a:schemeClr val="accent1"/>
              </a:solidFill>
            </a:endParaRPr>
          </a:p>
        </p:txBody>
      </p:sp>
      <p:sp>
        <p:nvSpPr>
          <p:cNvPr id="13" name="Shape 687"/>
          <p:cNvSpPr/>
          <p:nvPr/>
        </p:nvSpPr>
        <p:spPr>
          <a:xfrm>
            <a:off x="3939531" y="4675091"/>
            <a:ext cx="2678014" cy="2679483"/>
          </a:xfrm>
          <a:prstGeom prst="rect">
            <a:avLst/>
          </a:prstGeom>
          <a:solidFill>
            <a:schemeClr val="accent3"/>
          </a:solidFill>
          <a:ln w="12700">
            <a:miter lim="400000"/>
          </a:ln>
          <a:effectLst>
            <a:outerShdw blurRad="12700" dist="12700" dir="5400000" rotWithShape="0">
              <a:srgbClr val="000000">
                <a:alpha val="50000"/>
              </a:srgbClr>
            </a:outerShdw>
          </a:effectLst>
        </p:spPr>
        <p:txBody>
          <a:bodyPr lIns="17721" tIns="17721" rIns="17721" bIns="17721" anchor="ctr"/>
          <a:lstStyle/>
          <a:p>
            <a:pPr defTabSz="223453">
              <a:defRPr sz="2600">
                <a:solidFill>
                  <a:srgbClr val="FFFFFF"/>
                </a:solidFill>
              </a:defRPr>
            </a:pPr>
            <a:endParaRPr sz="907">
              <a:solidFill>
                <a:schemeClr val="accent1"/>
              </a:solidFill>
            </a:endParaRPr>
          </a:p>
        </p:txBody>
      </p:sp>
      <p:sp>
        <p:nvSpPr>
          <p:cNvPr id="14" name="Shape 688"/>
          <p:cNvSpPr/>
          <p:nvPr/>
        </p:nvSpPr>
        <p:spPr>
          <a:xfrm>
            <a:off x="966920" y="1715254"/>
            <a:ext cx="2678014" cy="2679483"/>
          </a:xfrm>
          <a:prstGeom prst="rect">
            <a:avLst/>
          </a:prstGeom>
          <a:solidFill>
            <a:schemeClr val="accent3"/>
          </a:solidFill>
          <a:ln w="12700">
            <a:miter lim="400000"/>
          </a:ln>
          <a:effectLst>
            <a:outerShdw blurRad="12700" dist="12700" dir="5400000" rotWithShape="0">
              <a:srgbClr val="000000">
                <a:alpha val="50000"/>
              </a:srgbClr>
            </a:outerShdw>
          </a:effectLst>
        </p:spPr>
        <p:txBody>
          <a:bodyPr lIns="17721" tIns="17721" rIns="17721" bIns="17721" anchor="ctr"/>
          <a:lstStyle/>
          <a:p>
            <a:pPr defTabSz="223453">
              <a:defRPr sz="2600">
                <a:solidFill>
                  <a:srgbClr val="FFFFFF"/>
                </a:solidFill>
              </a:defRPr>
            </a:pPr>
            <a:endParaRPr sz="907">
              <a:solidFill>
                <a:schemeClr val="accent1"/>
              </a:solidFill>
            </a:endParaRPr>
          </a:p>
        </p:txBody>
      </p:sp>
      <p:sp>
        <p:nvSpPr>
          <p:cNvPr id="16" name="Shape 689"/>
          <p:cNvSpPr/>
          <p:nvPr/>
        </p:nvSpPr>
        <p:spPr>
          <a:xfrm>
            <a:off x="966920" y="4675091"/>
            <a:ext cx="2678014" cy="2679483"/>
          </a:xfrm>
          <a:prstGeom prst="rect">
            <a:avLst/>
          </a:prstGeom>
          <a:solidFill>
            <a:schemeClr val="accent3"/>
          </a:solidFill>
          <a:ln w="12700">
            <a:miter lim="400000"/>
          </a:ln>
          <a:effectLst>
            <a:outerShdw blurRad="12700" dist="12700" dir="5400000" rotWithShape="0">
              <a:srgbClr val="000000">
                <a:alpha val="50000"/>
              </a:srgbClr>
            </a:outerShdw>
          </a:effectLst>
        </p:spPr>
        <p:txBody>
          <a:bodyPr lIns="17721" tIns="17721" rIns="17721" bIns="17721" anchor="ctr"/>
          <a:lstStyle/>
          <a:p>
            <a:pPr defTabSz="223453">
              <a:defRPr sz="2600">
                <a:solidFill>
                  <a:srgbClr val="FFFFFF"/>
                </a:solidFill>
              </a:defRPr>
            </a:pPr>
            <a:endParaRPr sz="907">
              <a:solidFill>
                <a:schemeClr val="accent1"/>
              </a:solidFill>
            </a:endParaRPr>
          </a:p>
        </p:txBody>
      </p:sp>
      <p:sp>
        <p:nvSpPr>
          <p:cNvPr id="17" name="Shape 690"/>
          <p:cNvSpPr/>
          <p:nvPr/>
        </p:nvSpPr>
        <p:spPr>
          <a:xfrm>
            <a:off x="3890548" y="1715254"/>
            <a:ext cx="2678014" cy="2679483"/>
          </a:xfrm>
          <a:prstGeom prst="rect">
            <a:avLst/>
          </a:prstGeom>
          <a:solidFill>
            <a:schemeClr val="accent3"/>
          </a:solidFill>
          <a:ln w="12700">
            <a:miter lim="400000"/>
          </a:ln>
          <a:effectLst>
            <a:outerShdw blurRad="12700" dist="12700" dir="5400000" rotWithShape="0">
              <a:srgbClr val="000000">
                <a:alpha val="50000"/>
              </a:srgbClr>
            </a:outerShdw>
          </a:effectLst>
        </p:spPr>
        <p:txBody>
          <a:bodyPr lIns="17721" tIns="17721" rIns="17721" bIns="17721" anchor="ctr"/>
          <a:lstStyle/>
          <a:p>
            <a:pPr defTabSz="223453">
              <a:defRPr sz="2600">
                <a:solidFill>
                  <a:srgbClr val="FFFFFF"/>
                </a:solidFill>
              </a:defRPr>
            </a:pPr>
            <a:endParaRPr sz="907">
              <a:solidFill>
                <a:schemeClr val="accent1"/>
              </a:solidFill>
            </a:endParaRPr>
          </a:p>
        </p:txBody>
      </p:sp>
      <p:sp>
        <p:nvSpPr>
          <p:cNvPr id="18" name="Shape 691"/>
          <p:cNvSpPr/>
          <p:nvPr/>
        </p:nvSpPr>
        <p:spPr>
          <a:xfrm>
            <a:off x="6814176" y="1715254"/>
            <a:ext cx="2678014" cy="2679483"/>
          </a:xfrm>
          <a:prstGeom prst="rect">
            <a:avLst/>
          </a:prstGeom>
          <a:solidFill>
            <a:schemeClr val="accent3"/>
          </a:solidFill>
          <a:ln w="12700">
            <a:miter lim="400000"/>
          </a:ln>
          <a:effectLst>
            <a:outerShdw blurRad="12700" dist="12700" dir="5400000" rotWithShape="0">
              <a:srgbClr val="000000">
                <a:alpha val="50000"/>
              </a:srgbClr>
            </a:outerShdw>
          </a:effectLst>
        </p:spPr>
        <p:txBody>
          <a:bodyPr lIns="17721" tIns="17721" rIns="17721" bIns="17721" anchor="ctr"/>
          <a:lstStyle/>
          <a:p>
            <a:pPr defTabSz="223453">
              <a:defRPr sz="2600">
                <a:solidFill>
                  <a:srgbClr val="FFFFFF"/>
                </a:solidFill>
              </a:defRPr>
            </a:pPr>
            <a:endParaRPr sz="907">
              <a:solidFill>
                <a:schemeClr val="accent1"/>
              </a:solidFill>
            </a:endParaRPr>
          </a:p>
        </p:txBody>
      </p:sp>
      <p:sp>
        <p:nvSpPr>
          <p:cNvPr id="19" name="Shape 692"/>
          <p:cNvSpPr/>
          <p:nvPr/>
        </p:nvSpPr>
        <p:spPr>
          <a:xfrm>
            <a:off x="7108773" y="5322582"/>
            <a:ext cx="2088820" cy="902188"/>
          </a:xfrm>
          <a:prstGeom prst="rect">
            <a:avLst/>
          </a:prstGeom>
          <a:ln w="12700">
            <a:miter lim="400000"/>
          </a:ln>
          <a:extLst>
            <a:ext uri="{C572A759-6A51-4108-AA02-DFA0A04FC94B}">
              <ma14:wrappingTextBoxFlag xmlns:ma14="http://schemas.microsoft.com/office/mac/drawingml/2011/main" xmlns="" val="1"/>
            </a:ext>
          </a:extLst>
        </p:spPr>
        <p:txBody>
          <a:bodyPr wrap="square" lIns="10296" tIns="10296" rIns="10296" bIns="10296" anchor="ctr">
            <a:spAutoFit/>
          </a:bodyPr>
          <a:lstStyle>
            <a:lvl1pPr defTabSz="640490">
              <a:defRPr sz="4800" b="1">
                <a:solidFill>
                  <a:srgbClr val="FFFFFF"/>
                </a:solidFill>
                <a:latin typeface="+mj-lt"/>
                <a:ea typeface="+mj-ea"/>
                <a:cs typeface="+mj-cs"/>
                <a:sym typeface="Helvetica"/>
              </a:defRPr>
            </a:lvl1pPr>
          </a:lstStyle>
          <a:p>
            <a:r>
              <a:rPr lang="lv-LV" sz="2546" dirty="0">
                <a:solidFill>
                  <a:schemeClr val="bg1"/>
                </a:solidFill>
              </a:rPr>
              <a:t>60% trūkst</a:t>
            </a:r>
            <a:endParaRPr lang="lv-LV" sz="1591" dirty="0">
              <a:solidFill>
                <a:schemeClr val="bg1"/>
              </a:solidFill>
            </a:endParaRPr>
          </a:p>
          <a:p>
            <a:r>
              <a:rPr lang="lv-LV" sz="1591" dirty="0">
                <a:solidFill>
                  <a:schemeClr val="bg1"/>
                </a:solidFill>
              </a:rPr>
              <a:t>informācijas par MN procesu</a:t>
            </a:r>
            <a:endParaRPr sz="1591" dirty="0">
              <a:solidFill>
                <a:schemeClr val="bg1"/>
              </a:solidFill>
            </a:endParaRPr>
          </a:p>
        </p:txBody>
      </p:sp>
      <p:sp>
        <p:nvSpPr>
          <p:cNvPr id="20" name="Shape 693"/>
          <p:cNvSpPr/>
          <p:nvPr/>
        </p:nvSpPr>
        <p:spPr>
          <a:xfrm>
            <a:off x="1315153" y="2417839"/>
            <a:ext cx="2136577" cy="902188"/>
          </a:xfrm>
          <a:prstGeom prst="rect">
            <a:avLst/>
          </a:prstGeom>
          <a:ln w="12700">
            <a:miter lim="400000"/>
          </a:ln>
          <a:extLst>
            <a:ext uri="{C572A759-6A51-4108-AA02-DFA0A04FC94B}">
              <ma14:wrappingTextBoxFlag xmlns:ma14="http://schemas.microsoft.com/office/mac/drawingml/2011/main" xmlns="" val="1"/>
            </a:ext>
          </a:extLst>
        </p:spPr>
        <p:txBody>
          <a:bodyPr wrap="square" lIns="10296" tIns="10296" rIns="10296" bIns="10296" anchor="ctr">
            <a:spAutoFit/>
          </a:bodyPr>
          <a:lstStyle>
            <a:lvl1pPr defTabSz="640490">
              <a:defRPr sz="4800" b="1">
                <a:solidFill>
                  <a:srgbClr val="FFFFFF"/>
                </a:solidFill>
                <a:latin typeface="+mj-lt"/>
                <a:ea typeface="+mj-ea"/>
                <a:cs typeface="+mj-cs"/>
                <a:sym typeface="Helvetica"/>
              </a:defRPr>
            </a:lvl1pPr>
          </a:lstStyle>
          <a:p>
            <a:r>
              <a:rPr lang="lv-LV" sz="2546" dirty="0">
                <a:solidFill>
                  <a:schemeClr val="bg1"/>
                </a:solidFill>
              </a:rPr>
              <a:t> 36% atgūti</a:t>
            </a:r>
          </a:p>
          <a:p>
            <a:r>
              <a:rPr lang="lv-LV" sz="1591" dirty="0" smtClean="0">
                <a:solidFill>
                  <a:schemeClr val="bg1"/>
                </a:solidFill>
              </a:rPr>
              <a:t>Nodrošināto kreditoru </a:t>
            </a:r>
            <a:r>
              <a:rPr lang="lv-LV" sz="1591" dirty="0">
                <a:solidFill>
                  <a:schemeClr val="bg1"/>
                </a:solidFill>
              </a:rPr>
              <a:t>prasījumi</a:t>
            </a:r>
            <a:endParaRPr sz="1591" dirty="0">
              <a:solidFill>
                <a:schemeClr val="bg1"/>
              </a:solidFill>
            </a:endParaRPr>
          </a:p>
        </p:txBody>
      </p:sp>
      <p:sp>
        <p:nvSpPr>
          <p:cNvPr id="21" name="Shape 694"/>
          <p:cNvSpPr/>
          <p:nvPr/>
        </p:nvSpPr>
        <p:spPr>
          <a:xfrm>
            <a:off x="4307296" y="2353165"/>
            <a:ext cx="2183946" cy="1049152"/>
          </a:xfrm>
          <a:prstGeom prst="rect">
            <a:avLst/>
          </a:prstGeom>
          <a:ln w="12700">
            <a:miter lim="400000"/>
          </a:ln>
          <a:extLst>
            <a:ext uri="{C572A759-6A51-4108-AA02-DFA0A04FC94B}">
              <ma14:wrappingTextBoxFlag xmlns:ma14="http://schemas.microsoft.com/office/mac/drawingml/2011/main" xmlns="" val="1"/>
            </a:ext>
          </a:extLst>
        </p:spPr>
        <p:txBody>
          <a:bodyPr wrap="square" lIns="10296" tIns="10296" rIns="10296" bIns="10296" anchor="ctr">
            <a:spAutoFit/>
          </a:bodyPr>
          <a:lstStyle>
            <a:lvl1pPr defTabSz="640490">
              <a:defRPr sz="4800" b="1">
                <a:solidFill>
                  <a:srgbClr val="FFFFFF"/>
                </a:solidFill>
                <a:latin typeface="+mj-lt"/>
                <a:ea typeface="+mj-ea"/>
                <a:cs typeface="+mj-cs"/>
                <a:sym typeface="Helvetica"/>
              </a:defRPr>
            </a:lvl1pPr>
          </a:lstStyle>
          <a:p>
            <a:r>
              <a:rPr lang="lv-LV" sz="2546" dirty="0">
                <a:solidFill>
                  <a:schemeClr val="bg1"/>
                </a:solidFill>
              </a:rPr>
              <a:t>15%</a:t>
            </a:r>
          </a:p>
          <a:p>
            <a:r>
              <a:rPr lang="lv-LV" sz="2546" dirty="0">
                <a:solidFill>
                  <a:schemeClr val="bg1"/>
                </a:solidFill>
              </a:rPr>
              <a:t>ļaunprātīgi</a:t>
            </a:r>
          </a:p>
          <a:p>
            <a:r>
              <a:rPr lang="lv-LV" sz="1591" dirty="0">
                <a:solidFill>
                  <a:schemeClr val="bg1"/>
                </a:solidFill>
              </a:rPr>
              <a:t>izmantoti MN procesi</a:t>
            </a:r>
            <a:endParaRPr sz="1591" dirty="0">
              <a:solidFill>
                <a:schemeClr val="bg1"/>
              </a:solidFill>
            </a:endParaRPr>
          </a:p>
        </p:txBody>
      </p:sp>
      <p:sp>
        <p:nvSpPr>
          <p:cNvPr id="22" name="Shape 695"/>
          <p:cNvSpPr/>
          <p:nvPr/>
        </p:nvSpPr>
        <p:spPr>
          <a:xfrm>
            <a:off x="4307296" y="5322582"/>
            <a:ext cx="2030844" cy="657378"/>
          </a:xfrm>
          <a:prstGeom prst="rect">
            <a:avLst/>
          </a:prstGeom>
          <a:ln w="12700">
            <a:miter lim="400000"/>
          </a:ln>
          <a:extLst>
            <a:ext uri="{C572A759-6A51-4108-AA02-DFA0A04FC94B}">
              <ma14:wrappingTextBoxFlag xmlns:ma14="http://schemas.microsoft.com/office/mac/drawingml/2011/main" xmlns="" val="1"/>
            </a:ext>
          </a:extLst>
        </p:spPr>
        <p:txBody>
          <a:bodyPr wrap="square" lIns="10296" tIns="10296" rIns="10296" bIns="10296" anchor="ctr">
            <a:spAutoFit/>
          </a:bodyPr>
          <a:lstStyle>
            <a:lvl1pPr defTabSz="640490">
              <a:defRPr sz="4800" b="1">
                <a:solidFill>
                  <a:srgbClr val="FFFFFF"/>
                </a:solidFill>
                <a:latin typeface="+mj-lt"/>
                <a:ea typeface="+mj-ea"/>
                <a:cs typeface="+mj-cs"/>
                <a:sym typeface="Helvetica"/>
              </a:defRPr>
            </a:lvl1pPr>
          </a:lstStyle>
          <a:p>
            <a:r>
              <a:rPr lang="lv-LV" sz="2546" dirty="0">
                <a:solidFill>
                  <a:schemeClr val="bg1"/>
                </a:solidFill>
              </a:rPr>
              <a:t>52% novēloti</a:t>
            </a:r>
          </a:p>
          <a:p>
            <a:r>
              <a:rPr lang="lv-LV" sz="1591" dirty="0">
                <a:solidFill>
                  <a:schemeClr val="bg1"/>
                </a:solidFill>
              </a:rPr>
              <a:t>MN procesi</a:t>
            </a:r>
            <a:endParaRPr sz="1591" dirty="0">
              <a:solidFill>
                <a:schemeClr val="bg1"/>
              </a:solidFill>
            </a:endParaRPr>
          </a:p>
        </p:txBody>
      </p:sp>
      <p:sp>
        <p:nvSpPr>
          <p:cNvPr id="23" name="Shape 696"/>
          <p:cNvSpPr/>
          <p:nvPr/>
        </p:nvSpPr>
        <p:spPr>
          <a:xfrm>
            <a:off x="1482152" y="5053213"/>
            <a:ext cx="2262857" cy="1440925"/>
          </a:xfrm>
          <a:prstGeom prst="rect">
            <a:avLst/>
          </a:prstGeom>
          <a:ln w="12700">
            <a:miter lim="400000"/>
          </a:ln>
          <a:extLst>
            <a:ext uri="{C572A759-6A51-4108-AA02-DFA0A04FC94B}">
              <ma14:wrappingTextBoxFlag xmlns:ma14="http://schemas.microsoft.com/office/mac/drawingml/2011/main" xmlns="" val="1"/>
            </a:ext>
          </a:extLst>
        </p:spPr>
        <p:txBody>
          <a:bodyPr wrap="square" lIns="10296" tIns="10296" rIns="10296" bIns="10296" anchor="ctr">
            <a:spAutoFit/>
          </a:bodyPr>
          <a:lstStyle>
            <a:lvl1pPr defTabSz="640490">
              <a:defRPr sz="4800" b="1">
                <a:solidFill>
                  <a:srgbClr val="FFFFFF"/>
                </a:solidFill>
                <a:latin typeface="+mj-lt"/>
                <a:ea typeface="+mj-ea"/>
                <a:cs typeface="+mj-cs"/>
                <a:sym typeface="Helvetica"/>
              </a:defRPr>
            </a:lvl1pPr>
          </a:lstStyle>
          <a:p>
            <a:r>
              <a:rPr lang="lv-LV" sz="2546" dirty="0">
                <a:solidFill>
                  <a:schemeClr val="bg1"/>
                </a:solidFill>
              </a:rPr>
              <a:t>665m </a:t>
            </a:r>
            <a:r>
              <a:rPr lang="lv-LV" sz="2546" dirty="0" smtClean="0">
                <a:solidFill>
                  <a:schemeClr val="bg1"/>
                </a:solidFill>
              </a:rPr>
              <a:t>EUR</a:t>
            </a:r>
            <a:endParaRPr lang="lv-LV" sz="2546" dirty="0">
              <a:solidFill>
                <a:schemeClr val="bg1"/>
              </a:solidFill>
            </a:endParaRPr>
          </a:p>
          <a:p>
            <a:r>
              <a:rPr lang="lv-LV" sz="2546" dirty="0">
                <a:solidFill>
                  <a:schemeClr val="bg1"/>
                </a:solidFill>
              </a:rPr>
              <a:t>e</a:t>
            </a:r>
            <a:r>
              <a:rPr lang="lv-LV" sz="2546" dirty="0" smtClean="0">
                <a:solidFill>
                  <a:schemeClr val="bg1"/>
                </a:solidFill>
              </a:rPr>
              <a:t>sošie zaudējumi</a:t>
            </a:r>
            <a:endParaRPr lang="lv-LV" sz="2546" dirty="0">
              <a:solidFill>
                <a:schemeClr val="bg1"/>
              </a:solidFill>
            </a:endParaRPr>
          </a:p>
          <a:p>
            <a:r>
              <a:rPr lang="lv-LV" sz="1591" dirty="0">
                <a:solidFill>
                  <a:schemeClr val="bg1"/>
                </a:solidFill>
              </a:rPr>
              <a:t>ļaunprātības dēļ</a:t>
            </a:r>
            <a:endParaRPr sz="1591" dirty="0">
              <a:solidFill>
                <a:schemeClr val="bg1"/>
              </a:solidFill>
            </a:endParaRPr>
          </a:p>
        </p:txBody>
      </p:sp>
      <p:sp>
        <p:nvSpPr>
          <p:cNvPr id="24" name="Shape 697"/>
          <p:cNvSpPr/>
          <p:nvPr/>
        </p:nvSpPr>
        <p:spPr>
          <a:xfrm>
            <a:off x="7308244" y="2418051"/>
            <a:ext cx="2183946" cy="1196115"/>
          </a:xfrm>
          <a:prstGeom prst="rect">
            <a:avLst/>
          </a:prstGeom>
          <a:ln w="12700">
            <a:miter lim="400000"/>
          </a:ln>
          <a:extLst>
            <a:ext uri="{C572A759-6A51-4108-AA02-DFA0A04FC94B}">
              <ma14:wrappingTextBoxFlag xmlns:ma14="http://schemas.microsoft.com/office/mac/drawingml/2011/main" xmlns="" val="1"/>
            </a:ext>
          </a:extLst>
        </p:spPr>
        <p:txBody>
          <a:bodyPr wrap="square" lIns="10296" tIns="10296" rIns="10296" bIns="10296" anchor="ctr">
            <a:spAutoFit/>
          </a:bodyPr>
          <a:lstStyle>
            <a:lvl1pPr defTabSz="640490">
              <a:defRPr sz="4800" b="1">
                <a:solidFill>
                  <a:srgbClr val="FFFFFF"/>
                </a:solidFill>
                <a:latin typeface="+mj-lt"/>
                <a:ea typeface="+mj-ea"/>
                <a:cs typeface="+mj-cs"/>
                <a:sym typeface="Helvetica"/>
              </a:defRPr>
            </a:lvl1pPr>
          </a:lstStyle>
          <a:p>
            <a:r>
              <a:rPr lang="lv-LV" sz="2546" dirty="0">
                <a:solidFill>
                  <a:schemeClr val="bg1"/>
                </a:solidFill>
              </a:rPr>
              <a:t>852m </a:t>
            </a:r>
            <a:r>
              <a:rPr lang="lv-LV" sz="2546" dirty="0" smtClean="0">
                <a:solidFill>
                  <a:schemeClr val="bg1"/>
                </a:solidFill>
              </a:rPr>
              <a:t>EUR nākotnes zaudējumi</a:t>
            </a:r>
            <a:endParaRPr lang="lv-LV" sz="2546" dirty="0">
              <a:solidFill>
                <a:schemeClr val="bg1"/>
              </a:solidFill>
            </a:endParaRPr>
          </a:p>
        </p:txBody>
      </p:sp>
      <p:sp>
        <p:nvSpPr>
          <p:cNvPr id="25" name="Title 1"/>
          <p:cNvSpPr txBox="1">
            <a:spLocks/>
          </p:cNvSpPr>
          <p:nvPr/>
        </p:nvSpPr>
        <p:spPr>
          <a:xfrm>
            <a:off x="439747" y="917372"/>
            <a:ext cx="9807844" cy="517528"/>
          </a:xfrm>
          <a:prstGeom prst="rect">
            <a:avLst/>
          </a:prstGeom>
        </p:spPr>
        <p:txBody>
          <a:bodyPr vert="horz" lIns="0" tIns="0" rIns="0" bIns="0" rtlCol="0" anchor="b" anchorCtr="0">
            <a:noAutofit/>
          </a:bodyPr>
          <a:lstStyle>
            <a:lvl1pPr algn="l" defTabSz="1094287" rtl="0" eaLnBrk="1" latinLnBrk="0" hangingPunct="1">
              <a:spcBef>
                <a:spcPct val="0"/>
              </a:spcBef>
              <a:buNone/>
              <a:defRPr sz="3000" kern="1200">
                <a:solidFill>
                  <a:schemeClr val="accent1"/>
                </a:solidFill>
                <a:latin typeface="+mj-lt"/>
                <a:ea typeface="+mj-ea"/>
                <a:cs typeface="+mj-cs"/>
              </a:defRPr>
            </a:lvl1pPr>
          </a:lstStyle>
          <a:p>
            <a:r>
              <a:rPr lang="lv-LV" sz="3200" i="1" dirty="0" smtClean="0">
                <a:solidFill>
                  <a:schemeClr val="accent2"/>
                </a:solidFill>
              </a:rPr>
              <a:t>Slīcēju glābšana - ir pašu slīcēju rokās</a:t>
            </a:r>
          </a:p>
        </p:txBody>
      </p:sp>
    </p:spTree>
    <p:extLst>
      <p:ext uri="{BB962C8B-B14F-4D97-AF65-F5344CB8AC3E}">
        <p14:creationId xmlns:p14="http://schemas.microsoft.com/office/powerpoint/2010/main" val="61171616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432762" y="883560"/>
            <a:ext cx="10097719" cy="1068454"/>
          </a:xfrm>
        </p:spPr>
        <p:txBody>
          <a:bodyPr/>
          <a:lstStyle/>
          <a:p>
            <a:r>
              <a:rPr lang="lv-LV" dirty="0" smtClean="0"/>
              <a:t>Strukturētu, ilgstošu, organizētu…NOZIEDZĪBU </a:t>
            </a:r>
            <a:endParaRPr lang="en-US" dirty="0"/>
          </a:p>
        </p:txBody>
      </p:sp>
      <p:sp>
        <p:nvSpPr>
          <p:cNvPr id="3" name="Title 2"/>
          <p:cNvSpPr>
            <a:spLocks noGrp="1"/>
          </p:cNvSpPr>
          <p:nvPr>
            <p:ph type="title"/>
          </p:nvPr>
        </p:nvSpPr>
        <p:spPr>
          <a:xfrm>
            <a:off x="432763" y="366032"/>
            <a:ext cx="9807844" cy="517528"/>
          </a:xfrm>
        </p:spPr>
        <p:txBody>
          <a:bodyPr/>
          <a:lstStyle/>
          <a:p>
            <a:r>
              <a:rPr lang="lv-LV" dirty="0" smtClean="0"/>
              <a:t>Izpēte vēl atklāj</a:t>
            </a:r>
            <a:endParaRPr lang="en-US" dirty="0"/>
          </a:p>
        </p:txBody>
      </p:sp>
      <p:sp>
        <p:nvSpPr>
          <p:cNvPr id="5" name="Slide Number Placeholder 4"/>
          <p:cNvSpPr>
            <a:spLocks noGrp="1"/>
          </p:cNvSpPr>
          <p:nvPr>
            <p:ph type="sldNum" sz="quarter" idx="4"/>
          </p:nvPr>
        </p:nvSpPr>
        <p:spPr/>
        <p:txBody>
          <a:bodyPr/>
          <a:lstStyle/>
          <a:p>
            <a:fld id="{95CC1D26-A9BD-4BDE-BDD9-08EDBAE96860}" type="slidenum">
              <a:rPr lang="en-GB" smtClean="0"/>
              <a:pPr/>
              <a:t>7</a:t>
            </a:fld>
            <a:endParaRPr lang="en-GB" dirty="0"/>
          </a:p>
        </p:txBody>
      </p:sp>
      <p:sp>
        <p:nvSpPr>
          <p:cNvPr id="6" name="Text Placeholder 5"/>
          <p:cNvSpPr>
            <a:spLocks noGrp="1"/>
          </p:cNvSpPr>
          <p:nvPr>
            <p:ph type="body" sz="quarter" idx="14"/>
          </p:nvPr>
        </p:nvSpPr>
        <p:spPr>
          <a:xfrm>
            <a:off x="577699" y="1727609"/>
            <a:ext cx="9807844" cy="5170646"/>
          </a:xfrm>
          <a:prstGeom prst="rect">
            <a:avLst/>
          </a:prstGeom>
        </p:spPr>
        <p:txBody>
          <a:bodyPr wrap="square">
            <a:spAutoFit/>
          </a:bodyPr>
          <a:lstStyle/>
          <a:p>
            <a:pPr marL="0" indent="0">
              <a:buNone/>
            </a:pPr>
            <a:r>
              <a:rPr lang="lv-LV" sz="2200" dirty="0" smtClean="0">
                <a:solidFill>
                  <a:schemeClr val="accent1"/>
                </a:solidFill>
                <a:latin typeface="+mj-lt"/>
              </a:rPr>
              <a:t>Kādas ir organizēt</a:t>
            </a:r>
            <a:r>
              <a:rPr lang="en-US" sz="2200" dirty="0" err="1" smtClean="0">
                <a:solidFill>
                  <a:schemeClr val="accent1"/>
                </a:solidFill>
                <a:latin typeface="+mj-lt"/>
              </a:rPr>
              <a:t>ās</a:t>
            </a:r>
            <a:r>
              <a:rPr lang="en-US" sz="2200" dirty="0" smtClean="0">
                <a:solidFill>
                  <a:schemeClr val="accent1"/>
                </a:solidFill>
                <a:latin typeface="+mj-lt"/>
              </a:rPr>
              <a:t> </a:t>
            </a:r>
            <a:r>
              <a:rPr lang="en-US" sz="2200" dirty="0" err="1">
                <a:solidFill>
                  <a:schemeClr val="accent1"/>
                </a:solidFill>
                <a:latin typeface="+mj-lt"/>
              </a:rPr>
              <a:t>noziedzības</a:t>
            </a:r>
            <a:r>
              <a:rPr lang="en-US" sz="2200" dirty="0">
                <a:solidFill>
                  <a:schemeClr val="accent1"/>
                </a:solidFill>
                <a:latin typeface="+mj-lt"/>
              </a:rPr>
              <a:t> </a:t>
            </a:r>
            <a:r>
              <a:rPr lang="en-US" sz="2200" dirty="0" err="1" smtClean="0">
                <a:solidFill>
                  <a:schemeClr val="accent1"/>
                </a:solidFill>
                <a:latin typeface="+mj-lt"/>
              </a:rPr>
              <a:t>īpašības</a:t>
            </a:r>
            <a:r>
              <a:rPr lang="lv-LV" sz="2200" dirty="0" smtClean="0">
                <a:solidFill>
                  <a:schemeClr val="accent1"/>
                </a:solidFill>
                <a:latin typeface="+mj-lt"/>
              </a:rPr>
              <a:t>?</a:t>
            </a:r>
          </a:p>
          <a:p>
            <a:pPr marL="457200" indent="-457200">
              <a:buAutoNum type="arabicPeriod"/>
            </a:pPr>
            <a:r>
              <a:rPr lang="lv-LV" sz="2200" dirty="0" smtClean="0">
                <a:solidFill>
                  <a:schemeClr val="accent1"/>
                </a:solidFill>
              </a:rPr>
              <a:t>Vairāk kā divu personu saskaņota rīcība, </a:t>
            </a:r>
            <a:r>
              <a:rPr lang="lv-LV" sz="2200" dirty="0">
                <a:solidFill>
                  <a:schemeClr val="accent1"/>
                </a:solidFill>
              </a:rPr>
              <a:t>lai, </a:t>
            </a:r>
            <a:r>
              <a:rPr lang="en-US" sz="2200" dirty="0" err="1">
                <a:solidFill>
                  <a:schemeClr val="accent1"/>
                </a:solidFill>
              </a:rPr>
              <a:t>veicot</a:t>
            </a:r>
            <a:r>
              <a:rPr lang="en-US" sz="2200" dirty="0">
                <a:solidFill>
                  <a:schemeClr val="accent1"/>
                </a:solidFill>
              </a:rPr>
              <a:t> </a:t>
            </a:r>
            <a:r>
              <a:rPr lang="en-US" sz="2200" dirty="0" err="1">
                <a:solidFill>
                  <a:schemeClr val="accent1"/>
                </a:solidFill>
              </a:rPr>
              <a:t>starpnieka</a:t>
            </a:r>
            <a:r>
              <a:rPr lang="en-US" sz="2200" dirty="0">
                <a:solidFill>
                  <a:schemeClr val="accent1"/>
                </a:solidFill>
              </a:rPr>
              <a:t> </a:t>
            </a:r>
            <a:r>
              <a:rPr lang="en-US" sz="2200" dirty="0" err="1">
                <a:solidFill>
                  <a:schemeClr val="accent1"/>
                </a:solidFill>
              </a:rPr>
              <a:t>funkcijas</a:t>
            </a:r>
            <a:r>
              <a:rPr lang="en-US" sz="2200" dirty="0">
                <a:solidFill>
                  <a:schemeClr val="accent1"/>
                </a:solidFill>
              </a:rPr>
              <a:t>, </a:t>
            </a:r>
            <a:r>
              <a:rPr lang="en-US" sz="2200" dirty="0" err="1">
                <a:solidFill>
                  <a:schemeClr val="accent1"/>
                </a:solidFill>
              </a:rPr>
              <a:t>tieši</a:t>
            </a:r>
            <a:r>
              <a:rPr lang="en-US" sz="2200" dirty="0">
                <a:solidFill>
                  <a:schemeClr val="accent1"/>
                </a:solidFill>
              </a:rPr>
              <a:t> </a:t>
            </a:r>
            <a:r>
              <a:rPr lang="en-US" sz="2200" dirty="0" err="1">
                <a:solidFill>
                  <a:schemeClr val="accent1"/>
                </a:solidFill>
              </a:rPr>
              <a:t>vai</a:t>
            </a:r>
            <a:r>
              <a:rPr lang="en-US" sz="2200" dirty="0">
                <a:solidFill>
                  <a:schemeClr val="accent1"/>
                </a:solidFill>
              </a:rPr>
              <a:t> </a:t>
            </a:r>
            <a:r>
              <a:rPr lang="en-US" sz="2200" dirty="0" err="1">
                <a:solidFill>
                  <a:schemeClr val="accent1"/>
                </a:solidFill>
              </a:rPr>
              <a:t>netieši</a:t>
            </a:r>
            <a:r>
              <a:rPr lang="en-US" sz="2200" dirty="0">
                <a:solidFill>
                  <a:schemeClr val="accent1"/>
                </a:solidFill>
              </a:rPr>
              <a:t> </a:t>
            </a:r>
            <a:r>
              <a:rPr lang="en-US" sz="2200" dirty="0" err="1">
                <a:solidFill>
                  <a:schemeClr val="accent1"/>
                </a:solidFill>
              </a:rPr>
              <a:t>gūtu</a:t>
            </a:r>
            <a:r>
              <a:rPr lang="en-US" sz="2200" dirty="0">
                <a:solidFill>
                  <a:schemeClr val="accent1"/>
                </a:solidFill>
              </a:rPr>
              <a:t> </a:t>
            </a:r>
            <a:r>
              <a:rPr lang="en-US" sz="2200" dirty="0" err="1">
                <a:solidFill>
                  <a:schemeClr val="accent1"/>
                </a:solidFill>
              </a:rPr>
              <a:t>finansiālu</a:t>
            </a:r>
            <a:r>
              <a:rPr lang="en-US" sz="2200" dirty="0">
                <a:solidFill>
                  <a:schemeClr val="accent1"/>
                </a:solidFill>
              </a:rPr>
              <a:t> </a:t>
            </a:r>
            <a:r>
              <a:rPr lang="en-US" sz="2200" dirty="0" err="1">
                <a:solidFill>
                  <a:schemeClr val="accent1"/>
                </a:solidFill>
              </a:rPr>
              <a:t>labumu</a:t>
            </a:r>
            <a:r>
              <a:rPr lang="en-US" sz="2200" dirty="0">
                <a:solidFill>
                  <a:schemeClr val="accent1"/>
                </a:solidFill>
              </a:rPr>
              <a:t> </a:t>
            </a:r>
            <a:r>
              <a:rPr lang="en-US" sz="2200" dirty="0" err="1">
                <a:solidFill>
                  <a:schemeClr val="accent1"/>
                </a:solidFill>
              </a:rPr>
              <a:t>vai</a:t>
            </a:r>
            <a:r>
              <a:rPr lang="en-US" sz="2200" dirty="0">
                <a:solidFill>
                  <a:schemeClr val="accent1"/>
                </a:solidFill>
              </a:rPr>
              <a:t> </a:t>
            </a:r>
            <a:r>
              <a:rPr lang="en-US" sz="2200" dirty="0" err="1">
                <a:solidFill>
                  <a:schemeClr val="accent1"/>
                </a:solidFill>
              </a:rPr>
              <a:t>citu</a:t>
            </a:r>
            <a:r>
              <a:rPr lang="en-US" sz="2200" dirty="0">
                <a:solidFill>
                  <a:schemeClr val="accent1"/>
                </a:solidFill>
              </a:rPr>
              <a:t> </a:t>
            </a:r>
            <a:r>
              <a:rPr lang="en-US" sz="2200" dirty="0" err="1">
                <a:solidFill>
                  <a:schemeClr val="accent1"/>
                </a:solidFill>
              </a:rPr>
              <a:t>materiālu</a:t>
            </a:r>
            <a:r>
              <a:rPr lang="en-US" sz="2200" dirty="0">
                <a:solidFill>
                  <a:schemeClr val="accent1"/>
                </a:solidFill>
              </a:rPr>
              <a:t> </a:t>
            </a:r>
            <a:r>
              <a:rPr lang="en-US" sz="2200" dirty="0" err="1">
                <a:solidFill>
                  <a:schemeClr val="accent1"/>
                </a:solidFill>
              </a:rPr>
              <a:t>labumu</a:t>
            </a:r>
            <a:r>
              <a:rPr lang="en-US" sz="2200" dirty="0">
                <a:solidFill>
                  <a:schemeClr val="accent1"/>
                </a:solidFill>
              </a:rPr>
              <a:t>,</a:t>
            </a:r>
            <a:r>
              <a:rPr lang="lv-LV" sz="2200" dirty="0">
                <a:solidFill>
                  <a:schemeClr val="accent1"/>
                </a:solidFill>
              </a:rPr>
              <a:t> </a:t>
            </a:r>
            <a:r>
              <a:rPr lang="en-US" sz="2200" dirty="0">
                <a:solidFill>
                  <a:schemeClr val="accent1"/>
                </a:solidFill>
              </a:rPr>
              <a:t>un </a:t>
            </a:r>
            <a:r>
              <a:rPr lang="en-US" sz="2200" dirty="0" err="1">
                <a:solidFill>
                  <a:schemeClr val="accent1"/>
                </a:solidFill>
              </a:rPr>
              <a:t>kas</a:t>
            </a:r>
            <a:r>
              <a:rPr lang="en-US" sz="2200" dirty="0">
                <a:solidFill>
                  <a:schemeClr val="accent1"/>
                </a:solidFill>
              </a:rPr>
              <a:t> </a:t>
            </a:r>
            <a:r>
              <a:rPr lang="en-US" sz="2200" dirty="0" err="1">
                <a:solidFill>
                  <a:schemeClr val="accent1"/>
                </a:solidFill>
              </a:rPr>
              <a:t>būtiski</a:t>
            </a:r>
            <a:r>
              <a:rPr lang="en-US" sz="2200" dirty="0">
                <a:solidFill>
                  <a:schemeClr val="accent1"/>
                </a:solidFill>
              </a:rPr>
              <a:t> </a:t>
            </a:r>
            <a:r>
              <a:rPr lang="en-US" sz="2200" dirty="0" err="1">
                <a:solidFill>
                  <a:schemeClr val="accent1"/>
                </a:solidFill>
              </a:rPr>
              <a:t>ietekmē</a:t>
            </a:r>
            <a:r>
              <a:rPr lang="en-US" sz="2200" dirty="0">
                <a:solidFill>
                  <a:schemeClr val="accent1"/>
                </a:solidFill>
              </a:rPr>
              <a:t> </a:t>
            </a:r>
            <a:r>
              <a:rPr lang="lv-LV" sz="2200" dirty="0" smtClean="0">
                <a:solidFill>
                  <a:schemeClr val="accent1"/>
                </a:solidFill>
              </a:rPr>
              <a:t>valsts ekonomiku</a:t>
            </a:r>
            <a:r>
              <a:rPr lang="lv-LV" sz="2200" i="1" dirty="0" smtClean="0">
                <a:solidFill>
                  <a:schemeClr val="accent1"/>
                </a:solidFill>
              </a:rPr>
              <a:t>.</a:t>
            </a:r>
          </a:p>
          <a:p>
            <a:pPr marL="457200" indent="-457200">
              <a:buAutoNum type="arabicPeriod"/>
            </a:pPr>
            <a:r>
              <a:rPr lang="lv-LV" sz="2200" dirty="0" smtClean="0">
                <a:solidFill>
                  <a:schemeClr val="accent1"/>
                </a:solidFill>
                <a:latin typeface="+mj-lt"/>
              </a:rPr>
              <a:t>S</a:t>
            </a:r>
            <a:r>
              <a:rPr lang="en-US" sz="2200" dirty="0" err="1" smtClean="0">
                <a:solidFill>
                  <a:schemeClr val="accent1"/>
                </a:solidFill>
                <a:latin typeface="+mj-lt"/>
              </a:rPr>
              <a:t>truktūras</a:t>
            </a:r>
            <a:r>
              <a:rPr lang="lv-LV" sz="2200" dirty="0" smtClean="0">
                <a:solidFill>
                  <a:schemeClr val="accent1"/>
                </a:solidFill>
                <a:latin typeface="+mj-lt"/>
              </a:rPr>
              <a:t> noslēpumi</a:t>
            </a:r>
            <a:r>
              <a:rPr lang="lv-LV" sz="2200" dirty="0">
                <a:solidFill>
                  <a:schemeClr val="accent1"/>
                </a:solidFill>
                <a:latin typeface="+mj-lt"/>
              </a:rPr>
              <a:t>, modernizēšanās, izturība pret apspiešanu, ģeogrāfiskā izplatība, </a:t>
            </a:r>
            <a:r>
              <a:rPr lang="lv-LV" sz="2200" dirty="0" smtClean="0">
                <a:solidFill>
                  <a:schemeClr val="accent1"/>
                </a:solidFill>
                <a:latin typeface="+mj-lt"/>
              </a:rPr>
              <a:t>sociāli ekonomiskā </a:t>
            </a:r>
            <a:r>
              <a:rPr lang="lv-LV" sz="2200" dirty="0">
                <a:solidFill>
                  <a:schemeClr val="accent1"/>
                </a:solidFill>
                <a:latin typeface="+mj-lt"/>
              </a:rPr>
              <a:t>iefiltrēšanās un atsevišķu locekļu neatkarība no </a:t>
            </a:r>
            <a:r>
              <a:rPr lang="lv-LV" sz="2200" dirty="0" smtClean="0">
                <a:solidFill>
                  <a:schemeClr val="accent1"/>
                </a:solidFill>
                <a:latin typeface="+mj-lt"/>
              </a:rPr>
              <a:t>organizācijas*. </a:t>
            </a:r>
          </a:p>
          <a:p>
            <a:pPr marL="0" indent="0">
              <a:buNone/>
            </a:pPr>
            <a:endParaRPr lang="lv-LV" sz="2000" dirty="0" smtClean="0">
              <a:solidFill>
                <a:schemeClr val="accent1"/>
              </a:solidFill>
              <a:latin typeface="+mj-lt"/>
            </a:endParaRPr>
          </a:p>
          <a:p>
            <a:pPr marL="0" indent="0">
              <a:buNone/>
            </a:pPr>
            <a:endParaRPr lang="lv-LV" sz="2000" dirty="0">
              <a:solidFill>
                <a:schemeClr val="accent1"/>
              </a:solidFill>
              <a:latin typeface="+mj-lt"/>
            </a:endParaRPr>
          </a:p>
          <a:p>
            <a:pPr marL="0" indent="0">
              <a:buNone/>
            </a:pPr>
            <a:endParaRPr lang="lv-LV" sz="2000" dirty="0" smtClean="0">
              <a:solidFill>
                <a:schemeClr val="accent1"/>
              </a:solidFill>
              <a:latin typeface="+mj-lt"/>
            </a:endParaRPr>
          </a:p>
          <a:p>
            <a:pPr marL="0" indent="0">
              <a:buNone/>
            </a:pPr>
            <a:r>
              <a:rPr lang="lv-LV" sz="2000" dirty="0" smtClean="0">
                <a:solidFill>
                  <a:schemeClr val="accent1"/>
                </a:solidFill>
                <a:latin typeface="+mj-lt"/>
              </a:rPr>
              <a:t>*</a:t>
            </a:r>
            <a:r>
              <a:rPr lang="lv-LV" sz="1600" i="1" dirty="0" smtClean="0">
                <a:solidFill>
                  <a:schemeClr val="accent1"/>
                </a:solidFill>
                <a:latin typeface="+mj-lt"/>
              </a:rPr>
              <a:t>Eiropas </a:t>
            </a:r>
            <a:r>
              <a:rPr lang="lv-LV" sz="1600" i="1" dirty="0">
                <a:solidFill>
                  <a:schemeClr val="accent1"/>
                </a:solidFill>
                <a:latin typeface="+mj-lt"/>
              </a:rPr>
              <a:t>Parlamenta </a:t>
            </a:r>
            <a:r>
              <a:rPr lang="en-US" sz="1600" i="1" dirty="0" err="1">
                <a:solidFill>
                  <a:schemeClr val="accent1"/>
                </a:solidFill>
                <a:latin typeface="+mj-lt"/>
              </a:rPr>
              <a:t>Īpašā</a:t>
            </a:r>
            <a:r>
              <a:rPr lang="lv-LV" sz="1600" i="1" dirty="0">
                <a:solidFill>
                  <a:schemeClr val="accent1"/>
                </a:solidFill>
                <a:latin typeface="+mj-lt"/>
              </a:rPr>
              <a:t>s</a:t>
            </a:r>
            <a:r>
              <a:rPr lang="en-US" sz="1600" i="1" dirty="0">
                <a:solidFill>
                  <a:schemeClr val="accent1"/>
                </a:solidFill>
                <a:latin typeface="+mj-lt"/>
              </a:rPr>
              <a:t> </a:t>
            </a:r>
            <a:r>
              <a:rPr lang="en-US" sz="1600" i="1" dirty="0" err="1">
                <a:solidFill>
                  <a:schemeClr val="accent1"/>
                </a:solidFill>
                <a:latin typeface="+mj-lt"/>
              </a:rPr>
              <a:t>komiteja</a:t>
            </a:r>
            <a:r>
              <a:rPr lang="en-US" sz="1600" i="1" dirty="0">
                <a:solidFill>
                  <a:schemeClr val="accent1"/>
                </a:solidFill>
                <a:latin typeface="+mj-lt"/>
              </a:rPr>
              <a:t> </a:t>
            </a:r>
            <a:r>
              <a:rPr lang="en-US" sz="1600" i="1" dirty="0" err="1">
                <a:solidFill>
                  <a:schemeClr val="accent1"/>
                </a:solidFill>
                <a:latin typeface="+mj-lt"/>
              </a:rPr>
              <a:t>organizētās</a:t>
            </a:r>
            <a:r>
              <a:rPr lang="en-US" sz="1600" i="1" dirty="0">
                <a:solidFill>
                  <a:schemeClr val="accent1"/>
                </a:solidFill>
                <a:latin typeface="+mj-lt"/>
              </a:rPr>
              <a:t> </a:t>
            </a:r>
            <a:r>
              <a:rPr lang="en-US" sz="1600" i="1" dirty="0" err="1">
                <a:solidFill>
                  <a:schemeClr val="accent1"/>
                </a:solidFill>
                <a:latin typeface="+mj-lt"/>
              </a:rPr>
              <a:t>noziedzības</a:t>
            </a:r>
            <a:r>
              <a:rPr lang="en-US" sz="1600" i="1" dirty="0">
                <a:solidFill>
                  <a:schemeClr val="accent1"/>
                </a:solidFill>
                <a:latin typeface="+mj-lt"/>
              </a:rPr>
              <a:t>, </a:t>
            </a:r>
            <a:r>
              <a:rPr lang="en-US" sz="1600" i="1" dirty="0" err="1">
                <a:solidFill>
                  <a:schemeClr val="accent1"/>
                </a:solidFill>
                <a:latin typeface="+mj-lt"/>
              </a:rPr>
              <a:t>korupcijas</a:t>
            </a:r>
            <a:r>
              <a:rPr lang="en-US" sz="1600" i="1" dirty="0">
                <a:solidFill>
                  <a:schemeClr val="accent1"/>
                </a:solidFill>
                <a:latin typeface="+mj-lt"/>
              </a:rPr>
              <a:t> un </a:t>
            </a:r>
            <a:r>
              <a:rPr lang="en-US" sz="1600" i="1" dirty="0" err="1">
                <a:solidFill>
                  <a:schemeClr val="accent1"/>
                </a:solidFill>
                <a:latin typeface="+mj-lt"/>
              </a:rPr>
              <a:t>naudas</a:t>
            </a:r>
            <a:r>
              <a:rPr lang="en-US" sz="1600" i="1" dirty="0">
                <a:solidFill>
                  <a:schemeClr val="accent1"/>
                </a:solidFill>
                <a:latin typeface="+mj-lt"/>
              </a:rPr>
              <a:t> </a:t>
            </a:r>
            <a:r>
              <a:rPr lang="en-US" sz="1600" i="1" dirty="0" err="1">
                <a:solidFill>
                  <a:schemeClr val="accent1"/>
                </a:solidFill>
                <a:latin typeface="+mj-lt"/>
              </a:rPr>
              <a:t>atmazgāšanas</a:t>
            </a:r>
            <a:r>
              <a:rPr lang="en-US" sz="1600" i="1" dirty="0">
                <a:solidFill>
                  <a:schemeClr val="accent1"/>
                </a:solidFill>
                <a:latin typeface="+mj-lt"/>
              </a:rPr>
              <a:t> </a:t>
            </a:r>
            <a:r>
              <a:rPr lang="en-US" sz="1600" i="1" dirty="0" err="1">
                <a:solidFill>
                  <a:schemeClr val="accent1"/>
                </a:solidFill>
                <a:latin typeface="+mj-lt"/>
              </a:rPr>
              <a:t>jautājumos</a:t>
            </a:r>
            <a:r>
              <a:rPr lang="lv-LV" sz="1600" i="1" dirty="0">
                <a:solidFill>
                  <a:schemeClr val="accent1"/>
                </a:solidFill>
                <a:latin typeface="+mj-lt"/>
              </a:rPr>
              <a:t> </a:t>
            </a:r>
            <a:r>
              <a:rPr lang="lv-LV" sz="1600" i="1" dirty="0" smtClean="0">
                <a:solidFill>
                  <a:schemeClr val="accent1"/>
                </a:solidFill>
                <a:latin typeface="+mj-lt"/>
              </a:rPr>
              <a:t>D</a:t>
            </a:r>
            <a:r>
              <a:rPr lang="en-US" sz="1600" i="1" dirty="0" err="1" smtClean="0">
                <a:solidFill>
                  <a:schemeClr val="accent1"/>
                </a:solidFill>
                <a:latin typeface="+mj-lt"/>
              </a:rPr>
              <a:t>arba</a:t>
            </a:r>
            <a:r>
              <a:rPr lang="en-US" sz="1600" i="1" dirty="0" smtClean="0">
                <a:solidFill>
                  <a:schemeClr val="accent1"/>
                </a:solidFill>
                <a:latin typeface="+mj-lt"/>
              </a:rPr>
              <a:t> </a:t>
            </a:r>
            <a:r>
              <a:rPr lang="en-US" sz="1600" i="1" dirty="0" err="1" smtClean="0">
                <a:solidFill>
                  <a:schemeClr val="accent1"/>
                </a:solidFill>
                <a:latin typeface="+mj-lt"/>
              </a:rPr>
              <a:t>dokument</a:t>
            </a:r>
            <a:r>
              <a:rPr lang="lv-LV" sz="1600" i="1" dirty="0" smtClean="0">
                <a:solidFill>
                  <a:schemeClr val="accent1"/>
                </a:solidFill>
                <a:latin typeface="+mj-lt"/>
              </a:rPr>
              <a:t>s p</a:t>
            </a:r>
            <a:r>
              <a:rPr lang="en-US" sz="1600" i="1" dirty="0" err="1">
                <a:solidFill>
                  <a:schemeClr val="accent1"/>
                </a:solidFill>
                <a:latin typeface="+mj-lt"/>
              </a:rPr>
              <a:t>ar</a:t>
            </a:r>
            <a:r>
              <a:rPr lang="en-US" sz="1600" i="1" dirty="0">
                <a:solidFill>
                  <a:schemeClr val="accent1"/>
                </a:solidFill>
                <a:latin typeface="+mj-lt"/>
              </a:rPr>
              <a:t> </a:t>
            </a:r>
            <a:r>
              <a:rPr lang="en-US" sz="1600" i="1" dirty="0" err="1">
                <a:solidFill>
                  <a:schemeClr val="accent1"/>
                </a:solidFill>
                <a:latin typeface="+mj-lt"/>
              </a:rPr>
              <a:t>organizēto</a:t>
            </a:r>
            <a:r>
              <a:rPr lang="en-US" sz="1600" i="1" dirty="0">
                <a:solidFill>
                  <a:schemeClr val="accent1"/>
                </a:solidFill>
                <a:latin typeface="+mj-lt"/>
              </a:rPr>
              <a:t> </a:t>
            </a:r>
            <a:r>
              <a:rPr lang="en-US" sz="1600" i="1" dirty="0" err="1" smtClean="0">
                <a:solidFill>
                  <a:schemeClr val="accent1"/>
                </a:solidFill>
                <a:latin typeface="+mj-lt"/>
              </a:rPr>
              <a:t>noziedzību</a:t>
            </a:r>
            <a:r>
              <a:rPr lang="lv-LV" sz="1600" i="1" dirty="0" smtClean="0">
                <a:solidFill>
                  <a:schemeClr val="accent1"/>
                </a:solidFill>
                <a:latin typeface="+mj-lt"/>
              </a:rPr>
              <a:t>  </a:t>
            </a:r>
            <a:r>
              <a:rPr lang="lv-LV" sz="1600" i="1" dirty="0">
                <a:solidFill>
                  <a:schemeClr val="accent1"/>
                </a:solidFill>
                <a:latin typeface="+mj-lt"/>
                <a:hlinkClick r:id="rId2"/>
              </a:rPr>
              <a:t>http://</a:t>
            </a:r>
            <a:r>
              <a:rPr lang="lv-LV" sz="1600" i="1" dirty="0" smtClean="0">
                <a:solidFill>
                  <a:schemeClr val="accent1"/>
                </a:solidFill>
                <a:latin typeface="+mj-lt"/>
                <a:hlinkClick r:id="rId2"/>
              </a:rPr>
              <a:t>www.europarl.europa.eu/meetdocs/2009_2014/documents/crim/dt/913/913961/913961lv.pdf</a:t>
            </a:r>
            <a:r>
              <a:rPr lang="lv-LV" sz="1600" i="1" dirty="0" smtClean="0">
                <a:solidFill>
                  <a:schemeClr val="accent1"/>
                </a:solidFill>
                <a:latin typeface="+mj-lt"/>
              </a:rPr>
              <a:t> </a:t>
            </a:r>
            <a:endParaRPr lang="en-US" sz="1600" i="1" dirty="0">
              <a:solidFill>
                <a:schemeClr val="accent1"/>
              </a:solidFill>
              <a:latin typeface="+mj-lt"/>
            </a:endParaRPr>
          </a:p>
        </p:txBody>
      </p:sp>
    </p:spTree>
    <p:extLst>
      <p:ext uri="{BB962C8B-B14F-4D97-AF65-F5344CB8AC3E}">
        <p14:creationId xmlns:p14="http://schemas.microsoft.com/office/powerpoint/2010/main" val="1067900060"/>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432762" y="883560"/>
            <a:ext cx="10097719" cy="1068454"/>
          </a:xfrm>
        </p:spPr>
        <p:txBody>
          <a:bodyPr>
            <a:normAutofit/>
          </a:bodyPr>
          <a:lstStyle/>
          <a:p>
            <a:r>
              <a:rPr lang="lv-LV" dirty="0" smtClean="0"/>
              <a:t>J</a:t>
            </a:r>
            <a:r>
              <a:rPr lang="en-US" dirty="0" err="1" smtClean="0"/>
              <a:t>aunākā</a:t>
            </a:r>
            <a:r>
              <a:rPr lang="lv-LV" dirty="0"/>
              <a:t>s</a:t>
            </a:r>
            <a:r>
              <a:rPr lang="en-US" dirty="0"/>
              <a:t> </a:t>
            </a:r>
            <a:r>
              <a:rPr lang="en-US" dirty="0" err="1"/>
              <a:t>organizētās</a:t>
            </a:r>
            <a:r>
              <a:rPr lang="en-US" dirty="0"/>
              <a:t> </a:t>
            </a:r>
            <a:r>
              <a:rPr lang="en-US" dirty="0" err="1"/>
              <a:t>noziedzības</a:t>
            </a:r>
            <a:r>
              <a:rPr lang="en-US" dirty="0"/>
              <a:t> </a:t>
            </a:r>
            <a:r>
              <a:rPr lang="lv-LV" dirty="0" smtClean="0"/>
              <a:t>formas</a:t>
            </a:r>
            <a:endParaRPr lang="lv-LV" dirty="0"/>
          </a:p>
        </p:txBody>
      </p:sp>
      <p:sp>
        <p:nvSpPr>
          <p:cNvPr id="3" name="Title 2"/>
          <p:cNvSpPr>
            <a:spLocks noGrp="1"/>
          </p:cNvSpPr>
          <p:nvPr>
            <p:ph type="title"/>
          </p:nvPr>
        </p:nvSpPr>
        <p:spPr>
          <a:xfrm>
            <a:off x="432763" y="366032"/>
            <a:ext cx="9807844" cy="517528"/>
          </a:xfrm>
        </p:spPr>
        <p:txBody>
          <a:bodyPr/>
          <a:lstStyle/>
          <a:p>
            <a:r>
              <a:rPr lang="lv-LV" dirty="0" smtClean="0"/>
              <a:t>Izpēte </a:t>
            </a:r>
            <a:r>
              <a:rPr lang="lv-LV" dirty="0"/>
              <a:t>atklāj </a:t>
            </a:r>
            <a:r>
              <a:rPr lang="lv-LV" dirty="0" smtClean="0"/>
              <a:t>noziedzību</a:t>
            </a:r>
            <a:endParaRPr lang="en-US" dirty="0"/>
          </a:p>
        </p:txBody>
      </p:sp>
      <p:sp>
        <p:nvSpPr>
          <p:cNvPr id="5" name="Slide Number Placeholder 4"/>
          <p:cNvSpPr>
            <a:spLocks noGrp="1"/>
          </p:cNvSpPr>
          <p:nvPr>
            <p:ph type="sldNum" sz="quarter" idx="4"/>
          </p:nvPr>
        </p:nvSpPr>
        <p:spPr/>
        <p:txBody>
          <a:bodyPr/>
          <a:lstStyle/>
          <a:p>
            <a:fld id="{95CC1D26-A9BD-4BDE-BDD9-08EDBAE96860}" type="slidenum">
              <a:rPr lang="en-GB" smtClean="0"/>
              <a:pPr/>
              <a:t>8</a:t>
            </a:fld>
            <a:endParaRPr lang="en-GB" dirty="0"/>
          </a:p>
        </p:txBody>
      </p:sp>
      <p:sp>
        <p:nvSpPr>
          <p:cNvPr id="6" name="Text Placeholder 5"/>
          <p:cNvSpPr>
            <a:spLocks noGrp="1"/>
          </p:cNvSpPr>
          <p:nvPr>
            <p:ph type="body" sz="quarter" idx="14"/>
          </p:nvPr>
        </p:nvSpPr>
        <p:spPr>
          <a:xfrm>
            <a:off x="577699" y="1727609"/>
            <a:ext cx="9807844" cy="5765681"/>
          </a:xfrm>
          <a:prstGeom prst="rect">
            <a:avLst/>
          </a:prstGeom>
        </p:spPr>
        <p:txBody>
          <a:bodyPr wrap="square">
            <a:spAutoFit/>
          </a:bodyPr>
          <a:lstStyle/>
          <a:p>
            <a:r>
              <a:rPr lang="lv-LV" sz="2000" dirty="0" smtClean="0">
                <a:solidFill>
                  <a:schemeClr val="accent1"/>
                </a:solidFill>
              </a:rPr>
              <a:t>A</a:t>
            </a:r>
            <a:r>
              <a:rPr lang="en-US" sz="2200" dirty="0" err="1" smtClean="0">
                <a:solidFill>
                  <a:schemeClr val="accent1"/>
                </a:solidFill>
              </a:rPr>
              <a:t>rvien</a:t>
            </a:r>
            <a:r>
              <a:rPr lang="en-US" sz="2200" dirty="0" smtClean="0">
                <a:solidFill>
                  <a:schemeClr val="accent1"/>
                </a:solidFill>
              </a:rPr>
              <a:t> </a:t>
            </a:r>
            <a:r>
              <a:rPr lang="en-US" sz="2200" dirty="0" err="1">
                <a:solidFill>
                  <a:schemeClr val="accent1"/>
                </a:solidFill>
              </a:rPr>
              <a:t>vairāk</a:t>
            </a:r>
            <a:r>
              <a:rPr lang="en-US" sz="2200" dirty="0">
                <a:solidFill>
                  <a:schemeClr val="accent1"/>
                </a:solidFill>
              </a:rPr>
              <a:t> </a:t>
            </a:r>
            <a:r>
              <a:rPr lang="en-US" sz="2200" dirty="0" err="1">
                <a:solidFill>
                  <a:schemeClr val="accent1"/>
                </a:solidFill>
              </a:rPr>
              <a:t>līdzinās</a:t>
            </a:r>
            <a:r>
              <a:rPr lang="lv-LV" sz="2200" dirty="0">
                <a:solidFill>
                  <a:schemeClr val="accent1"/>
                </a:solidFill>
              </a:rPr>
              <a:t> </a:t>
            </a:r>
            <a:r>
              <a:rPr lang="lv-LV" sz="2200" dirty="0" smtClean="0">
                <a:solidFill>
                  <a:schemeClr val="accent1"/>
                </a:solidFill>
              </a:rPr>
              <a:t>starptautiskam </a:t>
            </a:r>
            <a:r>
              <a:rPr lang="lv-LV" sz="2200" dirty="0">
                <a:solidFill>
                  <a:schemeClr val="accent1"/>
                </a:solidFill>
              </a:rPr>
              <a:t>tirdzniecības uzņēmumam, kas vienlaicīgi piegādā </a:t>
            </a:r>
            <a:r>
              <a:rPr lang="lv-LV" sz="2200" dirty="0" smtClean="0">
                <a:solidFill>
                  <a:schemeClr val="accent1"/>
                </a:solidFill>
              </a:rPr>
              <a:t>likumīgas preces (pakalpojumus) </a:t>
            </a:r>
            <a:r>
              <a:rPr lang="lv-LV" sz="2200" dirty="0">
                <a:solidFill>
                  <a:schemeClr val="accent1"/>
                </a:solidFill>
              </a:rPr>
              <a:t>un piedāvā nelikumīgus pakalpojumus. </a:t>
            </a:r>
            <a:endParaRPr lang="lv-LV" sz="2200" dirty="0" smtClean="0">
              <a:solidFill>
                <a:schemeClr val="accent1"/>
              </a:solidFill>
            </a:endParaRPr>
          </a:p>
          <a:p>
            <a:r>
              <a:rPr lang="lv-LV" sz="2200" dirty="0" smtClean="0">
                <a:solidFill>
                  <a:schemeClr val="accent1"/>
                </a:solidFill>
              </a:rPr>
              <a:t>Daļa </a:t>
            </a:r>
            <a:r>
              <a:rPr lang="lv-LV" sz="2200" dirty="0">
                <a:solidFill>
                  <a:schemeClr val="accent1"/>
                </a:solidFill>
              </a:rPr>
              <a:t>no ekonomikas un, izmantojot savās nelikumīgajās darbībās iegūtos lielos finanšu līdzekļus, </a:t>
            </a:r>
            <a:r>
              <a:rPr lang="en-US" sz="2200" dirty="0" err="1">
                <a:solidFill>
                  <a:schemeClr val="accent1"/>
                </a:solidFill>
              </a:rPr>
              <a:t>darbojas</a:t>
            </a:r>
            <a:r>
              <a:rPr lang="en-US" sz="2200" dirty="0">
                <a:solidFill>
                  <a:schemeClr val="accent1"/>
                </a:solidFill>
              </a:rPr>
              <a:t> </a:t>
            </a:r>
            <a:r>
              <a:rPr lang="en-US" sz="2200" dirty="0" err="1">
                <a:solidFill>
                  <a:schemeClr val="accent1"/>
                </a:solidFill>
              </a:rPr>
              <a:t>ar</a:t>
            </a:r>
            <a:r>
              <a:rPr lang="en-US" sz="2200" dirty="0">
                <a:solidFill>
                  <a:schemeClr val="accent1"/>
                </a:solidFill>
              </a:rPr>
              <a:t> </a:t>
            </a:r>
            <a:r>
              <a:rPr lang="en-US" sz="2200" dirty="0" err="1">
                <a:solidFill>
                  <a:schemeClr val="accent1"/>
                </a:solidFill>
              </a:rPr>
              <a:t>lielu</a:t>
            </a:r>
            <a:r>
              <a:rPr lang="en-US" sz="2200" dirty="0">
                <a:solidFill>
                  <a:schemeClr val="accent1"/>
                </a:solidFill>
              </a:rPr>
              <a:t> </a:t>
            </a:r>
            <a:r>
              <a:rPr lang="en-US" sz="2200" dirty="0" err="1">
                <a:solidFill>
                  <a:schemeClr val="accent1"/>
                </a:solidFill>
              </a:rPr>
              <a:t>konkurences</a:t>
            </a:r>
            <a:r>
              <a:rPr lang="en-US" sz="2200" dirty="0">
                <a:solidFill>
                  <a:schemeClr val="accent1"/>
                </a:solidFill>
              </a:rPr>
              <a:t> </a:t>
            </a:r>
            <a:r>
              <a:rPr lang="en-US" sz="2200" dirty="0" err="1">
                <a:solidFill>
                  <a:schemeClr val="accent1"/>
                </a:solidFill>
              </a:rPr>
              <a:t>pārsvaru</a:t>
            </a:r>
            <a:r>
              <a:rPr lang="en-US" sz="2200" dirty="0">
                <a:solidFill>
                  <a:schemeClr val="accent1"/>
                </a:solidFill>
              </a:rPr>
              <a:t>, </a:t>
            </a:r>
            <a:r>
              <a:rPr lang="en-US" sz="2200" dirty="0" err="1" smtClean="0">
                <a:solidFill>
                  <a:schemeClr val="accent1"/>
                </a:solidFill>
              </a:rPr>
              <a:t>negodīgi</a:t>
            </a:r>
            <a:r>
              <a:rPr lang="en-US" sz="2200" dirty="0" smtClean="0">
                <a:solidFill>
                  <a:schemeClr val="accent1"/>
                </a:solidFill>
              </a:rPr>
              <a:t> </a:t>
            </a:r>
            <a:r>
              <a:rPr lang="en-US" sz="2200" dirty="0" err="1" smtClean="0">
                <a:solidFill>
                  <a:schemeClr val="accent1"/>
                </a:solidFill>
              </a:rPr>
              <a:t>ietekmē</a:t>
            </a:r>
            <a:r>
              <a:rPr lang="lv-LV" sz="2200" dirty="0" err="1" smtClean="0">
                <a:solidFill>
                  <a:schemeClr val="accent1"/>
                </a:solidFill>
              </a:rPr>
              <a:t>jot</a:t>
            </a:r>
            <a:r>
              <a:rPr lang="en-US" sz="2200" dirty="0" smtClean="0">
                <a:solidFill>
                  <a:schemeClr val="accent1"/>
                </a:solidFill>
              </a:rPr>
              <a:t> </a:t>
            </a:r>
            <a:r>
              <a:rPr lang="en-US" sz="2200" dirty="0" err="1">
                <a:solidFill>
                  <a:schemeClr val="accent1"/>
                </a:solidFill>
              </a:rPr>
              <a:t>sistēmu</a:t>
            </a:r>
            <a:r>
              <a:rPr lang="en-US" sz="2200" dirty="0">
                <a:solidFill>
                  <a:schemeClr val="accent1"/>
                </a:solidFill>
              </a:rPr>
              <a:t> — tai </a:t>
            </a:r>
            <a:r>
              <a:rPr lang="en-US" sz="2200" dirty="0" err="1">
                <a:solidFill>
                  <a:schemeClr val="accent1"/>
                </a:solidFill>
              </a:rPr>
              <a:t>ir</a:t>
            </a:r>
            <a:r>
              <a:rPr lang="en-US" sz="2200" dirty="0">
                <a:solidFill>
                  <a:schemeClr val="accent1"/>
                </a:solidFill>
              </a:rPr>
              <a:t> </a:t>
            </a:r>
            <a:r>
              <a:rPr lang="en-US" sz="2200" dirty="0" err="1">
                <a:solidFill>
                  <a:schemeClr val="accent1"/>
                </a:solidFill>
              </a:rPr>
              <a:t>neierobežoti</a:t>
            </a:r>
            <a:r>
              <a:rPr lang="lv-LV" sz="2200" dirty="0">
                <a:solidFill>
                  <a:schemeClr val="accent1"/>
                </a:solidFill>
              </a:rPr>
              <a:t> finanšu līdzekļi, ko tā gūst no saviem noziegumiem, tā var atvairīties no konkurentiem, </a:t>
            </a:r>
            <a:r>
              <a:rPr lang="en-US" sz="2200" dirty="0" err="1">
                <a:solidFill>
                  <a:schemeClr val="accent1"/>
                </a:solidFill>
              </a:rPr>
              <a:t>izmantojot</a:t>
            </a:r>
            <a:r>
              <a:rPr lang="en-US" sz="2200" dirty="0">
                <a:solidFill>
                  <a:schemeClr val="accent1"/>
                </a:solidFill>
              </a:rPr>
              <a:t> </a:t>
            </a:r>
            <a:r>
              <a:rPr lang="en-US" sz="2200" dirty="0" err="1">
                <a:solidFill>
                  <a:schemeClr val="accent1"/>
                </a:solidFill>
              </a:rPr>
              <a:t>iebiedēšanu</a:t>
            </a:r>
            <a:r>
              <a:rPr lang="en-US" sz="2200" dirty="0">
                <a:solidFill>
                  <a:schemeClr val="accent1"/>
                </a:solidFill>
              </a:rPr>
              <a:t> un </a:t>
            </a:r>
            <a:r>
              <a:rPr lang="en-US" sz="2200" dirty="0" err="1">
                <a:solidFill>
                  <a:schemeClr val="accent1"/>
                </a:solidFill>
              </a:rPr>
              <a:t>vardarbību</a:t>
            </a:r>
            <a:r>
              <a:rPr lang="lv-LV" sz="2200" dirty="0">
                <a:solidFill>
                  <a:schemeClr val="accent1"/>
                </a:solidFill>
              </a:rPr>
              <a:t>.</a:t>
            </a:r>
            <a:endParaRPr lang="en-US" sz="2200" dirty="0">
              <a:solidFill>
                <a:schemeClr val="accent1"/>
              </a:solidFill>
            </a:endParaRPr>
          </a:p>
          <a:p>
            <a:r>
              <a:rPr lang="lv-LV" sz="2200" dirty="0" smtClean="0">
                <a:solidFill>
                  <a:schemeClr val="accent1"/>
                </a:solidFill>
              </a:rPr>
              <a:t>D</a:t>
            </a:r>
            <a:r>
              <a:rPr lang="en-US" sz="2200" dirty="0" err="1" smtClean="0">
                <a:solidFill>
                  <a:schemeClr val="accent1"/>
                </a:solidFill>
              </a:rPr>
              <a:t>ubulta</a:t>
            </a:r>
            <a:r>
              <a:rPr lang="en-US" sz="2200" dirty="0" smtClean="0">
                <a:solidFill>
                  <a:schemeClr val="accent1"/>
                </a:solidFill>
              </a:rPr>
              <a:t> </a:t>
            </a:r>
            <a:r>
              <a:rPr lang="en-US" sz="2200" dirty="0" err="1">
                <a:solidFill>
                  <a:schemeClr val="accent1"/>
                </a:solidFill>
              </a:rPr>
              <a:t>darbības</a:t>
            </a:r>
            <a:r>
              <a:rPr lang="en-US" sz="2200" dirty="0">
                <a:solidFill>
                  <a:schemeClr val="accent1"/>
                </a:solidFill>
              </a:rPr>
              <a:t> </a:t>
            </a:r>
            <a:r>
              <a:rPr lang="en-US" sz="2200" dirty="0" err="1">
                <a:solidFill>
                  <a:schemeClr val="accent1"/>
                </a:solidFill>
              </a:rPr>
              <a:t>joma</a:t>
            </a:r>
            <a:r>
              <a:rPr lang="en-US" sz="2200" dirty="0">
                <a:solidFill>
                  <a:schemeClr val="accent1"/>
                </a:solidFill>
              </a:rPr>
              <a:t> — no </a:t>
            </a:r>
            <a:r>
              <a:rPr lang="en-US" sz="2200" dirty="0" err="1">
                <a:solidFill>
                  <a:schemeClr val="accent1"/>
                </a:solidFill>
              </a:rPr>
              <a:t>vienas</a:t>
            </a:r>
            <a:r>
              <a:rPr lang="en-US" sz="2200" dirty="0">
                <a:solidFill>
                  <a:schemeClr val="accent1"/>
                </a:solidFill>
              </a:rPr>
              <a:t> </a:t>
            </a:r>
            <a:r>
              <a:rPr lang="en-US" sz="2200" dirty="0" err="1">
                <a:solidFill>
                  <a:schemeClr val="accent1"/>
                </a:solidFill>
              </a:rPr>
              <a:t>puses</a:t>
            </a:r>
            <a:r>
              <a:rPr lang="en-US" sz="2200" dirty="0">
                <a:solidFill>
                  <a:schemeClr val="accent1"/>
                </a:solidFill>
              </a:rPr>
              <a:t>, </a:t>
            </a:r>
            <a:r>
              <a:rPr lang="en-US" sz="2200" dirty="0" err="1" smtClean="0">
                <a:solidFill>
                  <a:schemeClr val="accent1"/>
                </a:solidFill>
              </a:rPr>
              <a:t>noziedzīgās</a:t>
            </a:r>
            <a:r>
              <a:rPr lang="lv-LV" sz="2200" dirty="0" smtClean="0">
                <a:solidFill>
                  <a:schemeClr val="accent1"/>
                </a:solidFill>
              </a:rPr>
              <a:t> </a:t>
            </a:r>
            <a:r>
              <a:rPr lang="en-US" sz="2200" dirty="0" err="1" smtClean="0">
                <a:solidFill>
                  <a:schemeClr val="accent1"/>
                </a:solidFill>
              </a:rPr>
              <a:t>organizācijas</a:t>
            </a:r>
            <a:r>
              <a:rPr lang="en-US" sz="2200" dirty="0" smtClean="0">
                <a:solidFill>
                  <a:schemeClr val="accent1"/>
                </a:solidFill>
              </a:rPr>
              <a:t> </a:t>
            </a:r>
            <a:r>
              <a:rPr lang="en-US" sz="2200" dirty="0" err="1">
                <a:solidFill>
                  <a:schemeClr val="accent1"/>
                </a:solidFill>
              </a:rPr>
              <a:t>veic</a:t>
            </a:r>
            <a:r>
              <a:rPr lang="en-US" sz="2200" dirty="0">
                <a:solidFill>
                  <a:schemeClr val="accent1"/>
                </a:solidFill>
              </a:rPr>
              <a:t> </a:t>
            </a:r>
            <a:r>
              <a:rPr lang="en-US" sz="2200" dirty="0" err="1">
                <a:solidFill>
                  <a:schemeClr val="accent1"/>
                </a:solidFill>
              </a:rPr>
              <a:t>arvien</a:t>
            </a:r>
            <a:r>
              <a:rPr lang="en-US" sz="2200" dirty="0">
                <a:solidFill>
                  <a:schemeClr val="accent1"/>
                </a:solidFill>
              </a:rPr>
              <a:t> </a:t>
            </a:r>
            <a:r>
              <a:rPr lang="en-US" sz="2200" dirty="0" err="1">
                <a:solidFill>
                  <a:schemeClr val="accent1"/>
                </a:solidFill>
              </a:rPr>
              <a:t>lielāku</a:t>
            </a:r>
            <a:r>
              <a:rPr lang="en-US" sz="2200" dirty="0">
                <a:solidFill>
                  <a:schemeClr val="accent1"/>
                </a:solidFill>
              </a:rPr>
              <a:t> </a:t>
            </a:r>
            <a:r>
              <a:rPr lang="en-US" sz="2200" dirty="0" err="1">
                <a:solidFill>
                  <a:schemeClr val="accent1"/>
                </a:solidFill>
              </a:rPr>
              <a:t>skaitu</a:t>
            </a:r>
            <a:r>
              <a:rPr lang="en-US" sz="2200" dirty="0">
                <a:solidFill>
                  <a:schemeClr val="accent1"/>
                </a:solidFill>
              </a:rPr>
              <a:t> </a:t>
            </a:r>
            <a:r>
              <a:rPr lang="en-US" sz="2200" dirty="0" err="1">
                <a:solidFill>
                  <a:schemeClr val="accent1"/>
                </a:solidFill>
              </a:rPr>
              <a:t>likumīgo</a:t>
            </a:r>
            <a:r>
              <a:rPr lang="en-US" sz="2200" dirty="0">
                <a:solidFill>
                  <a:schemeClr val="accent1"/>
                </a:solidFill>
              </a:rPr>
              <a:t> </a:t>
            </a:r>
            <a:r>
              <a:rPr lang="en-US" sz="2200" dirty="0" err="1">
                <a:solidFill>
                  <a:schemeClr val="accent1"/>
                </a:solidFill>
              </a:rPr>
              <a:t>ekonomisko</a:t>
            </a:r>
            <a:r>
              <a:rPr lang="en-US" sz="2200" dirty="0">
                <a:solidFill>
                  <a:schemeClr val="accent1"/>
                </a:solidFill>
              </a:rPr>
              <a:t> </a:t>
            </a:r>
            <a:r>
              <a:rPr lang="en-US" sz="2200" dirty="0" err="1">
                <a:solidFill>
                  <a:schemeClr val="accent1"/>
                </a:solidFill>
              </a:rPr>
              <a:t>darbību</a:t>
            </a:r>
            <a:r>
              <a:rPr lang="en-US" sz="2200" dirty="0">
                <a:solidFill>
                  <a:schemeClr val="accent1"/>
                </a:solidFill>
              </a:rPr>
              <a:t> un, no </a:t>
            </a:r>
            <a:r>
              <a:rPr lang="en-US" sz="2200" dirty="0" err="1">
                <a:solidFill>
                  <a:schemeClr val="accent1"/>
                </a:solidFill>
              </a:rPr>
              <a:t>otras</a:t>
            </a:r>
            <a:r>
              <a:rPr lang="en-US" sz="2200" dirty="0">
                <a:solidFill>
                  <a:schemeClr val="accent1"/>
                </a:solidFill>
              </a:rPr>
              <a:t> </a:t>
            </a:r>
            <a:r>
              <a:rPr lang="en-US" sz="2200" dirty="0" err="1">
                <a:solidFill>
                  <a:schemeClr val="accent1"/>
                </a:solidFill>
              </a:rPr>
              <a:t>puses</a:t>
            </a:r>
            <a:r>
              <a:rPr lang="en-US" sz="2200" dirty="0">
                <a:solidFill>
                  <a:schemeClr val="accent1"/>
                </a:solidFill>
              </a:rPr>
              <a:t>, </a:t>
            </a:r>
            <a:r>
              <a:rPr lang="en-US" sz="2200" dirty="0" err="1" smtClean="0">
                <a:solidFill>
                  <a:schemeClr val="accent1"/>
                </a:solidFill>
              </a:rPr>
              <a:t>tās</a:t>
            </a:r>
            <a:r>
              <a:rPr lang="lv-LV" sz="2200" dirty="0" smtClean="0">
                <a:solidFill>
                  <a:schemeClr val="accent1"/>
                </a:solidFill>
              </a:rPr>
              <a:t> mēģina </a:t>
            </a:r>
            <a:r>
              <a:rPr lang="lv-LV" sz="2200" dirty="0">
                <a:solidFill>
                  <a:schemeClr val="accent1"/>
                </a:solidFill>
              </a:rPr>
              <a:t>pārvaldīt arī savas tradicionālās nelikumīgās darbības, izmantojot uz </a:t>
            </a:r>
            <a:r>
              <a:rPr lang="lv-LV" sz="2200" dirty="0" smtClean="0">
                <a:solidFill>
                  <a:schemeClr val="accent1"/>
                </a:solidFill>
              </a:rPr>
              <a:t>uzņēmējdarbību vērstas </a:t>
            </a:r>
            <a:r>
              <a:rPr lang="lv-LV" sz="2200" dirty="0">
                <a:solidFill>
                  <a:schemeClr val="accent1"/>
                </a:solidFill>
              </a:rPr>
              <a:t>metodes, tādējādi jaucot pārvaldīšanas metodes un ieņēmumus starp šīm abām vidēm</a:t>
            </a:r>
            <a:r>
              <a:rPr lang="lv-LV" sz="2200" dirty="0" smtClean="0">
                <a:solidFill>
                  <a:schemeClr val="accent1"/>
                </a:solidFill>
              </a:rPr>
              <a:t>.</a:t>
            </a:r>
            <a:r>
              <a:rPr lang="lv-LV" sz="2200" dirty="0">
                <a:solidFill>
                  <a:schemeClr val="accent1"/>
                </a:solidFill>
              </a:rPr>
              <a:t> </a:t>
            </a:r>
            <a:r>
              <a:rPr lang="lv-LV" sz="2200" dirty="0" smtClean="0">
                <a:solidFill>
                  <a:schemeClr val="accent1"/>
                </a:solidFill>
              </a:rPr>
              <a:t>*</a:t>
            </a:r>
          </a:p>
          <a:p>
            <a:pPr marL="0" indent="0">
              <a:buNone/>
            </a:pPr>
            <a:endParaRPr lang="lv-LV" sz="1000" dirty="0" smtClean="0">
              <a:solidFill>
                <a:schemeClr val="accent1"/>
              </a:solidFill>
            </a:endParaRPr>
          </a:p>
          <a:p>
            <a:pPr marL="0" indent="0">
              <a:buNone/>
            </a:pPr>
            <a:r>
              <a:rPr lang="lv-LV" sz="2000" dirty="0" smtClean="0">
                <a:solidFill>
                  <a:schemeClr val="accent1"/>
                </a:solidFill>
              </a:rPr>
              <a:t>*</a:t>
            </a:r>
            <a:r>
              <a:rPr lang="lv-LV" sz="1600" i="1" dirty="0">
                <a:solidFill>
                  <a:schemeClr val="accent1"/>
                </a:solidFill>
                <a:latin typeface="+mj-lt"/>
              </a:rPr>
              <a:t>Turpat</a:t>
            </a:r>
            <a:endParaRPr lang="en-US" sz="1600" i="1" dirty="0">
              <a:solidFill>
                <a:schemeClr val="accent1"/>
              </a:solidFill>
              <a:latin typeface="+mj-lt"/>
            </a:endParaRPr>
          </a:p>
        </p:txBody>
      </p:sp>
    </p:spTree>
    <p:extLst>
      <p:ext uri="{BB962C8B-B14F-4D97-AF65-F5344CB8AC3E}">
        <p14:creationId xmlns:p14="http://schemas.microsoft.com/office/powerpoint/2010/main" val="338793525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9" descr="DEL_PRI_RGB"/>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80291" y="3552194"/>
            <a:ext cx="2664370" cy="629598"/>
          </a:xfrm>
          <a:prstGeom prst="rect">
            <a:avLst/>
          </a:prstGeom>
          <a:noFill/>
          <a:ln w="9525">
            <a:noFill/>
            <a:miter lim="800000"/>
            <a:headEnd/>
            <a:tailEnd/>
          </a:ln>
        </p:spPr>
      </p:pic>
      <p:sp>
        <p:nvSpPr>
          <p:cNvPr id="5" name="Rectangle 3"/>
          <p:cNvSpPr>
            <a:spLocks noChangeArrowheads="1"/>
          </p:cNvSpPr>
          <p:nvPr/>
        </p:nvSpPr>
        <p:spPr bwMode="auto">
          <a:xfrm>
            <a:off x="880291" y="4715941"/>
            <a:ext cx="7489951" cy="2209800"/>
          </a:xfrm>
          <a:prstGeom prst="rect">
            <a:avLst/>
          </a:prstGeom>
          <a:noFill/>
          <a:ln w="9525">
            <a:noFill/>
            <a:miter lim="800000"/>
            <a:headEnd/>
            <a:tailEnd/>
          </a:ln>
        </p:spPr>
        <p:txBody>
          <a:bodyPr lIns="36000" tIns="36000" rIns="0" bIns="0" anchor="b"/>
          <a:lstStyle/>
          <a:p>
            <a:pPr marL="1588" indent="-1588" algn="just">
              <a:lnSpc>
                <a:spcPct val="120000"/>
              </a:lnSpc>
              <a:spcBef>
                <a:spcPct val="45000"/>
              </a:spcBef>
              <a:spcAft>
                <a:spcPct val="35000"/>
              </a:spcAft>
              <a:tabLst>
                <a:tab pos="622300" algn="l"/>
              </a:tabLst>
            </a:pPr>
            <a:r>
              <a:rPr lang="lv-LV" sz="800" dirty="0">
                <a:solidFill>
                  <a:srgbClr val="000000"/>
                </a:solidFill>
              </a:rPr>
              <a:t>Deloitte nozīmē vienu vai vairākus no sekojošiem: Deloitte </a:t>
            </a:r>
            <a:r>
              <a:rPr lang="lv-LV" sz="800" dirty="0" err="1">
                <a:solidFill>
                  <a:srgbClr val="000000"/>
                </a:solidFill>
              </a:rPr>
              <a:t>Touche</a:t>
            </a:r>
            <a:r>
              <a:rPr lang="lv-LV" sz="800" dirty="0">
                <a:solidFill>
                  <a:srgbClr val="000000"/>
                </a:solidFill>
              </a:rPr>
              <a:t> </a:t>
            </a:r>
            <a:r>
              <a:rPr lang="lv-LV" sz="800" dirty="0" err="1">
                <a:solidFill>
                  <a:srgbClr val="000000"/>
                </a:solidFill>
              </a:rPr>
              <a:t>Tohmatsu</a:t>
            </a:r>
            <a:r>
              <a:rPr lang="lv-LV" sz="800" dirty="0">
                <a:solidFill>
                  <a:srgbClr val="000000"/>
                </a:solidFill>
              </a:rPr>
              <a:t> </a:t>
            </a:r>
            <a:r>
              <a:rPr lang="lv-LV" sz="800" dirty="0" err="1">
                <a:solidFill>
                  <a:srgbClr val="000000"/>
                </a:solidFill>
              </a:rPr>
              <a:t>Limited</a:t>
            </a:r>
            <a:r>
              <a:rPr lang="lv-LV" sz="800" dirty="0">
                <a:solidFill>
                  <a:srgbClr val="000000"/>
                </a:solidFill>
              </a:rPr>
              <a:t>, Lielbritānijas sabiedrību ar ierobežotu atbildību („DTTL”), tās grupas sabiedrības un ar tām saistītās sabiedrības. DTTL un katra no tās grupas sabiedrībām  ir juridiski nošķirta un neatkarīga vienība. DTTL nozīmē arī „Deloitte </a:t>
            </a:r>
            <a:r>
              <a:rPr lang="lv-LV" sz="800" dirty="0" err="1">
                <a:solidFill>
                  <a:srgbClr val="000000"/>
                </a:solidFill>
              </a:rPr>
              <a:t>Global</a:t>
            </a:r>
            <a:r>
              <a:rPr lang="lv-LV" sz="800" dirty="0">
                <a:solidFill>
                  <a:srgbClr val="000000"/>
                </a:solidFill>
              </a:rPr>
              <a:t>”, kurš nesniedz pakalpojumus klientiem. Lai saņemtu detalizētu informāciju par DTTL un tās grupas sabiedrībām, lūdzam apmeklēt </a:t>
            </a:r>
            <a:r>
              <a:rPr lang="lv-LV" sz="800" dirty="0" err="1">
                <a:hlinkClick r:id="rId4"/>
              </a:rPr>
              <a:t>www.deloitte.com</a:t>
            </a:r>
            <a:r>
              <a:rPr lang="lv-LV" sz="800" dirty="0">
                <a:hlinkClick r:id="rId4"/>
              </a:rPr>
              <a:t>/</a:t>
            </a:r>
            <a:r>
              <a:rPr lang="lv-LV" sz="800" dirty="0" err="1">
                <a:hlinkClick r:id="rId4"/>
              </a:rPr>
              <a:t>lv</a:t>
            </a:r>
            <a:r>
              <a:rPr lang="lv-LV" sz="800" dirty="0">
                <a:hlinkClick r:id="rId4"/>
              </a:rPr>
              <a:t>/</a:t>
            </a:r>
            <a:r>
              <a:rPr lang="lv-LV" sz="800" dirty="0" err="1">
                <a:hlinkClick r:id="rId4"/>
              </a:rPr>
              <a:t>about</a:t>
            </a:r>
            <a:r>
              <a:rPr lang="lv-LV" sz="800" dirty="0"/>
              <a:t>.</a:t>
            </a:r>
            <a:endParaRPr lang="lv-LV" sz="800" dirty="0" smtClean="0">
              <a:solidFill>
                <a:srgbClr val="000000"/>
              </a:solidFill>
            </a:endParaRPr>
          </a:p>
          <a:p>
            <a:pPr marL="1588" indent="-1588" algn="just">
              <a:lnSpc>
                <a:spcPct val="120000"/>
              </a:lnSpc>
              <a:spcBef>
                <a:spcPct val="45000"/>
              </a:spcBef>
              <a:spcAft>
                <a:spcPct val="35000"/>
              </a:spcAft>
              <a:tabLst>
                <a:tab pos="622300" algn="l"/>
              </a:tabLst>
            </a:pPr>
            <a:r>
              <a:rPr lang="lv-LV" sz="800" dirty="0" smtClean="0">
                <a:solidFill>
                  <a:srgbClr val="000000"/>
                </a:solidFill>
              </a:rPr>
              <a:t>Deloitte </a:t>
            </a:r>
            <a:r>
              <a:rPr lang="lv-LV" sz="800" dirty="0">
                <a:solidFill>
                  <a:srgbClr val="000000"/>
                </a:solidFill>
              </a:rPr>
              <a:t>sniedz revīzijas, nodokļu, konsultāciju un finanšu pakalpojumus, kā arī juridiskos pakalpojumus valsts un privātiem klientiem, kas aptver plašu nozaru loku. Ar Deloitte globālo tīklu vairāk kā 150 valstīs un teritorijās, Deloitte uzrāda pasaules līmeņa spējas un sniedz augstas kvalitātes pakalpojumus, lai risinātu klientu sarežģītākos biznesa izaicinājumus. Vairāk kā 200,000 Deloitte profesionāļu ir apņēmušies kļūt par izcilības standartu</a:t>
            </a:r>
            <a:r>
              <a:rPr lang="lv-LV" sz="800" dirty="0" smtClean="0">
                <a:solidFill>
                  <a:srgbClr val="000000"/>
                </a:solidFill>
              </a:rPr>
              <a:t>.</a:t>
            </a:r>
          </a:p>
          <a:p>
            <a:pPr marL="1588" indent="-1588" algn="just">
              <a:lnSpc>
                <a:spcPct val="120000"/>
              </a:lnSpc>
              <a:spcBef>
                <a:spcPct val="45000"/>
              </a:spcBef>
              <a:spcAft>
                <a:spcPct val="35000"/>
              </a:spcAft>
              <a:tabLst>
                <a:tab pos="622300" algn="l"/>
              </a:tabLst>
            </a:pPr>
            <a:r>
              <a:rPr lang="lv-LV" sz="800" dirty="0" smtClean="0">
                <a:solidFill>
                  <a:srgbClr val="000000"/>
                </a:solidFill>
              </a:rPr>
              <a:t>Latvijā </a:t>
            </a:r>
            <a:r>
              <a:rPr lang="lv-LV" sz="800" dirty="0">
                <a:solidFill>
                  <a:srgbClr val="000000"/>
                </a:solidFill>
              </a:rPr>
              <a:t>pakalpojumus sniedz "Deloitte Audits </a:t>
            </a:r>
            <a:r>
              <a:rPr lang="lv-LV" sz="800" dirty="0" err="1">
                <a:solidFill>
                  <a:srgbClr val="000000"/>
                </a:solidFill>
              </a:rPr>
              <a:t>Latvia</a:t>
            </a:r>
            <a:r>
              <a:rPr lang="lv-LV" sz="800" dirty="0">
                <a:solidFill>
                  <a:srgbClr val="000000"/>
                </a:solidFill>
              </a:rPr>
              <a:t>" SIA, "Deloitte </a:t>
            </a:r>
            <a:r>
              <a:rPr lang="lv-LV" sz="800" dirty="0" err="1">
                <a:solidFill>
                  <a:srgbClr val="000000"/>
                </a:solidFill>
              </a:rPr>
              <a:t>Latvia</a:t>
            </a:r>
            <a:r>
              <a:rPr lang="lv-LV" sz="800" dirty="0">
                <a:solidFill>
                  <a:srgbClr val="000000"/>
                </a:solidFill>
              </a:rPr>
              <a:t>" SIA un ZAB "Deloitte </a:t>
            </a:r>
            <a:r>
              <a:rPr lang="lv-LV" sz="800" dirty="0" err="1">
                <a:solidFill>
                  <a:srgbClr val="000000"/>
                </a:solidFill>
              </a:rPr>
              <a:t>Legal</a:t>
            </a:r>
            <a:r>
              <a:rPr lang="lv-LV" sz="800" dirty="0">
                <a:solidFill>
                  <a:srgbClr val="000000"/>
                </a:solidFill>
              </a:rPr>
              <a:t>" (kopīgi saukti "Deloitte </a:t>
            </a:r>
            <a:r>
              <a:rPr lang="lv-LV" sz="800" dirty="0" err="1">
                <a:solidFill>
                  <a:srgbClr val="000000"/>
                </a:solidFill>
              </a:rPr>
              <a:t>Latvia</a:t>
            </a:r>
            <a:r>
              <a:rPr lang="lv-LV" sz="800" dirty="0">
                <a:solidFill>
                  <a:srgbClr val="000000"/>
                </a:solidFill>
              </a:rPr>
              <a:t>"), kas ir Deloitte </a:t>
            </a:r>
            <a:r>
              <a:rPr lang="lv-LV" sz="800" dirty="0" err="1">
                <a:solidFill>
                  <a:srgbClr val="000000"/>
                </a:solidFill>
              </a:rPr>
              <a:t>Central</a:t>
            </a:r>
            <a:r>
              <a:rPr lang="lv-LV" sz="800" dirty="0">
                <a:solidFill>
                  <a:srgbClr val="000000"/>
                </a:solidFill>
              </a:rPr>
              <a:t> </a:t>
            </a:r>
            <a:r>
              <a:rPr lang="lv-LV" sz="800" dirty="0" err="1">
                <a:solidFill>
                  <a:srgbClr val="000000"/>
                </a:solidFill>
              </a:rPr>
              <a:t>Europe</a:t>
            </a:r>
            <a:r>
              <a:rPr lang="lv-LV" sz="800" dirty="0">
                <a:solidFill>
                  <a:srgbClr val="000000"/>
                </a:solidFill>
              </a:rPr>
              <a:t> Holdings </a:t>
            </a:r>
            <a:r>
              <a:rPr lang="lv-LV" sz="800" dirty="0" err="1">
                <a:solidFill>
                  <a:srgbClr val="000000"/>
                </a:solidFill>
              </a:rPr>
              <a:t>Limited</a:t>
            </a:r>
            <a:r>
              <a:rPr lang="lv-LV" sz="800" dirty="0">
                <a:solidFill>
                  <a:srgbClr val="000000"/>
                </a:solidFill>
              </a:rPr>
              <a:t> meitas sabiedrības. Deloitte </a:t>
            </a:r>
            <a:r>
              <a:rPr lang="lv-LV" sz="800" dirty="0" err="1">
                <a:solidFill>
                  <a:srgbClr val="000000"/>
                </a:solidFill>
              </a:rPr>
              <a:t>Latvia</a:t>
            </a:r>
            <a:r>
              <a:rPr lang="lv-LV" sz="800" dirty="0">
                <a:solidFill>
                  <a:srgbClr val="000000"/>
                </a:solidFill>
              </a:rPr>
              <a:t> ir viena no vadošajām profesionālo pakalpojumu organizācijām Latvijā, kas sniedz audita, nodokļu, juridiskos, finanšu konsultāciju un uzņēmuma riska konsultāciju pakalpojumus ar vairāk kā 100 vietējo un ārvalstu ekspertu palīdzību</a:t>
            </a:r>
            <a:r>
              <a:rPr lang="lv-LV" sz="800" dirty="0" smtClean="0">
                <a:solidFill>
                  <a:srgbClr val="000000"/>
                </a:solidFill>
              </a:rPr>
              <a:t>.</a:t>
            </a:r>
          </a:p>
          <a:p>
            <a:pPr marL="1588" indent="-1588" algn="just">
              <a:lnSpc>
                <a:spcPct val="120000"/>
              </a:lnSpc>
              <a:spcBef>
                <a:spcPct val="45000"/>
              </a:spcBef>
              <a:spcAft>
                <a:spcPct val="35000"/>
              </a:spcAft>
              <a:tabLst>
                <a:tab pos="622300" algn="l"/>
              </a:tabLst>
            </a:pPr>
            <a:r>
              <a:rPr lang="lv-LV" sz="800" dirty="0" smtClean="0">
                <a:solidFill>
                  <a:srgbClr val="000000"/>
                </a:solidFill>
              </a:rPr>
              <a:t> </a:t>
            </a:r>
            <a:r>
              <a:rPr lang="lv-LV" sz="800" dirty="0">
                <a:solidFill>
                  <a:srgbClr val="000000"/>
                </a:solidFill>
              </a:rPr>
              <a:t>© </a:t>
            </a:r>
            <a:r>
              <a:rPr lang="lv-LV" sz="800" dirty="0" smtClean="0">
                <a:solidFill>
                  <a:srgbClr val="000000"/>
                </a:solidFill>
              </a:rPr>
              <a:t>2016 </a:t>
            </a:r>
            <a:r>
              <a:rPr lang="lv-LV" sz="800" dirty="0">
                <a:solidFill>
                  <a:srgbClr val="000000"/>
                </a:solidFill>
              </a:rPr>
              <a:t>Deloitte Latvia. Visas tiesības aizsargātas.</a:t>
            </a:r>
          </a:p>
        </p:txBody>
      </p:sp>
    </p:spTree>
    <p:extLst>
      <p:ext uri="{BB962C8B-B14F-4D97-AF65-F5344CB8AC3E}">
        <p14:creationId xmlns:p14="http://schemas.microsoft.com/office/powerpoint/2010/main" val="4777543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loitte Proposals &amp; Reports Template A4_050214">
  <a:themeElements>
    <a:clrScheme name="Custom 100">
      <a:dk1>
        <a:sysClr val="windowText" lastClr="000000"/>
      </a:dk1>
      <a:lt1>
        <a:sysClr val="window" lastClr="FFFFFF"/>
      </a:lt1>
      <a:dk2>
        <a:srgbClr val="313131"/>
      </a:dk2>
      <a:lt2>
        <a:srgbClr val="FFFFFF"/>
      </a:lt2>
      <a:accent1>
        <a:srgbClr val="002776"/>
      </a:accent1>
      <a:accent2>
        <a:srgbClr val="81BC00"/>
      </a:accent2>
      <a:accent3>
        <a:srgbClr val="00A1DE"/>
      </a:accent3>
      <a:accent4>
        <a:srgbClr val="3C8A2E"/>
      </a:accent4>
      <a:accent5>
        <a:srgbClr val="575757"/>
      </a:accent5>
      <a:accent6>
        <a:srgbClr val="BDD203"/>
      </a:accent6>
      <a:hlink>
        <a:srgbClr val="00A1DE"/>
      </a:hlink>
      <a:folHlink>
        <a:srgbClr val="72C7E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loitte Proposal Template A4_050214" id="{554F9D1D-ABB1-4855-9FD4-F274DD9FCAC3}" vid="{2175906C-5CF7-4330-A7A7-7B5831DD63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9f6dde6e-2e1a-4437-a343-95b5433cc604">CJ6YANXXTD5R-64-25</_dlc_DocId>
    <_dlc_DocIdUrl xmlns="9f6dde6e-2e1a-4437-a343-95b5433cc604">
      <Url>https://ce.deloitteresources.com/cm/brandcomm/_layouts/DocIdRedir.aspx?ID=CJ6YANXXTD5R-64-25</Url>
      <Description>CJ6YANXXTD5R-64-25</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5B5BBD2A52922E41B597AF911576BA76" ma:contentTypeVersion="1" ma:contentTypeDescription="Create a new document." ma:contentTypeScope="" ma:versionID="06a49d64798fcb1e1b30fad3932e3339">
  <xsd:schema xmlns:xsd="http://www.w3.org/2001/XMLSchema" xmlns:xs="http://www.w3.org/2001/XMLSchema" xmlns:p="http://schemas.microsoft.com/office/2006/metadata/properties" xmlns:ns2="9f6dde6e-2e1a-4437-a343-95b5433cc604" targetNamespace="http://schemas.microsoft.com/office/2006/metadata/properties" ma:root="true" ma:fieldsID="ddc9bacaf105c5d37252b9c6c2ce5e8e" ns2:_="">
    <xsd:import namespace="9f6dde6e-2e1a-4437-a343-95b5433cc60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6dde6e-2e1a-4437-a343-95b5433cc60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E518DE-3BCF-4FF2-BC5D-1270AF38797D}">
  <ds:schemaRefs>
    <ds:schemaRef ds:uri="http://schemas.microsoft.com/sharepoint/v3/contenttype/forms"/>
  </ds:schemaRefs>
</ds:datastoreItem>
</file>

<file path=customXml/itemProps2.xml><?xml version="1.0" encoding="utf-8"?>
<ds:datastoreItem xmlns:ds="http://schemas.openxmlformats.org/officeDocument/2006/customXml" ds:itemID="{17887B91-E08F-480B-81F8-A8A7791AAA6B}">
  <ds:schemaRefs>
    <ds:schemaRef ds:uri="http://www.w3.org/XML/1998/namespace"/>
    <ds:schemaRef ds:uri="http://schemas.microsoft.com/office/2006/metadata/properties"/>
    <ds:schemaRef ds:uri="http://schemas.microsoft.com/office/2006/documentManagement/types"/>
    <ds:schemaRef ds:uri="http://purl.org/dc/dcmitype/"/>
    <ds:schemaRef ds:uri="http://purl.org/dc/elements/1.1/"/>
    <ds:schemaRef ds:uri="http://purl.org/dc/terms/"/>
    <ds:schemaRef ds:uri="9f6dde6e-2e1a-4437-a343-95b5433cc604"/>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C82AB0B8-E896-49DF-9CE7-C278EAFDCCCE}">
  <ds:schemaRefs>
    <ds:schemaRef ds:uri="http://schemas.microsoft.com/sharepoint/events"/>
  </ds:schemaRefs>
</ds:datastoreItem>
</file>

<file path=customXml/itemProps4.xml><?xml version="1.0" encoding="utf-8"?>
<ds:datastoreItem xmlns:ds="http://schemas.openxmlformats.org/officeDocument/2006/customXml" ds:itemID="{1F687993-479B-402F-B0C1-F7D8FC6F19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6dde6e-2e1a-4437-a343-95b5433cc6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Deloitte Proposal Template_print_2015</Template>
  <TotalTime>33800</TotalTime>
  <Words>775</Words>
  <Application>Microsoft Office PowerPoint</Application>
  <PresentationFormat>Custom</PresentationFormat>
  <Paragraphs>92</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Helvetica</vt:lpstr>
      <vt:lpstr>Times New Roman</vt:lpstr>
      <vt:lpstr>Deloitte Proposals &amp; Reports Template A4_050214</vt:lpstr>
      <vt:lpstr>Paneļdiskusija</vt:lpstr>
      <vt:lpstr>Ļaunprātības ietekmes noteikšana</vt:lpstr>
      <vt:lpstr>Ļaunprātības ietekmes noteikšana - secinājumi</vt:lpstr>
      <vt:lpstr>Ļaunprātības ietekmes noteikšana - secinājumi</vt:lpstr>
      <vt:lpstr>Ekonomisko zaudējumu aprēķins</vt:lpstr>
      <vt:lpstr>Pētījuma KOPSAVILKUMS</vt:lpstr>
      <vt:lpstr>Izpēte vēl atklāj</vt:lpstr>
      <vt:lpstr>Izpēte atklāj noziedzību</vt:lpstr>
      <vt:lpstr>PowerPoint Presentation</vt:lpstr>
    </vt:vector>
  </TitlesOfParts>
  <Company>Deloitte Touche Tohmatsu Services,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Aizpuriete, Agnese (LV - Riga)</dc:creator>
  <cp:lastModifiedBy>_</cp:lastModifiedBy>
  <cp:revision>851</cp:revision>
  <cp:lastPrinted>2016-04-05T15:05:59Z</cp:lastPrinted>
  <dcterms:created xsi:type="dcterms:W3CDTF">2015-10-13T17:26:55Z</dcterms:created>
  <dcterms:modified xsi:type="dcterms:W3CDTF">2016-06-03T08:53:07Z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0x0101005B5BBD2A52922E41B597AF911576BA76</vt:lpwstr>
  </property>
  <property fmtid="{D5CDD505-2E9C-101B-9397-08002B2CF9AE}" pid="3" name="_dlc_DocIdItemGuid">
    <vt:lpwstr>892ac394-b56c-4a44-99ce-96614e429ca4</vt:lpwstr>
  </property>
</Properties>
</file>