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5"/>
  </p:notesMasterIdLst>
  <p:sldIdLst>
    <p:sldId id="256" r:id="rId2"/>
    <p:sldId id="292" r:id="rId3"/>
    <p:sldId id="313" r:id="rId4"/>
    <p:sldId id="314" r:id="rId5"/>
    <p:sldId id="315" r:id="rId6"/>
    <p:sldId id="324" r:id="rId7"/>
    <p:sldId id="323" r:id="rId8"/>
    <p:sldId id="327" r:id="rId9"/>
    <p:sldId id="326" r:id="rId10"/>
    <p:sldId id="317" r:id="rId11"/>
    <p:sldId id="318" r:id="rId12"/>
    <p:sldId id="258" r:id="rId13"/>
    <p:sldId id="321" r:id="rId14"/>
  </p:sldIdLst>
  <p:sldSz cx="12192000" cy="6858000"/>
  <p:notesSz cx="6858000" cy="9144000"/>
  <p:defaultTex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1230">
          <p15:clr>
            <a:srgbClr val="A4A3A4"/>
          </p15:clr>
        </p15:guide>
        <p15:guide id="2" pos="1504">
          <p15:clr>
            <a:srgbClr val="A4A3A4"/>
          </p15:clr>
        </p15:guide>
        <p15:guide id="3" pos="3940">
          <p15:clr>
            <a:srgbClr val="A4A3A4"/>
          </p15:clr>
        </p15:guide>
        <p15:guide id="4" orient="horz" pos="845">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B610370-1551-A3EE-F7BC-39EEC3DA9F5B}" name="Anete Bērziņa" initials="AB" userId="S::Anete.Berzina@varam.gov.lv::e08d0557-15fa-4b0e-8475-6c735a3a302b" providerId="AD"/>
  <p188:author id="{1EF0828B-4BC2-0ACC-704B-1C610F97F1EC}" name="Dāvis Bičkovičs" initials="DB" userId="S::davis.bickovics@varam.gov.lv::ced27a8b-2b50-4860-92ac-5b01ec582a41" providerId="AD"/>
  <p188:author id="{32A52DB3-1E39-0A2C-50A1-01EFA5CDF0B4}" name="Ilma Valdmane" initials="IV" userId="S::ilmavaldmane@varam.gov.lv::f924763f-8435-4d23-a4dd-0111273a9f3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0000CC"/>
    <a:srgbClr val="9900FF"/>
    <a:srgbClr val="29702A"/>
    <a:srgbClr val="FFFFFF"/>
    <a:srgbClr val="E0EF98"/>
    <a:srgbClr val="ECEBC9"/>
    <a:srgbClr val="BED096"/>
    <a:srgbClr val="EAECAD"/>
    <a:srgbClr val="CCDF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1A2F43-3D9A-5030-2D79-635B88D3D62D}" v="32" dt="2026-02-18T08:37:27.008"/>
    <p1510:client id="{51F14F65-25EA-1062-C50E-CBC36319CB1C}" v="7" dt="2026-02-17T13:53:22.278"/>
    <p1510:client id="{5DED96A2-B94E-7B5D-4D89-0A567B6F21F7}" v="46" dt="2026-02-16T10:16:23.847"/>
    <p1510:client id="{6A7B2AB2-6DDA-F6CC-D47C-94CF52129E94}" v="75" dt="2026-02-18T08:41:22.097"/>
    <p1510:client id="{9E29BE5D-6142-CD15-473B-3521A9FADB48}" v="511" dt="2026-02-17T11:35:07.393"/>
    <p1510:client id="{DCEF3F7F-FEA8-A62F-3285-9E1B60D8DB51}" v="20" dt="2026-02-17T14:53:45.9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48235" autoAdjust="0"/>
  </p:normalViewPr>
  <p:slideViewPr>
    <p:cSldViewPr snapToGrid="0">
      <p:cViewPr varScale="1">
        <p:scale>
          <a:sx n="39" d="100"/>
          <a:sy n="39" d="100"/>
        </p:scale>
        <p:origin x="2357" y="58"/>
      </p:cViewPr>
      <p:guideLst>
        <p:guide orient="horz" pos="1230"/>
        <p:guide pos="1504"/>
        <p:guide pos="3940"/>
        <p:guide orient="horz" pos="845"/>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1C4CB7-FE82-4749-9995-5CE16A1D9F12}"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lv-LV"/>
        </a:p>
      </dgm:t>
    </dgm:pt>
    <dgm:pt modelId="{DDE20B2B-D189-4022-9167-98B98710D441}">
      <dgm:prSet custT="1"/>
      <dgm:spPr>
        <a:solidFill>
          <a:srgbClr val="ECEBC9"/>
        </a:solidFill>
      </dgm:spPr>
      <dgm:t>
        <a:bodyPr/>
        <a:lstStyle/>
        <a:p>
          <a:pPr>
            <a:buFont typeface="+mj-lt"/>
            <a:buAutoNum type="arabicPeriod"/>
          </a:pPr>
          <a:r>
            <a:rPr lang="lv-LV" sz="1800">
              <a:solidFill>
                <a:srgbClr val="29702A"/>
              </a:solidFill>
            </a:rPr>
            <a:t>Jūras telpiskā plānojuma izstrāde</a:t>
          </a:r>
        </a:p>
        <a:p>
          <a:pPr>
            <a:buFont typeface="+mj-lt"/>
            <a:buAutoNum type="arabicPeriod"/>
          </a:pPr>
          <a:r>
            <a:rPr lang="lv-LV" sz="1800">
              <a:solidFill>
                <a:srgbClr val="29702A"/>
              </a:solidFill>
            </a:rPr>
            <a:t>2014-2016</a:t>
          </a:r>
        </a:p>
      </dgm:t>
    </dgm:pt>
    <dgm:pt modelId="{0440F78C-E71D-465A-9C31-E8ABAFFB064F}" type="parTrans" cxnId="{C7198B4A-53FB-42DD-8FAE-579CEB596454}">
      <dgm:prSet/>
      <dgm:spPr/>
      <dgm:t>
        <a:bodyPr/>
        <a:lstStyle/>
        <a:p>
          <a:endParaRPr lang="lv-LV" sz="1800">
            <a:solidFill>
              <a:srgbClr val="29702A"/>
            </a:solidFill>
          </a:endParaRPr>
        </a:p>
      </dgm:t>
    </dgm:pt>
    <dgm:pt modelId="{5ECC12D4-D48D-43FD-91DD-D2C133ECCCEC}" type="sibTrans" cxnId="{C7198B4A-53FB-42DD-8FAE-579CEB596454}">
      <dgm:prSet/>
      <dgm:spPr/>
      <dgm:t>
        <a:bodyPr/>
        <a:lstStyle/>
        <a:p>
          <a:endParaRPr lang="lv-LV" sz="1800">
            <a:solidFill>
              <a:srgbClr val="29702A"/>
            </a:solidFill>
          </a:endParaRPr>
        </a:p>
      </dgm:t>
    </dgm:pt>
    <dgm:pt modelId="{015C6AE7-59E6-464D-B1F9-B68EF044A5E2}">
      <dgm:prSet custT="1"/>
      <dgm:spPr>
        <a:solidFill>
          <a:srgbClr val="BED096"/>
        </a:solidFill>
      </dgm:spPr>
      <dgm:t>
        <a:bodyPr/>
        <a:lstStyle/>
        <a:p>
          <a:pPr>
            <a:buFont typeface="+mj-lt"/>
            <a:buAutoNum type="arabicPeriod"/>
          </a:pPr>
          <a:endParaRPr lang="lv-LV" sz="1800">
            <a:solidFill>
              <a:srgbClr val="29702A"/>
            </a:solidFill>
          </a:endParaRPr>
        </a:p>
      </dgm:t>
    </dgm:pt>
    <dgm:pt modelId="{E1E49F5D-E5B7-40D8-9010-2382476F6E8D}" type="parTrans" cxnId="{3CAE5786-7FE8-49FA-9E81-C8A8B678F59A}">
      <dgm:prSet/>
      <dgm:spPr/>
      <dgm:t>
        <a:bodyPr/>
        <a:lstStyle/>
        <a:p>
          <a:endParaRPr lang="lv-LV"/>
        </a:p>
      </dgm:t>
    </dgm:pt>
    <dgm:pt modelId="{DA03439F-F06E-4C5F-A887-218BC9F76163}" type="sibTrans" cxnId="{3CAE5786-7FE8-49FA-9E81-C8A8B678F59A}">
      <dgm:prSet/>
      <dgm:spPr/>
      <dgm:t>
        <a:bodyPr/>
        <a:lstStyle/>
        <a:p>
          <a:endParaRPr lang="lv-LV"/>
        </a:p>
      </dgm:t>
    </dgm:pt>
    <dgm:pt modelId="{A68B3302-A36E-4D2D-A743-16D062162D6C}">
      <dgm:prSet custT="1"/>
      <dgm:spPr>
        <a:solidFill>
          <a:srgbClr val="EAECAD"/>
        </a:solidFill>
      </dgm:spPr>
      <dgm:t>
        <a:bodyPr/>
        <a:lstStyle/>
        <a:p>
          <a:pPr>
            <a:buFont typeface="+mj-lt"/>
            <a:buAutoNum type="arabicPeriod"/>
          </a:pPr>
          <a:endParaRPr lang="lv-LV" sz="1800">
            <a:solidFill>
              <a:srgbClr val="29702A"/>
            </a:solidFill>
          </a:endParaRPr>
        </a:p>
      </dgm:t>
    </dgm:pt>
    <dgm:pt modelId="{0F6E2BA8-6C17-4E77-809A-7659F347CBEC}" type="parTrans" cxnId="{63436616-D214-486C-9EB1-2B3612C3E7C5}">
      <dgm:prSet/>
      <dgm:spPr/>
      <dgm:t>
        <a:bodyPr/>
        <a:lstStyle/>
        <a:p>
          <a:endParaRPr lang="lv-LV"/>
        </a:p>
      </dgm:t>
    </dgm:pt>
    <dgm:pt modelId="{395D2452-47C3-467C-B9B8-920C734D130B}" type="sibTrans" cxnId="{63436616-D214-486C-9EB1-2B3612C3E7C5}">
      <dgm:prSet/>
      <dgm:spPr/>
      <dgm:t>
        <a:bodyPr/>
        <a:lstStyle/>
        <a:p>
          <a:endParaRPr lang="lv-LV"/>
        </a:p>
      </dgm:t>
    </dgm:pt>
    <dgm:pt modelId="{FFA0FA2A-9155-4CB1-980C-E7E29323D110}">
      <dgm:prSet custT="1"/>
      <dgm:spPr>
        <a:solidFill>
          <a:srgbClr val="ECEBC9"/>
        </a:solidFill>
      </dgm:spPr>
      <dgm:t>
        <a:bodyPr/>
        <a:lstStyle/>
        <a:p>
          <a:pPr>
            <a:buFont typeface="+mj-lt"/>
            <a:buAutoNum type="arabicPeriod"/>
          </a:pPr>
          <a:endParaRPr lang="lv-LV" sz="1800">
            <a:solidFill>
              <a:srgbClr val="29702A"/>
            </a:solidFill>
          </a:endParaRPr>
        </a:p>
      </dgm:t>
    </dgm:pt>
    <dgm:pt modelId="{CB8C2D2A-3FCA-4011-950E-62002BB246F9}" type="parTrans" cxnId="{4A437FF5-9803-4285-B0B2-41E5E4458FDF}">
      <dgm:prSet/>
      <dgm:spPr/>
      <dgm:t>
        <a:bodyPr/>
        <a:lstStyle/>
        <a:p>
          <a:endParaRPr lang="lv-LV"/>
        </a:p>
      </dgm:t>
    </dgm:pt>
    <dgm:pt modelId="{77DA08E8-C480-4E95-9EB2-1DCCD4989E3B}" type="sibTrans" cxnId="{4A437FF5-9803-4285-B0B2-41E5E4458FDF}">
      <dgm:prSet/>
      <dgm:spPr/>
      <dgm:t>
        <a:bodyPr/>
        <a:lstStyle/>
        <a:p>
          <a:endParaRPr lang="lv-LV"/>
        </a:p>
      </dgm:t>
    </dgm:pt>
    <dgm:pt modelId="{17AAD6A3-4C69-4B92-8259-CB21D401D834}" type="pres">
      <dgm:prSet presAssocID="{E21C4CB7-FE82-4749-9995-5CE16A1D9F12}" presName="Name0" presStyleCnt="0">
        <dgm:presLayoutVars>
          <dgm:dir/>
          <dgm:resizeHandles val="exact"/>
        </dgm:presLayoutVars>
      </dgm:prSet>
      <dgm:spPr/>
    </dgm:pt>
    <dgm:pt modelId="{B542232D-80E9-412A-9913-180D8368D355}" type="pres">
      <dgm:prSet presAssocID="{DDE20B2B-D189-4022-9167-98B98710D441}" presName="parTxOnly" presStyleLbl="node1" presStyleIdx="0" presStyleCnt="4">
        <dgm:presLayoutVars>
          <dgm:bulletEnabled val="1"/>
        </dgm:presLayoutVars>
      </dgm:prSet>
      <dgm:spPr/>
    </dgm:pt>
    <dgm:pt modelId="{1659E299-226D-4780-8BFA-AE5BBCFB6BD8}" type="pres">
      <dgm:prSet presAssocID="{5ECC12D4-D48D-43FD-91DD-D2C133ECCCEC}" presName="parSpace" presStyleCnt="0"/>
      <dgm:spPr/>
    </dgm:pt>
    <dgm:pt modelId="{302FAC0E-A385-4995-9603-901916B92035}" type="pres">
      <dgm:prSet presAssocID="{015C6AE7-59E6-464D-B1F9-B68EF044A5E2}" presName="parTxOnly" presStyleLbl="node1" presStyleIdx="1" presStyleCnt="4">
        <dgm:presLayoutVars>
          <dgm:bulletEnabled val="1"/>
        </dgm:presLayoutVars>
      </dgm:prSet>
      <dgm:spPr/>
    </dgm:pt>
    <dgm:pt modelId="{3961872F-14CF-4378-9578-E68E010D8E53}" type="pres">
      <dgm:prSet presAssocID="{DA03439F-F06E-4C5F-A887-218BC9F76163}" presName="parSpace" presStyleCnt="0"/>
      <dgm:spPr/>
    </dgm:pt>
    <dgm:pt modelId="{2421C315-4E6B-475C-AC97-0BBB9886B830}" type="pres">
      <dgm:prSet presAssocID="{A68B3302-A36E-4D2D-A743-16D062162D6C}" presName="parTxOnly" presStyleLbl="node1" presStyleIdx="2" presStyleCnt="4">
        <dgm:presLayoutVars>
          <dgm:bulletEnabled val="1"/>
        </dgm:presLayoutVars>
      </dgm:prSet>
      <dgm:spPr/>
    </dgm:pt>
    <dgm:pt modelId="{555A9AA4-9501-494D-9C8F-8DD9B19F43B0}" type="pres">
      <dgm:prSet presAssocID="{395D2452-47C3-467C-B9B8-920C734D130B}" presName="parSpace" presStyleCnt="0"/>
      <dgm:spPr/>
    </dgm:pt>
    <dgm:pt modelId="{C7A38C84-7BCD-4E1B-977F-693956ADA86C}" type="pres">
      <dgm:prSet presAssocID="{FFA0FA2A-9155-4CB1-980C-E7E29323D110}" presName="parTxOnly" presStyleLbl="node1" presStyleIdx="3" presStyleCnt="4">
        <dgm:presLayoutVars>
          <dgm:bulletEnabled val="1"/>
        </dgm:presLayoutVars>
      </dgm:prSet>
      <dgm:spPr/>
    </dgm:pt>
  </dgm:ptLst>
  <dgm:cxnLst>
    <dgm:cxn modelId="{63436616-D214-486C-9EB1-2B3612C3E7C5}" srcId="{E21C4CB7-FE82-4749-9995-5CE16A1D9F12}" destId="{A68B3302-A36E-4D2D-A743-16D062162D6C}" srcOrd="2" destOrd="0" parTransId="{0F6E2BA8-6C17-4E77-809A-7659F347CBEC}" sibTransId="{395D2452-47C3-467C-B9B8-920C734D130B}"/>
    <dgm:cxn modelId="{BB9DAB68-6809-48FA-ABD6-7C3B641768B5}" type="presOf" srcId="{015C6AE7-59E6-464D-B1F9-B68EF044A5E2}" destId="{302FAC0E-A385-4995-9603-901916B92035}" srcOrd="0" destOrd="0" presId="urn:microsoft.com/office/officeart/2005/8/layout/hChevron3"/>
    <dgm:cxn modelId="{C7198B4A-53FB-42DD-8FAE-579CEB596454}" srcId="{E21C4CB7-FE82-4749-9995-5CE16A1D9F12}" destId="{DDE20B2B-D189-4022-9167-98B98710D441}" srcOrd="0" destOrd="0" parTransId="{0440F78C-E71D-465A-9C31-E8ABAFFB064F}" sibTransId="{5ECC12D4-D48D-43FD-91DD-D2C133ECCCEC}"/>
    <dgm:cxn modelId="{65305883-2216-4628-91A1-9132F47DE046}" type="presOf" srcId="{DDE20B2B-D189-4022-9167-98B98710D441}" destId="{B542232D-80E9-412A-9913-180D8368D355}" srcOrd="0" destOrd="0" presId="urn:microsoft.com/office/officeart/2005/8/layout/hChevron3"/>
    <dgm:cxn modelId="{3CAE5786-7FE8-49FA-9E81-C8A8B678F59A}" srcId="{E21C4CB7-FE82-4749-9995-5CE16A1D9F12}" destId="{015C6AE7-59E6-464D-B1F9-B68EF044A5E2}" srcOrd="1" destOrd="0" parTransId="{E1E49F5D-E5B7-40D8-9010-2382476F6E8D}" sibTransId="{DA03439F-F06E-4C5F-A887-218BC9F76163}"/>
    <dgm:cxn modelId="{4F7E5E95-F458-44F7-849E-8421A2C09CC9}" type="presOf" srcId="{A68B3302-A36E-4D2D-A743-16D062162D6C}" destId="{2421C315-4E6B-475C-AC97-0BBB9886B830}" srcOrd="0" destOrd="0" presId="urn:microsoft.com/office/officeart/2005/8/layout/hChevron3"/>
    <dgm:cxn modelId="{8FF75EAE-5C5D-442B-8D19-D974B13D8097}" type="presOf" srcId="{E21C4CB7-FE82-4749-9995-5CE16A1D9F12}" destId="{17AAD6A3-4C69-4B92-8259-CB21D401D834}" srcOrd="0" destOrd="0" presId="urn:microsoft.com/office/officeart/2005/8/layout/hChevron3"/>
    <dgm:cxn modelId="{0D9D1BBE-8461-4FA8-97D6-C812C0608976}" type="presOf" srcId="{FFA0FA2A-9155-4CB1-980C-E7E29323D110}" destId="{C7A38C84-7BCD-4E1B-977F-693956ADA86C}" srcOrd="0" destOrd="0" presId="urn:microsoft.com/office/officeart/2005/8/layout/hChevron3"/>
    <dgm:cxn modelId="{4A437FF5-9803-4285-B0B2-41E5E4458FDF}" srcId="{E21C4CB7-FE82-4749-9995-5CE16A1D9F12}" destId="{FFA0FA2A-9155-4CB1-980C-E7E29323D110}" srcOrd="3" destOrd="0" parTransId="{CB8C2D2A-3FCA-4011-950E-62002BB246F9}" sibTransId="{77DA08E8-C480-4E95-9EB2-1DCCD4989E3B}"/>
    <dgm:cxn modelId="{292AE1B3-7CC7-4265-8F4F-B4FE1CC87B81}" type="presParOf" srcId="{17AAD6A3-4C69-4B92-8259-CB21D401D834}" destId="{B542232D-80E9-412A-9913-180D8368D355}" srcOrd="0" destOrd="0" presId="urn:microsoft.com/office/officeart/2005/8/layout/hChevron3"/>
    <dgm:cxn modelId="{4F35E311-D85A-454A-9301-368E2C1E5644}" type="presParOf" srcId="{17AAD6A3-4C69-4B92-8259-CB21D401D834}" destId="{1659E299-226D-4780-8BFA-AE5BBCFB6BD8}" srcOrd="1" destOrd="0" presId="urn:microsoft.com/office/officeart/2005/8/layout/hChevron3"/>
    <dgm:cxn modelId="{389CE636-362E-4500-B3A8-CECAEB771EA8}" type="presParOf" srcId="{17AAD6A3-4C69-4B92-8259-CB21D401D834}" destId="{302FAC0E-A385-4995-9603-901916B92035}" srcOrd="2" destOrd="0" presId="urn:microsoft.com/office/officeart/2005/8/layout/hChevron3"/>
    <dgm:cxn modelId="{08FE6EB7-3FED-4B30-B816-5653142D20E2}" type="presParOf" srcId="{17AAD6A3-4C69-4B92-8259-CB21D401D834}" destId="{3961872F-14CF-4378-9578-E68E010D8E53}" srcOrd="3" destOrd="0" presId="urn:microsoft.com/office/officeart/2005/8/layout/hChevron3"/>
    <dgm:cxn modelId="{261BDFA3-E5C2-4C96-ADEA-D1AB4BE1EAA1}" type="presParOf" srcId="{17AAD6A3-4C69-4B92-8259-CB21D401D834}" destId="{2421C315-4E6B-475C-AC97-0BBB9886B830}" srcOrd="4" destOrd="0" presId="urn:microsoft.com/office/officeart/2005/8/layout/hChevron3"/>
    <dgm:cxn modelId="{FE649D57-AC0A-431B-AE26-AAE950F6DF32}" type="presParOf" srcId="{17AAD6A3-4C69-4B92-8259-CB21D401D834}" destId="{555A9AA4-9501-494D-9C8F-8DD9B19F43B0}" srcOrd="5" destOrd="0" presId="urn:microsoft.com/office/officeart/2005/8/layout/hChevron3"/>
    <dgm:cxn modelId="{7421DF48-16CA-4997-884B-09100CD7B51B}" type="presParOf" srcId="{17AAD6A3-4C69-4B92-8259-CB21D401D834}" destId="{C7A38C84-7BCD-4E1B-977F-693956ADA86C}" srcOrd="6"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21C4CB7-FE82-4749-9995-5CE16A1D9F12}"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lv-LV"/>
        </a:p>
      </dgm:t>
    </dgm:pt>
    <dgm:pt modelId="{DDE20B2B-D189-4022-9167-98B98710D441}">
      <dgm:prSet custT="1"/>
      <dgm:spPr>
        <a:solidFill>
          <a:srgbClr val="ECEBC9"/>
        </a:solidFill>
      </dgm:spPr>
      <dgm:t>
        <a:bodyPr/>
        <a:lstStyle/>
        <a:p>
          <a:pPr>
            <a:buFont typeface="+mj-lt"/>
            <a:buAutoNum type="arabicPeriod"/>
          </a:pPr>
          <a:r>
            <a:rPr lang="lv-LV" sz="1800">
              <a:solidFill>
                <a:srgbClr val="29702A"/>
              </a:solidFill>
            </a:rPr>
            <a:t>Jūras telpiskā plānojuma izstrāde</a:t>
          </a:r>
        </a:p>
        <a:p>
          <a:pPr>
            <a:buFont typeface="+mj-lt"/>
            <a:buAutoNum type="arabicPeriod"/>
          </a:pPr>
          <a:r>
            <a:rPr lang="lv-LV" sz="1800">
              <a:solidFill>
                <a:srgbClr val="29702A"/>
              </a:solidFill>
            </a:rPr>
            <a:t>2014-2016</a:t>
          </a:r>
        </a:p>
      </dgm:t>
    </dgm:pt>
    <dgm:pt modelId="{0440F78C-E71D-465A-9C31-E8ABAFFB064F}" type="parTrans" cxnId="{C7198B4A-53FB-42DD-8FAE-579CEB596454}">
      <dgm:prSet/>
      <dgm:spPr/>
      <dgm:t>
        <a:bodyPr/>
        <a:lstStyle/>
        <a:p>
          <a:endParaRPr lang="lv-LV" sz="1800">
            <a:solidFill>
              <a:srgbClr val="29702A"/>
            </a:solidFill>
          </a:endParaRPr>
        </a:p>
      </dgm:t>
    </dgm:pt>
    <dgm:pt modelId="{5ECC12D4-D48D-43FD-91DD-D2C133ECCCEC}" type="sibTrans" cxnId="{C7198B4A-53FB-42DD-8FAE-579CEB596454}">
      <dgm:prSet/>
      <dgm:spPr/>
      <dgm:t>
        <a:bodyPr/>
        <a:lstStyle/>
        <a:p>
          <a:endParaRPr lang="lv-LV" sz="1800">
            <a:solidFill>
              <a:srgbClr val="29702A"/>
            </a:solidFill>
          </a:endParaRPr>
        </a:p>
      </dgm:t>
    </dgm:pt>
    <dgm:pt modelId="{015C6AE7-59E6-464D-B1F9-B68EF044A5E2}">
      <dgm:prSet custT="1"/>
      <dgm:spPr>
        <a:solidFill>
          <a:srgbClr val="BED096"/>
        </a:solidFill>
      </dgm:spPr>
      <dgm:t>
        <a:bodyPr/>
        <a:lstStyle/>
        <a:p>
          <a:pPr>
            <a:buFont typeface="+mj-lt"/>
            <a:buAutoNum type="arabicPeriod"/>
          </a:pPr>
          <a:r>
            <a:rPr lang="lv-LV" sz="1800">
              <a:solidFill>
                <a:srgbClr val="29702A"/>
              </a:solidFill>
            </a:rPr>
            <a:t>Jūras telpiskā plānojuma apstiprināšana 2019</a:t>
          </a:r>
        </a:p>
      </dgm:t>
    </dgm:pt>
    <dgm:pt modelId="{E1E49F5D-E5B7-40D8-9010-2382476F6E8D}" type="parTrans" cxnId="{3CAE5786-7FE8-49FA-9E81-C8A8B678F59A}">
      <dgm:prSet/>
      <dgm:spPr/>
      <dgm:t>
        <a:bodyPr/>
        <a:lstStyle/>
        <a:p>
          <a:endParaRPr lang="lv-LV"/>
        </a:p>
      </dgm:t>
    </dgm:pt>
    <dgm:pt modelId="{DA03439F-F06E-4C5F-A887-218BC9F76163}" type="sibTrans" cxnId="{3CAE5786-7FE8-49FA-9E81-C8A8B678F59A}">
      <dgm:prSet/>
      <dgm:spPr/>
      <dgm:t>
        <a:bodyPr/>
        <a:lstStyle/>
        <a:p>
          <a:endParaRPr lang="lv-LV"/>
        </a:p>
      </dgm:t>
    </dgm:pt>
    <dgm:pt modelId="{A68B3302-A36E-4D2D-A743-16D062162D6C}">
      <dgm:prSet custT="1"/>
      <dgm:spPr>
        <a:solidFill>
          <a:srgbClr val="EAECAD"/>
        </a:solidFill>
      </dgm:spPr>
      <dgm:t>
        <a:bodyPr/>
        <a:lstStyle/>
        <a:p>
          <a:pPr>
            <a:buFont typeface="+mj-lt"/>
            <a:buAutoNum type="arabicPeriod"/>
          </a:pPr>
          <a:endParaRPr lang="lv-LV" sz="1800">
            <a:solidFill>
              <a:srgbClr val="29702A"/>
            </a:solidFill>
          </a:endParaRPr>
        </a:p>
      </dgm:t>
    </dgm:pt>
    <dgm:pt modelId="{0F6E2BA8-6C17-4E77-809A-7659F347CBEC}" type="parTrans" cxnId="{63436616-D214-486C-9EB1-2B3612C3E7C5}">
      <dgm:prSet/>
      <dgm:spPr/>
      <dgm:t>
        <a:bodyPr/>
        <a:lstStyle/>
        <a:p>
          <a:endParaRPr lang="lv-LV"/>
        </a:p>
      </dgm:t>
    </dgm:pt>
    <dgm:pt modelId="{395D2452-47C3-467C-B9B8-920C734D130B}" type="sibTrans" cxnId="{63436616-D214-486C-9EB1-2B3612C3E7C5}">
      <dgm:prSet/>
      <dgm:spPr/>
      <dgm:t>
        <a:bodyPr/>
        <a:lstStyle/>
        <a:p>
          <a:endParaRPr lang="lv-LV"/>
        </a:p>
      </dgm:t>
    </dgm:pt>
    <dgm:pt modelId="{FFA0FA2A-9155-4CB1-980C-E7E29323D110}">
      <dgm:prSet custT="1"/>
      <dgm:spPr>
        <a:solidFill>
          <a:srgbClr val="ECEBC9"/>
        </a:solidFill>
      </dgm:spPr>
      <dgm:t>
        <a:bodyPr/>
        <a:lstStyle/>
        <a:p>
          <a:pPr>
            <a:buFont typeface="+mj-lt"/>
            <a:buAutoNum type="arabicPeriod"/>
          </a:pPr>
          <a:endParaRPr lang="lv-LV" sz="1800">
            <a:solidFill>
              <a:srgbClr val="29702A"/>
            </a:solidFill>
          </a:endParaRPr>
        </a:p>
      </dgm:t>
    </dgm:pt>
    <dgm:pt modelId="{CB8C2D2A-3FCA-4011-950E-62002BB246F9}" type="parTrans" cxnId="{4A437FF5-9803-4285-B0B2-41E5E4458FDF}">
      <dgm:prSet/>
      <dgm:spPr/>
      <dgm:t>
        <a:bodyPr/>
        <a:lstStyle/>
        <a:p>
          <a:endParaRPr lang="lv-LV"/>
        </a:p>
      </dgm:t>
    </dgm:pt>
    <dgm:pt modelId="{77DA08E8-C480-4E95-9EB2-1DCCD4989E3B}" type="sibTrans" cxnId="{4A437FF5-9803-4285-B0B2-41E5E4458FDF}">
      <dgm:prSet/>
      <dgm:spPr/>
      <dgm:t>
        <a:bodyPr/>
        <a:lstStyle/>
        <a:p>
          <a:endParaRPr lang="lv-LV"/>
        </a:p>
      </dgm:t>
    </dgm:pt>
    <dgm:pt modelId="{17AAD6A3-4C69-4B92-8259-CB21D401D834}" type="pres">
      <dgm:prSet presAssocID="{E21C4CB7-FE82-4749-9995-5CE16A1D9F12}" presName="Name0" presStyleCnt="0">
        <dgm:presLayoutVars>
          <dgm:dir/>
          <dgm:resizeHandles val="exact"/>
        </dgm:presLayoutVars>
      </dgm:prSet>
      <dgm:spPr/>
    </dgm:pt>
    <dgm:pt modelId="{B542232D-80E9-412A-9913-180D8368D355}" type="pres">
      <dgm:prSet presAssocID="{DDE20B2B-D189-4022-9167-98B98710D441}" presName="parTxOnly" presStyleLbl="node1" presStyleIdx="0" presStyleCnt="4">
        <dgm:presLayoutVars>
          <dgm:bulletEnabled val="1"/>
        </dgm:presLayoutVars>
      </dgm:prSet>
      <dgm:spPr/>
    </dgm:pt>
    <dgm:pt modelId="{1659E299-226D-4780-8BFA-AE5BBCFB6BD8}" type="pres">
      <dgm:prSet presAssocID="{5ECC12D4-D48D-43FD-91DD-D2C133ECCCEC}" presName="parSpace" presStyleCnt="0"/>
      <dgm:spPr/>
    </dgm:pt>
    <dgm:pt modelId="{302FAC0E-A385-4995-9603-901916B92035}" type="pres">
      <dgm:prSet presAssocID="{015C6AE7-59E6-464D-B1F9-B68EF044A5E2}" presName="parTxOnly" presStyleLbl="node1" presStyleIdx="1" presStyleCnt="4">
        <dgm:presLayoutVars>
          <dgm:bulletEnabled val="1"/>
        </dgm:presLayoutVars>
      </dgm:prSet>
      <dgm:spPr/>
    </dgm:pt>
    <dgm:pt modelId="{3961872F-14CF-4378-9578-E68E010D8E53}" type="pres">
      <dgm:prSet presAssocID="{DA03439F-F06E-4C5F-A887-218BC9F76163}" presName="parSpace" presStyleCnt="0"/>
      <dgm:spPr/>
    </dgm:pt>
    <dgm:pt modelId="{2421C315-4E6B-475C-AC97-0BBB9886B830}" type="pres">
      <dgm:prSet presAssocID="{A68B3302-A36E-4D2D-A743-16D062162D6C}" presName="parTxOnly" presStyleLbl="node1" presStyleIdx="2" presStyleCnt="4">
        <dgm:presLayoutVars>
          <dgm:bulletEnabled val="1"/>
        </dgm:presLayoutVars>
      </dgm:prSet>
      <dgm:spPr/>
    </dgm:pt>
    <dgm:pt modelId="{555A9AA4-9501-494D-9C8F-8DD9B19F43B0}" type="pres">
      <dgm:prSet presAssocID="{395D2452-47C3-467C-B9B8-920C734D130B}" presName="parSpace" presStyleCnt="0"/>
      <dgm:spPr/>
    </dgm:pt>
    <dgm:pt modelId="{C7A38C84-7BCD-4E1B-977F-693956ADA86C}" type="pres">
      <dgm:prSet presAssocID="{FFA0FA2A-9155-4CB1-980C-E7E29323D110}" presName="parTxOnly" presStyleLbl="node1" presStyleIdx="3" presStyleCnt="4">
        <dgm:presLayoutVars>
          <dgm:bulletEnabled val="1"/>
        </dgm:presLayoutVars>
      </dgm:prSet>
      <dgm:spPr/>
    </dgm:pt>
  </dgm:ptLst>
  <dgm:cxnLst>
    <dgm:cxn modelId="{63436616-D214-486C-9EB1-2B3612C3E7C5}" srcId="{E21C4CB7-FE82-4749-9995-5CE16A1D9F12}" destId="{A68B3302-A36E-4D2D-A743-16D062162D6C}" srcOrd="2" destOrd="0" parTransId="{0F6E2BA8-6C17-4E77-809A-7659F347CBEC}" sibTransId="{395D2452-47C3-467C-B9B8-920C734D130B}"/>
    <dgm:cxn modelId="{BB9DAB68-6809-48FA-ABD6-7C3B641768B5}" type="presOf" srcId="{015C6AE7-59E6-464D-B1F9-B68EF044A5E2}" destId="{302FAC0E-A385-4995-9603-901916B92035}" srcOrd="0" destOrd="0" presId="urn:microsoft.com/office/officeart/2005/8/layout/hChevron3"/>
    <dgm:cxn modelId="{C7198B4A-53FB-42DD-8FAE-579CEB596454}" srcId="{E21C4CB7-FE82-4749-9995-5CE16A1D9F12}" destId="{DDE20B2B-D189-4022-9167-98B98710D441}" srcOrd="0" destOrd="0" parTransId="{0440F78C-E71D-465A-9C31-E8ABAFFB064F}" sibTransId="{5ECC12D4-D48D-43FD-91DD-D2C133ECCCEC}"/>
    <dgm:cxn modelId="{65305883-2216-4628-91A1-9132F47DE046}" type="presOf" srcId="{DDE20B2B-D189-4022-9167-98B98710D441}" destId="{B542232D-80E9-412A-9913-180D8368D355}" srcOrd="0" destOrd="0" presId="urn:microsoft.com/office/officeart/2005/8/layout/hChevron3"/>
    <dgm:cxn modelId="{3CAE5786-7FE8-49FA-9E81-C8A8B678F59A}" srcId="{E21C4CB7-FE82-4749-9995-5CE16A1D9F12}" destId="{015C6AE7-59E6-464D-B1F9-B68EF044A5E2}" srcOrd="1" destOrd="0" parTransId="{E1E49F5D-E5B7-40D8-9010-2382476F6E8D}" sibTransId="{DA03439F-F06E-4C5F-A887-218BC9F76163}"/>
    <dgm:cxn modelId="{4F7E5E95-F458-44F7-849E-8421A2C09CC9}" type="presOf" srcId="{A68B3302-A36E-4D2D-A743-16D062162D6C}" destId="{2421C315-4E6B-475C-AC97-0BBB9886B830}" srcOrd="0" destOrd="0" presId="urn:microsoft.com/office/officeart/2005/8/layout/hChevron3"/>
    <dgm:cxn modelId="{8FF75EAE-5C5D-442B-8D19-D974B13D8097}" type="presOf" srcId="{E21C4CB7-FE82-4749-9995-5CE16A1D9F12}" destId="{17AAD6A3-4C69-4B92-8259-CB21D401D834}" srcOrd="0" destOrd="0" presId="urn:microsoft.com/office/officeart/2005/8/layout/hChevron3"/>
    <dgm:cxn modelId="{0D9D1BBE-8461-4FA8-97D6-C812C0608976}" type="presOf" srcId="{FFA0FA2A-9155-4CB1-980C-E7E29323D110}" destId="{C7A38C84-7BCD-4E1B-977F-693956ADA86C}" srcOrd="0" destOrd="0" presId="urn:microsoft.com/office/officeart/2005/8/layout/hChevron3"/>
    <dgm:cxn modelId="{4A437FF5-9803-4285-B0B2-41E5E4458FDF}" srcId="{E21C4CB7-FE82-4749-9995-5CE16A1D9F12}" destId="{FFA0FA2A-9155-4CB1-980C-E7E29323D110}" srcOrd="3" destOrd="0" parTransId="{CB8C2D2A-3FCA-4011-950E-62002BB246F9}" sibTransId="{77DA08E8-C480-4E95-9EB2-1DCCD4989E3B}"/>
    <dgm:cxn modelId="{292AE1B3-7CC7-4265-8F4F-B4FE1CC87B81}" type="presParOf" srcId="{17AAD6A3-4C69-4B92-8259-CB21D401D834}" destId="{B542232D-80E9-412A-9913-180D8368D355}" srcOrd="0" destOrd="0" presId="urn:microsoft.com/office/officeart/2005/8/layout/hChevron3"/>
    <dgm:cxn modelId="{4F35E311-D85A-454A-9301-368E2C1E5644}" type="presParOf" srcId="{17AAD6A3-4C69-4B92-8259-CB21D401D834}" destId="{1659E299-226D-4780-8BFA-AE5BBCFB6BD8}" srcOrd="1" destOrd="0" presId="urn:microsoft.com/office/officeart/2005/8/layout/hChevron3"/>
    <dgm:cxn modelId="{389CE636-362E-4500-B3A8-CECAEB771EA8}" type="presParOf" srcId="{17AAD6A3-4C69-4B92-8259-CB21D401D834}" destId="{302FAC0E-A385-4995-9603-901916B92035}" srcOrd="2" destOrd="0" presId="urn:microsoft.com/office/officeart/2005/8/layout/hChevron3"/>
    <dgm:cxn modelId="{08FE6EB7-3FED-4B30-B816-5653142D20E2}" type="presParOf" srcId="{17AAD6A3-4C69-4B92-8259-CB21D401D834}" destId="{3961872F-14CF-4378-9578-E68E010D8E53}" srcOrd="3" destOrd="0" presId="urn:microsoft.com/office/officeart/2005/8/layout/hChevron3"/>
    <dgm:cxn modelId="{261BDFA3-E5C2-4C96-ADEA-D1AB4BE1EAA1}" type="presParOf" srcId="{17AAD6A3-4C69-4B92-8259-CB21D401D834}" destId="{2421C315-4E6B-475C-AC97-0BBB9886B830}" srcOrd="4" destOrd="0" presId="urn:microsoft.com/office/officeart/2005/8/layout/hChevron3"/>
    <dgm:cxn modelId="{FE649D57-AC0A-431B-AE26-AAE950F6DF32}" type="presParOf" srcId="{17AAD6A3-4C69-4B92-8259-CB21D401D834}" destId="{555A9AA4-9501-494D-9C8F-8DD9B19F43B0}" srcOrd="5" destOrd="0" presId="urn:microsoft.com/office/officeart/2005/8/layout/hChevron3"/>
    <dgm:cxn modelId="{7421DF48-16CA-4997-884B-09100CD7B51B}" type="presParOf" srcId="{17AAD6A3-4C69-4B92-8259-CB21D401D834}" destId="{C7A38C84-7BCD-4E1B-977F-693956ADA86C}" srcOrd="6"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3B69E13-99D9-412F-97B3-D1F64CE31348}" type="doc">
      <dgm:prSet loTypeId="urn:microsoft.com/office/officeart/2005/8/layout/vList5" loCatId="list" qsTypeId="urn:microsoft.com/office/officeart/2005/8/quickstyle/simple1" qsCatId="simple" csTypeId="urn:microsoft.com/office/officeart/2005/8/colors/colorful3" csCatId="colorful" phldr="1"/>
      <dgm:spPr/>
      <dgm:t>
        <a:bodyPr/>
        <a:lstStyle/>
        <a:p>
          <a:endParaRPr lang="lv-LV"/>
        </a:p>
      </dgm:t>
    </dgm:pt>
    <dgm:pt modelId="{C436FCC1-2D4F-411C-9F80-566D9F4C9C89}">
      <dgm:prSet phldrT="[Text]"/>
      <dgm:spPr/>
      <dgm:t>
        <a:bodyPr/>
        <a:lstStyle/>
        <a:p>
          <a:r>
            <a:rPr lang="lv-LV">
              <a:latin typeface="Veranda"/>
            </a:rPr>
            <a:t>Paskaidrojuma daļa</a:t>
          </a:r>
        </a:p>
      </dgm:t>
    </dgm:pt>
    <dgm:pt modelId="{F9E1514F-61D5-4F97-B215-AAF592928089}" type="parTrans" cxnId="{AEE28117-87B9-43F6-BD28-D4EEAD8A012D}">
      <dgm:prSet/>
      <dgm:spPr/>
      <dgm:t>
        <a:bodyPr/>
        <a:lstStyle/>
        <a:p>
          <a:endParaRPr lang="lv-LV"/>
        </a:p>
      </dgm:t>
    </dgm:pt>
    <dgm:pt modelId="{8306E8A8-30DE-4429-BA70-73EFAA581FCD}" type="sibTrans" cxnId="{AEE28117-87B9-43F6-BD28-D4EEAD8A012D}">
      <dgm:prSet/>
      <dgm:spPr/>
      <dgm:t>
        <a:bodyPr/>
        <a:lstStyle/>
        <a:p>
          <a:endParaRPr lang="lv-LV"/>
        </a:p>
      </dgm:t>
    </dgm:pt>
    <dgm:pt modelId="{5B6D93FE-AF18-4DA0-8651-E0F4797227E5}">
      <dgm:prSet phldrT="[Text]" custT="1"/>
      <dgm:spPr/>
      <dgm:t>
        <a:bodyPr/>
        <a:lstStyle/>
        <a:p>
          <a:r>
            <a:rPr lang="lv-LV" sz="1400">
              <a:latin typeface="Veranda"/>
            </a:rPr>
            <a:t>Tiesiskais ietvars un normatīvais regulējums</a:t>
          </a:r>
        </a:p>
      </dgm:t>
    </dgm:pt>
    <dgm:pt modelId="{0F6E731B-7470-42E0-8F52-D7D933E475FA}" type="parTrans" cxnId="{DA52E88C-7D6D-44C4-9048-FC309065C6B1}">
      <dgm:prSet/>
      <dgm:spPr/>
      <dgm:t>
        <a:bodyPr/>
        <a:lstStyle/>
        <a:p>
          <a:endParaRPr lang="lv-LV"/>
        </a:p>
      </dgm:t>
    </dgm:pt>
    <dgm:pt modelId="{A4F2174B-1BE4-4F9E-876D-DFE8C1E84313}" type="sibTrans" cxnId="{DA52E88C-7D6D-44C4-9048-FC309065C6B1}">
      <dgm:prSet/>
      <dgm:spPr/>
      <dgm:t>
        <a:bodyPr/>
        <a:lstStyle/>
        <a:p>
          <a:endParaRPr lang="lv-LV"/>
        </a:p>
      </dgm:t>
    </dgm:pt>
    <dgm:pt modelId="{D4AC426D-116F-4DC8-8D8B-B0178C1B0072}">
      <dgm:prSet phldrT="[Text]" custT="1"/>
      <dgm:spPr/>
      <dgm:t>
        <a:bodyPr/>
        <a:lstStyle/>
        <a:p>
          <a:r>
            <a:rPr lang="lv-LV" sz="1400">
              <a:latin typeface="Veranda"/>
            </a:rPr>
            <a:t>Plānojuma izstrādes principi un metodoloģija</a:t>
          </a:r>
        </a:p>
      </dgm:t>
    </dgm:pt>
    <dgm:pt modelId="{D2952462-B1D2-42D4-962D-E096A4567CC1}" type="parTrans" cxnId="{B2C6A6D8-2C9B-4F49-BE48-79759FF36F88}">
      <dgm:prSet/>
      <dgm:spPr/>
      <dgm:t>
        <a:bodyPr/>
        <a:lstStyle/>
        <a:p>
          <a:endParaRPr lang="lv-LV"/>
        </a:p>
      </dgm:t>
    </dgm:pt>
    <dgm:pt modelId="{50445297-2864-4918-BACB-5B7A21DBB371}" type="sibTrans" cxnId="{B2C6A6D8-2C9B-4F49-BE48-79759FF36F88}">
      <dgm:prSet/>
      <dgm:spPr/>
      <dgm:t>
        <a:bodyPr/>
        <a:lstStyle/>
        <a:p>
          <a:endParaRPr lang="lv-LV"/>
        </a:p>
      </dgm:t>
    </dgm:pt>
    <dgm:pt modelId="{5C99E277-AEBA-4415-8CC8-64E3E0D8CD79}">
      <dgm:prSet phldrT="[Text]"/>
      <dgm:spPr/>
      <dgm:t>
        <a:bodyPr/>
        <a:lstStyle/>
        <a:p>
          <a:r>
            <a:rPr lang="lv-LV">
              <a:latin typeface="Veranda"/>
            </a:rPr>
            <a:t>Stratēģiskā daļa</a:t>
          </a:r>
        </a:p>
      </dgm:t>
    </dgm:pt>
    <dgm:pt modelId="{B3D93E75-5768-49DB-8B84-C6863DC00C2A}" type="parTrans" cxnId="{8293279E-A20F-46AF-9108-F73283FBF584}">
      <dgm:prSet/>
      <dgm:spPr/>
      <dgm:t>
        <a:bodyPr/>
        <a:lstStyle/>
        <a:p>
          <a:endParaRPr lang="lv-LV"/>
        </a:p>
      </dgm:t>
    </dgm:pt>
    <dgm:pt modelId="{3D92934D-7920-48AD-8EC1-A270134FAE13}" type="sibTrans" cxnId="{8293279E-A20F-46AF-9108-F73283FBF584}">
      <dgm:prSet/>
      <dgm:spPr/>
      <dgm:t>
        <a:bodyPr/>
        <a:lstStyle/>
        <a:p>
          <a:endParaRPr lang="lv-LV"/>
        </a:p>
      </dgm:t>
    </dgm:pt>
    <dgm:pt modelId="{0FD52F56-6AA1-4C84-B702-CAE70407563C}">
      <dgm:prSet phldrT="[Text]" custT="1"/>
      <dgm:spPr/>
      <dgm:t>
        <a:bodyPr/>
        <a:lstStyle/>
        <a:p>
          <a:r>
            <a:rPr lang="lv-LV" sz="1400">
              <a:latin typeface="Veranda"/>
            </a:rPr>
            <a:t>Stratēģiskie mērķi un jūras telpas prioritātes</a:t>
          </a:r>
        </a:p>
      </dgm:t>
    </dgm:pt>
    <dgm:pt modelId="{FFF08EA9-FE41-4D37-BE80-AAF66E4CFD15}" type="parTrans" cxnId="{5B9A20F9-9580-4DAE-A0EC-91051416AB16}">
      <dgm:prSet/>
      <dgm:spPr/>
      <dgm:t>
        <a:bodyPr/>
        <a:lstStyle/>
        <a:p>
          <a:endParaRPr lang="lv-LV"/>
        </a:p>
      </dgm:t>
    </dgm:pt>
    <dgm:pt modelId="{A776E130-F760-4199-96D6-FA9326F89DBE}" type="sibTrans" cxnId="{5B9A20F9-9580-4DAE-A0EC-91051416AB16}">
      <dgm:prSet/>
      <dgm:spPr/>
      <dgm:t>
        <a:bodyPr/>
        <a:lstStyle/>
        <a:p>
          <a:endParaRPr lang="lv-LV"/>
        </a:p>
      </dgm:t>
    </dgm:pt>
    <dgm:pt modelId="{0E2B76E9-34CE-4353-80AA-4DEDA2F52761}">
      <dgm:prSet phldrT="[Text]"/>
      <dgm:spPr/>
      <dgm:t>
        <a:bodyPr/>
        <a:lstStyle/>
        <a:p>
          <a:r>
            <a:rPr lang="lv-LV">
              <a:latin typeface="Veranda"/>
            </a:rPr>
            <a:t>Jūras telpas izmantošanas daļa</a:t>
          </a:r>
        </a:p>
      </dgm:t>
    </dgm:pt>
    <dgm:pt modelId="{16CC7814-90C9-4C9C-B989-1BBE63C216AF}" type="parTrans" cxnId="{B4E658C3-B6F1-41AC-8350-216F67D640E0}">
      <dgm:prSet/>
      <dgm:spPr/>
      <dgm:t>
        <a:bodyPr/>
        <a:lstStyle/>
        <a:p>
          <a:endParaRPr lang="lv-LV"/>
        </a:p>
      </dgm:t>
    </dgm:pt>
    <dgm:pt modelId="{81B97469-77D3-466E-92F5-D22A46E37C1C}" type="sibTrans" cxnId="{B4E658C3-B6F1-41AC-8350-216F67D640E0}">
      <dgm:prSet/>
      <dgm:spPr/>
      <dgm:t>
        <a:bodyPr/>
        <a:lstStyle/>
        <a:p>
          <a:endParaRPr lang="lv-LV"/>
        </a:p>
      </dgm:t>
    </dgm:pt>
    <dgm:pt modelId="{F6AB7572-6B76-47E7-9FA2-9DC4907CA2CE}">
      <dgm:prSet phldrT="[Text]" custT="1"/>
      <dgm:spPr/>
      <dgm:t>
        <a:bodyPr/>
        <a:lstStyle/>
        <a:p>
          <a:r>
            <a:rPr lang="lv-LV" sz="1400">
              <a:latin typeface="Veranda"/>
            </a:rPr>
            <a:t>Grafiskā daļa</a:t>
          </a:r>
        </a:p>
      </dgm:t>
    </dgm:pt>
    <dgm:pt modelId="{EE793F60-68C9-4B4B-A0F6-E4775E2FBADC}" type="parTrans" cxnId="{3494FF11-3DE7-423A-8C42-EF8987EC63FC}">
      <dgm:prSet/>
      <dgm:spPr/>
      <dgm:t>
        <a:bodyPr/>
        <a:lstStyle/>
        <a:p>
          <a:endParaRPr lang="lv-LV"/>
        </a:p>
      </dgm:t>
    </dgm:pt>
    <dgm:pt modelId="{FF9A5522-1D55-47A6-AB59-C169BB70490E}" type="sibTrans" cxnId="{3494FF11-3DE7-423A-8C42-EF8987EC63FC}">
      <dgm:prSet/>
      <dgm:spPr/>
      <dgm:t>
        <a:bodyPr/>
        <a:lstStyle/>
        <a:p>
          <a:endParaRPr lang="lv-LV"/>
        </a:p>
      </dgm:t>
    </dgm:pt>
    <dgm:pt modelId="{5CE39A73-E577-46D0-8BF3-B44A01E64738}">
      <dgm:prSet phldrT="[Text]"/>
      <dgm:spPr/>
      <dgm:t>
        <a:bodyPr/>
        <a:lstStyle/>
        <a:p>
          <a:r>
            <a:rPr lang="lv-LV">
              <a:latin typeface="Veranda"/>
            </a:rPr>
            <a:t>Pielikumi</a:t>
          </a:r>
        </a:p>
      </dgm:t>
    </dgm:pt>
    <dgm:pt modelId="{0A5C1181-BAD6-45DF-8B24-C2092AB9CA34}" type="parTrans" cxnId="{17E5ECEF-5407-4BE7-8A1C-19365F046C80}">
      <dgm:prSet/>
      <dgm:spPr/>
      <dgm:t>
        <a:bodyPr/>
        <a:lstStyle/>
        <a:p>
          <a:endParaRPr lang="lv-LV"/>
        </a:p>
      </dgm:t>
    </dgm:pt>
    <dgm:pt modelId="{53E2E454-63A6-4019-A6BA-E29AFF7A2B90}" type="sibTrans" cxnId="{17E5ECEF-5407-4BE7-8A1C-19365F046C80}">
      <dgm:prSet/>
      <dgm:spPr/>
      <dgm:t>
        <a:bodyPr/>
        <a:lstStyle/>
        <a:p>
          <a:endParaRPr lang="lv-LV"/>
        </a:p>
      </dgm:t>
    </dgm:pt>
    <dgm:pt modelId="{58FA50B8-C1F2-46BD-A8B7-6216AF0BC7B5}">
      <dgm:prSet phldrT="[Text]" custT="1"/>
      <dgm:spPr/>
      <dgm:t>
        <a:bodyPr/>
        <a:lstStyle/>
        <a:p>
          <a:r>
            <a:rPr lang="lv-LV" sz="1400">
              <a:latin typeface="Veranda"/>
            </a:rPr>
            <a:t>Konceptuālais ietvars - jūras telpas izmantošanas prioritātes, esošie jūras izmantošanas veidi un objekti, vispārējās izmantošanas teritorijas</a:t>
          </a:r>
        </a:p>
      </dgm:t>
    </dgm:pt>
    <dgm:pt modelId="{358A7A6A-41AA-4775-8144-0DA81C8D58A8}" type="parTrans" cxnId="{611A081F-5264-43AF-8CF5-DACC7D221CA1}">
      <dgm:prSet/>
      <dgm:spPr/>
      <dgm:t>
        <a:bodyPr/>
        <a:lstStyle/>
        <a:p>
          <a:endParaRPr lang="lv-LV"/>
        </a:p>
      </dgm:t>
    </dgm:pt>
    <dgm:pt modelId="{98D8D7E3-ED24-4FC5-ABAE-02E90D2B9DF0}" type="sibTrans" cxnId="{611A081F-5264-43AF-8CF5-DACC7D221CA1}">
      <dgm:prSet/>
      <dgm:spPr/>
      <dgm:t>
        <a:bodyPr/>
        <a:lstStyle/>
        <a:p>
          <a:endParaRPr lang="lv-LV"/>
        </a:p>
      </dgm:t>
    </dgm:pt>
    <dgm:pt modelId="{A04A56A8-3149-49D7-BA00-1AAF356DAB97}">
      <dgm:prSet phldrT="[Text]" custT="1"/>
      <dgm:spPr/>
      <dgm:t>
        <a:bodyPr/>
        <a:lstStyle/>
        <a:p>
          <a:r>
            <a:rPr lang="lv-LV" sz="1400">
              <a:latin typeface="Veranda"/>
            </a:rPr>
            <a:t>Esošās situācijas raksturojums</a:t>
          </a:r>
        </a:p>
      </dgm:t>
    </dgm:pt>
    <dgm:pt modelId="{27579082-7DC7-45E1-9FE7-3DF711B248A5}" type="parTrans" cxnId="{BF54BFAB-AB21-4B7A-8274-D8825AED9E5A}">
      <dgm:prSet/>
      <dgm:spPr/>
      <dgm:t>
        <a:bodyPr/>
        <a:lstStyle/>
        <a:p>
          <a:endParaRPr lang="lv-LV"/>
        </a:p>
      </dgm:t>
    </dgm:pt>
    <dgm:pt modelId="{1C9F506C-16A3-4B9F-B33F-493604605ADD}" type="sibTrans" cxnId="{BF54BFAB-AB21-4B7A-8274-D8825AED9E5A}">
      <dgm:prSet/>
      <dgm:spPr/>
      <dgm:t>
        <a:bodyPr/>
        <a:lstStyle/>
        <a:p>
          <a:endParaRPr lang="lv-LV"/>
        </a:p>
      </dgm:t>
    </dgm:pt>
    <dgm:pt modelId="{E5305FD7-779A-4530-8558-FDCFB6D8DA62}">
      <dgm:prSet phldrT="[Text]"/>
      <dgm:spPr/>
      <dgm:t>
        <a:bodyPr/>
        <a:lstStyle/>
        <a:p>
          <a:r>
            <a:rPr lang="lv-LV">
              <a:latin typeface="Veranda"/>
            </a:rPr>
            <a:t>Plānojuma īstenošana un aktualizācija</a:t>
          </a:r>
        </a:p>
      </dgm:t>
    </dgm:pt>
    <dgm:pt modelId="{11A54424-0779-4153-9FEA-3FD5603AE635}" type="parTrans" cxnId="{BAA636DD-DDE0-4618-A289-11D27F6BE981}">
      <dgm:prSet/>
      <dgm:spPr/>
      <dgm:t>
        <a:bodyPr/>
        <a:lstStyle/>
        <a:p>
          <a:endParaRPr lang="lv-LV"/>
        </a:p>
      </dgm:t>
    </dgm:pt>
    <dgm:pt modelId="{B32041E3-9131-4D04-B2A7-2FBA4A302952}" type="sibTrans" cxnId="{BAA636DD-DDE0-4618-A289-11D27F6BE981}">
      <dgm:prSet/>
      <dgm:spPr/>
      <dgm:t>
        <a:bodyPr/>
        <a:lstStyle/>
        <a:p>
          <a:endParaRPr lang="lv-LV"/>
        </a:p>
      </dgm:t>
    </dgm:pt>
    <dgm:pt modelId="{58F7EF11-9442-4FFB-B918-CCF4668FF9E7}">
      <dgm:prSet phldrT="[Text]" custT="1"/>
      <dgm:spPr/>
      <dgm:t>
        <a:bodyPr/>
        <a:lstStyle/>
        <a:p>
          <a:r>
            <a:rPr lang="lv-LV" sz="1400">
              <a:latin typeface="Veranda"/>
            </a:rPr>
            <a:t>Plānojuma īstenošana – pasākumu plāns</a:t>
          </a:r>
        </a:p>
      </dgm:t>
    </dgm:pt>
    <dgm:pt modelId="{FDD580F7-522A-4682-8D7F-89B107C7AABD}" type="parTrans" cxnId="{18974437-4227-4927-B63C-04654BD38E70}">
      <dgm:prSet/>
      <dgm:spPr/>
      <dgm:t>
        <a:bodyPr/>
        <a:lstStyle/>
        <a:p>
          <a:endParaRPr lang="lv-LV"/>
        </a:p>
      </dgm:t>
    </dgm:pt>
    <dgm:pt modelId="{3C7318A2-F7D7-41CC-A9CF-C0AE3BE5F7CB}" type="sibTrans" cxnId="{18974437-4227-4927-B63C-04654BD38E70}">
      <dgm:prSet/>
      <dgm:spPr/>
      <dgm:t>
        <a:bodyPr/>
        <a:lstStyle/>
        <a:p>
          <a:endParaRPr lang="lv-LV"/>
        </a:p>
      </dgm:t>
    </dgm:pt>
    <dgm:pt modelId="{D3D441CF-4E13-4987-A39A-0763252D0444}">
      <dgm:prSet phldrT="[Text]" custT="1"/>
      <dgm:spPr/>
      <dgm:t>
        <a:bodyPr/>
        <a:lstStyle/>
        <a:p>
          <a:r>
            <a:rPr lang="lv-LV" sz="1400">
              <a:latin typeface="Veranda"/>
            </a:rPr>
            <a:t>Jūras telpas izmantošanas prioritāšu noteikšanas kritēriji</a:t>
          </a:r>
        </a:p>
      </dgm:t>
    </dgm:pt>
    <dgm:pt modelId="{390A9226-CEDE-45DA-84F7-0D1FE4D9DE34}" type="parTrans" cxnId="{3F3DD668-50B3-4560-9D84-564EDB210268}">
      <dgm:prSet/>
      <dgm:spPr/>
      <dgm:t>
        <a:bodyPr/>
        <a:lstStyle/>
        <a:p>
          <a:endParaRPr lang="lv-LV"/>
        </a:p>
      </dgm:t>
    </dgm:pt>
    <dgm:pt modelId="{E2F69489-6FED-4164-BFE3-655FE1A563E0}" type="sibTrans" cxnId="{3F3DD668-50B3-4560-9D84-564EDB210268}">
      <dgm:prSet/>
      <dgm:spPr/>
      <dgm:t>
        <a:bodyPr/>
        <a:lstStyle/>
        <a:p>
          <a:endParaRPr lang="lv-LV"/>
        </a:p>
      </dgm:t>
    </dgm:pt>
    <dgm:pt modelId="{D916798D-3609-4DCB-8B3E-C2C32CCC7173}">
      <dgm:prSet phldrT="[Text]" custT="1"/>
      <dgm:spPr/>
      <dgm:t>
        <a:bodyPr/>
        <a:lstStyle/>
        <a:p>
          <a:r>
            <a:rPr lang="lv-LV" sz="1400">
              <a:latin typeface="Veranda"/>
            </a:rPr>
            <a:t>Kaimiņvalstu intereses jūras telpā</a:t>
          </a:r>
        </a:p>
      </dgm:t>
    </dgm:pt>
    <dgm:pt modelId="{F5F94985-BC73-4A0D-B81C-8D7EEB41B65B}" type="parTrans" cxnId="{4585AFCA-B9A7-4CE1-9435-DED3DA448DE2}">
      <dgm:prSet/>
      <dgm:spPr/>
      <dgm:t>
        <a:bodyPr/>
        <a:lstStyle/>
        <a:p>
          <a:endParaRPr lang="lv-LV"/>
        </a:p>
      </dgm:t>
    </dgm:pt>
    <dgm:pt modelId="{2CBBCF9F-8846-471D-B1DB-6A271F053C0D}" type="sibTrans" cxnId="{4585AFCA-B9A7-4CE1-9435-DED3DA448DE2}">
      <dgm:prSet/>
      <dgm:spPr/>
      <dgm:t>
        <a:bodyPr/>
        <a:lstStyle/>
        <a:p>
          <a:endParaRPr lang="lv-LV"/>
        </a:p>
      </dgm:t>
    </dgm:pt>
    <dgm:pt modelId="{58202A7D-98A7-4860-9B36-65EB77EA14A2}">
      <dgm:prSet phldrT="[Text]" custT="1"/>
      <dgm:spPr/>
      <dgm:t>
        <a:bodyPr/>
        <a:lstStyle/>
        <a:p>
          <a:r>
            <a:rPr lang="lv-LV" sz="1400">
              <a:latin typeface="Veranda"/>
            </a:rPr>
            <a:t>Ieteikumi jaunu jūras izmantošanas veidu ierīkošanai</a:t>
          </a:r>
        </a:p>
      </dgm:t>
    </dgm:pt>
    <dgm:pt modelId="{D989C24C-E4FA-4A55-AA04-5153F102B5A5}" type="parTrans" cxnId="{AFD575D1-E9DE-41A0-A8E3-3FBEBBFB09A8}">
      <dgm:prSet/>
      <dgm:spPr/>
      <dgm:t>
        <a:bodyPr/>
        <a:lstStyle/>
        <a:p>
          <a:endParaRPr lang="lv-LV"/>
        </a:p>
      </dgm:t>
    </dgm:pt>
    <dgm:pt modelId="{3D914A26-410E-4A78-9ECA-91697492641C}" type="sibTrans" cxnId="{AFD575D1-E9DE-41A0-A8E3-3FBEBBFB09A8}">
      <dgm:prSet/>
      <dgm:spPr/>
      <dgm:t>
        <a:bodyPr/>
        <a:lstStyle/>
        <a:p>
          <a:endParaRPr lang="lv-LV"/>
        </a:p>
      </dgm:t>
    </dgm:pt>
    <dgm:pt modelId="{5641D55A-AE44-4EEB-BB0C-56809DAE8439}">
      <dgm:prSet phldrT="[Text]" custT="1"/>
      <dgm:spPr/>
      <dgm:t>
        <a:bodyPr/>
        <a:lstStyle/>
        <a:p>
          <a:r>
            <a:rPr lang="lv-LV" sz="1400">
              <a:latin typeface="Veranda"/>
            </a:rPr>
            <a:t>Pārrobežu sadarbība plānojuma īstenošanā</a:t>
          </a:r>
        </a:p>
      </dgm:t>
    </dgm:pt>
    <dgm:pt modelId="{24693EE1-DF64-4E3D-B5C3-5587F9D9C736}" type="parTrans" cxnId="{BC7C9EBE-6FD1-4260-86B8-3AD3F60742D5}">
      <dgm:prSet/>
      <dgm:spPr/>
      <dgm:t>
        <a:bodyPr/>
        <a:lstStyle/>
        <a:p>
          <a:endParaRPr lang="lv-LV"/>
        </a:p>
      </dgm:t>
    </dgm:pt>
    <dgm:pt modelId="{FB314313-9683-485A-A252-57A4F73A54EC}" type="sibTrans" cxnId="{BC7C9EBE-6FD1-4260-86B8-3AD3F60742D5}">
      <dgm:prSet/>
      <dgm:spPr/>
      <dgm:t>
        <a:bodyPr/>
        <a:lstStyle/>
        <a:p>
          <a:endParaRPr lang="lv-LV"/>
        </a:p>
      </dgm:t>
    </dgm:pt>
    <dgm:pt modelId="{F426E8A4-8D1B-4ECB-9E4E-D8612025C99D}">
      <dgm:prSet phldrT="[Text]" custT="1"/>
      <dgm:spPr/>
      <dgm:t>
        <a:bodyPr/>
        <a:lstStyle/>
        <a:p>
          <a:r>
            <a:rPr lang="lv-LV" sz="1400">
              <a:latin typeface="Veranda"/>
            </a:rPr>
            <a:t>Plānojuma aktualizācija un īstenošanas monitorings</a:t>
          </a:r>
        </a:p>
      </dgm:t>
    </dgm:pt>
    <dgm:pt modelId="{6298D187-7B21-4CC8-85D8-904A017BCD1B}" type="parTrans" cxnId="{56EBF49F-35B4-4E8F-B5D8-14A08DB4FEC1}">
      <dgm:prSet/>
      <dgm:spPr/>
      <dgm:t>
        <a:bodyPr/>
        <a:lstStyle/>
        <a:p>
          <a:endParaRPr lang="lv-LV"/>
        </a:p>
      </dgm:t>
    </dgm:pt>
    <dgm:pt modelId="{6E0F870A-B0B5-490F-B3A1-9571B7E19789}" type="sibTrans" cxnId="{56EBF49F-35B4-4E8F-B5D8-14A08DB4FEC1}">
      <dgm:prSet/>
      <dgm:spPr/>
      <dgm:t>
        <a:bodyPr/>
        <a:lstStyle/>
        <a:p>
          <a:endParaRPr lang="lv-LV"/>
        </a:p>
      </dgm:t>
    </dgm:pt>
    <dgm:pt modelId="{3A7D47DE-424A-4C35-ACF5-19FF8A1D4ECC}">
      <dgm:prSet phldrT="[Text]" custT="1"/>
      <dgm:spPr/>
      <dgm:t>
        <a:bodyPr/>
        <a:lstStyle/>
        <a:p>
          <a:r>
            <a:rPr lang="lv-LV" sz="1400">
              <a:latin typeface="Veranda"/>
            </a:rPr>
            <a:t>Pašvaldību loma plānojuma īstenošanā</a:t>
          </a:r>
        </a:p>
      </dgm:t>
    </dgm:pt>
    <dgm:pt modelId="{63A5BA5F-2490-4DE4-81CC-00B77DC44481}" type="parTrans" cxnId="{C6905A2C-B9BE-48CA-91F4-F82F79BC4B73}">
      <dgm:prSet/>
      <dgm:spPr/>
      <dgm:t>
        <a:bodyPr/>
        <a:lstStyle/>
        <a:p>
          <a:endParaRPr lang="lv-LV"/>
        </a:p>
      </dgm:t>
    </dgm:pt>
    <dgm:pt modelId="{322842A2-CF8E-4F96-AE7E-8C9D8EFBFE40}" type="sibTrans" cxnId="{C6905A2C-B9BE-48CA-91F4-F82F79BC4B73}">
      <dgm:prSet/>
      <dgm:spPr/>
      <dgm:t>
        <a:bodyPr/>
        <a:lstStyle/>
        <a:p>
          <a:endParaRPr lang="lv-LV"/>
        </a:p>
      </dgm:t>
    </dgm:pt>
    <dgm:pt modelId="{370433E9-A31F-4712-9EB4-E8C345F9EFA8}" type="pres">
      <dgm:prSet presAssocID="{73B69E13-99D9-412F-97B3-D1F64CE31348}" presName="Name0" presStyleCnt="0">
        <dgm:presLayoutVars>
          <dgm:dir/>
          <dgm:animLvl val="lvl"/>
          <dgm:resizeHandles val="exact"/>
        </dgm:presLayoutVars>
      </dgm:prSet>
      <dgm:spPr/>
    </dgm:pt>
    <dgm:pt modelId="{80F3D1B6-B1FE-465D-9818-781B259E9ACC}" type="pres">
      <dgm:prSet presAssocID="{C436FCC1-2D4F-411C-9F80-566D9F4C9C89}" presName="linNode" presStyleCnt="0"/>
      <dgm:spPr/>
    </dgm:pt>
    <dgm:pt modelId="{0DD92BB8-3CDD-4A87-B9F8-39D29347A413}" type="pres">
      <dgm:prSet presAssocID="{C436FCC1-2D4F-411C-9F80-566D9F4C9C89}" presName="parentText" presStyleLbl="node1" presStyleIdx="0" presStyleCnt="5">
        <dgm:presLayoutVars>
          <dgm:chMax val="1"/>
          <dgm:bulletEnabled val="1"/>
        </dgm:presLayoutVars>
      </dgm:prSet>
      <dgm:spPr/>
    </dgm:pt>
    <dgm:pt modelId="{6C43015F-70AD-4BB5-BB34-3FE8AFBD8392}" type="pres">
      <dgm:prSet presAssocID="{C436FCC1-2D4F-411C-9F80-566D9F4C9C89}" presName="descendantText" presStyleLbl="alignAccFollowNode1" presStyleIdx="0" presStyleCnt="5">
        <dgm:presLayoutVars>
          <dgm:bulletEnabled val="1"/>
        </dgm:presLayoutVars>
      </dgm:prSet>
      <dgm:spPr/>
    </dgm:pt>
    <dgm:pt modelId="{AFDE9ECD-2061-455E-8005-D22D26B646A2}" type="pres">
      <dgm:prSet presAssocID="{8306E8A8-30DE-4429-BA70-73EFAA581FCD}" presName="sp" presStyleCnt="0"/>
      <dgm:spPr/>
    </dgm:pt>
    <dgm:pt modelId="{300C9A80-E3CD-48C5-83CF-718BE905CBD1}" type="pres">
      <dgm:prSet presAssocID="{5C99E277-AEBA-4415-8CC8-64E3E0D8CD79}" presName="linNode" presStyleCnt="0"/>
      <dgm:spPr/>
    </dgm:pt>
    <dgm:pt modelId="{35CD7719-750E-4BEF-B9A6-8048689EB963}" type="pres">
      <dgm:prSet presAssocID="{5C99E277-AEBA-4415-8CC8-64E3E0D8CD79}" presName="parentText" presStyleLbl="node1" presStyleIdx="1" presStyleCnt="5">
        <dgm:presLayoutVars>
          <dgm:chMax val="1"/>
          <dgm:bulletEnabled val="1"/>
        </dgm:presLayoutVars>
      </dgm:prSet>
      <dgm:spPr/>
    </dgm:pt>
    <dgm:pt modelId="{BB8C3244-11F0-45D4-8FFC-7C45CBD617CB}" type="pres">
      <dgm:prSet presAssocID="{5C99E277-AEBA-4415-8CC8-64E3E0D8CD79}" presName="descendantText" presStyleLbl="alignAccFollowNode1" presStyleIdx="1" presStyleCnt="5">
        <dgm:presLayoutVars>
          <dgm:bulletEnabled val="1"/>
        </dgm:presLayoutVars>
      </dgm:prSet>
      <dgm:spPr/>
    </dgm:pt>
    <dgm:pt modelId="{FDD5FF01-8CA0-46B4-BF98-F27F3C2D9C32}" type="pres">
      <dgm:prSet presAssocID="{3D92934D-7920-48AD-8EC1-A270134FAE13}" presName="sp" presStyleCnt="0"/>
      <dgm:spPr/>
    </dgm:pt>
    <dgm:pt modelId="{7F26B1FA-536F-4DCC-A788-884F1A8E9E96}" type="pres">
      <dgm:prSet presAssocID="{0E2B76E9-34CE-4353-80AA-4DEDA2F52761}" presName="linNode" presStyleCnt="0"/>
      <dgm:spPr/>
    </dgm:pt>
    <dgm:pt modelId="{72F986FA-2894-4A3C-8B9E-4CD9F41BF2B8}" type="pres">
      <dgm:prSet presAssocID="{0E2B76E9-34CE-4353-80AA-4DEDA2F52761}" presName="parentText" presStyleLbl="node1" presStyleIdx="2" presStyleCnt="5">
        <dgm:presLayoutVars>
          <dgm:chMax val="1"/>
          <dgm:bulletEnabled val="1"/>
        </dgm:presLayoutVars>
      </dgm:prSet>
      <dgm:spPr/>
    </dgm:pt>
    <dgm:pt modelId="{57063F5D-DED2-4A80-8BF9-9FFA848DFC65}" type="pres">
      <dgm:prSet presAssocID="{0E2B76E9-34CE-4353-80AA-4DEDA2F52761}" presName="descendantText" presStyleLbl="alignAccFollowNode1" presStyleIdx="2" presStyleCnt="5" custLinFactNeighborY="-3928">
        <dgm:presLayoutVars>
          <dgm:bulletEnabled val="1"/>
        </dgm:presLayoutVars>
      </dgm:prSet>
      <dgm:spPr/>
    </dgm:pt>
    <dgm:pt modelId="{205D1AE2-2D1D-40C1-960B-133E4F8CA8F4}" type="pres">
      <dgm:prSet presAssocID="{81B97469-77D3-466E-92F5-D22A46E37C1C}" presName="sp" presStyleCnt="0"/>
      <dgm:spPr/>
    </dgm:pt>
    <dgm:pt modelId="{2E4302F4-EAEF-45A0-A34B-B4282C5C6288}" type="pres">
      <dgm:prSet presAssocID="{E5305FD7-779A-4530-8558-FDCFB6D8DA62}" presName="linNode" presStyleCnt="0"/>
      <dgm:spPr/>
    </dgm:pt>
    <dgm:pt modelId="{6271802F-D853-4040-A107-B83D60ABF583}" type="pres">
      <dgm:prSet presAssocID="{E5305FD7-779A-4530-8558-FDCFB6D8DA62}" presName="parentText" presStyleLbl="node1" presStyleIdx="3" presStyleCnt="5">
        <dgm:presLayoutVars>
          <dgm:chMax val="1"/>
          <dgm:bulletEnabled val="1"/>
        </dgm:presLayoutVars>
      </dgm:prSet>
      <dgm:spPr/>
    </dgm:pt>
    <dgm:pt modelId="{11CD59E2-AC5F-4F7E-8CB0-CBFD854B37FD}" type="pres">
      <dgm:prSet presAssocID="{E5305FD7-779A-4530-8558-FDCFB6D8DA62}" presName="descendantText" presStyleLbl="alignAccFollowNode1" presStyleIdx="3" presStyleCnt="5">
        <dgm:presLayoutVars>
          <dgm:bulletEnabled val="1"/>
        </dgm:presLayoutVars>
      </dgm:prSet>
      <dgm:spPr/>
    </dgm:pt>
    <dgm:pt modelId="{5DFDC3B8-67F6-4D2C-975F-7DA7E9FA01EF}" type="pres">
      <dgm:prSet presAssocID="{B32041E3-9131-4D04-B2A7-2FBA4A302952}" presName="sp" presStyleCnt="0"/>
      <dgm:spPr/>
    </dgm:pt>
    <dgm:pt modelId="{5FD01CC2-2F2E-40CF-9F32-DC40E34C84FA}" type="pres">
      <dgm:prSet presAssocID="{5CE39A73-E577-46D0-8BF3-B44A01E64738}" presName="linNode" presStyleCnt="0"/>
      <dgm:spPr/>
    </dgm:pt>
    <dgm:pt modelId="{0B84B44F-3407-418A-8951-866384487B55}" type="pres">
      <dgm:prSet presAssocID="{5CE39A73-E577-46D0-8BF3-B44A01E64738}" presName="parentText" presStyleLbl="node1" presStyleIdx="4" presStyleCnt="5">
        <dgm:presLayoutVars>
          <dgm:chMax val="1"/>
          <dgm:bulletEnabled val="1"/>
        </dgm:presLayoutVars>
      </dgm:prSet>
      <dgm:spPr/>
    </dgm:pt>
    <dgm:pt modelId="{8E2D7F4D-BB4F-4FDB-8644-2FD286A54838}" type="pres">
      <dgm:prSet presAssocID="{5CE39A73-E577-46D0-8BF3-B44A01E64738}" presName="descendantText" presStyleLbl="alignAccFollowNode1" presStyleIdx="4" presStyleCnt="5">
        <dgm:presLayoutVars>
          <dgm:bulletEnabled val="1"/>
        </dgm:presLayoutVars>
      </dgm:prSet>
      <dgm:spPr/>
    </dgm:pt>
  </dgm:ptLst>
  <dgm:cxnLst>
    <dgm:cxn modelId="{3494FF11-3DE7-423A-8C42-EF8987EC63FC}" srcId="{5CE39A73-E577-46D0-8BF3-B44A01E64738}" destId="{F6AB7572-6B76-47E7-9FA2-9DC4907CA2CE}" srcOrd="0" destOrd="0" parTransId="{EE793F60-68C9-4B4B-A0F6-E4775E2FBADC}" sibTransId="{FF9A5522-1D55-47A6-AB59-C169BB70490E}"/>
    <dgm:cxn modelId="{AEE28117-87B9-43F6-BD28-D4EEAD8A012D}" srcId="{73B69E13-99D9-412F-97B3-D1F64CE31348}" destId="{C436FCC1-2D4F-411C-9F80-566D9F4C9C89}" srcOrd="0" destOrd="0" parTransId="{F9E1514F-61D5-4F97-B215-AAF592928089}" sibTransId="{8306E8A8-30DE-4429-BA70-73EFAA581FCD}"/>
    <dgm:cxn modelId="{611A081F-5264-43AF-8CF5-DACC7D221CA1}" srcId="{0E2B76E9-34CE-4353-80AA-4DEDA2F52761}" destId="{58FA50B8-C1F2-46BD-A8B7-6216AF0BC7B5}" srcOrd="0" destOrd="0" parTransId="{358A7A6A-41AA-4775-8144-0DA81C8D58A8}" sibTransId="{98D8D7E3-ED24-4FC5-ABAE-02E90D2B9DF0}"/>
    <dgm:cxn modelId="{C6905A2C-B9BE-48CA-91F4-F82F79BC4B73}" srcId="{E5305FD7-779A-4530-8558-FDCFB6D8DA62}" destId="{3A7D47DE-424A-4C35-ACF5-19FF8A1D4ECC}" srcOrd="1" destOrd="0" parTransId="{63A5BA5F-2490-4DE4-81CC-00B77DC44481}" sibTransId="{322842A2-CF8E-4F96-AE7E-8C9D8EFBFE40}"/>
    <dgm:cxn modelId="{18974437-4227-4927-B63C-04654BD38E70}" srcId="{E5305FD7-779A-4530-8558-FDCFB6D8DA62}" destId="{58F7EF11-9442-4FFB-B918-CCF4668FF9E7}" srcOrd="0" destOrd="0" parTransId="{FDD580F7-522A-4682-8D7F-89B107C7AABD}" sibTransId="{3C7318A2-F7D7-41CC-A9CF-C0AE3BE5F7CB}"/>
    <dgm:cxn modelId="{89020B3C-1564-4233-A3FB-E9B3FC4DF0B7}" type="presOf" srcId="{5CE39A73-E577-46D0-8BF3-B44A01E64738}" destId="{0B84B44F-3407-418A-8951-866384487B55}" srcOrd="0" destOrd="0" presId="urn:microsoft.com/office/officeart/2005/8/layout/vList5"/>
    <dgm:cxn modelId="{428F723F-40E3-4A16-927E-D1713D1C7F09}" type="presOf" srcId="{D3D441CF-4E13-4987-A39A-0763252D0444}" destId="{8E2D7F4D-BB4F-4FDB-8644-2FD286A54838}" srcOrd="0" destOrd="1" presId="urn:microsoft.com/office/officeart/2005/8/layout/vList5"/>
    <dgm:cxn modelId="{EB13D05B-94FC-44B3-89FA-5BCDF6E3BA18}" type="presOf" srcId="{C436FCC1-2D4F-411C-9F80-566D9F4C9C89}" destId="{0DD92BB8-3CDD-4A87-B9F8-39D29347A413}" srcOrd="0" destOrd="0" presId="urn:microsoft.com/office/officeart/2005/8/layout/vList5"/>
    <dgm:cxn modelId="{F4840D5C-6B1D-42D8-8386-65B9894E6E15}" type="presOf" srcId="{0FD52F56-6AA1-4C84-B702-CAE70407563C}" destId="{BB8C3244-11F0-45D4-8FFC-7C45CBD617CB}" srcOrd="0" destOrd="0" presId="urn:microsoft.com/office/officeart/2005/8/layout/vList5"/>
    <dgm:cxn modelId="{CB2FF45E-1683-4DE7-B14D-EDFAAF815F91}" type="presOf" srcId="{A04A56A8-3149-49D7-BA00-1AAF356DAB97}" destId="{6C43015F-70AD-4BB5-BB34-3FE8AFBD8392}" srcOrd="0" destOrd="2" presId="urn:microsoft.com/office/officeart/2005/8/layout/vList5"/>
    <dgm:cxn modelId="{CEE11361-5FF3-4980-8B36-E85B1CC4AE87}" type="presOf" srcId="{5C99E277-AEBA-4415-8CC8-64E3E0D8CD79}" destId="{35CD7719-750E-4BEF-B9A6-8048689EB963}" srcOrd="0" destOrd="0" presId="urn:microsoft.com/office/officeart/2005/8/layout/vList5"/>
    <dgm:cxn modelId="{C6FB8A61-289F-4480-B9DC-E36CDCFAD704}" type="presOf" srcId="{F6AB7572-6B76-47E7-9FA2-9DC4907CA2CE}" destId="{8E2D7F4D-BB4F-4FDB-8644-2FD286A54838}" srcOrd="0" destOrd="0" presId="urn:microsoft.com/office/officeart/2005/8/layout/vList5"/>
    <dgm:cxn modelId="{ED6A1D68-0CE0-4CAE-A6BF-ECCD38BB1D9A}" type="presOf" srcId="{D4AC426D-116F-4DC8-8D8B-B0178C1B0072}" destId="{6C43015F-70AD-4BB5-BB34-3FE8AFBD8392}" srcOrd="0" destOrd="1" presId="urn:microsoft.com/office/officeart/2005/8/layout/vList5"/>
    <dgm:cxn modelId="{3F3DD668-50B3-4560-9D84-564EDB210268}" srcId="{5CE39A73-E577-46D0-8BF3-B44A01E64738}" destId="{D3D441CF-4E13-4987-A39A-0763252D0444}" srcOrd="1" destOrd="0" parTransId="{390A9226-CEDE-45DA-84F7-0D1FE4D9DE34}" sibTransId="{E2F69489-6FED-4164-BFE3-655FE1A563E0}"/>
    <dgm:cxn modelId="{DE9DB74A-07AF-4DCC-8D1B-2E270F700845}" type="presOf" srcId="{3A7D47DE-424A-4C35-ACF5-19FF8A1D4ECC}" destId="{11CD59E2-AC5F-4F7E-8CB0-CBFD854B37FD}" srcOrd="0" destOrd="1" presId="urn:microsoft.com/office/officeart/2005/8/layout/vList5"/>
    <dgm:cxn modelId="{17EA0F6B-FCBF-4B5A-82AA-3FF69310F2ED}" type="presOf" srcId="{F426E8A4-8D1B-4ECB-9E4E-D8612025C99D}" destId="{11CD59E2-AC5F-4F7E-8CB0-CBFD854B37FD}" srcOrd="0" destOrd="3" presId="urn:microsoft.com/office/officeart/2005/8/layout/vList5"/>
    <dgm:cxn modelId="{739D9F89-C530-40B0-96C7-4AA3C5FF2AC4}" type="presOf" srcId="{E5305FD7-779A-4530-8558-FDCFB6D8DA62}" destId="{6271802F-D853-4040-A107-B83D60ABF583}" srcOrd="0" destOrd="0" presId="urn:microsoft.com/office/officeart/2005/8/layout/vList5"/>
    <dgm:cxn modelId="{E7072E8B-D688-480E-BE3C-298D3D5A5E3E}" type="presOf" srcId="{5B6D93FE-AF18-4DA0-8651-E0F4797227E5}" destId="{6C43015F-70AD-4BB5-BB34-3FE8AFBD8392}" srcOrd="0" destOrd="0" presId="urn:microsoft.com/office/officeart/2005/8/layout/vList5"/>
    <dgm:cxn modelId="{DA52E88C-7D6D-44C4-9048-FC309065C6B1}" srcId="{C436FCC1-2D4F-411C-9F80-566D9F4C9C89}" destId="{5B6D93FE-AF18-4DA0-8651-E0F4797227E5}" srcOrd="0" destOrd="0" parTransId="{0F6E731B-7470-42E0-8F52-D7D933E475FA}" sibTransId="{A4F2174B-1BE4-4F9E-876D-DFE8C1E84313}"/>
    <dgm:cxn modelId="{7D17E08F-0688-4CC5-A303-B1DA6676D57E}" type="presOf" srcId="{D916798D-3609-4DCB-8B3E-C2C32CCC7173}" destId="{8E2D7F4D-BB4F-4FDB-8644-2FD286A54838}" srcOrd="0" destOrd="2" presId="urn:microsoft.com/office/officeart/2005/8/layout/vList5"/>
    <dgm:cxn modelId="{BF341B97-C8FF-45E9-9792-32949F85C44D}" type="presOf" srcId="{0E2B76E9-34CE-4353-80AA-4DEDA2F52761}" destId="{72F986FA-2894-4A3C-8B9E-4CD9F41BF2B8}" srcOrd="0" destOrd="0" presId="urn:microsoft.com/office/officeart/2005/8/layout/vList5"/>
    <dgm:cxn modelId="{8293279E-A20F-46AF-9108-F73283FBF584}" srcId="{73B69E13-99D9-412F-97B3-D1F64CE31348}" destId="{5C99E277-AEBA-4415-8CC8-64E3E0D8CD79}" srcOrd="1" destOrd="0" parTransId="{B3D93E75-5768-49DB-8B84-C6863DC00C2A}" sibTransId="{3D92934D-7920-48AD-8EC1-A270134FAE13}"/>
    <dgm:cxn modelId="{56EBF49F-35B4-4E8F-B5D8-14A08DB4FEC1}" srcId="{E5305FD7-779A-4530-8558-FDCFB6D8DA62}" destId="{F426E8A4-8D1B-4ECB-9E4E-D8612025C99D}" srcOrd="3" destOrd="0" parTransId="{6298D187-7B21-4CC8-85D8-904A017BCD1B}" sibTransId="{6E0F870A-B0B5-490F-B3A1-9571B7E19789}"/>
    <dgm:cxn modelId="{5E9481A8-8AF4-4999-87D9-0E0A28FA1CEF}" type="presOf" srcId="{58F7EF11-9442-4FFB-B918-CCF4668FF9E7}" destId="{11CD59E2-AC5F-4F7E-8CB0-CBFD854B37FD}" srcOrd="0" destOrd="0" presId="urn:microsoft.com/office/officeart/2005/8/layout/vList5"/>
    <dgm:cxn modelId="{BF54BFAB-AB21-4B7A-8274-D8825AED9E5A}" srcId="{C436FCC1-2D4F-411C-9F80-566D9F4C9C89}" destId="{A04A56A8-3149-49D7-BA00-1AAF356DAB97}" srcOrd="2" destOrd="0" parTransId="{27579082-7DC7-45E1-9FE7-3DF711B248A5}" sibTransId="{1C9F506C-16A3-4B9F-B33F-493604605ADD}"/>
    <dgm:cxn modelId="{BC7C9EBE-6FD1-4260-86B8-3AD3F60742D5}" srcId="{E5305FD7-779A-4530-8558-FDCFB6D8DA62}" destId="{5641D55A-AE44-4EEB-BB0C-56809DAE8439}" srcOrd="2" destOrd="0" parTransId="{24693EE1-DF64-4E3D-B5C3-5587F9D9C736}" sibTransId="{FB314313-9683-485A-A252-57A4F73A54EC}"/>
    <dgm:cxn modelId="{5AE2A7C2-DA7C-4031-AC44-EA7F4791F629}" type="presOf" srcId="{58202A7D-98A7-4860-9B36-65EB77EA14A2}" destId="{57063F5D-DED2-4A80-8BF9-9FFA848DFC65}" srcOrd="0" destOrd="1" presId="urn:microsoft.com/office/officeart/2005/8/layout/vList5"/>
    <dgm:cxn modelId="{B4E658C3-B6F1-41AC-8350-216F67D640E0}" srcId="{73B69E13-99D9-412F-97B3-D1F64CE31348}" destId="{0E2B76E9-34CE-4353-80AA-4DEDA2F52761}" srcOrd="2" destOrd="0" parTransId="{16CC7814-90C9-4C9C-B989-1BBE63C216AF}" sibTransId="{81B97469-77D3-466E-92F5-D22A46E37C1C}"/>
    <dgm:cxn modelId="{4585AFCA-B9A7-4CE1-9435-DED3DA448DE2}" srcId="{5CE39A73-E577-46D0-8BF3-B44A01E64738}" destId="{D916798D-3609-4DCB-8B3E-C2C32CCC7173}" srcOrd="2" destOrd="0" parTransId="{F5F94985-BC73-4A0D-B81C-8D7EEB41B65B}" sibTransId="{2CBBCF9F-8846-471D-B1DB-6A271F053C0D}"/>
    <dgm:cxn modelId="{AFD575D1-E9DE-41A0-A8E3-3FBEBBFB09A8}" srcId="{0E2B76E9-34CE-4353-80AA-4DEDA2F52761}" destId="{58202A7D-98A7-4860-9B36-65EB77EA14A2}" srcOrd="1" destOrd="0" parTransId="{D989C24C-E4FA-4A55-AA04-5153F102B5A5}" sibTransId="{3D914A26-410E-4A78-9ECA-91697492641C}"/>
    <dgm:cxn modelId="{1D859AD4-AC08-4E5D-A042-941161D7DAEC}" type="presOf" srcId="{58FA50B8-C1F2-46BD-A8B7-6216AF0BC7B5}" destId="{57063F5D-DED2-4A80-8BF9-9FFA848DFC65}" srcOrd="0" destOrd="0" presId="urn:microsoft.com/office/officeart/2005/8/layout/vList5"/>
    <dgm:cxn modelId="{B2C6A6D8-2C9B-4F49-BE48-79759FF36F88}" srcId="{C436FCC1-2D4F-411C-9F80-566D9F4C9C89}" destId="{D4AC426D-116F-4DC8-8D8B-B0178C1B0072}" srcOrd="1" destOrd="0" parTransId="{D2952462-B1D2-42D4-962D-E096A4567CC1}" sibTransId="{50445297-2864-4918-BACB-5B7A21DBB371}"/>
    <dgm:cxn modelId="{BAA636DD-DDE0-4618-A289-11D27F6BE981}" srcId="{73B69E13-99D9-412F-97B3-D1F64CE31348}" destId="{E5305FD7-779A-4530-8558-FDCFB6D8DA62}" srcOrd="3" destOrd="0" parTransId="{11A54424-0779-4153-9FEA-3FD5603AE635}" sibTransId="{B32041E3-9131-4D04-B2A7-2FBA4A302952}"/>
    <dgm:cxn modelId="{13F23FE1-C783-488C-A920-DD720CBA5AE2}" type="presOf" srcId="{73B69E13-99D9-412F-97B3-D1F64CE31348}" destId="{370433E9-A31F-4712-9EB4-E8C345F9EFA8}" srcOrd="0" destOrd="0" presId="urn:microsoft.com/office/officeart/2005/8/layout/vList5"/>
    <dgm:cxn modelId="{17E5ECEF-5407-4BE7-8A1C-19365F046C80}" srcId="{73B69E13-99D9-412F-97B3-D1F64CE31348}" destId="{5CE39A73-E577-46D0-8BF3-B44A01E64738}" srcOrd="4" destOrd="0" parTransId="{0A5C1181-BAD6-45DF-8B24-C2092AB9CA34}" sibTransId="{53E2E454-63A6-4019-A6BA-E29AFF7A2B90}"/>
    <dgm:cxn modelId="{5B9A20F9-9580-4DAE-A0EC-91051416AB16}" srcId="{5C99E277-AEBA-4415-8CC8-64E3E0D8CD79}" destId="{0FD52F56-6AA1-4C84-B702-CAE70407563C}" srcOrd="0" destOrd="0" parTransId="{FFF08EA9-FE41-4D37-BE80-AAF66E4CFD15}" sibTransId="{A776E130-F760-4199-96D6-FA9326F89DBE}"/>
    <dgm:cxn modelId="{1FA4D0FE-E986-43FF-9298-FE15CC6832E5}" type="presOf" srcId="{5641D55A-AE44-4EEB-BB0C-56809DAE8439}" destId="{11CD59E2-AC5F-4F7E-8CB0-CBFD854B37FD}" srcOrd="0" destOrd="2" presId="urn:microsoft.com/office/officeart/2005/8/layout/vList5"/>
    <dgm:cxn modelId="{277D10B9-494D-49C4-85A9-0FF76EC64292}" type="presParOf" srcId="{370433E9-A31F-4712-9EB4-E8C345F9EFA8}" destId="{80F3D1B6-B1FE-465D-9818-781B259E9ACC}" srcOrd="0" destOrd="0" presId="urn:microsoft.com/office/officeart/2005/8/layout/vList5"/>
    <dgm:cxn modelId="{8B1148AC-FDB7-4223-9372-65DDF8CE7C40}" type="presParOf" srcId="{80F3D1B6-B1FE-465D-9818-781B259E9ACC}" destId="{0DD92BB8-3CDD-4A87-B9F8-39D29347A413}" srcOrd="0" destOrd="0" presId="urn:microsoft.com/office/officeart/2005/8/layout/vList5"/>
    <dgm:cxn modelId="{3D8F7D4E-38F3-41FC-B07A-F649ABB3D6CD}" type="presParOf" srcId="{80F3D1B6-B1FE-465D-9818-781B259E9ACC}" destId="{6C43015F-70AD-4BB5-BB34-3FE8AFBD8392}" srcOrd="1" destOrd="0" presId="urn:microsoft.com/office/officeart/2005/8/layout/vList5"/>
    <dgm:cxn modelId="{07C15AD8-4742-4A35-90B2-B40D40788B94}" type="presParOf" srcId="{370433E9-A31F-4712-9EB4-E8C345F9EFA8}" destId="{AFDE9ECD-2061-455E-8005-D22D26B646A2}" srcOrd="1" destOrd="0" presId="urn:microsoft.com/office/officeart/2005/8/layout/vList5"/>
    <dgm:cxn modelId="{CE634162-1AFD-4C6D-B24C-54EA22DA8D43}" type="presParOf" srcId="{370433E9-A31F-4712-9EB4-E8C345F9EFA8}" destId="{300C9A80-E3CD-48C5-83CF-718BE905CBD1}" srcOrd="2" destOrd="0" presId="urn:microsoft.com/office/officeart/2005/8/layout/vList5"/>
    <dgm:cxn modelId="{DE88DB91-DC70-4755-A95D-12D5029B198E}" type="presParOf" srcId="{300C9A80-E3CD-48C5-83CF-718BE905CBD1}" destId="{35CD7719-750E-4BEF-B9A6-8048689EB963}" srcOrd="0" destOrd="0" presId="urn:microsoft.com/office/officeart/2005/8/layout/vList5"/>
    <dgm:cxn modelId="{25259757-A64A-4259-8C3A-FF807D63EC4F}" type="presParOf" srcId="{300C9A80-E3CD-48C5-83CF-718BE905CBD1}" destId="{BB8C3244-11F0-45D4-8FFC-7C45CBD617CB}" srcOrd="1" destOrd="0" presId="urn:microsoft.com/office/officeart/2005/8/layout/vList5"/>
    <dgm:cxn modelId="{7BCAEC36-74BA-4BFB-A4A3-BAC697AD9C93}" type="presParOf" srcId="{370433E9-A31F-4712-9EB4-E8C345F9EFA8}" destId="{FDD5FF01-8CA0-46B4-BF98-F27F3C2D9C32}" srcOrd="3" destOrd="0" presId="urn:microsoft.com/office/officeart/2005/8/layout/vList5"/>
    <dgm:cxn modelId="{187194ED-2DB5-4418-9021-7E9AA871F091}" type="presParOf" srcId="{370433E9-A31F-4712-9EB4-E8C345F9EFA8}" destId="{7F26B1FA-536F-4DCC-A788-884F1A8E9E96}" srcOrd="4" destOrd="0" presId="urn:microsoft.com/office/officeart/2005/8/layout/vList5"/>
    <dgm:cxn modelId="{D5947C42-3003-4351-B392-57CE09C1FDCC}" type="presParOf" srcId="{7F26B1FA-536F-4DCC-A788-884F1A8E9E96}" destId="{72F986FA-2894-4A3C-8B9E-4CD9F41BF2B8}" srcOrd="0" destOrd="0" presId="urn:microsoft.com/office/officeart/2005/8/layout/vList5"/>
    <dgm:cxn modelId="{C4027115-3880-4306-900A-EAEF700E5C5A}" type="presParOf" srcId="{7F26B1FA-536F-4DCC-A788-884F1A8E9E96}" destId="{57063F5D-DED2-4A80-8BF9-9FFA848DFC65}" srcOrd="1" destOrd="0" presId="urn:microsoft.com/office/officeart/2005/8/layout/vList5"/>
    <dgm:cxn modelId="{0A8EBAD7-036E-4B33-94EA-E949CBBA6104}" type="presParOf" srcId="{370433E9-A31F-4712-9EB4-E8C345F9EFA8}" destId="{205D1AE2-2D1D-40C1-960B-133E4F8CA8F4}" srcOrd="5" destOrd="0" presId="urn:microsoft.com/office/officeart/2005/8/layout/vList5"/>
    <dgm:cxn modelId="{D5DA0861-9D9D-42F5-85E5-F9A28BA6E706}" type="presParOf" srcId="{370433E9-A31F-4712-9EB4-E8C345F9EFA8}" destId="{2E4302F4-EAEF-45A0-A34B-B4282C5C6288}" srcOrd="6" destOrd="0" presId="urn:microsoft.com/office/officeart/2005/8/layout/vList5"/>
    <dgm:cxn modelId="{B7444B9F-AED0-458F-BFDD-51D7A119DA88}" type="presParOf" srcId="{2E4302F4-EAEF-45A0-A34B-B4282C5C6288}" destId="{6271802F-D853-4040-A107-B83D60ABF583}" srcOrd="0" destOrd="0" presId="urn:microsoft.com/office/officeart/2005/8/layout/vList5"/>
    <dgm:cxn modelId="{4559F13D-AD13-4EE6-AA2F-C023EED813AB}" type="presParOf" srcId="{2E4302F4-EAEF-45A0-A34B-B4282C5C6288}" destId="{11CD59E2-AC5F-4F7E-8CB0-CBFD854B37FD}" srcOrd="1" destOrd="0" presId="urn:microsoft.com/office/officeart/2005/8/layout/vList5"/>
    <dgm:cxn modelId="{D50B89A7-F191-4F6F-BF77-4D8EE4CF9587}" type="presParOf" srcId="{370433E9-A31F-4712-9EB4-E8C345F9EFA8}" destId="{5DFDC3B8-67F6-4D2C-975F-7DA7E9FA01EF}" srcOrd="7" destOrd="0" presId="urn:microsoft.com/office/officeart/2005/8/layout/vList5"/>
    <dgm:cxn modelId="{3E798560-54B5-435C-BC0F-F4AC547EC937}" type="presParOf" srcId="{370433E9-A31F-4712-9EB4-E8C345F9EFA8}" destId="{5FD01CC2-2F2E-40CF-9F32-DC40E34C84FA}" srcOrd="8" destOrd="0" presId="urn:microsoft.com/office/officeart/2005/8/layout/vList5"/>
    <dgm:cxn modelId="{9B36EC0D-EBAF-4B25-8381-0BCA9074F8D1}" type="presParOf" srcId="{5FD01CC2-2F2E-40CF-9F32-DC40E34C84FA}" destId="{0B84B44F-3407-418A-8951-866384487B55}" srcOrd="0" destOrd="0" presId="urn:microsoft.com/office/officeart/2005/8/layout/vList5"/>
    <dgm:cxn modelId="{6D620A52-6892-4611-9ABA-8C89EA7520FB}" type="presParOf" srcId="{5FD01CC2-2F2E-40CF-9F32-DC40E34C84FA}" destId="{8E2D7F4D-BB4F-4FDB-8644-2FD286A54838}"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3B69E13-99D9-412F-97B3-D1F64CE31348}" type="doc">
      <dgm:prSet loTypeId="urn:microsoft.com/office/officeart/2005/8/layout/vList5" loCatId="list" qsTypeId="urn:microsoft.com/office/officeart/2005/8/quickstyle/simple1" qsCatId="simple" csTypeId="urn:microsoft.com/office/officeart/2005/8/colors/colorful3" csCatId="colorful" phldr="1"/>
      <dgm:spPr/>
      <dgm:t>
        <a:bodyPr/>
        <a:lstStyle/>
        <a:p>
          <a:endParaRPr lang="lv-LV"/>
        </a:p>
      </dgm:t>
    </dgm:pt>
    <dgm:pt modelId="{C436FCC1-2D4F-411C-9F80-566D9F4C9C89}">
      <dgm:prSet phldrT="[Text]" custT="1"/>
      <dgm:spPr>
        <a:ln>
          <a:solidFill>
            <a:schemeClr val="bg1"/>
          </a:solidFill>
        </a:ln>
        <a:effectLst/>
      </dgm:spPr>
      <dgm:t>
        <a:bodyPr/>
        <a:lstStyle/>
        <a:p>
          <a:r>
            <a:rPr lang="lv-LV" sz="1600">
              <a:latin typeface="Veranda"/>
            </a:rPr>
            <a:t>Paskaidrojuma daļa</a:t>
          </a:r>
        </a:p>
      </dgm:t>
    </dgm:pt>
    <dgm:pt modelId="{F9E1514F-61D5-4F97-B215-AAF592928089}" type="parTrans" cxnId="{AEE28117-87B9-43F6-BD28-D4EEAD8A012D}">
      <dgm:prSet/>
      <dgm:spPr/>
      <dgm:t>
        <a:bodyPr/>
        <a:lstStyle/>
        <a:p>
          <a:endParaRPr lang="lv-LV"/>
        </a:p>
      </dgm:t>
    </dgm:pt>
    <dgm:pt modelId="{8306E8A8-30DE-4429-BA70-73EFAA581FCD}" type="sibTrans" cxnId="{AEE28117-87B9-43F6-BD28-D4EEAD8A012D}">
      <dgm:prSet/>
      <dgm:spPr/>
      <dgm:t>
        <a:bodyPr/>
        <a:lstStyle/>
        <a:p>
          <a:endParaRPr lang="lv-LV"/>
        </a:p>
      </dgm:t>
    </dgm:pt>
    <dgm:pt modelId="{5C99E277-AEBA-4415-8CC8-64E3E0D8CD79}">
      <dgm:prSet phldrT="[Text]" custT="1"/>
      <dgm:spPr>
        <a:effectLst/>
      </dgm:spPr>
      <dgm:t>
        <a:bodyPr/>
        <a:lstStyle/>
        <a:p>
          <a:r>
            <a:rPr lang="lv-LV" sz="1600" b="1">
              <a:latin typeface="Veranda"/>
            </a:rPr>
            <a:t>Stratēģiskā daļa</a:t>
          </a:r>
        </a:p>
      </dgm:t>
    </dgm:pt>
    <dgm:pt modelId="{B3D93E75-5768-49DB-8B84-C6863DC00C2A}" type="parTrans" cxnId="{8293279E-A20F-46AF-9108-F73283FBF584}">
      <dgm:prSet/>
      <dgm:spPr/>
      <dgm:t>
        <a:bodyPr/>
        <a:lstStyle/>
        <a:p>
          <a:endParaRPr lang="lv-LV"/>
        </a:p>
      </dgm:t>
    </dgm:pt>
    <dgm:pt modelId="{3D92934D-7920-48AD-8EC1-A270134FAE13}" type="sibTrans" cxnId="{8293279E-A20F-46AF-9108-F73283FBF584}">
      <dgm:prSet/>
      <dgm:spPr/>
      <dgm:t>
        <a:bodyPr/>
        <a:lstStyle/>
        <a:p>
          <a:endParaRPr lang="lv-LV"/>
        </a:p>
      </dgm:t>
    </dgm:pt>
    <dgm:pt modelId="{0E2B76E9-34CE-4353-80AA-4DEDA2F52761}">
      <dgm:prSet phldrT="[Text]" custT="1"/>
      <dgm:spPr/>
      <dgm:t>
        <a:bodyPr/>
        <a:lstStyle/>
        <a:p>
          <a:r>
            <a:rPr lang="lv-LV" sz="1600">
              <a:latin typeface="Veranda"/>
            </a:rPr>
            <a:t>Jūras telpas izmantošanas daļa</a:t>
          </a:r>
        </a:p>
      </dgm:t>
    </dgm:pt>
    <dgm:pt modelId="{16CC7814-90C9-4C9C-B989-1BBE63C216AF}" type="parTrans" cxnId="{B4E658C3-B6F1-41AC-8350-216F67D640E0}">
      <dgm:prSet/>
      <dgm:spPr/>
      <dgm:t>
        <a:bodyPr/>
        <a:lstStyle/>
        <a:p>
          <a:endParaRPr lang="lv-LV"/>
        </a:p>
      </dgm:t>
    </dgm:pt>
    <dgm:pt modelId="{81B97469-77D3-466E-92F5-D22A46E37C1C}" type="sibTrans" cxnId="{B4E658C3-B6F1-41AC-8350-216F67D640E0}">
      <dgm:prSet/>
      <dgm:spPr/>
      <dgm:t>
        <a:bodyPr/>
        <a:lstStyle/>
        <a:p>
          <a:endParaRPr lang="lv-LV"/>
        </a:p>
      </dgm:t>
    </dgm:pt>
    <dgm:pt modelId="{5CE39A73-E577-46D0-8BF3-B44A01E64738}">
      <dgm:prSet phldrT="[Text]" custT="1"/>
      <dgm:spPr/>
      <dgm:t>
        <a:bodyPr/>
        <a:lstStyle/>
        <a:p>
          <a:r>
            <a:rPr lang="lv-LV" sz="1600">
              <a:latin typeface="Veranda"/>
            </a:rPr>
            <a:t>Pielikumi</a:t>
          </a:r>
        </a:p>
      </dgm:t>
    </dgm:pt>
    <dgm:pt modelId="{0A5C1181-BAD6-45DF-8B24-C2092AB9CA34}" type="parTrans" cxnId="{17E5ECEF-5407-4BE7-8A1C-19365F046C80}">
      <dgm:prSet/>
      <dgm:spPr/>
      <dgm:t>
        <a:bodyPr/>
        <a:lstStyle/>
        <a:p>
          <a:endParaRPr lang="lv-LV"/>
        </a:p>
      </dgm:t>
    </dgm:pt>
    <dgm:pt modelId="{53E2E454-63A6-4019-A6BA-E29AFF7A2B90}" type="sibTrans" cxnId="{17E5ECEF-5407-4BE7-8A1C-19365F046C80}">
      <dgm:prSet/>
      <dgm:spPr/>
      <dgm:t>
        <a:bodyPr/>
        <a:lstStyle/>
        <a:p>
          <a:endParaRPr lang="lv-LV"/>
        </a:p>
      </dgm:t>
    </dgm:pt>
    <dgm:pt modelId="{E5305FD7-779A-4530-8558-FDCFB6D8DA62}">
      <dgm:prSet phldrT="[Text]" custT="1"/>
      <dgm:spPr/>
      <dgm:t>
        <a:bodyPr/>
        <a:lstStyle/>
        <a:p>
          <a:r>
            <a:rPr lang="lv-LV" sz="1600">
              <a:latin typeface="Veranda"/>
            </a:rPr>
            <a:t>Plānojuma īstenošana un aktualizācija</a:t>
          </a:r>
        </a:p>
      </dgm:t>
    </dgm:pt>
    <dgm:pt modelId="{11A54424-0779-4153-9FEA-3FD5603AE635}" type="parTrans" cxnId="{BAA636DD-DDE0-4618-A289-11D27F6BE981}">
      <dgm:prSet/>
      <dgm:spPr/>
      <dgm:t>
        <a:bodyPr/>
        <a:lstStyle/>
        <a:p>
          <a:endParaRPr lang="lv-LV"/>
        </a:p>
      </dgm:t>
    </dgm:pt>
    <dgm:pt modelId="{B32041E3-9131-4D04-B2A7-2FBA4A302952}" type="sibTrans" cxnId="{BAA636DD-DDE0-4618-A289-11D27F6BE981}">
      <dgm:prSet/>
      <dgm:spPr/>
      <dgm:t>
        <a:bodyPr/>
        <a:lstStyle/>
        <a:p>
          <a:endParaRPr lang="lv-LV"/>
        </a:p>
      </dgm:t>
    </dgm:pt>
    <dgm:pt modelId="{370433E9-A31F-4712-9EB4-E8C345F9EFA8}" type="pres">
      <dgm:prSet presAssocID="{73B69E13-99D9-412F-97B3-D1F64CE31348}" presName="Name0" presStyleCnt="0">
        <dgm:presLayoutVars>
          <dgm:dir/>
          <dgm:animLvl val="lvl"/>
          <dgm:resizeHandles val="exact"/>
        </dgm:presLayoutVars>
      </dgm:prSet>
      <dgm:spPr/>
    </dgm:pt>
    <dgm:pt modelId="{80F3D1B6-B1FE-465D-9818-781B259E9ACC}" type="pres">
      <dgm:prSet presAssocID="{C436FCC1-2D4F-411C-9F80-566D9F4C9C89}" presName="linNode" presStyleCnt="0"/>
      <dgm:spPr/>
    </dgm:pt>
    <dgm:pt modelId="{0DD92BB8-3CDD-4A87-B9F8-39D29347A413}" type="pres">
      <dgm:prSet presAssocID="{C436FCC1-2D4F-411C-9F80-566D9F4C9C89}" presName="parentText" presStyleLbl="node1" presStyleIdx="0" presStyleCnt="5" custScaleX="169992" custScaleY="12555">
        <dgm:presLayoutVars>
          <dgm:chMax val="1"/>
          <dgm:bulletEnabled val="1"/>
        </dgm:presLayoutVars>
      </dgm:prSet>
      <dgm:spPr/>
    </dgm:pt>
    <dgm:pt modelId="{AFDE9ECD-2061-455E-8005-D22D26B646A2}" type="pres">
      <dgm:prSet presAssocID="{8306E8A8-30DE-4429-BA70-73EFAA581FCD}" presName="sp" presStyleCnt="0"/>
      <dgm:spPr/>
    </dgm:pt>
    <dgm:pt modelId="{300C9A80-E3CD-48C5-83CF-718BE905CBD1}" type="pres">
      <dgm:prSet presAssocID="{5C99E277-AEBA-4415-8CC8-64E3E0D8CD79}" presName="linNode" presStyleCnt="0"/>
      <dgm:spPr/>
    </dgm:pt>
    <dgm:pt modelId="{35CD7719-750E-4BEF-B9A6-8048689EB963}" type="pres">
      <dgm:prSet presAssocID="{5C99E277-AEBA-4415-8CC8-64E3E0D8CD79}" presName="parentText" presStyleLbl="node1" presStyleIdx="1" presStyleCnt="5" custScaleX="169992" custScaleY="12555">
        <dgm:presLayoutVars>
          <dgm:chMax val="1"/>
          <dgm:bulletEnabled val="1"/>
        </dgm:presLayoutVars>
      </dgm:prSet>
      <dgm:spPr/>
    </dgm:pt>
    <dgm:pt modelId="{FDD5FF01-8CA0-46B4-BF98-F27F3C2D9C32}" type="pres">
      <dgm:prSet presAssocID="{3D92934D-7920-48AD-8EC1-A270134FAE13}" presName="sp" presStyleCnt="0"/>
      <dgm:spPr/>
    </dgm:pt>
    <dgm:pt modelId="{7F26B1FA-536F-4DCC-A788-884F1A8E9E96}" type="pres">
      <dgm:prSet presAssocID="{0E2B76E9-34CE-4353-80AA-4DEDA2F52761}" presName="linNode" presStyleCnt="0"/>
      <dgm:spPr/>
    </dgm:pt>
    <dgm:pt modelId="{72F986FA-2894-4A3C-8B9E-4CD9F41BF2B8}" type="pres">
      <dgm:prSet presAssocID="{0E2B76E9-34CE-4353-80AA-4DEDA2F52761}" presName="parentText" presStyleLbl="node1" presStyleIdx="2" presStyleCnt="5" custScaleX="169992" custScaleY="12555">
        <dgm:presLayoutVars>
          <dgm:chMax val="1"/>
          <dgm:bulletEnabled val="1"/>
        </dgm:presLayoutVars>
      </dgm:prSet>
      <dgm:spPr/>
    </dgm:pt>
    <dgm:pt modelId="{205D1AE2-2D1D-40C1-960B-133E4F8CA8F4}" type="pres">
      <dgm:prSet presAssocID="{81B97469-77D3-466E-92F5-D22A46E37C1C}" presName="sp" presStyleCnt="0"/>
      <dgm:spPr/>
    </dgm:pt>
    <dgm:pt modelId="{2E4302F4-EAEF-45A0-A34B-B4282C5C6288}" type="pres">
      <dgm:prSet presAssocID="{E5305FD7-779A-4530-8558-FDCFB6D8DA62}" presName="linNode" presStyleCnt="0"/>
      <dgm:spPr/>
    </dgm:pt>
    <dgm:pt modelId="{6271802F-D853-4040-A107-B83D60ABF583}" type="pres">
      <dgm:prSet presAssocID="{E5305FD7-779A-4530-8558-FDCFB6D8DA62}" presName="parentText" presStyleLbl="node1" presStyleIdx="3" presStyleCnt="5" custScaleX="169992" custScaleY="12555">
        <dgm:presLayoutVars>
          <dgm:chMax val="1"/>
          <dgm:bulletEnabled val="1"/>
        </dgm:presLayoutVars>
      </dgm:prSet>
      <dgm:spPr/>
    </dgm:pt>
    <dgm:pt modelId="{5DFDC3B8-67F6-4D2C-975F-7DA7E9FA01EF}" type="pres">
      <dgm:prSet presAssocID="{B32041E3-9131-4D04-B2A7-2FBA4A302952}" presName="sp" presStyleCnt="0"/>
      <dgm:spPr/>
    </dgm:pt>
    <dgm:pt modelId="{5FD01CC2-2F2E-40CF-9F32-DC40E34C84FA}" type="pres">
      <dgm:prSet presAssocID="{5CE39A73-E577-46D0-8BF3-B44A01E64738}" presName="linNode" presStyleCnt="0"/>
      <dgm:spPr/>
    </dgm:pt>
    <dgm:pt modelId="{0B84B44F-3407-418A-8951-866384487B55}" type="pres">
      <dgm:prSet presAssocID="{5CE39A73-E577-46D0-8BF3-B44A01E64738}" presName="parentText" presStyleLbl="node1" presStyleIdx="4" presStyleCnt="5" custScaleX="169992" custScaleY="12555">
        <dgm:presLayoutVars>
          <dgm:chMax val="1"/>
          <dgm:bulletEnabled val="1"/>
        </dgm:presLayoutVars>
      </dgm:prSet>
      <dgm:spPr/>
    </dgm:pt>
  </dgm:ptLst>
  <dgm:cxnLst>
    <dgm:cxn modelId="{AEE28117-87B9-43F6-BD28-D4EEAD8A012D}" srcId="{73B69E13-99D9-412F-97B3-D1F64CE31348}" destId="{C436FCC1-2D4F-411C-9F80-566D9F4C9C89}" srcOrd="0" destOrd="0" parTransId="{F9E1514F-61D5-4F97-B215-AAF592928089}" sibTransId="{8306E8A8-30DE-4429-BA70-73EFAA581FCD}"/>
    <dgm:cxn modelId="{89020B3C-1564-4233-A3FB-E9B3FC4DF0B7}" type="presOf" srcId="{5CE39A73-E577-46D0-8BF3-B44A01E64738}" destId="{0B84B44F-3407-418A-8951-866384487B55}" srcOrd="0" destOrd="0" presId="urn:microsoft.com/office/officeart/2005/8/layout/vList5"/>
    <dgm:cxn modelId="{EB13D05B-94FC-44B3-89FA-5BCDF6E3BA18}" type="presOf" srcId="{C436FCC1-2D4F-411C-9F80-566D9F4C9C89}" destId="{0DD92BB8-3CDD-4A87-B9F8-39D29347A413}" srcOrd="0" destOrd="0" presId="urn:microsoft.com/office/officeart/2005/8/layout/vList5"/>
    <dgm:cxn modelId="{CEE11361-5FF3-4980-8B36-E85B1CC4AE87}" type="presOf" srcId="{5C99E277-AEBA-4415-8CC8-64E3E0D8CD79}" destId="{35CD7719-750E-4BEF-B9A6-8048689EB963}" srcOrd="0" destOrd="0" presId="urn:microsoft.com/office/officeart/2005/8/layout/vList5"/>
    <dgm:cxn modelId="{739D9F89-C530-40B0-96C7-4AA3C5FF2AC4}" type="presOf" srcId="{E5305FD7-779A-4530-8558-FDCFB6D8DA62}" destId="{6271802F-D853-4040-A107-B83D60ABF583}" srcOrd="0" destOrd="0" presId="urn:microsoft.com/office/officeart/2005/8/layout/vList5"/>
    <dgm:cxn modelId="{BF341B97-C8FF-45E9-9792-32949F85C44D}" type="presOf" srcId="{0E2B76E9-34CE-4353-80AA-4DEDA2F52761}" destId="{72F986FA-2894-4A3C-8B9E-4CD9F41BF2B8}" srcOrd="0" destOrd="0" presId="urn:microsoft.com/office/officeart/2005/8/layout/vList5"/>
    <dgm:cxn modelId="{8293279E-A20F-46AF-9108-F73283FBF584}" srcId="{73B69E13-99D9-412F-97B3-D1F64CE31348}" destId="{5C99E277-AEBA-4415-8CC8-64E3E0D8CD79}" srcOrd="1" destOrd="0" parTransId="{B3D93E75-5768-49DB-8B84-C6863DC00C2A}" sibTransId="{3D92934D-7920-48AD-8EC1-A270134FAE13}"/>
    <dgm:cxn modelId="{B4E658C3-B6F1-41AC-8350-216F67D640E0}" srcId="{73B69E13-99D9-412F-97B3-D1F64CE31348}" destId="{0E2B76E9-34CE-4353-80AA-4DEDA2F52761}" srcOrd="2" destOrd="0" parTransId="{16CC7814-90C9-4C9C-B989-1BBE63C216AF}" sibTransId="{81B97469-77D3-466E-92F5-D22A46E37C1C}"/>
    <dgm:cxn modelId="{BAA636DD-DDE0-4618-A289-11D27F6BE981}" srcId="{73B69E13-99D9-412F-97B3-D1F64CE31348}" destId="{E5305FD7-779A-4530-8558-FDCFB6D8DA62}" srcOrd="3" destOrd="0" parTransId="{11A54424-0779-4153-9FEA-3FD5603AE635}" sibTransId="{B32041E3-9131-4D04-B2A7-2FBA4A302952}"/>
    <dgm:cxn modelId="{13F23FE1-C783-488C-A920-DD720CBA5AE2}" type="presOf" srcId="{73B69E13-99D9-412F-97B3-D1F64CE31348}" destId="{370433E9-A31F-4712-9EB4-E8C345F9EFA8}" srcOrd="0" destOrd="0" presId="urn:microsoft.com/office/officeart/2005/8/layout/vList5"/>
    <dgm:cxn modelId="{17E5ECEF-5407-4BE7-8A1C-19365F046C80}" srcId="{73B69E13-99D9-412F-97B3-D1F64CE31348}" destId="{5CE39A73-E577-46D0-8BF3-B44A01E64738}" srcOrd="4" destOrd="0" parTransId="{0A5C1181-BAD6-45DF-8B24-C2092AB9CA34}" sibTransId="{53E2E454-63A6-4019-A6BA-E29AFF7A2B90}"/>
    <dgm:cxn modelId="{277D10B9-494D-49C4-85A9-0FF76EC64292}" type="presParOf" srcId="{370433E9-A31F-4712-9EB4-E8C345F9EFA8}" destId="{80F3D1B6-B1FE-465D-9818-781B259E9ACC}" srcOrd="0" destOrd="0" presId="urn:microsoft.com/office/officeart/2005/8/layout/vList5"/>
    <dgm:cxn modelId="{8B1148AC-FDB7-4223-9372-65DDF8CE7C40}" type="presParOf" srcId="{80F3D1B6-B1FE-465D-9818-781B259E9ACC}" destId="{0DD92BB8-3CDD-4A87-B9F8-39D29347A413}" srcOrd="0" destOrd="0" presId="urn:microsoft.com/office/officeart/2005/8/layout/vList5"/>
    <dgm:cxn modelId="{07C15AD8-4742-4A35-90B2-B40D40788B94}" type="presParOf" srcId="{370433E9-A31F-4712-9EB4-E8C345F9EFA8}" destId="{AFDE9ECD-2061-455E-8005-D22D26B646A2}" srcOrd="1" destOrd="0" presId="urn:microsoft.com/office/officeart/2005/8/layout/vList5"/>
    <dgm:cxn modelId="{CE634162-1AFD-4C6D-B24C-54EA22DA8D43}" type="presParOf" srcId="{370433E9-A31F-4712-9EB4-E8C345F9EFA8}" destId="{300C9A80-E3CD-48C5-83CF-718BE905CBD1}" srcOrd="2" destOrd="0" presId="urn:microsoft.com/office/officeart/2005/8/layout/vList5"/>
    <dgm:cxn modelId="{DE88DB91-DC70-4755-A95D-12D5029B198E}" type="presParOf" srcId="{300C9A80-E3CD-48C5-83CF-718BE905CBD1}" destId="{35CD7719-750E-4BEF-B9A6-8048689EB963}" srcOrd="0" destOrd="0" presId="urn:microsoft.com/office/officeart/2005/8/layout/vList5"/>
    <dgm:cxn modelId="{7BCAEC36-74BA-4BFB-A4A3-BAC697AD9C93}" type="presParOf" srcId="{370433E9-A31F-4712-9EB4-E8C345F9EFA8}" destId="{FDD5FF01-8CA0-46B4-BF98-F27F3C2D9C32}" srcOrd="3" destOrd="0" presId="urn:microsoft.com/office/officeart/2005/8/layout/vList5"/>
    <dgm:cxn modelId="{187194ED-2DB5-4418-9021-7E9AA871F091}" type="presParOf" srcId="{370433E9-A31F-4712-9EB4-E8C345F9EFA8}" destId="{7F26B1FA-536F-4DCC-A788-884F1A8E9E96}" srcOrd="4" destOrd="0" presId="urn:microsoft.com/office/officeart/2005/8/layout/vList5"/>
    <dgm:cxn modelId="{D5947C42-3003-4351-B392-57CE09C1FDCC}" type="presParOf" srcId="{7F26B1FA-536F-4DCC-A788-884F1A8E9E96}" destId="{72F986FA-2894-4A3C-8B9E-4CD9F41BF2B8}" srcOrd="0" destOrd="0" presId="urn:microsoft.com/office/officeart/2005/8/layout/vList5"/>
    <dgm:cxn modelId="{0A8EBAD7-036E-4B33-94EA-E949CBBA6104}" type="presParOf" srcId="{370433E9-A31F-4712-9EB4-E8C345F9EFA8}" destId="{205D1AE2-2D1D-40C1-960B-133E4F8CA8F4}" srcOrd="5" destOrd="0" presId="urn:microsoft.com/office/officeart/2005/8/layout/vList5"/>
    <dgm:cxn modelId="{D5DA0861-9D9D-42F5-85E5-F9A28BA6E706}" type="presParOf" srcId="{370433E9-A31F-4712-9EB4-E8C345F9EFA8}" destId="{2E4302F4-EAEF-45A0-A34B-B4282C5C6288}" srcOrd="6" destOrd="0" presId="urn:microsoft.com/office/officeart/2005/8/layout/vList5"/>
    <dgm:cxn modelId="{B7444B9F-AED0-458F-BFDD-51D7A119DA88}" type="presParOf" srcId="{2E4302F4-EAEF-45A0-A34B-B4282C5C6288}" destId="{6271802F-D853-4040-A107-B83D60ABF583}" srcOrd="0" destOrd="0" presId="urn:microsoft.com/office/officeart/2005/8/layout/vList5"/>
    <dgm:cxn modelId="{D50B89A7-F191-4F6F-BF77-4D8EE4CF9587}" type="presParOf" srcId="{370433E9-A31F-4712-9EB4-E8C345F9EFA8}" destId="{5DFDC3B8-67F6-4D2C-975F-7DA7E9FA01EF}" srcOrd="7" destOrd="0" presId="urn:microsoft.com/office/officeart/2005/8/layout/vList5"/>
    <dgm:cxn modelId="{3E798560-54B5-435C-BC0F-F4AC547EC937}" type="presParOf" srcId="{370433E9-A31F-4712-9EB4-E8C345F9EFA8}" destId="{5FD01CC2-2F2E-40CF-9F32-DC40E34C84FA}" srcOrd="8" destOrd="0" presId="urn:microsoft.com/office/officeart/2005/8/layout/vList5"/>
    <dgm:cxn modelId="{9B36EC0D-EBAF-4B25-8381-0BCA9074F8D1}" type="presParOf" srcId="{5FD01CC2-2F2E-40CF-9F32-DC40E34C84FA}" destId="{0B84B44F-3407-418A-8951-866384487B55}"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3B69E13-99D9-412F-97B3-D1F64CE31348}" type="doc">
      <dgm:prSet loTypeId="urn:microsoft.com/office/officeart/2005/8/layout/vList5" loCatId="list" qsTypeId="urn:microsoft.com/office/officeart/2005/8/quickstyle/simple1" qsCatId="simple" csTypeId="urn:microsoft.com/office/officeart/2005/8/colors/colorful3" csCatId="colorful" phldr="1"/>
      <dgm:spPr/>
      <dgm:t>
        <a:bodyPr/>
        <a:lstStyle/>
        <a:p>
          <a:endParaRPr lang="lv-LV"/>
        </a:p>
      </dgm:t>
    </dgm:pt>
    <dgm:pt modelId="{C436FCC1-2D4F-411C-9F80-566D9F4C9C89}">
      <dgm:prSet phldrT="[Text]" custT="1"/>
      <dgm:spPr>
        <a:ln>
          <a:solidFill>
            <a:schemeClr val="bg1"/>
          </a:solidFill>
        </a:ln>
        <a:effectLst/>
      </dgm:spPr>
      <dgm:t>
        <a:bodyPr/>
        <a:lstStyle/>
        <a:p>
          <a:r>
            <a:rPr lang="lv-LV" sz="1600">
              <a:latin typeface="Veranda"/>
            </a:rPr>
            <a:t>Paskaidrojuma daļa</a:t>
          </a:r>
        </a:p>
      </dgm:t>
    </dgm:pt>
    <dgm:pt modelId="{F9E1514F-61D5-4F97-B215-AAF592928089}" type="parTrans" cxnId="{AEE28117-87B9-43F6-BD28-D4EEAD8A012D}">
      <dgm:prSet/>
      <dgm:spPr/>
      <dgm:t>
        <a:bodyPr/>
        <a:lstStyle/>
        <a:p>
          <a:endParaRPr lang="lv-LV"/>
        </a:p>
      </dgm:t>
    </dgm:pt>
    <dgm:pt modelId="{8306E8A8-30DE-4429-BA70-73EFAA581FCD}" type="sibTrans" cxnId="{AEE28117-87B9-43F6-BD28-D4EEAD8A012D}">
      <dgm:prSet/>
      <dgm:spPr/>
      <dgm:t>
        <a:bodyPr/>
        <a:lstStyle/>
        <a:p>
          <a:endParaRPr lang="lv-LV"/>
        </a:p>
      </dgm:t>
    </dgm:pt>
    <dgm:pt modelId="{5C99E277-AEBA-4415-8CC8-64E3E0D8CD79}">
      <dgm:prSet phldrT="[Text]" custT="1"/>
      <dgm:spPr>
        <a:effectLst/>
      </dgm:spPr>
      <dgm:t>
        <a:bodyPr/>
        <a:lstStyle/>
        <a:p>
          <a:r>
            <a:rPr lang="lv-LV" sz="1600" b="1">
              <a:latin typeface="Veranda"/>
            </a:rPr>
            <a:t>Stratēģiskā daļa</a:t>
          </a:r>
        </a:p>
      </dgm:t>
    </dgm:pt>
    <dgm:pt modelId="{B3D93E75-5768-49DB-8B84-C6863DC00C2A}" type="parTrans" cxnId="{8293279E-A20F-46AF-9108-F73283FBF584}">
      <dgm:prSet/>
      <dgm:spPr/>
      <dgm:t>
        <a:bodyPr/>
        <a:lstStyle/>
        <a:p>
          <a:endParaRPr lang="lv-LV"/>
        </a:p>
      </dgm:t>
    </dgm:pt>
    <dgm:pt modelId="{3D92934D-7920-48AD-8EC1-A270134FAE13}" type="sibTrans" cxnId="{8293279E-A20F-46AF-9108-F73283FBF584}">
      <dgm:prSet/>
      <dgm:spPr/>
      <dgm:t>
        <a:bodyPr/>
        <a:lstStyle/>
        <a:p>
          <a:endParaRPr lang="lv-LV"/>
        </a:p>
      </dgm:t>
    </dgm:pt>
    <dgm:pt modelId="{0E2B76E9-34CE-4353-80AA-4DEDA2F52761}">
      <dgm:prSet phldrT="[Text]" custT="1"/>
      <dgm:spPr/>
      <dgm:t>
        <a:bodyPr/>
        <a:lstStyle/>
        <a:p>
          <a:r>
            <a:rPr lang="lv-LV" sz="1600">
              <a:latin typeface="Veranda"/>
            </a:rPr>
            <a:t>Jūras telpas izmantošanas daļa</a:t>
          </a:r>
        </a:p>
      </dgm:t>
    </dgm:pt>
    <dgm:pt modelId="{16CC7814-90C9-4C9C-B989-1BBE63C216AF}" type="parTrans" cxnId="{B4E658C3-B6F1-41AC-8350-216F67D640E0}">
      <dgm:prSet/>
      <dgm:spPr/>
      <dgm:t>
        <a:bodyPr/>
        <a:lstStyle/>
        <a:p>
          <a:endParaRPr lang="lv-LV"/>
        </a:p>
      </dgm:t>
    </dgm:pt>
    <dgm:pt modelId="{81B97469-77D3-466E-92F5-D22A46E37C1C}" type="sibTrans" cxnId="{B4E658C3-B6F1-41AC-8350-216F67D640E0}">
      <dgm:prSet/>
      <dgm:spPr/>
      <dgm:t>
        <a:bodyPr/>
        <a:lstStyle/>
        <a:p>
          <a:endParaRPr lang="lv-LV"/>
        </a:p>
      </dgm:t>
    </dgm:pt>
    <dgm:pt modelId="{5CE39A73-E577-46D0-8BF3-B44A01E64738}">
      <dgm:prSet phldrT="[Text]" custT="1"/>
      <dgm:spPr/>
      <dgm:t>
        <a:bodyPr/>
        <a:lstStyle/>
        <a:p>
          <a:r>
            <a:rPr lang="lv-LV" sz="1600">
              <a:latin typeface="Veranda"/>
            </a:rPr>
            <a:t>Pielikumi</a:t>
          </a:r>
        </a:p>
      </dgm:t>
    </dgm:pt>
    <dgm:pt modelId="{0A5C1181-BAD6-45DF-8B24-C2092AB9CA34}" type="parTrans" cxnId="{17E5ECEF-5407-4BE7-8A1C-19365F046C80}">
      <dgm:prSet/>
      <dgm:spPr/>
      <dgm:t>
        <a:bodyPr/>
        <a:lstStyle/>
        <a:p>
          <a:endParaRPr lang="lv-LV"/>
        </a:p>
      </dgm:t>
    </dgm:pt>
    <dgm:pt modelId="{53E2E454-63A6-4019-A6BA-E29AFF7A2B90}" type="sibTrans" cxnId="{17E5ECEF-5407-4BE7-8A1C-19365F046C80}">
      <dgm:prSet/>
      <dgm:spPr/>
      <dgm:t>
        <a:bodyPr/>
        <a:lstStyle/>
        <a:p>
          <a:endParaRPr lang="lv-LV"/>
        </a:p>
      </dgm:t>
    </dgm:pt>
    <dgm:pt modelId="{E5305FD7-779A-4530-8558-FDCFB6D8DA62}">
      <dgm:prSet phldrT="[Text]" custT="1"/>
      <dgm:spPr/>
      <dgm:t>
        <a:bodyPr/>
        <a:lstStyle/>
        <a:p>
          <a:r>
            <a:rPr lang="lv-LV" sz="1600">
              <a:latin typeface="Veranda"/>
            </a:rPr>
            <a:t>Plānojuma īstenošana un aktualizācija</a:t>
          </a:r>
        </a:p>
      </dgm:t>
    </dgm:pt>
    <dgm:pt modelId="{11A54424-0779-4153-9FEA-3FD5603AE635}" type="parTrans" cxnId="{BAA636DD-DDE0-4618-A289-11D27F6BE981}">
      <dgm:prSet/>
      <dgm:spPr/>
      <dgm:t>
        <a:bodyPr/>
        <a:lstStyle/>
        <a:p>
          <a:endParaRPr lang="lv-LV"/>
        </a:p>
      </dgm:t>
    </dgm:pt>
    <dgm:pt modelId="{B32041E3-9131-4D04-B2A7-2FBA4A302952}" type="sibTrans" cxnId="{BAA636DD-DDE0-4618-A289-11D27F6BE981}">
      <dgm:prSet/>
      <dgm:spPr/>
      <dgm:t>
        <a:bodyPr/>
        <a:lstStyle/>
        <a:p>
          <a:endParaRPr lang="lv-LV"/>
        </a:p>
      </dgm:t>
    </dgm:pt>
    <dgm:pt modelId="{370433E9-A31F-4712-9EB4-E8C345F9EFA8}" type="pres">
      <dgm:prSet presAssocID="{73B69E13-99D9-412F-97B3-D1F64CE31348}" presName="Name0" presStyleCnt="0">
        <dgm:presLayoutVars>
          <dgm:dir/>
          <dgm:animLvl val="lvl"/>
          <dgm:resizeHandles val="exact"/>
        </dgm:presLayoutVars>
      </dgm:prSet>
      <dgm:spPr/>
    </dgm:pt>
    <dgm:pt modelId="{80F3D1B6-B1FE-465D-9818-781B259E9ACC}" type="pres">
      <dgm:prSet presAssocID="{C436FCC1-2D4F-411C-9F80-566D9F4C9C89}" presName="linNode" presStyleCnt="0"/>
      <dgm:spPr/>
    </dgm:pt>
    <dgm:pt modelId="{0DD92BB8-3CDD-4A87-B9F8-39D29347A413}" type="pres">
      <dgm:prSet presAssocID="{C436FCC1-2D4F-411C-9F80-566D9F4C9C89}" presName="parentText" presStyleLbl="node1" presStyleIdx="0" presStyleCnt="5" custScaleX="169992" custScaleY="12555">
        <dgm:presLayoutVars>
          <dgm:chMax val="1"/>
          <dgm:bulletEnabled val="1"/>
        </dgm:presLayoutVars>
      </dgm:prSet>
      <dgm:spPr/>
    </dgm:pt>
    <dgm:pt modelId="{AFDE9ECD-2061-455E-8005-D22D26B646A2}" type="pres">
      <dgm:prSet presAssocID="{8306E8A8-30DE-4429-BA70-73EFAA581FCD}" presName="sp" presStyleCnt="0"/>
      <dgm:spPr/>
    </dgm:pt>
    <dgm:pt modelId="{300C9A80-E3CD-48C5-83CF-718BE905CBD1}" type="pres">
      <dgm:prSet presAssocID="{5C99E277-AEBA-4415-8CC8-64E3E0D8CD79}" presName="linNode" presStyleCnt="0"/>
      <dgm:spPr/>
    </dgm:pt>
    <dgm:pt modelId="{35CD7719-750E-4BEF-B9A6-8048689EB963}" type="pres">
      <dgm:prSet presAssocID="{5C99E277-AEBA-4415-8CC8-64E3E0D8CD79}" presName="parentText" presStyleLbl="node1" presStyleIdx="1" presStyleCnt="5" custScaleX="169992" custScaleY="12555">
        <dgm:presLayoutVars>
          <dgm:chMax val="1"/>
          <dgm:bulletEnabled val="1"/>
        </dgm:presLayoutVars>
      </dgm:prSet>
      <dgm:spPr/>
    </dgm:pt>
    <dgm:pt modelId="{FDD5FF01-8CA0-46B4-BF98-F27F3C2D9C32}" type="pres">
      <dgm:prSet presAssocID="{3D92934D-7920-48AD-8EC1-A270134FAE13}" presName="sp" presStyleCnt="0"/>
      <dgm:spPr/>
    </dgm:pt>
    <dgm:pt modelId="{7F26B1FA-536F-4DCC-A788-884F1A8E9E96}" type="pres">
      <dgm:prSet presAssocID="{0E2B76E9-34CE-4353-80AA-4DEDA2F52761}" presName="linNode" presStyleCnt="0"/>
      <dgm:spPr/>
    </dgm:pt>
    <dgm:pt modelId="{72F986FA-2894-4A3C-8B9E-4CD9F41BF2B8}" type="pres">
      <dgm:prSet presAssocID="{0E2B76E9-34CE-4353-80AA-4DEDA2F52761}" presName="parentText" presStyleLbl="node1" presStyleIdx="2" presStyleCnt="5" custScaleX="169992" custScaleY="12555">
        <dgm:presLayoutVars>
          <dgm:chMax val="1"/>
          <dgm:bulletEnabled val="1"/>
        </dgm:presLayoutVars>
      </dgm:prSet>
      <dgm:spPr/>
    </dgm:pt>
    <dgm:pt modelId="{205D1AE2-2D1D-40C1-960B-133E4F8CA8F4}" type="pres">
      <dgm:prSet presAssocID="{81B97469-77D3-466E-92F5-D22A46E37C1C}" presName="sp" presStyleCnt="0"/>
      <dgm:spPr/>
    </dgm:pt>
    <dgm:pt modelId="{2E4302F4-EAEF-45A0-A34B-B4282C5C6288}" type="pres">
      <dgm:prSet presAssocID="{E5305FD7-779A-4530-8558-FDCFB6D8DA62}" presName="linNode" presStyleCnt="0"/>
      <dgm:spPr/>
    </dgm:pt>
    <dgm:pt modelId="{6271802F-D853-4040-A107-B83D60ABF583}" type="pres">
      <dgm:prSet presAssocID="{E5305FD7-779A-4530-8558-FDCFB6D8DA62}" presName="parentText" presStyleLbl="node1" presStyleIdx="3" presStyleCnt="5" custScaleX="169992" custScaleY="12555">
        <dgm:presLayoutVars>
          <dgm:chMax val="1"/>
          <dgm:bulletEnabled val="1"/>
        </dgm:presLayoutVars>
      </dgm:prSet>
      <dgm:spPr/>
    </dgm:pt>
    <dgm:pt modelId="{5DFDC3B8-67F6-4D2C-975F-7DA7E9FA01EF}" type="pres">
      <dgm:prSet presAssocID="{B32041E3-9131-4D04-B2A7-2FBA4A302952}" presName="sp" presStyleCnt="0"/>
      <dgm:spPr/>
    </dgm:pt>
    <dgm:pt modelId="{5FD01CC2-2F2E-40CF-9F32-DC40E34C84FA}" type="pres">
      <dgm:prSet presAssocID="{5CE39A73-E577-46D0-8BF3-B44A01E64738}" presName="linNode" presStyleCnt="0"/>
      <dgm:spPr/>
    </dgm:pt>
    <dgm:pt modelId="{0B84B44F-3407-418A-8951-866384487B55}" type="pres">
      <dgm:prSet presAssocID="{5CE39A73-E577-46D0-8BF3-B44A01E64738}" presName="parentText" presStyleLbl="node1" presStyleIdx="4" presStyleCnt="5" custScaleX="169992" custScaleY="12555">
        <dgm:presLayoutVars>
          <dgm:chMax val="1"/>
          <dgm:bulletEnabled val="1"/>
        </dgm:presLayoutVars>
      </dgm:prSet>
      <dgm:spPr/>
    </dgm:pt>
  </dgm:ptLst>
  <dgm:cxnLst>
    <dgm:cxn modelId="{AEE28117-87B9-43F6-BD28-D4EEAD8A012D}" srcId="{73B69E13-99D9-412F-97B3-D1F64CE31348}" destId="{C436FCC1-2D4F-411C-9F80-566D9F4C9C89}" srcOrd="0" destOrd="0" parTransId="{F9E1514F-61D5-4F97-B215-AAF592928089}" sibTransId="{8306E8A8-30DE-4429-BA70-73EFAA581FCD}"/>
    <dgm:cxn modelId="{89020B3C-1564-4233-A3FB-E9B3FC4DF0B7}" type="presOf" srcId="{5CE39A73-E577-46D0-8BF3-B44A01E64738}" destId="{0B84B44F-3407-418A-8951-866384487B55}" srcOrd="0" destOrd="0" presId="urn:microsoft.com/office/officeart/2005/8/layout/vList5"/>
    <dgm:cxn modelId="{EB13D05B-94FC-44B3-89FA-5BCDF6E3BA18}" type="presOf" srcId="{C436FCC1-2D4F-411C-9F80-566D9F4C9C89}" destId="{0DD92BB8-3CDD-4A87-B9F8-39D29347A413}" srcOrd="0" destOrd="0" presId="urn:microsoft.com/office/officeart/2005/8/layout/vList5"/>
    <dgm:cxn modelId="{CEE11361-5FF3-4980-8B36-E85B1CC4AE87}" type="presOf" srcId="{5C99E277-AEBA-4415-8CC8-64E3E0D8CD79}" destId="{35CD7719-750E-4BEF-B9A6-8048689EB963}" srcOrd="0" destOrd="0" presId="urn:microsoft.com/office/officeart/2005/8/layout/vList5"/>
    <dgm:cxn modelId="{739D9F89-C530-40B0-96C7-4AA3C5FF2AC4}" type="presOf" srcId="{E5305FD7-779A-4530-8558-FDCFB6D8DA62}" destId="{6271802F-D853-4040-A107-B83D60ABF583}" srcOrd="0" destOrd="0" presId="urn:microsoft.com/office/officeart/2005/8/layout/vList5"/>
    <dgm:cxn modelId="{BF341B97-C8FF-45E9-9792-32949F85C44D}" type="presOf" srcId="{0E2B76E9-34CE-4353-80AA-4DEDA2F52761}" destId="{72F986FA-2894-4A3C-8B9E-4CD9F41BF2B8}" srcOrd="0" destOrd="0" presId="urn:microsoft.com/office/officeart/2005/8/layout/vList5"/>
    <dgm:cxn modelId="{8293279E-A20F-46AF-9108-F73283FBF584}" srcId="{73B69E13-99D9-412F-97B3-D1F64CE31348}" destId="{5C99E277-AEBA-4415-8CC8-64E3E0D8CD79}" srcOrd="1" destOrd="0" parTransId="{B3D93E75-5768-49DB-8B84-C6863DC00C2A}" sibTransId="{3D92934D-7920-48AD-8EC1-A270134FAE13}"/>
    <dgm:cxn modelId="{B4E658C3-B6F1-41AC-8350-216F67D640E0}" srcId="{73B69E13-99D9-412F-97B3-D1F64CE31348}" destId="{0E2B76E9-34CE-4353-80AA-4DEDA2F52761}" srcOrd="2" destOrd="0" parTransId="{16CC7814-90C9-4C9C-B989-1BBE63C216AF}" sibTransId="{81B97469-77D3-466E-92F5-D22A46E37C1C}"/>
    <dgm:cxn modelId="{BAA636DD-DDE0-4618-A289-11D27F6BE981}" srcId="{73B69E13-99D9-412F-97B3-D1F64CE31348}" destId="{E5305FD7-779A-4530-8558-FDCFB6D8DA62}" srcOrd="3" destOrd="0" parTransId="{11A54424-0779-4153-9FEA-3FD5603AE635}" sibTransId="{B32041E3-9131-4D04-B2A7-2FBA4A302952}"/>
    <dgm:cxn modelId="{13F23FE1-C783-488C-A920-DD720CBA5AE2}" type="presOf" srcId="{73B69E13-99D9-412F-97B3-D1F64CE31348}" destId="{370433E9-A31F-4712-9EB4-E8C345F9EFA8}" srcOrd="0" destOrd="0" presId="urn:microsoft.com/office/officeart/2005/8/layout/vList5"/>
    <dgm:cxn modelId="{17E5ECEF-5407-4BE7-8A1C-19365F046C80}" srcId="{73B69E13-99D9-412F-97B3-D1F64CE31348}" destId="{5CE39A73-E577-46D0-8BF3-B44A01E64738}" srcOrd="4" destOrd="0" parTransId="{0A5C1181-BAD6-45DF-8B24-C2092AB9CA34}" sibTransId="{53E2E454-63A6-4019-A6BA-E29AFF7A2B90}"/>
    <dgm:cxn modelId="{277D10B9-494D-49C4-85A9-0FF76EC64292}" type="presParOf" srcId="{370433E9-A31F-4712-9EB4-E8C345F9EFA8}" destId="{80F3D1B6-B1FE-465D-9818-781B259E9ACC}" srcOrd="0" destOrd="0" presId="urn:microsoft.com/office/officeart/2005/8/layout/vList5"/>
    <dgm:cxn modelId="{8B1148AC-FDB7-4223-9372-65DDF8CE7C40}" type="presParOf" srcId="{80F3D1B6-B1FE-465D-9818-781B259E9ACC}" destId="{0DD92BB8-3CDD-4A87-B9F8-39D29347A413}" srcOrd="0" destOrd="0" presId="urn:microsoft.com/office/officeart/2005/8/layout/vList5"/>
    <dgm:cxn modelId="{07C15AD8-4742-4A35-90B2-B40D40788B94}" type="presParOf" srcId="{370433E9-A31F-4712-9EB4-E8C345F9EFA8}" destId="{AFDE9ECD-2061-455E-8005-D22D26B646A2}" srcOrd="1" destOrd="0" presId="urn:microsoft.com/office/officeart/2005/8/layout/vList5"/>
    <dgm:cxn modelId="{CE634162-1AFD-4C6D-B24C-54EA22DA8D43}" type="presParOf" srcId="{370433E9-A31F-4712-9EB4-E8C345F9EFA8}" destId="{300C9A80-E3CD-48C5-83CF-718BE905CBD1}" srcOrd="2" destOrd="0" presId="urn:microsoft.com/office/officeart/2005/8/layout/vList5"/>
    <dgm:cxn modelId="{DE88DB91-DC70-4755-A95D-12D5029B198E}" type="presParOf" srcId="{300C9A80-E3CD-48C5-83CF-718BE905CBD1}" destId="{35CD7719-750E-4BEF-B9A6-8048689EB963}" srcOrd="0" destOrd="0" presId="urn:microsoft.com/office/officeart/2005/8/layout/vList5"/>
    <dgm:cxn modelId="{7BCAEC36-74BA-4BFB-A4A3-BAC697AD9C93}" type="presParOf" srcId="{370433E9-A31F-4712-9EB4-E8C345F9EFA8}" destId="{FDD5FF01-8CA0-46B4-BF98-F27F3C2D9C32}" srcOrd="3" destOrd="0" presId="urn:microsoft.com/office/officeart/2005/8/layout/vList5"/>
    <dgm:cxn modelId="{187194ED-2DB5-4418-9021-7E9AA871F091}" type="presParOf" srcId="{370433E9-A31F-4712-9EB4-E8C345F9EFA8}" destId="{7F26B1FA-536F-4DCC-A788-884F1A8E9E96}" srcOrd="4" destOrd="0" presId="urn:microsoft.com/office/officeart/2005/8/layout/vList5"/>
    <dgm:cxn modelId="{D5947C42-3003-4351-B392-57CE09C1FDCC}" type="presParOf" srcId="{7F26B1FA-536F-4DCC-A788-884F1A8E9E96}" destId="{72F986FA-2894-4A3C-8B9E-4CD9F41BF2B8}" srcOrd="0" destOrd="0" presId="urn:microsoft.com/office/officeart/2005/8/layout/vList5"/>
    <dgm:cxn modelId="{0A8EBAD7-036E-4B33-94EA-E949CBBA6104}" type="presParOf" srcId="{370433E9-A31F-4712-9EB4-E8C345F9EFA8}" destId="{205D1AE2-2D1D-40C1-960B-133E4F8CA8F4}" srcOrd="5" destOrd="0" presId="urn:microsoft.com/office/officeart/2005/8/layout/vList5"/>
    <dgm:cxn modelId="{D5DA0861-9D9D-42F5-85E5-F9A28BA6E706}" type="presParOf" srcId="{370433E9-A31F-4712-9EB4-E8C345F9EFA8}" destId="{2E4302F4-EAEF-45A0-A34B-B4282C5C6288}" srcOrd="6" destOrd="0" presId="urn:microsoft.com/office/officeart/2005/8/layout/vList5"/>
    <dgm:cxn modelId="{B7444B9F-AED0-458F-BFDD-51D7A119DA88}" type="presParOf" srcId="{2E4302F4-EAEF-45A0-A34B-B4282C5C6288}" destId="{6271802F-D853-4040-A107-B83D60ABF583}" srcOrd="0" destOrd="0" presId="urn:microsoft.com/office/officeart/2005/8/layout/vList5"/>
    <dgm:cxn modelId="{D50B89A7-F191-4F6F-BF77-4D8EE4CF9587}" type="presParOf" srcId="{370433E9-A31F-4712-9EB4-E8C345F9EFA8}" destId="{5DFDC3B8-67F6-4D2C-975F-7DA7E9FA01EF}" srcOrd="7" destOrd="0" presId="urn:microsoft.com/office/officeart/2005/8/layout/vList5"/>
    <dgm:cxn modelId="{3E798560-54B5-435C-BC0F-F4AC547EC937}" type="presParOf" srcId="{370433E9-A31F-4712-9EB4-E8C345F9EFA8}" destId="{5FD01CC2-2F2E-40CF-9F32-DC40E34C84FA}" srcOrd="8" destOrd="0" presId="urn:microsoft.com/office/officeart/2005/8/layout/vList5"/>
    <dgm:cxn modelId="{9B36EC0D-EBAF-4B25-8381-0BCA9074F8D1}" type="presParOf" srcId="{5FD01CC2-2F2E-40CF-9F32-DC40E34C84FA}" destId="{0B84B44F-3407-418A-8951-866384487B55}"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3B69E13-99D9-412F-97B3-D1F64CE31348}" type="doc">
      <dgm:prSet loTypeId="urn:microsoft.com/office/officeart/2005/8/layout/vList5" loCatId="list" qsTypeId="urn:microsoft.com/office/officeart/2005/8/quickstyle/simple1" qsCatId="simple" csTypeId="urn:microsoft.com/office/officeart/2005/8/colors/colorful3" csCatId="colorful" phldr="1"/>
      <dgm:spPr/>
      <dgm:t>
        <a:bodyPr/>
        <a:lstStyle/>
        <a:p>
          <a:endParaRPr lang="lv-LV"/>
        </a:p>
      </dgm:t>
    </dgm:pt>
    <dgm:pt modelId="{C436FCC1-2D4F-411C-9F80-566D9F4C9C89}">
      <dgm:prSet phldrT="[Text]" custT="1"/>
      <dgm:spPr>
        <a:ln>
          <a:solidFill>
            <a:schemeClr val="bg1"/>
          </a:solidFill>
        </a:ln>
        <a:effectLst/>
      </dgm:spPr>
      <dgm:t>
        <a:bodyPr/>
        <a:lstStyle/>
        <a:p>
          <a:r>
            <a:rPr lang="lv-LV" sz="1600">
              <a:latin typeface="Veranda"/>
            </a:rPr>
            <a:t>Paskaidrojuma daļa</a:t>
          </a:r>
        </a:p>
      </dgm:t>
    </dgm:pt>
    <dgm:pt modelId="{F9E1514F-61D5-4F97-B215-AAF592928089}" type="parTrans" cxnId="{AEE28117-87B9-43F6-BD28-D4EEAD8A012D}">
      <dgm:prSet/>
      <dgm:spPr/>
      <dgm:t>
        <a:bodyPr/>
        <a:lstStyle/>
        <a:p>
          <a:endParaRPr lang="lv-LV"/>
        </a:p>
      </dgm:t>
    </dgm:pt>
    <dgm:pt modelId="{8306E8A8-30DE-4429-BA70-73EFAA581FCD}" type="sibTrans" cxnId="{AEE28117-87B9-43F6-BD28-D4EEAD8A012D}">
      <dgm:prSet/>
      <dgm:spPr/>
      <dgm:t>
        <a:bodyPr/>
        <a:lstStyle/>
        <a:p>
          <a:endParaRPr lang="lv-LV"/>
        </a:p>
      </dgm:t>
    </dgm:pt>
    <dgm:pt modelId="{5C99E277-AEBA-4415-8CC8-64E3E0D8CD79}">
      <dgm:prSet phldrT="[Text]" custT="1"/>
      <dgm:spPr>
        <a:effectLst/>
      </dgm:spPr>
      <dgm:t>
        <a:bodyPr/>
        <a:lstStyle/>
        <a:p>
          <a:r>
            <a:rPr lang="lv-LV" sz="1600" b="1">
              <a:latin typeface="Veranda"/>
            </a:rPr>
            <a:t>Stratēģiskā daļa</a:t>
          </a:r>
        </a:p>
      </dgm:t>
    </dgm:pt>
    <dgm:pt modelId="{B3D93E75-5768-49DB-8B84-C6863DC00C2A}" type="parTrans" cxnId="{8293279E-A20F-46AF-9108-F73283FBF584}">
      <dgm:prSet/>
      <dgm:spPr/>
      <dgm:t>
        <a:bodyPr/>
        <a:lstStyle/>
        <a:p>
          <a:endParaRPr lang="lv-LV"/>
        </a:p>
      </dgm:t>
    </dgm:pt>
    <dgm:pt modelId="{3D92934D-7920-48AD-8EC1-A270134FAE13}" type="sibTrans" cxnId="{8293279E-A20F-46AF-9108-F73283FBF584}">
      <dgm:prSet/>
      <dgm:spPr/>
      <dgm:t>
        <a:bodyPr/>
        <a:lstStyle/>
        <a:p>
          <a:endParaRPr lang="lv-LV"/>
        </a:p>
      </dgm:t>
    </dgm:pt>
    <dgm:pt modelId="{0E2B76E9-34CE-4353-80AA-4DEDA2F52761}">
      <dgm:prSet phldrT="[Text]" custT="1"/>
      <dgm:spPr/>
      <dgm:t>
        <a:bodyPr/>
        <a:lstStyle/>
        <a:p>
          <a:r>
            <a:rPr lang="lv-LV" sz="1600">
              <a:latin typeface="Veranda"/>
            </a:rPr>
            <a:t>Jūras telpas izmantošanas daļa</a:t>
          </a:r>
        </a:p>
      </dgm:t>
    </dgm:pt>
    <dgm:pt modelId="{16CC7814-90C9-4C9C-B989-1BBE63C216AF}" type="parTrans" cxnId="{B4E658C3-B6F1-41AC-8350-216F67D640E0}">
      <dgm:prSet/>
      <dgm:spPr/>
      <dgm:t>
        <a:bodyPr/>
        <a:lstStyle/>
        <a:p>
          <a:endParaRPr lang="lv-LV"/>
        </a:p>
      </dgm:t>
    </dgm:pt>
    <dgm:pt modelId="{81B97469-77D3-466E-92F5-D22A46E37C1C}" type="sibTrans" cxnId="{B4E658C3-B6F1-41AC-8350-216F67D640E0}">
      <dgm:prSet/>
      <dgm:spPr/>
      <dgm:t>
        <a:bodyPr/>
        <a:lstStyle/>
        <a:p>
          <a:endParaRPr lang="lv-LV"/>
        </a:p>
      </dgm:t>
    </dgm:pt>
    <dgm:pt modelId="{5CE39A73-E577-46D0-8BF3-B44A01E64738}">
      <dgm:prSet phldrT="[Text]" custT="1"/>
      <dgm:spPr/>
      <dgm:t>
        <a:bodyPr/>
        <a:lstStyle/>
        <a:p>
          <a:r>
            <a:rPr lang="lv-LV" sz="1600">
              <a:latin typeface="Veranda"/>
            </a:rPr>
            <a:t>Pielikumi</a:t>
          </a:r>
        </a:p>
      </dgm:t>
    </dgm:pt>
    <dgm:pt modelId="{0A5C1181-BAD6-45DF-8B24-C2092AB9CA34}" type="parTrans" cxnId="{17E5ECEF-5407-4BE7-8A1C-19365F046C80}">
      <dgm:prSet/>
      <dgm:spPr/>
      <dgm:t>
        <a:bodyPr/>
        <a:lstStyle/>
        <a:p>
          <a:endParaRPr lang="lv-LV"/>
        </a:p>
      </dgm:t>
    </dgm:pt>
    <dgm:pt modelId="{53E2E454-63A6-4019-A6BA-E29AFF7A2B90}" type="sibTrans" cxnId="{17E5ECEF-5407-4BE7-8A1C-19365F046C80}">
      <dgm:prSet/>
      <dgm:spPr/>
      <dgm:t>
        <a:bodyPr/>
        <a:lstStyle/>
        <a:p>
          <a:endParaRPr lang="lv-LV"/>
        </a:p>
      </dgm:t>
    </dgm:pt>
    <dgm:pt modelId="{E5305FD7-779A-4530-8558-FDCFB6D8DA62}">
      <dgm:prSet phldrT="[Text]" custT="1"/>
      <dgm:spPr/>
      <dgm:t>
        <a:bodyPr/>
        <a:lstStyle/>
        <a:p>
          <a:r>
            <a:rPr lang="lv-LV" sz="1600">
              <a:latin typeface="Veranda"/>
            </a:rPr>
            <a:t>Plānojuma īstenošana un aktualizācija</a:t>
          </a:r>
        </a:p>
      </dgm:t>
    </dgm:pt>
    <dgm:pt modelId="{11A54424-0779-4153-9FEA-3FD5603AE635}" type="parTrans" cxnId="{BAA636DD-DDE0-4618-A289-11D27F6BE981}">
      <dgm:prSet/>
      <dgm:spPr/>
      <dgm:t>
        <a:bodyPr/>
        <a:lstStyle/>
        <a:p>
          <a:endParaRPr lang="lv-LV"/>
        </a:p>
      </dgm:t>
    </dgm:pt>
    <dgm:pt modelId="{B32041E3-9131-4D04-B2A7-2FBA4A302952}" type="sibTrans" cxnId="{BAA636DD-DDE0-4618-A289-11D27F6BE981}">
      <dgm:prSet/>
      <dgm:spPr/>
      <dgm:t>
        <a:bodyPr/>
        <a:lstStyle/>
        <a:p>
          <a:endParaRPr lang="lv-LV"/>
        </a:p>
      </dgm:t>
    </dgm:pt>
    <dgm:pt modelId="{370433E9-A31F-4712-9EB4-E8C345F9EFA8}" type="pres">
      <dgm:prSet presAssocID="{73B69E13-99D9-412F-97B3-D1F64CE31348}" presName="Name0" presStyleCnt="0">
        <dgm:presLayoutVars>
          <dgm:dir/>
          <dgm:animLvl val="lvl"/>
          <dgm:resizeHandles val="exact"/>
        </dgm:presLayoutVars>
      </dgm:prSet>
      <dgm:spPr/>
    </dgm:pt>
    <dgm:pt modelId="{80F3D1B6-B1FE-465D-9818-781B259E9ACC}" type="pres">
      <dgm:prSet presAssocID="{C436FCC1-2D4F-411C-9F80-566D9F4C9C89}" presName="linNode" presStyleCnt="0"/>
      <dgm:spPr/>
    </dgm:pt>
    <dgm:pt modelId="{0DD92BB8-3CDD-4A87-B9F8-39D29347A413}" type="pres">
      <dgm:prSet presAssocID="{C436FCC1-2D4F-411C-9F80-566D9F4C9C89}" presName="parentText" presStyleLbl="node1" presStyleIdx="0" presStyleCnt="5" custScaleX="169992" custScaleY="12555">
        <dgm:presLayoutVars>
          <dgm:chMax val="1"/>
          <dgm:bulletEnabled val="1"/>
        </dgm:presLayoutVars>
      </dgm:prSet>
      <dgm:spPr/>
    </dgm:pt>
    <dgm:pt modelId="{AFDE9ECD-2061-455E-8005-D22D26B646A2}" type="pres">
      <dgm:prSet presAssocID="{8306E8A8-30DE-4429-BA70-73EFAA581FCD}" presName="sp" presStyleCnt="0"/>
      <dgm:spPr/>
    </dgm:pt>
    <dgm:pt modelId="{300C9A80-E3CD-48C5-83CF-718BE905CBD1}" type="pres">
      <dgm:prSet presAssocID="{5C99E277-AEBA-4415-8CC8-64E3E0D8CD79}" presName="linNode" presStyleCnt="0"/>
      <dgm:spPr/>
    </dgm:pt>
    <dgm:pt modelId="{35CD7719-750E-4BEF-B9A6-8048689EB963}" type="pres">
      <dgm:prSet presAssocID="{5C99E277-AEBA-4415-8CC8-64E3E0D8CD79}" presName="parentText" presStyleLbl="node1" presStyleIdx="1" presStyleCnt="5" custScaleX="169992" custScaleY="12555">
        <dgm:presLayoutVars>
          <dgm:chMax val="1"/>
          <dgm:bulletEnabled val="1"/>
        </dgm:presLayoutVars>
      </dgm:prSet>
      <dgm:spPr/>
    </dgm:pt>
    <dgm:pt modelId="{FDD5FF01-8CA0-46B4-BF98-F27F3C2D9C32}" type="pres">
      <dgm:prSet presAssocID="{3D92934D-7920-48AD-8EC1-A270134FAE13}" presName="sp" presStyleCnt="0"/>
      <dgm:spPr/>
    </dgm:pt>
    <dgm:pt modelId="{7F26B1FA-536F-4DCC-A788-884F1A8E9E96}" type="pres">
      <dgm:prSet presAssocID="{0E2B76E9-34CE-4353-80AA-4DEDA2F52761}" presName="linNode" presStyleCnt="0"/>
      <dgm:spPr/>
    </dgm:pt>
    <dgm:pt modelId="{72F986FA-2894-4A3C-8B9E-4CD9F41BF2B8}" type="pres">
      <dgm:prSet presAssocID="{0E2B76E9-34CE-4353-80AA-4DEDA2F52761}" presName="parentText" presStyleLbl="node1" presStyleIdx="2" presStyleCnt="5" custScaleX="169992" custScaleY="12555">
        <dgm:presLayoutVars>
          <dgm:chMax val="1"/>
          <dgm:bulletEnabled val="1"/>
        </dgm:presLayoutVars>
      </dgm:prSet>
      <dgm:spPr/>
    </dgm:pt>
    <dgm:pt modelId="{205D1AE2-2D1D-40C1-960B-133E4F8CA8F4}" type="pres">
      <dgm:prSet presAssocID="{81B97469-77D3-466E-92F5-D22A46E37C1C}" presName="sp" presStyleCnt="0"/>
      <dgm:spPr/>
    </dgm:pt>
    <dgm:pt modelId="{2E4302F4-EAEF-45A0-A34B-B4282C5C6288}" type="pres">
      <dgm:prSet presAssocID="{E5305FD7-779A-4530-8558-FDCFB6D8DA62}" presName="linNode" presStyleCnt="0"/>
      <dgm:spPr/>
    </dgm:pt>
    <dgm:pt modelId="{6271802F-D853-4040-A107-B83D60ABF583}" type="pres">
      <dgm:prSet presAssocID="{E5305FD7-779A-4530-8558-FDCFB6D8DA62}" presName="parentText" presStyleLbl="node1" presStyleIdx="3" presStyleCnt="5" custScaleX="169992" custScaleY="12555">
        <dgm:presLayoutVars>
          <dgm:chMax val="1"/>
          <dgm:bulletEnabled val="1"/>
        </dgm:presLayoutVars>
      </dgm:prSet>
      <dgm:spPr/>
    </dgm:pt>
    <dgm:pt modelId="{5DFDC3B8-67F6-4D2C-975F-7DA7E9FA01EF}" type="pres">
      <dgm:prSet presAssocID="{B32041E3-9131-4D04-B2A7-2FBA4A302952}" presName="sp" presStyleCnt="0"/>
      <dgm:spPr/>
    </dgm:pt>
    <dgm:pt modelId="{5FD01CC2-2F2E-40CF-9F32-DC40E34C84FA}" type="pres">
      <dgm:prSet presAssocID="{5CE39A73-E577-46D0-8BF3-B44A01E64738}" presName="linNode" presStyleCnt="0"/>
      <dgm:spPr/>
    </dgm:pt>
    <dgm:pt modelId="{0B84B44F-3407-418A-8951-866384487B55}" type="pres">
      <dgm:prSet presAssocID="{5CE39A73-E577-46D0-8BF3-B44A01E64738}" presName="parentText" presStyleLbl="node1" presStyleIdx="4" presStyleCnt="5" custScaleX="169992" custScaleY="12555">
        <dgm:presLayoutVars>
          <dgm:chMax val="1"/>
          <dgm:bulletEnabled val="1"/>
        </dgm:presLayoutVars>
      </dgm:prSet>
      <dgm:spPr/>
    </dgm:pt>
  </dgm:ptLst>
  <dgm:cxnLst>
    <dgm:cxn modelId="{AEE28117-87B9-43F6-BD28-D4EEAD8A012D}" srcId="{73B69E13-99D9-412F-97B3-D1F64CE31348}" destId="{C436FCC1-2D4F-411C-9F80-566D9F4C9C89}" srcOrd="0" destOrd="0" parTransId="{F9E1514F-61D5-4F97-B215-AAF592928089}" sibTransId="{8306E8A8-30DE-4429-BA70-73EFAA581FCD}"/>
    <dgm:cxn modelId="{89020B3C-1564-4233-A3FB-E9B3FC4DF0B7}" type="presOf" srcId="{5CE39A73-E577-46D0-8BF3-B44A01E64738}" destId="{0B84B44F-3407-418A-8951-866384487B55}" srcOrd="0" destOrd="0" presId="urn:microsoft.com/office/officeart/2005/8/layout/vList5"/>
    <dgm:cxn modelId="{EB13D05B-94FC-44B3-89FA-5BCDF6E3BA18}" type="presOf" srcId="{C436FCC1-2D4F-411C-9F80-566D9F4C9C89}" destId="{0DD92BB8-3CDD-4A87-B9F8-39D29347A413}" srcOrd="0" destOrd="0" presId="urn:microsoft.com/office/officeart/2005/8/layout/vList5"/>
    <dgm:cxn modelId="{CEE11361-5FF3-4980-8B36-E85B1CC4AE87}" type="presOf" srcId="{5C99E277-AEBA-4415-8CC8-64E3E0D8CD79}" destId="{35CD7719-750E-4BEF-B9A6-8048689EB963}" srcOrd="0" destOrd="0" presId="urn:microsoft.com/office/officeart/2005/8/layout/vList5"/>
    <dgm:cxn modelId="{739D9F89-C530-40B0-96C7-4AA3C5FF2AC4}" type="presOf" srcId="{E5305FD7-779A-4530-8558-FDCFB6D8DA62}" destId="{6271802F-D853-4040-A107-B83D60ABF583}" srcOrd="0" destOrd="0" presId="urn:microsoft.com/office/officeart/2005/8/layout/vList5"/>
    <dgm:cxn modelId="{BF341B97-C8FF-45E9-9792-32949F85C44D}" type="presOf" srcId="{0E2B76E9-34CE-4353-80AA-4DEDA2F52761}" destId="{72F986FA-2894-4A3C-8B9E-4CD9F41BF2B8}" srcOrd="0" destOrd="0" presId="urn:microsoft.com/office/officeart/2005/8/layout/vList5"/>
    <dgm:cxn modelId="{8293279E-A20F-46AF-9108-F73283FBF584}" srcId="{73B69E13-99D9-412F-97B3-D1F64CE31348}" destId="{5C99E277-AEBA-4415-8CC8-64E3E0D8CD79}" srcOrd="1" destOrd="0" parTransId="{B3D93E75-5768-49DB-8B84-C6863DC00C2A}" sibTransId="{3D92934D-7920-48AD-8EC1-A270134FAE13}"/>
    <dgm:cxn modelId="{B4E658C3-B6F1-41AC-8350-216F67D640E0}" srcId="{73B69E13-99D9-412F-97B3-D1F64CE31348}" destId="{0E2B76E9-34CE-4353-80AA-4DEDA2F52761}" srcOrd="2" destOrd="0" parTransId="{16CC7814-90C9-4C9C-B989-1BBE63C216AF}" sibTransId="{81B97469-77D3-466E-92F5-D22A46E37C1C}"/>
    <dgm:cxn modelId="{BAA636DD-DDE0-4618-A289-11D27F6BE981}" srcId="{73B69E13-99D9-412F-97B3-D1F64CE31348}" destId="{E5305FD7-779A-4530-8558-FDCFB6D8DA62}" srcOrd="3" destOrd="0" parTransId="{11A54424-0779-4153-9FEA-3FD5603AE635}" sibTransId="{B32041E3-9131-4D04-B2A7-2FBA4A302952}"/>
    <dgm:cxn modelId="{13F23FE1-C783-488C-A920-DD720CBA5AE2}" type="presOf" srcId="{73B69E13-99D9-412F-97B3-D1F64CE31348}" destId="{370433E9-A31F-4712-9EB4-E8C345F9EFA8}" srcOrd="0" destOrd="0" presId="urn:microsoft.com/office/officeart/2005/8/layout/vList5"/>
    <dgm:cxn modelId="{17E5ECEF-5407-4BE7-8A1C-19365F046C80}" srcId="{73B69E13-99D9-412F-97B3-D1F64CE31348}" destId="{5CE39A73-E577-46D0-8BF3-B44A01E64738}" srcOrd="4" destOrd="0" parTransId="{0A5C1181-BAD6-45DF-8B24-C2092AB9CA34}" sibTransId="{53E2E454-63A6-4019-A6BA-E29AFF7A2B90}"/>
    <dgm:cxn modelId="{277D10B9-494D-49C4-85A9-0FF76EC64292}" type="presParOf" srcId="{370433E9-A31F-4712-9EB4-E8C345F9EFA8}" destId="{80F3D1B6-B1FE-465D-9818-781B259E9ACC}" srcOrd="0" destOrd="0" presId="urn:microsoft.com/office/officeart/2005/8/layout/vList5"/>
    <dgm:cxn modelId="{8B1148AC-FDB7-4223-9372-65DDF8CE7C40}" type="presParOf" srcId="{80F3D1B6-B1FE-465D-9818-781B259E9ACC}" destId="{0DD92BB8-3CDD-4A87-B9F8-39D29347A413}" srcOrd="0" destOrd="0" presId="urn:microsoft.com/office/officeart/2005/8/layout/vList5"/>
    <dgm:cxn modelId="{07C15AD8-4742-4A35-90B2-B40D40788B94}" type="presParOf" srcId="{370433E9-A31F-4712-9EB4-E8C345F9EFA8}" destId="{AFDE9ECD-2061-455E-8005-D22D26B646A2}" srcOrd="1" destOrd="0" presId="urn:microsoft.com/office/officeart/2005/8/layout/vList5"/>
    <dgm:cxn modelId="{CE634162-1AFD-4C6D-B24C-54EA22DA8D43}" type="presParOf" srcId="{370433E9-A31F-4712-9EB4-E8C345F9EFA8}" destId="{300C9A80-E3CD-48C5-83CF-718BE905CBD1}" srcOrd="2" destOrd="0" presId="urn:microsoft.com/office/officeart/2005/8/layout/vList5"/>
    <dgm:cxn modelId="{DE88DB91-DC70-4755-A95D-12D5029B198E}" type="presParOf" srcId="{300C9A80-E3CD-48C5-83CF-718BE905CBD1}" destId="{35CD7719-750E-4BEF-B9A6-8048689EB963}" srcOrd="0" destOrd="0" presId="urn:microsoft.com/office/officeart/2005/8/layout/vList5"/>
    <dgm:cxn modelId="{7BCAEC36-74BA-4BFB-A4A3-BAC697AD9C93}" type="presParOf" srcId="{370433E9-A31F-4712-9EB4-E8C345F9EFA8}" destId="{FDD5FF01-8CA0-46B4-BF98-F27F3C2D9C32}" srcOrd="3" destOrd="0" presId="urn:microsoft.com/office/officeart/2005/8/layout/vList5"/>
    <dgm:cxn modelId="{187194ED-2DB5-4418-9021-7E9AA871F091}" type="presParOf" srcId="{370433E9-A31F-4712-9EB4-E8C345F9EFA8}" destId="{7F26B1FA-536F-4DCC-A788-884F1A8E9E96}" srcOrd="4" destOrd="0" presId="urn:microsoft.com/office/officeart/2005/8/layout/vList5"/>
    <dgm:cxn modelId="{D5947C42-3003-4351-B392-57CE09C1FDCC}" type="presParOf" srcId="{7F26B1FA-536F-4DCC-A788-884F1A8E9E96}" destId="{72F986FA-2894-4A3C-8B9E-4CD9F41BF2B8}" srcOrd="0" destOrd="0" presId="urn:microsoft.com/office/officeart/2005/8/layout/vList5"/>
    <dgm:cxn modelId="{0A8EBAD7-036E-4B33-94EA-E949CBBA6104}" type="presParOf" srcId="{370433E9-A31F-4712-9EB4-E8C345F9EFA8}" destId="{205D1AE2-2D1D-40C1-960B-133E4F8CA8F4}" srcOrd="5" destOrd="0" presId="urn:microsoft.com/office/officeart/2005/8/layout/vList5"/>
    <dgm:cxn modelId="{D5DA0861-9D9D-42F5-85E5-F9A28BA6E706}" type="presParOf" srcId="{370433E9-A31F-4712-9EB4-E8C345F9EFA8}" destId="{2E4302F4-EAEF-45A0-A34B-B4282C5C6288}" srcOrd="6" destOrd="0" presId="urn:microsoft.com/office/officeart/2005/8/layout/vList5"/>
    <dgm:cxn modelId="{B7444B9F-AED0-458F-BFDD-51D7A119DA88}" type="presParOf" srcId="{2E4302F4-EAEF-45A0-A34B-B4282C5C6288}" destId="{6271802F-D853-4040-A107-B83D60ABF583}" srcOrd="0" destOrd="0" presId="urn:microsoft.com/office/officeart/2005/8/layout/vList5"/>
    <dgm:cxn modelId="{D50B89A7-F191-4F6F-BF77-4D8EE4CF9587}" type="presParOf" srcId="{370433E9-A31F-4712-9EB4-E8C345F9EFA8}" destId="{5DFDC3B8-67F6-4D2C-975F-7DA7E9FA01EF}" srcOrd="7" destOrd="0" presId="urn:microsoft.com/office/officeart/2005/8/layout/vList5"/>
    <dgm:cxn modelId="{3E798560-54B5-435C-BC0F-F4AC547EC937}" type="presParOf" srcId="{370433E9-A31F-4712-9EB4-E8C345F9EFA8}" destId="{5FD01CC2-2F2E-40CF-9F32-DC40E34C84FA}" srcOrd="8" destOrd="0" presId="urn:microsoft.com/office/officeart/2005/8/layout/vList5"/>
    <dgm:cxn modelId="{9B36EC0D-EBAF-4B25-8381-0BCA9074F8D1}" type="presParOf" srcId="{5FD01CC2-2F2E-40CF-9F32-DC40E34C84FA}" destId="{0B84B44F-3407-418A-8951-866384487B55}"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21C4CB7-FE82-4749-9995-5CE16A1D9F12}"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lv-LV"/>
        </a:p>
      </dgm:t>
    </dgm:pt>
    <dgm:pt modelId="{DDE20B2B-D189-4022-9167-98B98710D441}">
      <dgm:prSet custT="1"/>
      <dgm:spPr>
        <a:solidFill>
          <a:srgbClr val="ECEBC9"/>
        </a:solidFill>
      </dgm:spPr>
      <dgm:t>
        <a:bodyPr/>
        <a:lstStyle/>
        <a:p>
          <a:pPr>
            <a:buFont typeface="+mj-lt"/>
            <a:buAutoNum type="arabicPeriod"/>
          </a:pPr>
          <a:r>
            <a:rPr lang="lv-LV" sz="1800">
              <a:solidFill>
                <a:srgbClr val="29702A"/>
              </a:solidFill>
            </a:rPr>
            <a:t>Jūras telpiskā plānojuma izstrāde</a:t>
          </a:r>
        </a:p>
        <a:p>
          <a:pPr>
            <a:buFont typeface="+mj-lt"/>
            <a:buAutoNum type="arabicPeriod"/>
          </a:pPr>
          <a:r>
            <a:rPr lang="lv-LV" sz="1800">
              <a:solidFill>
                <a:srgbClr val="29702A"/>
              </a:solidFill>
            </a:rPr>
            <a:t>2014-2019</a:t>
          </a:r>
        </a:p>
      </dgm:t>
    </dgm:pt>
    <dgm:pt modelId="{0440F78C-E71D-465A-9C31-E8ABAFFB064F}" type="parTrans" cxnId="{C7198B4A-53FB-42DD-8FAE-579CEB596454}">
      <dgm:prSet/>
      <dgm:spPr/>
      <dgm:t>
        <a:bodyPr/>
        <a:lstStyle/>
        <a:p>
          <a:endParaRPr lang="lv-LV" sz="1800">
            <a:solidFill>
              <a:srgbClr val="29702A"/>
            </a:solidFill>
          </a:endParaRPr>
        </a:p>
      </dgm:t>
    </dgm:pt>
    <dgm:pt modelId="{5ECC12D4-D48D-43FD-91DD-D2C133ECCCEC}" type="sibTrans" cxnId="{C7198B4A-53FB-42DD-8FAE-579CEB596454}">
      <dgm:prSet/>
      <dgm:spPr/>
      <dgm:t>
        <a:bodyPr/>
        <a:lstStyle/>
        <a:p>
          <a:endParaRPr lang="lv-LV" sz="1800">
            <a:solidFill>
              <a:srgbClr val="29702A"/>
            </a:solidFill>
          </a:endParaRPr>
        </a:p>
      </dgm:t>
    </dgm:pt>
    <dgm:pt modelId="{015C6AE7-59E6-464D-B1F9-B68EF044A5E2}">
      <dgm:prSet custT="1"/>
      <dgm:spPr>
        <a:solidFill>
          <a:srgbClr val="BED096"/>
        </a:solidFill>
      </dgm:spPr>
      <dgm:t>
        <a:bodyPr/>
        <a:lstStyle/>
        <a:p>
          <a:pPr>
            <a:buFont typeface="+mj-lt"/>
            <a:buAutoNum type="arabicPeriod"/>
          </a:pPr>
          <a:r>
            <a:rPr lang="lv-LV" sz="1800">
              <a:solidFill>
                <a:srgbClr val="29702A"/>
              </a:solidFill>
            </a:rPr>
            <a:t>Jūras telpiskā plānojuma apstiprināšana 2019</a:t>
          </a:r>
        </a:p>
      </dgm:t>
    </dgm:pt>
    <dgm:pt modelId="{E1E49F5D-E5B7-40D8-9010-2382476F6E8D}" type="parTrans" cxnId="{3CAE5786-7FE8-49FA-9E81-C8A8B678F59A}">
      <dgm:prSet/>
      <dgm:spPr/>
      <dgm:t>
        <a:bodyPr/>
        <a:lstStyle/>
        <a:p>
          <a:endParaRPr lang="lv-LV"/>
        </a:p>
      </dgm:t>
    </dgm:pt>
    <dgm:pt modelId="{DA03439F-F06E-4C5F-A887-218BC9F76163}" type="sibTrans" cxnId="{3CAE5786-7FE8-49FA-9E81-C8A8B678F59A}">
      <dgm:prSet/>
      <dgm:spPr/>
      <dgm:t>
        <a:bodyPr/>
        <a:lstStyle/>
        <a:p>
          <a:endParaRPr lang="lv-LV"/>
        </a:p>
      </dgm:t>
    </dgm:pt>
    <dgm:pt modelId="{A68B3302-A36E-4D2D-A743-16D062162D6C}">
      <dgm:prSet custT="1"/>
      <dgm:spPr>
        <a:solidFill>
          <a:srgbClr val="EAECAD"/>
        </a:solidFill>
      </dgm:spPr>
      <dgm:t>
        <a:bodyPr/>
        <a:lstStyle/>
        <a:p>
          <a:pPr>
            <a:buFont typeface="+mj-lt"/>
            <a:buAutoNum type="arabicPeriod"/>
          </a:pPr>
          <a:r>
            <a:rPr lang="lv-LV" sz="1800">
              <a:solidFill>
                <a:srgbClr val="29702A"/>
              </a:solidFill>
            </a:rPr>
            <a:t>Informatīvā ziņojuma apstiprināšana</a:t>
          </a:r>
        </a:p>
        <a:p>
          <a:pPr>
            <a:buFont typeface="+mj-lt"/>
            <a:buAutoNum type="arabicPeriod"/>
          </a:pPr>
          <a:r>
            <a:rPr lang="lv-LV" sz="1800">
              <a:solidFill>
                <a:srgbClr val="29702A"/>
              </a:solidFill>
            </a:rPr>
            <a:t>2024</a:t>
          </a:r>
        </a:p>
      </dgm:t>
    </dgm:pt>
    <dgm:pt modelId="{0F6E2BA8-6C17-4E77-809A-7659F347CBEC}" type="parTrans" cxnId="{63436616-D214-486C-9EB1-2B3612C3E7C5}">
      <dgm:prSet/>
      <dgm:spPr/>
      <dgm:t>
        <a:bodyPr/>
        <a:lstStyle/>
        <a:p>
          <a:endParaRPr lang="lv-LV"/>
        </a:p>
      </dgm:t>
    </dgm:pt>
    <dgm:pt modelId="{395D2452-47C3-467C-B9B8-920C734D130B}" type="sibTrans" cxnId="{63436616-D214-486C-9EB1-2B3612C3E7C5}">
      <dgm:prSet/>
      <dgm:spPr/>
      <dgm:t>
        <a:bodyPr/>
        <a:lstStyle/>
        <a:p>
          <a:endParaRPr lang="lv-LV"/>
        </a:p>
      </dgm:t>
    </dgm:pt>
    <dgm:pt modelId="{FFA0FA2A-9155-4CB1-980C-E7E29323D110}">
      <dgm:prSet custT="1"/>
      <dgm:spPr>
        <a:solidFill>
          <a:srgbClr val="ECEBC9"/>
        </a:solidFill>
      </dgm:spPr>
      <dgm:t>
        <a:bodyPr/>
        <a:lstStyle/>
        <a:p>
          <a:pPr>
            <a:buFont typeface="+mj-lt"/>
            <a:buAutoNum type="arabicPeriod"/>
          </a:pPr>
          <a:endParaRPr lang="lv-LV" sz="1800">
            <a:solidFill>
              <a:srgbClr val="29702A"/>
            </a:solidFill>
          </a:endParaRPr>
        </a:p>
      </dgm:t>
    </dgm:pt>
    <dgm:pt modelId="{CB8C2D2A-3FCA-4011-950E-62002BB246F9}" type="parTrans" cxnId="{4A437FF5-9803-4285-B0B2-41E5E4458FDF}">
      <dgm:prSet/>
      <dgm:spPr/>
      <dgm:t>
        <a:bodyPr/>
        <a:lstStyle/>
        <a:p>
          <a:endParaRPr lang="lv-LV"/>
        </a:p>
      </dgm:t>
    </dgm:pt>
    <dgm:pt modelId="{77DA08E8-C480-4E95-9EB2-1DCCD4989E3B}" type="sibTrans" cxnId="{4A437FF5-9803-4285-B0B2-41E5E4458FDF}">
      <dgm:prSet/>
      <dgm:spPr/>
      <dgm:t>
        <a:bodyPr/>
        <a:lstStyle/>
        <a:p>
          <a:endParaRPr lang="lv-LV"/>
        </a:p>
      </dgm:t>
    </dgm:pt>
    <dgm:pt modelId="{17AAD6A3-4C69-4B92-8259-CB21D401D834}" type="pres">
      <dgm:prSet presAssocID="{E21C4CB7-FE82-4749-9995-5CE16A1D9F12}" presName="Name0" presStyleCnt="0">
        <dgm:presLayoutVars>
          <dgm:dir/>
          <dgm:resizeHandles val="exact"/>
        </dgm:presLayoutVars>
      </dgm:prSet>
      <dgm:spPr/>
    </dgm:pt>
    <dgm:pt modelId="{B542232D-80E9-412A-9913-180D8368D355}" type="pres">
      <dgm:prSet presAssocID="{DDE20B2B-D189-4022-9167-98B98710D441}" presName="parTxOnly" presStyleLbl="node1" presStyleIdx="0" presStyleCnt="4">
        <dgm:presLayoutVars>
          <dgm:bulletEnabled val="1"/>
        </dgm:presLayoutVars>
      </dgm:prSet>
      <dgm:spPr/>
    </dgm:pt>
    <dgm:pt modelId="{1659E299-226D-4780-8BFA-AE5BBCFB6BD8}" type="pres">
      <dgm:prSet presAssocID="{5ECC12D4-D48D-43FD-91DD-D2C133ECCCEC}" presName="parSpace" presStyleCnt="0"/>
      <dgm:spPr/>
    </dgm:pt>
    <dgm:pt modelId="{302FAC0E-A385-4995-9603-901916B92035}" type="pres">
      <dgm:prSet presAssocID="{015C6AE7-59E6-464D-B1F9-B68EF044A5E2}" presName="parTxOnly" presStyleLbl="node1" presStyleIdx="1" presStyleCnt="4">
        <dgm:presLayoutVars>
          <dgm:bulletEnabled val="1"/>
        </dgm:presLayoutVars>
      </dgm:prSet>
      <dgm:spPr/>
    </dgm:pt>
    <dgm:pt modelId="{3961872F-14CF-4378-9578-E68E010D8E53}" type="pres">
      <dgm:prSet presAssocID="{DA03439F-F06E-4C5F-A887-218BC9F76163}" presName="parSpace" presStyleCnt="0"/>
      <dgm:spPr/>
    </dgm:pt>
    <dgm:pt modelId="{2421C315-4E6B-475C-AC97-0BBB9886B830}" type="pres">
      <dgm:prSet presAssocID="{A68B3302-A36E-4D2D-A743-16D062162D6C}" presName="parTxOnly" presStyleLbl="node1" presStyleIdx="2" presStyleCnt="4">
        <dgm:presLayoutVars>
          <dgm:bulletEnabled val="1"/>
        </dgm:presLayoutVars>
      </dgm:prSet>
      <dgm:spPr/>
    </dgm:pt>
    <dgm:pt modelId="{555A9AA4-9501-494D-9C8F-8DD9B19F43B0}" type="pres">
      <dgm:prSet presAssocID="{395D2452-47C3-467C-B9B8-920C734D130B}" presName="parSpace" presStyleCnt="0"/>
      <dgm:spPr/>
    </dgm:pt>
    <dgm:pt modelId="{C7A38C84-7BCD-4E1B-977F-693956ADA86C}" type="pres">
      <dgm:prSet presAssocID="{FFA0FA2A-9155-4CB1-980C-E7E29323D110}" presName="parTxOnly" presStyleLbl="node1" presStyleIdx="3" presStyleCnt="4">
        <dgm:presLayoutVars>
          <dgm:bulletEnabled val="1"/>
        </dgm:presLayoutVars>
      </dgm:prSet>
      <dgm:spPr/>
    </dgm:pt>
  </dgm:ptLst>
  <dgm:cxnLst>
    <dgm:cxn modelId="{63436616-D214-486C-9EB1-2B3612C3E7C5}" srcId="{E21C4CB7-FE82-4749-9995-5CE16A1D9F12}" destId="{A68B3302-A36E-4D2D-A743-16D062162D6C}" srcOrd="2" destOrd="0" parTransId="{0F6E2BA8-6C17-4E77-809A-7659F347CBEC}" sibTransId="{395D2452-47C3-467C-B9B8-920C734D130B}"/>
    <dgm:cxn modelId="{BB9DAB68-6809-48FA-ABD6-7C3B641768B5}" type="presOf" srcId="{015C6AE7-59E6-464D-B1F9-B68EF044A5E2}" destId="{302FAC0E-A385-4995-9603-901916B92035}" srcOrd="0" destOrd="0" presId="urn:microsoft.com/office/officeart/2005/8/layout/hChevron3"/>
    <dgm:cxn modelId="{C7198B4A-53FB-42DD-8FAE-579CEB596454}" srcId="{E21C4CB7-FE82-4749-9995-5CE16A1D9F12}" destId="{DDE20B2B-D189-4022-9167-98B98710D441}" srcOrd="0" destOrd="0" parTransId="{0440F78C-E71D-465A-9C31-E8ABAFFB064F}" sibTransId="{5ECC12D4-D48D-43FD-91DD-D2C133ECCCEC}"/>
    <dgm:cxn modelId="{65305883-2216-4628-91A1-9132F47DE046}" type="presOf" srcId="{DDE20B2B-D189-4022-9167-98B98710D441}" destId="{B542232D-80E9-412A-9913-180D8368D355}" srcOrd="0" destOrd="0" presId="urn:microsoft.com/office/officeart/2005/8/layout/hChevron3"/>
    <dgm:cxn modelId="{3CAE5786-7FE8-49FA-9E81-C8A8B678F59A}" srcId="{E21C4CB7-FE82-4749-9995-5CE16A1D9F12}" destId="{015C6AE7-59E6-464D-B1F9-B68EF044A5E2}" srcOrd="1" destOrd="0" parTransId="{E1E49F5D-E5B7-40D8-9010-2382476F6E8D}" sibTransId="{DA03439F-F06E-4C5F-A887-218BC9F76163}"/>
    <dgm:cxn modelId="{4F7E5E95-F458-44F7-849E-8421A2C09CC9}" type="presOf" srcId="{A68B3302-A36E-4D2D-A743-16D062162D6C}" destId="{2421C315-4E6B-475C-AC97-0BBB9886B830}" srcOrd="0" destOrd="0" presId="urn:microsoft.com/office/officeart/2005/8/layout/hChevron3"/>
    <dgm:cxn modelId="{8FF75EAE-5C5D-442B-8D19-D974B13D8097}" type="presOf" srcId="{E21C4CB7-FE82-4749-9995-5CE16A1D9F12}" destId="{17AAD6A3-4C69-4B92-8259-CB21D401D834}" srcOrd="0" destOrd="0" presId="urn:microsoft.com/office/officeart/2005/8/layout/hChevron3"/>
    <dgm:cxn modelId="{0D9D1BBE-8461-4FA8-97D6-C812C0608976}" type="presOf" srcId="{FFA0FA2A-9155-4CB1-980C-E7E29323D110}" destId="{C7A38C84-7BCD-4E1B-977F-693956ADA86C}" srcOrd="0" destOrd="0" presId="urn:microsoft.com/office/officeart/2005/8/layout/hChevron3"/>
    <dgm:cxn modelId="{4A437FF5-9803-4285-B0B2-41E5E4458FDF}" srcId="{E21C4CB7-FE82-4749-9995-5CE16A1D9F12}" destId="{FFA0FA2A-9155-4CB1-980C-E7E29323D110}" srcOrd="3" destOrd="0" parTransId="{CB8C2D2A-3FCA-4011-950E-62002BB246F9}" sibTransId="{77DA08E8-C480-4E95-9EB2-1DCCD4989E3B}"/>
    <dgm:cxn modelId="{292AE1B3-7CC7-4265-8F4F-B4FE1CC87B81}" type="presParOf" srcId="{17AAD6A3-4C69-4B92-8259-CB21D401D834}" destId="{B542232D-80E9-412A-9913-180D8368D355}" srcOrd="0" destOrd="0" presId="urn:microsoft.com/office/officeart/2005/8/layout/hChevron3"/>
    <dgm:cxn modelId="{4F35E311-D85A-454A-9301-368E2C1E5644}" type="presParOf" srcId="{17AAD6A3-4C69-4B92-8259-CB21D401D834}" destId="{1659E299-226D-4780-8BFA-AE5BBCFB6BD8}" srcOrd="1" destOrd="0" presId="urn:microsoft.com/office/officeart/2005/8/layout/hChevron3"/>
    <dgm:cxn modelId="{389CE636-362E-4500-B3A8-CECAEB771EA8}" type="presParOf" srcId="{17AAD6A3-4C69-4B92-8259-CB21D401D834}" destId="{302FAC0E-A385-4995-9603-901916B92035}" srcOrd="2" destOrd="0" presId="urn:microsoft.com/office/officeart/2005/8/layout/hChevron3"/>
    <dgm:cxn modelId="{08FE6EB7-3FED-4B30-B816-5653142D20E2}" type="presParOf" srcId="{17AAD6A3-4C69-4B92-8259-CB21D401D834}" destId="{3961872F-14CF-4378-9578-E68E010D8E53}" srcOrd="3" destOrd="0" presId="urn:microsoft.com/office/officeart/2005/8/layout/hChevron3"/>
    <dgm:cxn modelId="{261BDFA3-E5C2-4C96-ADEA-D1AB4BE1EAA1}" type="presParOf" srcId="{17AAD6A3-4C69-4B92-8259-CB21D401D834}" destId="{2421C315-4E6B-475C-AC97-0BBB9886B830}" srcOrd="4" destOrd="0" presId="urn:microsoft.com/office/officeart/2005/8/layout/hChevron3"/>
    <dgm:cxn modelId="{FE649D57-AC0A-431B-AE26-AAE950F6DF32}" type="presParOf" srcId="{17AAD6A3-4C69-4B92-8259-CB21D401D834}" destId="{555A9AA4-9501-494D-9C8F-8DD9B19F43B0}" srcOrd="5" destOrd="0" presId="urn:microsoft.com/office/officeart/2005/8/layout/hChevron3"/>
    <dgm:cxn modelId="{7421DF48-16CA-4997-884B-09100CD7B51B}" type="presParOf" srcId="{17AAD6A3-4C69-4B92-8259-CB21D401D834}" destId="{C7A38C84-7BCD-4E1B-977F-693956ADA86C}" srcOrd="6"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21C4CB7-FE82-4749-9995-5CE16A1D9F12}"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lang="lv-LV"/>
        </a:p>
      </dgm:t>
    </dgm:pt>
    <dgm:pt modelId="{DDE20B2B-D189-4022-9167-98B98710D441}">
      <dgm:prSet custT="1"/>
      <dgm:spPr>
        <a:solidFill>
          <a:srgbClr val="ECEBC9"/>
        </a:solidFill>
      </dgm:spPr>
      <dgm:t>
        <a:bodyPr/>
        <a:lstStyle/>
        <a:p>
          <a:pPr>
            <a:buFont typeface="+mj-lt"/>
            <a:buAutoNum type="arabicPeriod"/>
          </a:pPr>
          <a:r>
            <a:rPr lang="lv-LV" sz="1800">
              <a:solidFill>
                <a:srgbClr val="29702A"/>
              </a:solidFill>
            </a:rPr>
            <a:t>Jūras telpiskā plānojuma izstrāde</a:t>
          </a:r>
        </a:p>
        <a:p>
          <a:pPr>
            <a:buFont typeface="+mj-lt"/>
            <a:buAutoNum type="arabicPeriod"/>
          </a:pPr>
          <a:r>
            <a:rPr lang="lv-LV" sz="1800">
              <a:solidFill>
                <a:srgbClr val="29702A"/>
              </a:solidFill>
            </a:rPr>
            <a:t>2014-2019</a:t>
          </a:r>
        </a:p>
      </dgm:t>
    </dgm:pt>
    <dgm:pt modelId="{0440F78C-E71D-465A-9C31-E8ABAFFB064F}" type="parTrans" cxnId="{C7198B4A-53FB-42DD-8FAE-579CEB596454}">
      <dgm:prSet/>
      <dgm:spPr/>
      <dgm:t>
        <a:bodyPr/>
        <a:lstStyle/>
        <a:p>
          <a:endParaRPr lang="lv-LV" sz="1800">
            <a:solidFill>
              <a:srgbClr val="29702A"/>
            </a:solidFill>
          </a:endParaRPr>
        </a:p>
      </dgm:t>
    </dgm:pt>
    <dgm:pt modelId="{5ECC12D4-D48D-43FD-91DD-D2C133ECCCEC}" type="sibTrans" cxnId="{C7198B4A-53FB-42DD-8FAE-579CEB596454}">
      <dgm:prSet/>
      <dgm:spPr/>
      <dgm:t>
        <a:bodyPr/>
        <a:lstStyle/>
        <a:p>
          <a:endParaRPr lang="lv-LV" sz="1800">
            <a:solidFill>
              <a:srgbClr val="29702A"/>
            </a:solidFill>
          </a:endParaRPr>
        </a:p>
      </dgm:t>
    </dgm:pt>
    <dgm:pt modelId="{015C6AE7-59E6-464D-B1F9-B68EF044A5E2}">
      <dgm:prSet custT="1"/>
      <dgm:spPr>
        <a:solidFill>
          <a:srgbClr val="BED096"/>
        </a:solidFill>
      </dgm:spPr>
      <dgm:t>
        <a:bodyPr/>
        <a:lstStyle/>
        <a:p>
          <a:pPr>
            <a:buFont typeface="+mj-lt"/>
            <a:buAutoNum type="arabicPeriod"/>
          </a:pPr>
          <a:r>
            <a:rPr lang="lv-LV" sz="1800">
              <a:solidFill>
                <a:srgbClr val="29702A"/>
              </a:solidFill>
            </a:rPr>
            <a:t>Jūras telpiskā plānojuma apstiprināšana 2019</a:t>
          </a:r>
        </a:p>
      </dgm:t>
    </dgm:pt>
    <dgm:pt modelId="{E1E49F5D-E5B7-40D8-9010-2382476F6E8D}" type="parTrans" cxnId="{3CAE5786-7FE8-49FA-9E81-C8A8B678F59A}">
      <dgm:prSet/>
      <dgm:spPr/>
      <dgm:t>
        <a:bodyPr/>
        <a:lstStyle/>
        <a:p>
          <a:endParaRPr lang="lv-LV"/>
        </a:p>
      </dgm:t>
    </dgm:pt>
    <dgm:pt modelId="{DA03439F-F06E-4C5F-A887-218BC9F76163}" type="sibTrans" cxnId="{3CAE5786-7FE8-49FA-9E81-C8A8B678F59A}">
      <dgm:prSet/>
      <dgm:spPr/>
      <dgm:t>
        <a:bodyPr/>
        <a:lstStyle/>
        <a:p>
          <a:endParaRPr lang="lv-LV"/>
        </a:p>
      </dgm:t>
    </dgm:pt>
    <dgm:pt modelId="{A68B3302-A36E-4D2D-A743-16D062162D6C}">
      <dgm:prSet custT="1"/>
      <dgm:spPr>
        <a:solidFill>
          <a:srgbClr val="EAECAD"/>
        </a:solidFill>
      </dgm:spPr>
      <dgm:t>
        <a:bodyPr/>
        <a:lstStyle/>
        <a:p>
          <a:pPr>
            <a:buFont typeface="+mj-lt"/>
            <a:buAutoNum type="arabicPeriod"/>
          </a:pPr>
          <a:r>
            <a:rPr lang="lv-LV" sz="1800">
              <a:solidFill>
                <a:srgbClr val="29702A"/>
              </a:solidFill>
            </a:rPr>
            <a:t>Informatīvā ziņojuma apstiprināšana</a:t>
          </a:r>
        </a:p>
        <a:p>
          <a:pPr>
            <a:buFont typeface="+mj-lt"/>
            <a:buAutoNum type="arabicPeriod"/>
          </a:pPr>
          <a:r>
            <a:rPr lang="lv-LV" sz="1800">
              <a:solidFill>
                <a:srgbClr val="29702A"/>
              </a:solidFill>
            </a:rPr>
            <a:t>2024</a:t>
          </a:r>
        </a:p>
      </dgm:t>
    </dgm:pt>
    <dgm:pt modelId="{0F6E2BA8-6C17-4E77-809A-7659F347CBEC}" type="parTrans" cxnId="{63436616-D214-486C-9EB1-2B3612C3E7C5}">
      <dgm:prSet/>
      <dgm:spPr/>
      <dgm:t>
        <a:bodyPr/>
        <a:lstStyle/>
        <a:p>
          <a:endParaRPr lang="lv-LV"/>
        </a:p>
      </dgm:t>
    </dgm:pt>
    <dgm:pt modelId="{395D2452-47C3-467C-B9B8-920C734D130B}" type="sibTrans" cxnId="{63436616-D214-486C-9EB1-2B3612C3E7C5}">
      <dgm:prSet/>
      <dgm:spPr/>
      <dgm:t>
        <a:bodyPr/>
        <a:lstStyle/>
        <a:p>
          <a:endParaRPr lang="lv-LV"/>
        </a:p>
      </dgm:t>
    </dgm:pt>
    <dgm:pt modelId="{FFA0FA2A-9155-4CB1-980C-E7E29323D110}">
      <dgm:prSet custT="1"/>
      <dgm:spPr>
        <a:solidFill>
          <a:srgbClr val="ECEBC9"/>
        </a:solidFill>
      </dgm:spPr>
      <dgm:t>
        <a:bodyPr/>
        <a:lstStyle/>
        <a:p>
          <a:pPr>
            <a:buFont typeface="+mj-lt"/>
            <a:buAutoNum type="arabicPeriod"/>
          </a:pPr>
          <a:r>
            <a:rPr lang="lv-LV" sz="1800">
              <a:solidFill>
                <a:srgbClr val="29702A"/>
              </a:solidFill>
            </a:rPr>
            <a:t>Jūras telpiskā plānojuma grozījumi </a:t>
          </a:r>
        </a:p>
        <a:p>
          <a:pPr>
            <a:buFont typeface="+mj-lt"/>
            <a:buAutoNum type="arabicPeriod"/>
          </a:pPr>
          <a:r>
            <a:rPr lang="lv-LV" sz="1800">
              <a:solidFill>
                <a:srgbClr val="29702A"/>
              </a:solidFill>
            </a:rPr>
            <a:t>2026-2027</a:t>
          </a:r>
        </a:p>
      </dgm:t>
    </dgm:pt>
    <dgm:pt modelId="{CB8C2D2A-3FCA-4011-950E-62002BB246F9}" type="parTrans" cxnId="{4A437FF5-9803-4285-B0B2-41E5E4458FDF}">
      <dgm:prSet/>
      <dgm:spPr/>
      <dgm:t>
        <a:bodyPr/>
        <a:lstStyle/>
        <a:p>
          <a:endParaRPr lang="lv-LV"/>
        </a:p>
      </dgm:t>
    </dgm:pt>
    <dgm:pt modelId="{77DA08E8-C480-4E95-9EB2-1DCCD4989E3B}" type="sibTrans" cxnId="{4A437FF5-9803-4285-B0B2-41E5E4458FDF}">
      <dgm:prSet/>
      <dgm:spPr/>
      <dgm:t>
        <a:bodyPr/>
        <a:lstStyle/>
        <a:p>
          <a:endParaRPr lang="lv-LV"/>
        </a:p>
      </dgm:t>
    </dgm:pt>
    <dgm:pt modelId="{17AAD6A3-4C69-4B92-8259-CB21D401D834}" type="pres">
      <dgm:prSet presAssocID="{E21C4CB7-FE82-4749-9995-5CE16A1D9F12}" presName="Name0" presStyleCnt="0">
        <dgm:presLayoutVars>
          <dgm:dir/>
          <dgm:resizeHandles val="exact"/>
        </dgm:presLayoutVars>
      </dgm:prSet>
      <dgm:spPr/>
    </dgm:pt>
    <dgm:pt modelId="{B542232D-80E9-412A-9913-180D8368D355}" type="pres">
      <dgm:prSet presAssocID="{DDE20B2B-D189-4022-9167-98B98710D441}" presName="parTxOnly" presStyleLbl="node1" presStyleIdx="0" presStyleCnt="4">
        <dgm:presLayoutVars>
          <dgm:bulletEnabled val="1"/>
        </dgm:presLayoutVars>
      </dgm:prSet>
      <dgm:spPr/>
    </dgm:pt>
    <dgm:pt modelId="{1659E299-226D-4780-8BFA-AE5BBCFB6BD8}" type="pres">
      <dgm:prSet presAssocID="{5ECC12D4-D48D-43FD-91DD-D2C133ECCCEC}" presName="parSpace" presStyleCnt="0"/>
      <dgm:spPr/>
    </dgm:pt>
    <dgm:pt modelId="{302FAC0E-A385-4995-9603-901916B92035}" type="pres">
      <dgm:prSet presAssocID="{015C6AE7-59E6-464D-B1F9-B68EF044A5E2}" presName="parTxOnly" presStyleLbl="node1" presStyleIdx="1" presStyleCnt="4">
        <dgm:presLayoutVars>
          <dgm:bulletEnabled val="1"/>
        </dgm:presLayoutVars>
      </dgm:prSet>
      <dgm:spPr/>
    </dgm:pt>
    <dgm:pt modelId="{3961872F-14CF-4378-9578-E68E010D8E53}" type="pres">
      <dgm:prSet presAssocID="{DA03439F-F06E-4C5F-A887-218BC9F76163}" presName="parSpace" presStyleCnt="0"/>
      <dgm:spPr/>
    </dgm:pt>
    <dgm:pt modelId="{2421C315-4E6B-475C-AC97-0BBB9886B830}" type="pres">
      <dgm:prSet presAssocID="{A68B3302-A36E-4D2D-A743-16D062162D6C}" presName="parTxOnly" presStyleLbl="node1" presStyleIdx="2" presStyleCnt="4">
        <dgm:presLayoutVars>
          <dgm:bulletEnabled val="1"/>
        </dgm:presLayoutVars>
      </dgm:prSet>
      <dgm:spPr/>
    </dgm:pt>
    <dgm:pt modelId="{555A9AA4-9501-494D-9C8F-8DD9B19F43B0}" type="pres">
      <dgm:prSet presAssocID="{395D2452-47C3-467C-B9B8-920C734D130B}" presName="parSpace" presStyleCnt="0"/>
      <dgm:spPr/>
    </dgm:pt>
    <dgm:pt modelId="{C7A38C84-7BCD-4E1B-977F-693956ADA86C}" type="pres">
      <dgm:prSet presAssocID="{FFA0FA2A-9155-4CB1-980C-E7E29323D110}" presName="parTxOnly" presStyleLbl="node1" presStyleIdx="3" presStyleCnt="4">
        <dgm:presLayoutVars>
          <dgm:bulletEnabled val="1"/>
        </dgm:presLayoutVars>
      </dgm:prSet>
      <dgm:spPr/>
    </dgm:pt>
  </dgm:ptLst>
  <dgm:cxnLst>
    <dgm:cxn modelId="{63436616-D214-486C-9EB1-2B3612C3E7C5}" srcId="{E21C4CB7-FE82-4749-9995-5CE16A1D9F12}" destId="{A68B3302-A36E-4D2D-A743-16D062162D6C}" srcOrd="2" destOrd="0" parTransId="{0F6E2BA8-6C17-4E77-809A-7659F347CBEC}" sibTransId="{395D2452-47C3-467C-B9B8-920C734D130B}"/>
    <dgm:cxn modelId="{BB9DAB68-6809-48FA-ABD6-7C3B641768B5}" type="presOf" srcId="{015C6AE7-59E6-464D-B1F9-B68EF044A5E2}" destId="{302FAC0E-A385-4995-9603-901916B92035}" srcOrd="0" destOrd="0" presId="urn:microsoft.com/office/officeart/2005/8/layout/hChevron3"/>
    <dgm:cxn modelId="{C7198B4A-53FB-42DD-8FAE-579CEB596454}" srcId="{E21C4CB7-FE82-4749-9995-5CE16A1D9F12}" destId="{DDE20B2B-D189-4022-9167-98B98710D441}" srcOrd="0" destOrd="0" parTransId="{0440F78C-E71D-465A-9C31-E8ABAFFB064F}" sibTransId="{5ECC12D4-D48D-43FD-91DD-D2C133ECCCEC}"/>
    <dgm:cxn modelId="{65305883-2216-4628-91A1-9132F47DE046}" type="presOf" srcId="{DDE20B2B-D189-4022-9167-98B98710D441}" destId="{B542232D-80E9-412A-9913-180D8368D355}" srcOrd="0" destOrd="0" presId="urn:microsoft.com/office/officeart/2005/8/layout/hChevron3"/>
    <dgm:cxn modelId="{3CAE5786-7FE8-49FA-9E81-C8A8B678F59A}" srcId="{E21C4CB7-FE82-4749-9995-5CE16A1D9F12}" destId="{015C6AE7-59E6-464D-B1F9-B68EF044A5E2}" srcOrd="1" destOrd="0" parTransId="{E1E49F5D-E5B7-40D8-9010-2382476F6E8D}" sibTransId="{DA03439F-F06E-4C5F-A887-218BC9F76163}"/>
    <dgm:cxn modelId="{4F7E5E95-F458-44F7-849E-8421A2C09CC9}" type="presOf" srcId="{A68B3302-A36E-4D2D-A743-16D062162D6C}" destId="{2421C315-4E6B-475C-AC97-0BBB9886B830}" srcOrd="0" destOrd="0" presId="urn:microsoft.com/office/officeart/2005/8/layout/hChevron3"/>
    <dgm:cxn modelId="{8FF75EAE-5C5D-442B-8D19-D974B13D8097}" type="presOf" srcId="{E21C4CB7-FE82-4749-9995-5CE16A1D9F12}" destId="{17AAD6A3-4C69-4B92-8259-CB21D401D834}" srcOrd="0" destOrd="0" presId="urn:microsoft.com/office/officeart/2005/8/layout/hChevron3"/>
    <dgm:cxn modelId="{0D9D1BBE-8461-4FA8-97D6-C812C0608976}" type="presOf" srcId="{FFA0FA2A-9155-4CB1-980C-E7E29323D110}" destId="{C7A38C84-7BCD-4E1B-977F-693956ADA86C}" srcOrd="0" destOrd="0" presId="urn:microsoft.com/office/officeart/2005/8/layout/hChevron3"/>
    <dgm:cxn modelId="{4A437FF5-9803-4285-B0B2-41E5E4458FDF}" srcId="{E21C4CB7-FE82-4749-9995-5CE16A1D9F12}" destId="{FFA0FA2A-9155-4CB1-980C-E7E29323D110}" srcOrd="3" destOrd="0" parTransId="{CB8C2D2A-3FCA-4011-950E-62002BB246F9}" sibTransId="{77DA08E8-C480-4E95-9EB2-1DCCD4989E3B}"/>
    <dgm:cxn modelId="{292AE1B3-7CC7-4265-8F4F-B4FE1CC87B81}" type="presParOf" srcId="{17AAD6A3-4C69-4B92-8259-CB21D401D834}" destId="{B542232D-80E9-412A-9913-180D8368D355}" srcOrd="0" destOrd="0" presId="urn:microsoft.com/office/officeart/2005/8/layout/hChevron3"/>
    <dgm:cxn modelId="{4F35E311-D85A-454A-9301-368E2C1E5644}" type="presParOf" srcId="{17AAD6A3-4C69-4B92-8259-CB21D401D834}" destId="{1659E299-226D-4780-8BFA-AE5BBCFB6BD8}" srcOrd="1" destOrd="0" presId="urn:microsoft.com/office/officeart/2005/8/layout/hChevron3"/>
    <dgm:cxn modelId="{389CE636-362E-4500-B3A8-CECAEB771EA8}" type="presParOf" srcId="{17AAD6A3-4C69-4B92-8259-CB21D401D834}" destId="{302FAC0E-A385-4995-9603-901916B92035}" srcOrd="2" destOrd="0" presId="urn:microsoft.com/office/officeart/2005/8/layout/hChevron3"/>
    <dgm:cxn modelId="{08FE6EB7-3FED-4B30-B816-5653142D20E2}" type="presParOf" srcId="{17AAD6A3-4C69-4B92-8259-CB21D401D834}" destId="{3961872F-14CF-4378-9578-E68E010D8E53}" srcOrd="3" destOrd="0" presId="urn:microsoft.com/office/officeart/2005/8/layout/hChevron3"/>
    <dgm:cxn modelId="{261BDFA3-E5C2-4C96-ADEA-D1AB4BE1EAA1}" type="presParOf" srcId="{17AAD6A3-4C69-4B92-8259-CB21D401D834}" destId="{2421C315-4E6B-475C-AC97-0BBB9886B830}" srcOrd="4" destOrd="0" presId="urn:microsoft.com/office/officeart/2005/8/layout/hChevron3"/>
    <dgm:cxn modelId="{FE649D57-AC0A-431B-AE26-AAE950F6DF32}" type="presParOf" srcId="{17AAD6A3-4C69-4B92-8259-CB21D401D834}" destId="{555A9AA4-9501-494D-9C8F-8DD9B19F43B0}" srcOrd="5" destOrd="0" presId="urn:microsoft.com/office/officeart/2005/8/layout/hChevron3"/>
    <dgm:cxn modelId="{7421DF48-16CA-4997-884B-09100CD7B51B}" type="presParOf" srcId="{17AAD6A3-4C69-4B92-8259-CB21D401D834}" destId="{C7A38C84-7BCD-4E1B-977F-693956ADA86C}" srcOrd="6"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42232D-80E9-412A-9913-180D8368D355}">
      <dsp:nvSpPr>
        <dsp:cNvPr id="0" name=""/>
        <dsp:cNvSpPr/>
      </dsp:nvSpPr>
      <dsp:spPr>
        <a:xfrm>
          <a:off x="2634" y="543881"/>
          <a:ext cx="2643038" cy="1057215"/>
        </a:xfrm>
        <a:prstGeom prst="homePlate">
          <a:avLst/>
        </a:prstGeom>
        <a:solidFill>
          <a:srgbClr val="ECEBC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marL="0" lvl="0" indent="0" algn="ctr" defTabSz="800100">
            <a:lnSpc>
              <a:spcPct val="90000"/>
            </a:lnSpc>
            <a:spcBef>
              <a:spcPct val="0"/>
            </a:spcBef>
            <a:spcAft>
              <a:spcPct val="35000"/>
            </a:spcAft>
            <a:buFont typeface="+mj-lt"/>
            <a:buNone/>
          </a:pPr>
          <a:r>
            <a:rPr lang="lv-LV" sz="1800" kern="1200">
              <a:solidFill>
                <a:srgbClr val="29702A"/>
              </a:solidFill>
            </a:rPr>
            <a:t>Jūras telpiskā plānojuma izstrāde</a:t>
          </a:r>
        </a:p>
        <a:p>
          <a:pPr marL="0" lvl="0" indent="0" algn="ctr" defTabSz="800100">
            <a:lnSpc>
              <a:spcPct val="90000"/>
            </a:lnSpc>
            <a:spcBef>
              <a:spcPct val="0"/>
            </a:spcBef>
            <a:spcAft>
              <a:spcPct val="35000"/>
            </a:spcAft>
            <a:buFont typeface="+mj-lt"/>
            <a:buNone/>
          </a:pPr>
          <a:r>
            <a:rPr lang="lv-LV" sz="1800" kern="1200">
              <a:solidFill>
                <a:srgbClr val="29702A"/>
              </a:solidFill>
            </a:rPr>
            <a:t>2014-2016</a:t>
          </a:r>
        </a:p>
      </dsp:txBody>
      <dsp:txXfrm>
        <a:off x="2634" y="543881"/>
        <a:ext cx="2378734" cy="1057215"/>
      </dsp:txXfrm>
    </dsp:sp>
    <dsp:sp modelId="{302FAC0E-A385-4995-9603-901916B92035}">
      <dsp:nvSpPr>
        <dsp:cNvPr id="0" name=""/>
        <dsp:cNvSpPr/>
      </dsp:nvSpPr>
      <dsp:spPr>
        <a:xfrm>
          <a:off x="2117065" y="543881"/>
          <a:ext cx="2643038" cy="1057215"/>
        </a:xfrm>
        <a:prstGeom prst="chevron">
          <a:avLst/>
        </a:prstGeom>
        <a:solidFill>
          <a:srgbClr val="BED09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Font typeface="+mj-lt"/>
            <a:buNone/>
          </a:pPr>
          <a:endParaRPr lang="lv-LV" sz="1800" kern="1200">
            <a:solidFill>
              <a:srgbClr val="29702A"/>
            </a:solidFill>
          </a:endParaRPr>
        </a:p>
      </dsp:txBody>
      <dsp:txXfrm>
        <a:off x="2645673" y="543881"/>
        <a:ext cx="1585823" cy="1057215"/>
      </dsp:txXfrm>
    </dsp:sp>
    <dsp:sp modelId="{2421C315-4E6B-475C-AC97-0BBB9886B830}">
      <dsp:nvSpPr>
        <dsp:cNvPr id="0" name=""/>
        <dsp:cNvSpPr/>
      </dsp:nvSpPr>
      <dsp:spPr>
        <a:xfrm>
          <a:off x="4231496" y="543881"/>
          <a:ext cx="2643038" cy="1057215"/>
        </a:xfrm>
        <a:prstGeom prst="chevron">
          <a:avLst/>
        </a:prstGeom>
        <a:solidFill>
          <a:srgbClr val="EAECA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Font typeface="+mj-lt"/>
            <a:buNone/>
          </a:pPr>
          <a:endParaRPr lang="lv-LV" sz="1800" kern="1200">
            <a:solidFill>
              <a:srgbClr val="29702A"/>
            </a:solidFill>
          </a:endParaRPr>
        </a:p>
      </dsp:txBody>
      <dsp:txXfrm>
        <a:off x="4760104" y="543881"/>
        <a:ext cx="1585823" cy="1057215"/>
      </dsp:txXfrm>
    </dsp:sp>
    <dsp:sp modelId="{C7A38C84-7BCD-4E1B-977F-693956ADA86C}">
      <dsp:nvSpPr>
        <dsp:cNvPr id="0" name=""/>
        <dsp:cNvSpPr/>
      </dsp:nvSpPr>
      <dsp:spPr>
        <a:xfrm>
          <a:off x="6345927" y="543881"/>
          <a:ext cx="2643038" cy="1057215"/>
        </a:xfrm>
        <a:prstGeom prst="chevron">
          <a:avLst/>
        </a:prstGeom>
        <a:solidFill>
          <a:srgbClr val="ECEBC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Font typeface="+mj-lt"/>
            <a:buNone/>
          </a:pPr>
          <a:endParaRPr lang="lv-LV" sz="1800" kern="1200">
            <a:solidFill>
              <a:srgbClr val="29702A"/>
            </a:solidFill>
          </a:endParaRPr>
        </a:p>
      </dsp:txBody>
      <dsp:txXfrm>
        <a:off x="6874535" y="543881"/>
        <a:ext cx="1585823" cy="10572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42232D-80E9-412A-9913-180D8368D355}">
      <dsp:nvSpPr>
        <dsp:cNvPr id="0" name=""/>
        <dsp:cNvSpPr/>
      </dsp:nvSpPr>
      <dsp:spPr>
        <a:xfrm>
          <a:off x="2634" y="543881"/>
          <a:ext cx="2643038" cy="1057215"/>
        </a:xfrm>
        <a:prstGeom prst="homePlate">
          <a:avLst/>
        </a:prstGeom>
        <a:solidFill>
          <a:srgbClr val="ECEBC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marL="0" lvl="0" indent="0" algn="ctr" defTabSz="800100">
            <a:lnSpc>
              <a:spcPct val="90000"/>
            </a:lnSpc>
            <a:spcBef>
              <a:spcPct val="0"/>
            </a:spcBef>
            <a:spcAft>
              <a:spcPct val="35000"/>
            </a:spcAft>
            <a:buFont typeface="+mj-lt"/>
            <a:buNone/>
          </a:pPr>
          <a:r>
            <a:rPr lang="lv-LV" sz="1800" kern="1200">
              <a:solidFill>
                <a:srgbClr val="29702A"/>
              </a:solidFill>
            </a:rPr>
            <a:t>Jūras telpiskā plānojuma izstrāde</a:t>
          </a:r>
        </a:p>
        <a:p>
          <a:pPr marL="0" lvl="0" indent="0" algn="ctr" defTabSz="800100">
            <a:lnSpc>
              <a:spcPct val="90000"/>
            </a:lnSpc>
            <a:spcBef>
              <a:spcPct val="0"/>
            </a:spcBef>
            <a:spcAft>
              <a:spcPct val="35000"/>
            </a:spcAft>
            <a:buFont typeface="+mj-lt"/>
            <a:buNone/>
          </a:pPr>
          <a:r>
            <a:rPr lang="lv-LV" sz="1800" kern="1200">
              <a:solidFill>
                <a:srgbClr val="29702A"/>
              </a:solidFill>
            </a:rPr>
            <a:t>2014-2016</a:t>
          </a:r>
        </a:p>
      </dsp:txBody>
      <dsp:txXfrm>
        <a:off x="2634" y="543881"/>
        <a:ext cx="2378734" cy="1057215"/>
      </dsp:txXfrm>
    </dsp:sp>
    <dsp:sp modelId="{302FAC0E-A385-4995-9603-901916B92035}">
      <dsp:nvSpPr>
        <dsp:cNvPr id="0" name=""/>
        <dsp:cNvSpPr/>
      </dsp:nvSpPr>
      <dsp:spPr>
        <a:xfrm>
          <a:off x="2117065" y="543881"/>
          <a:ext cx="2643038" cy="1057215"/>
        </a:xfrm>
        <a:prstGeom prst="chevron">
          <a:avLst/>
        </a:prstGeom>
        <a:solidFill>
          <a:srgbClr val="BED09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Font typeface="+mj-lt"/>
            <a:buNone/>
          </a:pPr>
          <a:r>
            <a:rPr lang="lv-LV" sz="1800" kern="1200">
              <a:solidFill>
                <a:srgbClr val="29702A"/>
              </a:solidFill>
            </a:rPr>
            <a:t>Jūras telpiskā plānojuma apstiprināšana 2019</a:t>
          </a:r>
        </a:p>
      </dsp:txBody>
      <dsp:txXfrm>
        <a:off x="2645673" y="543881"/>
        <a:ext cx="1585823" cy="1057215"/>
      </dsp:txXfrm>
    </dsp:sp>
    <dsp:sp modelId="{2421C315-4E6B-475C-AC97-0BBB9886B830}">
      <dsp:nvSpPr>
        <dsp:cNvPr id="0" name=""/>
        <dsp:cNvSpPr/>
      </dsp:nvSpPr>
      <dsp:spPr>
        <a:xfrm>
          <a:off x="4231496" y="543881"/>
          <a:ext cx="2643038" cy="1057215"/>
        </a:xfrm>
        <a:prstGeom prst="chevron">
          <a:avLst/>
        </a:prstGeom>
        <a:solidFill>
          <a:srgbClr val="EAECA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Font typeface="+mj-lt"/>
            <a:buNone/>
          </a:pPr>
          <a:endParaRPr lang="lv-LV" sz="1800" kern="1200">
            <a:solidFill>
              <a:srgbClr val="29702A"/>
            </a:solidFill>
          </a:endParaRPr>
        </a:p>
      </dsp:txBody>
      <dsp:txXfrm>
        <a:off x="4760104" y="543881"/>
        <a:ext cx="1585823" cy="1057215"/>
      </dsp:txXfrm>
    </dsp:sp>
    <dsp:sp modelId="{C7A38C84-7BCD-4E1B-977F-693956ADA86C}">
      <dsp:nvSpPr>
        <dsp:cNvPr id="0" name=""/>
        <dsp:cNvSpPr/>
      </dsp:nvSpPr>
      <dsp:spPr>
        <a:xfrm>
          <a:off x="6345927" y="543881"/>
          <a:ext cx="2643038" cy="1057215"/>
        </a:xfrm>
        <a:prstGeom prst="chevron">
          <a:avLst/>
        </a:prstGeom>
        <a:solidFill>
          <a:srgbClr val="ECEBC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Font typeface="+mj-lt"/>
            <a:buNone/>
          </a:pPr>
          <a:endParaRPr lang="lv-LV" sz="1800" kern="1200">
            <a:solidFill>
              <a:srgbClr val="29702A"/>
            </a:solidFill>
          </a:endParaRPr>
        </a:p>
      </dsp:txBody>
      <dsp:txXfrm>
        <a:off x="6874535" y="543881"/>
        <a:ext cx="1585823" cy="10572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43015F-70AD-4BB5-BB34-3FE8AFBD8392}">
      <dsp:nvSpPr>
        <dsp:cNvPr id="0" name=""/>
        <dsp:cNvSpPr/>
      </dsp:nvSpPr>
      <dsp:spPr>
        <a:xfrm rot="5400000">
          <a:off x="5683483" y="-2336341"/>
          <a:ext cx="861611" cy="5754624"/>
        </a:xfrm>
        <a:prstGeom prst="round2Same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lv-LV" sz="1400" kern="1200">
              <a:latin typeface="Veranda"/>
            </a:rPr>
            <a:t>Tiesiskais ietvars un normatīvais regulējums</a:t>
          </a:r>
        </a:p>
        <a:p>
          <a:pPr marL="114300" lvl="1" indent="-114300" algn="l" defTabSz="622300">
            <a:lnSpc>
              <a:spcPct val="90000"/>
            </a:lnSpc>
            <a:spcBef>
              <a:spcPct val="0"/>
            </a:spcBef>
            <a:spcAft>
              <a:spcPct val="15000"/>
            </a:spcAft>
            <a:buChar char="•"/>
          </a:pPr>
          <a:r>
            <a:rPr lang="lv-LV" sz="1400" kern="1200">
              <a:latin typeface="Veranda"/>
            </a:rPr>
            <a:t>Plānojuma izstrādes principi un metodoloģija</a:t>
          </a:r>
        </a:p>
        <a:p>
          <a:pPr marL="114300" lvl="1" indent="-114300" algn="l" defTabSz="622300">
            <a:lnSpc>
              <a:spcPct val="90000"/>
            </a:lnSpc>
            <a:spcBef>
              <a:spcPct val="0"/>
            </a:spcBef>
            <a:spcAft>
              <a:spcPct val="15000"/>
            </a:spcAft>
            <a:buChar char="•"/>
          </a:pPr>
          <a:r>
            <a:rPr lang="lv-LV" sz="1400" kern="1200">
              <a:latin typeface="Veranda"/>
            </a:rPr>
            <a:t>Esošās situācijas raksturojums</a:t>
          </a:r>
        </a:p>
      </dsp:txBody>
      <dsp:txXfrm rot="-5400000">
        <a:off x="3236977" y="152225"/>
        <a:ext cx="5712564" cy="777491"/>
      </dsp:txXfrm>
    </dsp:sp>
    <dsp:sp modelId="{0DD92BB8-3CDD-4A87-B9F8-39D29347A413}">
      <dsp:nvSpPr>
        <dsp:cNvPr id="0" name=""/>
        <dsp:cNvSpPr/>
      </dsp:nvSpPr>
      <dsp:spPr>
        <a:xfrm>
          <a:off x="0" y="2463"/>
          <a:ext cx="3236976" cy="1077014"/>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lv-LV" sz="2500" kern="1200">
              <a:latin typeface="Veranda"/>
            </a:rPr>
            <a:t>Paskaidrojuma daļa</a:t>
          </a:r>
        </a:p>
      </dsp:txBody>
      <dsp:txXfrm>
        <a:off x="52575" y="55038"/>
        <a:ext cx="3131826" cy="971864"/>
      </dsp:txXfrm>
    </dsp:sp>
    <dsp:sp modelId="{BB8C3244-11F0-45D4-8FFC-7C45CBD617CB}">
      <dsp:nvSpPr>
        <dsp:cNvPr id="0" name=""/>
        <dsp:cNvSpPr/>
      </dsp:nvSpPr>
      <dsp:spPr>
        <a:xfrm rot="5400000">
          <a:off x="5683483" y="-1205477"/>
          <a:ext cx="861611" cy="5754624"/>
        </a:xfrm>
        <a:prstGeom prst="round2SameRect">
          <a:avLst/>
        </a:prstGeom>
        <a:solidFill>
          <a:schemeClr val="accent3">
            <a:tint val="40000"/>
            <a:alpha val="90000"/>
            <a:hueOff val="2679213"/>
            <a:satOff val="-3448"/>
            <a:lumOff val="-269"/>
            <a:alphaOff val="0"/>
          </a:schemeClr>
        </a:solidFill>
        <a:ln w="25400" cap="flat" cmpd="sng" algn="ctr">
          <a:solidFill>
            <a:schemeClr val="accent3">
              <a:tint val="40000"/>
              <a:alpha val="90000"/>
              <a:hueOff val="2679213"/>
              <a:satOff val="-3448"/>
              <a:lumOff val="-26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lv-LV" sz="1400" kern="1200">
              <a:latin typeface="Veranda"/>
            </a:rPr>
            <a:t>Stratēģiskie mērķi un jūras telpas prioritātes</a:t>
          </a:r>
        </a:p>
      </dsp:txBody>
      <dsp:txXfrm rot="-5400000">
        <a:off x="3236977" y="1283089"/>
        <a:ext cx="5712564" cy="777491"/>
      </dsp:txXfrm>
    </dsp:sp>
    <dsp:sp modelId="{35CD7719-750E-4BEF-B9A6-8048689EB963}">
      <dsp:nvSpPr>
        <dsp:cNvPr id="0" name=""/>
        <dsp:cNvSpPr/>
      </dsp:nvSpPr>
      <dsp:spPr>
        <a:xfrm>
          <a:off x="0" y="1133328"/>
          <a:ext cx="3236976" cy="1077014"/>
        </a:xfrm>
        <a:prstGeom prst="roundRect">
          <a:avLst/>
        </a:prstGeom>
        <a:solidFill>
          <a:schemeClr val="accent3">
            <a:hueOff val="2812566"/>
            <a:satOff val="-4220"/>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lv-LV" sz="2500" kern="1200">
              <a:latin typeface="Veranda"/>
            </a:rPr>
            <a:t>Stratēģiskā daļa</a:t>
          </a:r>
        </a:p>
      </dsp:txBody>
      <dsp:txXfrm>
        <a:off x="52575" y="1185903"/>
        <a:ext cx="3131826" cy="971864"/>
      </dsp:txXfrm>
    </dsp:sp>
    <dsp:sp modelId="{57063F5D-DED2-4A80-8BF9-9FFA848DFC65}">
      <dsp:nvSpPr>
        <dsp:cNvPr id="0" name=""/>
        <dsp:cNvSpPr/>
      </dsp:nvSpPr>
      <dsp:spPr>
        <a:xfrm rot="5400000">
          <a:off x="5683483" y="-108456"/>
          <a:ext cx="861611" cy="5754624"/>
        </a:xfrm>
        <a:prstGeom prst="round2SameRect">
          <a:avLst/>
        </a:prstGeom>
        <a:solidFill>
          <a:schemeClr val="accent3">
            <a:tint val="40000"/>
            <a:alpha val="90000"/>
            <a:hueOff val="5358427"/>
            <a:satOff val="-6896"/>
            <a:lumOff val="-537"/>
            <a:alphaOff val="0"/>
          </a:schemeClr>
        </a:solidFill>
        <a:ln w="25400" cap="flat" cmpd="sng" algn="ctr">
          <a:solidFill>
            <a:schemeClr val="accent3">
              <a:tint val="40000"/>
              <a:alpha val="90000"/>
              <a:hueOff val="5358427"/>
              <a:satOff val="-6896"/>
              <a:lumOff val="-53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lv-LV" sz="1400" kern="1200">
              <a:latin typeface="Veranda"/>
            </a:rPr>
            <a:t>Konceptuālais ietvars - jūras telpas izmantošanas prioritātes, esošie jūras izmantošanas veidi un objekti, vispārējās izmantošanas teritorijas</a:t>
          </a:r>
        </a:p>
        <a:p>
          <a:pPr marL="114300" lvl="1" indent="-114300" algn="l" defTabSz="622300">
            <a:lnSpc>
              <a:spcPct val="90000"/>
            </a:lnSpc>
            <a:spcBef>
              <a:spcPct val="0"/>
            </a:spcBef>
            <a:spcAft>
              <a:spcPct val="15000"/>
            </a:spcAft>
            <a:buChar char="•"/>
          </a:pPr>
          <a:r>
            <a:rPr lang="lv-LV" sz="1400" kern="1200">
              <a:latin typeface="Veranda"/>
            </a:rPr>
            <a:t>Ieteikumi jaunu jūras izmantošanas veidu ierīkošanai</a:t>
          </a:r>
        </a:p>
      </dsp:txBody>
      <dsp:txXfrm rot="-5400000">
        <a:off x="3236977" y="2380110"/>
        <a:ext cx="5712564" cy="777491"/>
      </dsp:txXfrm>
    </dsp:sp>
    <dsp:sp modelId="{72F986FA-2894-4A3C-8B9E-4CD9F41BF2B8}">
      <dsp:nvSpPr>
        <dsp:cNvPr id="0" name=""/>
        <dsp:cNvSpPr/>
      </dsp:nvSpPr>
      <dsp:spPr>
        <a:xfrm>
          <a:off x="0" y="2264192"/>
          <a:ext cx="3236976" cy="1077014"/>
        </a:xfrm>
        <a:prstGeom prst="roundRect">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lv-LV" sz="2500" kern="1200">
              <a:latin typeface="Veranda"/>
            </a:rPr>
            <a:t>Jūras telpas izmantošanas daļa</a:t>
          </a:r>
        </a:p>
      </dsp:txBody>
      <dsp:txXfrm>
        <a:off x="52575" y="2316767"/>
        <a:ext cx="3131826" cy="971864"/>
      </dsp:txXfrm>
    </dsp:sp>
    <dsp:sp modelId="{11CD59E2-AC5F-4F7E-8CB0-CBFD854B37FD}">
      <dsp:nvSpPr>
        <dsp:cNvPr id="0" name=""/>
        <dsp:cNvSpPr/>
      </dsp:nvSpPr>
      <dsp:spPr>
        <a:xfrm rot="5400000">
          <a:off x="5683483" y="1056252"/>
          <a:ext cx="861611" cy="5754624"/>
        </a:xfrm>
        <a:prstGeom prst="round2SameRect">
          <a:avLst/>
        </a:prstGeom>
        <a:solidFill>
          <a:schemeClr val="accent3">
            <a:tint val="40000"/>
            <a:alpha val="90000"/>
            <a:hueOff val="8037640"/>
            <a:satOff val="-10345"/>
            <a:lumOff val="-806"/>
            <a:alphaOff val="0"/>
          </a:schemeClr>
        </a:solidFill>
        <a:ln w="25400" cap="flat" cmpd="sng" algn="ctr">
          <a:solidFill>
            <a:schemeClr val="accent3">
              <a:tint val="40000"/>
              <a:alpha val="90000"/>
              <a:hueOff val="8037640"/>
              <a:satOff val="-10345"/>
              <a:lumOff val="-80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lv-LV" sz="1400" kern="1200">
              <a:latin typeface="Veranda"/>
            </a:rPr>
            <a:t>Plānojuma īstenošana – pasākumu plāns</a:t>
          </a:r>
        </a:p>
        <a:p>
          <a:pPr marL="114300" lvl="1" indent="-114300" algn="l" defTabSz="622300">
            <a:lnSpc>
              <a:spcPct val="90000"/>
            </a:lnSpc>
            <a:spcBef>
              <a:spcPct val="0"/>
            </a:spcBef>
            <a:spcAft>
              <a:spcPct val="15000"/>
            </a:spcAft>
            <a:buChar char="•"/>
          </a:pPr>
          <a:r>
            <a:rPr lang="lv-LV" sz="1400" kern="1200">
              <a:latin typeface="Veranda"/>
            </a:rPr>
            <a:t>Pašvaldību loma plānojuma īstenošanā</a:t>
          </a:r>
        </a:p>
        <a:p>
          <a:pPr marL="114300" lvl="1" indent="-114300" algn="l" defTabSz="622300">
            <a:lnSpc>
              <a:spcPct val="90000"/>
            </a:lnSpc>
            <a:spcBef>
              <a:spcPct val="0"/>
            </a:spcBef>
            <a:spcAft>
              <a:spcPct val="15000"/>
            </a:spcAft>
            <a:buChar char="•"/>
          </a:pPr>
          <a:r>
            <a:rPr lang="lv-LV" sz="1400" kern="1200">
              <a:latin typeface="Veranda"/>
            </a:rPr>
            <a:t>Pārrobežu sadarbība plānojuma īstenošanā</a:t>
          </a:r>
        </a:p>
        <a:p>
          <a:pPr marL="114300" lvl="1" indent="-114300" algn="l" defTabSz="622300">
            <a:lnSpc>
              <a:spcPct val="90000"/>
            </a:lnSpc>
            <a:spcBef>
              <a:spcPct val="0"/>
            </a:spcBef>
            <a:spcAft>
              <a:spcPct val="15000"/>
            </a:spcAft>
            <a:buChar char="•"/>
          </a:pPr>
          <a:r>
            <a:rPr lang="lv-LV" sz="1400" kern="1200">
              <a:latin typeface="Veranda"/>
            </a:rPr>
            <a:t>Plānojuma aktualizācija un īstenošanas monitorings</a:t>
          </a:r>
        </a:p>
      </dsp:txBody>
      <dsp:txXfrm rot="-5400000">
        <a:off x="3236977" y="3544818"/>
        <a:ext cx="5712564" cy="777491"/>
      </dsp:txXfrm>
    </dsp:sp>
    <dsp:sp modelId="{6271802F-D853-4040-A107-B83D60ABF583}">
      <dsp:nvSpPr>
        <dsp:cNvPr id="0" name=""/>
        <dsp:cNvSpPr/>
      </dsp:nvSpPr>
      <dsp:spPr>
        <a:xfrm>
          <a:off x="0" y="3395057"/>
          <a:ext cx="3236976" cy="1077014"/>
        </a:xfrm>
        <a:prstGeom prst="roundRect">
          <a:avLst/>
        </a:prstGeom>
        <a:solidFill>
          <a:schemeClr val="accent3">
            <a:hueOff val="8437698"/>
            <a:satOff val="-12660"/>
            <a:lumOff val="-20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lv-LV" sz="2500" kern="1200">
              <a:latin typeface="Veranda"/>
            </a:rPr>
            <a:t>Plānojuma īstenošana un aktualizācija</a:t>
          </a:r>
        </a:p>
      </dsp:txBody>
      <dsp:txXfrm>
        <a:off x="52575" y="3447632"/>
        <a:ext cx="3131826" cy="971864"/>
      </dsp:txXfrm>
    </dsp:sp>
    <dsp:sp modelId="{8E2D7F4D-BB4F-4FDB-8644-2FD286A54838}">
      <dsp:nvSpPr>
        <dsp:cNvPr id="0" name=""/>
        <dsp:cNvSpPr/>
      </dsp:nvSpPr>
      <dsp:spPr>
        <a:xfrm rot="5400000">
          <a:off x="5683483" y="2187117"/>
          <a:ext cx="861611" cy="5754624"/>
        </a:xfrm>
        <a:prstGeom prst="round2SameRect">
          <a:avLst/>
        </a:prstGeom>
        <a:solidFill>
          <a:schemeClr val="accent3">
            <a:tint val="40000"/>
            <a:alpha val="90000"/>
            <a:hueOff val="10716854"/>
            <a:satOff val="-13793"/>
            <a:lumOff val="-1075"/>
            <a:alphaOff val="0"/>
          </a:schemeClr>
        </a:solidFill>
        <a:ln w="25400" cap="flat" cmpd="sng" algn="ctr">
          <a:solidFill>
            <a:schemeClr val="accent3">
              <a:tint val="40000"/>
              <a:alpha val="90000"/>
              <a:hueOff val="10716854"/>
              <a:satOff val="-13793"/>
              <a:lumOff val="-107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lv-LV" sz="1400" kern="1200">
              <a:latin typeface="Veranda"/>
            </a:rPr>
            <a:t>Grafiskā daļa</a:t>
          </a:r>
        </a:p>
        <a:p>
          <a:pPr marL="114300" lvl="1" indent="-114300" algn="l" defTabSz="622300">
            <a:lnSpc>
              <a:spcPct val="90000"/>
            </a:lnSpc>
            <a:spcBef>
              <a:spcPct val="0"/>
            </a:spcBef>
            <a:spcAft>
              <a:spcPct val="15000"/>
            </a:spcAft>
            <a:buChar char="•"/>
          </a:pPr>
          <a:r>
            <a:rPr lang="lv-LV" sz="1400" kern="1200">
              <a:latin typeface="Veranda"/>
            </a:rPr>
            <a:t>Jūras telpas izmantošanas prioritāšu noteikšanas kritēriji</a:t>
          </a:r>
        </a:p>
        <a:p>
          <a:pPr marL="114300" lvl="1" indent="-114300" algn="l" defTabSz="622300">
            <a:lnSpc>
              <a:spcPct val="90000"/>
            </a:lnSpc>
            <a:spcBef>
              <a:spcPct val="0"/>
            </a:spcBef>
            <a:spcAft>
              <a:spcPct val="15000"/>
            </a:spcAft>
            <a:buChar char="•"/>
          </a:pPr>
          <a:r>
            <a:rPr lang="lv-LV" sz="1400" kern="1200">
              <a:latin typeface="Veranda"/>
            </a:rPr>
            <a:t>Kaimiņvalstu intereses jūras telpā</a:t>
          </a:r>
        </a:p>
      </dsp:txBody>
      <dsp:txXfrm rot="-5400000">
        <a:off x="3236977" y="4675683"/>
        <a:ext cx="5712564" cy="777491"/>
      </dsp:txXfrm>
    </dsp:sp>
    <dsp:sp modelId="{0B84B44F-3407-418A-8951-866384487B55}">
      <dsp:nvSpPr>
        <dsp:cNvPr id="0" name=""/>
        <dsp:cNvSpPr/>
      </dsp:nvSpPr>
      <dsp:spPr>
        <a:xfrm>
          <a:off x="0" y="4525922"/>
          <a:ext cx="3236976" cy="1077014"/>
        </a:xfrm>
        <a:prstGeom prst="round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lv-LV" sz="2500" kern="1200">
              <a:latin typeface="Veranda"/>
            </a:rPr>
            <a:t>Pielikumi</a:t>
          </a:r>
        </a:p>
      </dsp:txBody>
      <dsp:txXfrm>
        <a:off x="52575" y="4578497"/>
        <a:ext cx="3131826" cy="9718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D92BB8-3CDD-4A87-B9F8-39D29347A413}">
      <dsp:nvSpPr>
        <dsp:cNvPr id="0" name=""/>
        <dsp:cNvSpPr/>
      </dsp:nvSpPr>
      <dsp:spPr>
        <a:xfrm>
          <a:off x="464529" y="483076"/>
          <a:ext cx="1465243" cy="700238"/>
        </a:xfrm>
        <a:prstGeom prst="roundRect">
          <a:avLst/>
        </a:prstGeom>
        <a:solidFill>
          <a:schemeClr val="accent3">
            <a:hueOff val="0"/>
            <a:satOff val="0"/>
            <a:lumOff val="0"/>
            <a:alphaOff val="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lv-LV" sz="1600" kern="1200">
              <a:latin typeface="Veranda"/>
            </a:rPr>
            <a:t>Paskaidrojuma daļa</a:t>
          </a:r>
        </a:p>
      </dsp:txBody>
      <dsp:txXfrm>
        <a:off x="498712" y="517259"/>
        <a:ext cx="1396877" cy="631872"/>
      </dsp:txXfrm>
    </dsp:sp>
    <dsp:sp modelId="{35CD7719-750E-4BEF-B9A6-8048689EB963}">
      <dsp:nvSpPr>
        <dsp:cNvPr id="0" name=""/>
        <dsp:cNvSpPr/>
      </dsp:nvSpPr>
      <dsp:spPr>
        <a:xfrm>
          <a:off x="464529" y="1462184"/>
          <a:ext cx="1465243" cy="700238"/>
        </a:xfrm>
        <a:prstGeom prst="roundRect">
          <a:avLst/>
        </a:prstGeom>
        <a:solidFill>
          <a:schemeClr val="accent3">
            <a:hueOff val="2812566"/>
            <a:satOff val="-4220"/>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lv-LV" sz="1600" b="1" kern="1200">
              <a:latin typeface="Veranda"/>
            </a:rPr>
            <a:t>Stratēģiskā daļa</a:t>
          </a:r>
        </a:p>
      </dsp:txBody>
      <dsp:txXfrm>
        <a:off x="498712" y="1496367"/>
        <a:ext cx="1396877" cy="631872"/>
      </dsp:txXfrm>
    </dsp:sp>
    <dsp:sp modelId="{72F986FA-2894-4A3C-8B9E-4CD9F41BF2B8}">
      <dsp:nvSpPr>
        <dsp:cNvPr id="0" name=""/>
        <dsp:cNvSpPr/>
      </dsp:nvSpPr>
      <dsp:spPr>
        <a:xfrm>
          <a:off x="464529" y="2441291"/>
          <a:ext cx="1465243" cy="700238"/>
        </a:xfrm>
        <a:prstGeom prst="roundRect">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lv-LV" sz="1600" kern="1200">
              <a:latin typeface="Veranda"/>
            </a:rPr>
            <a:t>Jūras telpas izmantošanas daļa</a:t>
          </a:r>
        </a:p>
      </dsp:txBody>
      <dsp:txXfrm>
        <a:off x="498712" y="2475474"/>
        <a:ext cx="1396877" cy="631872"/>
      </dsp:txXfrm>
    </dsp:sp>
    <dsp:sp modelId="{6271802F-D853-4040-A107-B83D60ABF583}">
      <dsp:nvSpPr>
        <dsp:cNvPr id="0" name=""/>
        <dsp:cNvSpPr/>
      </dsp:nvSpPr>
      <dsp:spPr>
        <a:xfrm>
          <a:off x="464529" y="3420398"/>
          <a:ext cx="1465243" cy="700238"/>
        </a:xfrm>
        <a:prstGeom prst="roundRect">
          <a:avLst/>
        </a:prstGeom>
        <a:solidFill>
          <a:schemeClr val="accent3">
            <a:hueOff val="8437698"/>
            <a:satOff val="-12660"/>
            <a:lumOff val="-20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lv-LV" sz="1600" kern="1200">
              <a:latin typeface="Veranda"/>
            </a:rPr>
            <a:t>Plānojuma īstenošana un aktualizācija</a:t>
          </a:r>
        </a:p>
      </dsp:txBody>
      <dsp:txXfrm>
        <a:off x="498712" y="3454581"/>
        <a:ext cx="1396877" cy="631872"/>
      </dsp:txXfrm>
    </dsp:sp>
    <dsp:sp modelId="{0B84B44F-3407-418A-8951-866384487B55}">
      <dsp:nvSpPr>
        <dsp:cNvPr id="0" name=""/>
        <dsp:cNvSpPr/>
      </dsp:nvSpPr>
      <dsp:spPr>
        <a:xfrm>
          <a:off x="464529" y="4399506"/>
          <a:ext cx="1465243" cy="700238"/>
        </a:xfrm>
        <a:prstGeom prst="round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lv-LV" sz="1600" kern="1200">
              <a:latin typeface="Veranda"/>
            </a:rPr>
            <a:t>Pielikumi</a:t>
          </a:r>
        </a:p>
      </dsp:txBody>
      <dsp:txXfrm>
        <a:off x="498712" y="4433689"/>
        <a:ext cx="1396877" cy="63187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D92BB8-3CDD-4A87-B9F8-39D29347A413}">
      <dsp:nvSpPr>
        <dsp:cNvPr id="0" name=""/>
        <dsp:cNvSpPr/>
      </dsp:nvSpPr>
      <dsp:spPr>
        <a:xfrm>
          <a:off x="464529" y="483076"/>
          <a:ext cx="1465243" cy="700238"/>
        </a:xfrm>
        <a:prstGeom prst="roundRect">
          <a:avLst/>
        </a:prstGeom>
        <a:solidFill>
          <a:schemeClr val="accent3">
            <a:hueOff val="0"/>
            <a:satOff val="0"/>
            <a:lumOff val="0"/>
            <a:alphaOff val="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lv-LV" sz="1600" kern="1200">
              <a:latin typeface="Veranda"/>
            </a:rPr>
            <a:t>Paskaidrojuma daļa</a:t>
          </a:r>
        </a:p>
      </dsp:txBody>
      <dsp:txXfrm>
        <a:off x="498712" y="517259"/>
        <a:ext cx="1396877" cy="631872"/>
      </dsp:txXfrm>
    </dsp:sp>
    <dsp:sp modelId="{35CD7719-750E-4BEF-B9A6-8048689EB963}">
      <dsp:nvSpPr>
        <dsp:cNvPr id="0" name=""/>
        <dsp:cNvSpPr/>
      </dsp:nvSpPr>
      <dsp:spPr>
        <a:xfrm>
          <a:off x="464529" y="1462184"/>
          <a:ext cx="1465243" cy="700238"/>
        </a:xfrm>
        <a:prstGeom prst="roundRect">
          <a:avLst/>
        </a:prstGeom>
        <a:solidFill>
          <a:schemeClr val="accent3">
            <a:hueOff val="2812566"/>
            <a:satOff val="-4220"/>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lv-LV" sz="1600" b="1" kern="1200">
              <a:latin typeface="Veranda"/>
            </a:rPr>
            <a:t>Stratēģiskā daļa</a:t>
          </a:r>
        </a:p>
      </dsp:txBody>
      <dsp:txXfrm>
        <a:off x="498712" y="1496367"/>
        <a:ext cx="1396877" cy="631872"/>
      </dsp:txXfrm>
    </dsp:sp>
    <dsp:sp modelId="{72F986FA-2894-4A3C-8B9E-4CD9F41BF2B8}">
      <dsp:nvSpPr>
        <dsp:cNvPr id="0" name=""/>
        <dsp:cNvSpPr/>
      </dsp:nvSpPr>
      <dsp:spPr>
        <a:xfrm>
          <a:off x="464529" y="2441291"/>
          <a:ext cx="1465243" cy="700238"/>
        </a:xfrm>
        <a:prstGeom prst="roundRect">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lv-LV" sz="1600" kern="1200">
              <a:latin typeface="Veranda"/>
            </a:rPr>
            <a:t>Jūras telpas izmantošanas daļa</a:t>
          </a:r>
        </a:p>
      </dsp:txBody>
      <dsp:txXfrm>
        <a:off x="498712" y="2475474"/>
        <a:ext cx="1396877" cy="631872"/>
      </dsp:txXfrm>
    </dsp:sp>
    <dsp:sp modelId="{6271802F-D853-4040-A107-B83D60ABF583}">
      <dsp:nvSpPr>
        <dsp:cNvPr id="0" name=""/>
        <dsp:cNvSpPr/>
      </dsp:nvSpPr>
      <dsp:spPr>
        <a:xfrm>
          <a:off x="464529" y="3420398"/>
          <a:ext cx="1465243" cy="700238"/>
        </a:xfrm>
        <a:prstGeom prst="roundRect">
          <a:avLst/>
        </a:prstGeom>
        <a:solidFill>
          <a:schemeClr val="accent3">
            <a:hueOff val="8437698"/>
            <a:satOff val="-12660"/>
            <a:lumOff val="-20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lv-LV" sz="1600" kern="1200">
              <a:latin typeface="Veranda"/>
            </a:rPr>
            <a:t>Plānojuma īstenošana un aktualizācija</a:t>
          </a:r>
        </a:p>
      </dsp:txBody>
      <dsp:txXfrm>
        <a:off x="498712" y="3454581"/>
        <a:ext cx="1396877" cy="631872"/>
      </dsp:txXfrm>
    </dsp:sp>
    <dsp:sp modelId="{0B84B44F-3407-418A-8951-866384487B55}">
      <dsp:nvSpPr>
        <dsp:cNvPr id="0" name=""/>
        <dsp:cNvSpPr/>
      </dsp:nvSpPr>
      <dsp:spPr>
        <a:xfrm>
          <a:off x="464529" y="4399506"/>
          <a:ext cx="1465243" cy="700238"/>
        </a:xfrm>
        <a:prstGeom prst="round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lv-LV" sz="1600" kern="1200">
              <a:latin typeface="Veranda"/>
            </a:rPr>
            <a:t>Pielikumi</a:t>
          </a:r>
        </a:p>
      </dsp:txBody>
      <dsp:txXfrm>
        <a:off x="498712" y="4433689"/>
        <a:ext cx="1396877" cy="63187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D92BB8-3CDD-4A87-B9F8-39D29347A413}">
      <dsp:nvSpPr>
        <dsp:cNvPr id="0" name=""/>
        <dsp:cNvSpPr/>
      </dsp:nvSpPr>
      <dsp:spPr>
        <a:xfrm>
          <a:off x="464529" y="483076"/>
          <a:ext cx="1465243" cy="700238"/>
        </a:xfrm>
        <a:prstGeom prst="roundRect">
          <a:avLst/>
        </a:prstGeom>
        <a:solidFill>
          <a:schemeClr val="accent3">
            <a:hueOff val="0"/>
            <a:satOff val="0"/>
            <a:lumOff val="0"/>
            <a:alphaOff val="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lv-LV" sz="1600" kern="1200">
              <a:latin typeface="Veranda"/>
            </a:rPr>
            <a:t>Paskaidrojuma daļa</a:t>
          </a:r>
        </a:p>
      </dsp:txBody>
      <dsp:txXfrm>
        <a:off x="498712" y="517259"/>
        <a:ext cx="1396877" cy="631872"/>
      </dsp:txXfrm>
    </dsp:sp>
    <dsp:sp modelId="{35CD7719-750E-4BEF-B9A6-8048689EB963}">
      <dsp:nvSpPr>
        <dsp:cNvPr id="0" name=""/>
        <dsp:cNvSpPr/>
      </dsp:nvSpPr>
      <dsp:spPr>
        <a:xfrm>
          <a:off x="464529" y="1462184"/>
          <a:ext cx="1465243" cy="700238"/>
        </a:xfrm>
        <a:prstGeom prst="roundRect">
          <a:avLst/>
        </a:prstGeom>
        <a:solidFill>
          <a:schemeClr val="accent3">
            <a:hueOff val="2812566"/>
            <a:satOff val="-4220"/>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lv-LV" sz="1600" b="1" kern="1200">
              <a:latin typeface="Veranda"/>
            </a:rPr>
            <a:t>Stratēģiskā daļa</a:t>
          </a:r>
        </a:p>
      </dsp:txBody>
      <dsp:txXfrm>
        <a:off x="498712" y="1496367"/>
        <a:ext cx="1396877" cy="631872"/>
      </dsp:txXfrm>
    </dsp:sp>
    <dsp:sp modelId="{72F986FA-2894-4A3C-8B9E-4CD9F41BF2B8}">
      <dsp:nvSpPr>
        <dsp:cNvPr id="0" name=""/>
        <dsp:cNvSpPr/>
      </dsp:nvSpPr>
      <dsp:spPr>
        <a:xfrm>
          <a:off x="464529" y="2441291"/>
          <a:ext cx="1465243" cy="700238"/>
        </a:xfrm>
        <a:prstGeom prst="roundRect">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lv-LV" sz="1600" kern="1200">
              <a:latin typeface="Veranda"/>
            </a:rPr>
            <a:t>Jūras telpas izmantošanas daļa</a:t>
          </a:r>
        </a:p>
      </dsp:txBody>
      <dsp:txXfrm>
        <a:off x="498712" y="2475474"/>
        <a:ext cx="1396877" cy="631872"/>
      </dsp:txXfrm>
    </dsp:sp>
    <dsp:sp modelId="{6271802F-D853-4040-A107-B83D60ABF583}">
      <dsp:nvSpPr>
        <dsp:cNvPr id="0" name=""/>
        <dsp:cNvSpPr/>
      </dsp:nvSpPr>
      <dsp:spPr>
        <a:xfrm>
          <a:off x="464529" y="3420398"/>
          <a:ext cx="1465243" cy="700238"/>
        </a:xfrm>
        <a:prstGeom prst="roundRect">
          <a:avLst/>
        </a:prstGeom>
        <a:solidFill>
          <a:schemeClr val="accent3">
            <a:hueOff val="8437698"/>
            <a:satOff val="-12660"/>
            <a:lumOff val="-20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lv-LV" sz="1600" kern="1200">
              <a:latin typeface="Veranda"/>
            </a:rPr>
            <a:t>Plānojuma īstenošana un aktualizācija</a:t>
          </a:r>
        </a:p>
      </dsp:txBody>
      <dsp:txXfrm>
        <a:off x="498712" y="3454581"/>
        <a:ext cx="1396877" cy="631872"/>
      </dsp:txXfrm>
    </dsp:sp>
    <dsp:sp modelId="{0B84B44F-3407-418A-8951-866384487B55}">
      <dsp:nvSpPr>
        <dsp:cNvPr id="0" name=""/>
        <dsp:cNvSpPr/>
      </dsp:nvSpPr>
      <dsp:spPr>
        <a:xfrm>
          <a:off x="464529" y="4399506"/>
          <a:ext cx="1465243" cy="700238"/>
        </a:xfrm>
        <a:prstGeom prst="round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lv-LV" sz="1600" kern="1200">
              <a:latin typeface="Veranda"/>
            </a:rPr>
            <a:t>Pielikumi</a:t>
          </a:r>
        </a:p>
      </dsp:txBody>
      <dsp:txXfrm>
        <a:off x="498712" y="4433689"/>
        <a:ext cx="1396877" cy="63187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42232D-80E9-412A-9913-180D8368D355}">
      <dsp:nvSpPr>
        <dsp:cNvPr id="0" name=""/>
        <dsp:cNvSpPr/>
      </dsp:nvSpPr>
      <dsp:spPr>
        <a:xfrm>
          <a:off x="2634" y="543881"/>
          <a:ext cx="2643038" cy="1057215"/>
        </a:xfrm>
        <a:prstGeom prst="homePlate">
          <a:avLst/>
        </a:prstGeom>
        <a:solidFill>
          <a:srgbClr val="ECEBC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marL="0" lvl="0" indent="0" algn="ctr" defTabSz="800100">
            <a:lnSpc>
              <a:spcPct val="90000"/>
            </a:lnSpc>
            <a:spcBef>
              <a:spcPct val="0"/>
            </a:spcBef>
            <a:spcAft>
              <a:spcPct val="35000"/>
            </a:spcAft>
            <a:buFont typeface="+mj-lt"/>
            <a:buNone/>
          </a:pPr>
          <a:r>
            <a:rPr lang="lv-LV" sz="1800" kern="1200">
              <a:solidFill>
                <a:srgbClr val="29702A"/>
              </a:solidFill>
            </a:rPr>
            <a:t>Jūras telpiskā plānojuma izstrāde</a:t>
          </a:r>
        </a:p>
        <a:p>
          <a:pPr marL="0" lvl="0" indent="0" algn="ctr" defTabSz="800100">
            <a:lnSpc>
              <a:spcPct val="90000"/>
            </a:lnSpc>
            <a:spcBef>
              <a:spcPct val="0"/>
            </a:spcBef>
            <a:spcAft>
              <a:spcPct val="35000"/>
            </a:spcAft>
            <a:buFont typeface="+mj-lt"/>
            <a:buNone/>
          </a:pPr>
          <a:r>
            <a:rPr lang="lv-LV" sz="1800" kern="1200">
              <a:solidFill>
                <a:srgbClr val="29702A"/>
              </a:solidFill>
            </a:rPr>
            <a:t>2014-2019</a:t>
          </a:r>
        </a:p>
      </dsp:txBody>
      <dsp:txXfrm>
        <a:off x="2634" y="543881"/>
        <a:ext cx="2378734" cy="1057215"/>
      </dsp:txXfrm>
    </dsp:sp>
    <dsp:sp modelId="{302FAC0E-A385-4995-9603-901916B92035}">
      <dsp:nvSpPr>
        <dsp:cNvPr id="0" name=""/>
        <dsp:cNvSpPr/>
      </dsp:nvSpPr>
      <dsp:spPr>
        <a:xfrm>
          <a:off x="2117065" y="543881"/>
          <a:ext cx="2643038" cy="1057215"/>
        </a:xfrm>
        <a:prstGeom prst="chevron">
          <a:avLst/>
        </a:prstGeom>
        <a:solidFill>
          <a:srgbClr val="BED09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Font typeface="+mj-lt"/>
            <a:buNone/>
          </a:pPr>
          <a:r>
            <a:rPr lang="lv-LV" sz="1800" kern="1200">
              <a:solidFill>
                <a:srgbClr val="29702A"/>
              </a:solidFill>
            </a:rPr>
            <a:t>Jūras telpiskā plānojuma apstiprināšana 2019</a:t>
          </a:r>
        </a:p>
      </dsp:txBody>
      <dsp:txXfrm>
        <a:off x="2645673" y="543881"/>
        <a:ext cx="1585823" cy="1057215"/>
      </dsp:txXfrm>
    </dsp:sp>
    <dsp:sp modelId="{2421C315-4E6B-475C-AC97-0BBB9886B830}">
      <dsp:nvSpPr>
        <dsp:cNvPr id="0" name=""/>
        <dsp:cNvSpPr/>
      </dsp:nvSpPr>
      <dsp:spPr>
        <a:xfrm>
          <a:off x="4231496" y="543881"/>
          <a:ext cx="2643038" cy="1057215"/>
        </a:xfrm>
        <a:prstGeom prst="chevron">
          <a:avLst/>
        </a:prstGeom>
        <a:solidFill>
          <a:srgbClr val="EAECA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Font typeface="+mj-lt"/>
            <a:buNone/>
          </a:pPr>
          <a:r>
            <a:rPr lang="lv-LV" sz="1800" kern="1200">
              <a:solidFill>
                <a:srgbClr val="29702A"/>
              </a:solidFill>
            </a:rPr>
            <a:t>Informatīvā ziņojuma apstiprināšana</a:t>
          </a:r>
        </a:p>
        <a:p>
          <a:pPr marL="0" lvl="0" indent="0" algn="ctr" defTabSz="800100">
            <a:lnSpc>
              <a:spcPct val="90000"/>
            </a:lnSpc>
            <a:spcBef>
              <a:spcPct val="0"/>
            </a:spcBef>
            <a:spcAft>
              <a:spcPct val="35000"/>
            </a:spcAft>
            <a:buFont typeface="+mj-lt"/>
            <a:buNone/>
          </a:pPr>
          <a:r>
            <a:rPr lang="lv-LV" sz="1800" kern="1200">
              <a:solidFill>
                <a:srgbClr val="29702A"/>
              </a:solidFill>
            </a:rPr>
            <a:t>2024</a:t>
          </a:r>
        </a:p>
      </dsp:txBody>
      <dsp:txXfrm>
        <a:off x="4760104" y="543881"/>
        <a:ext cx="1585823" cy="1057215"/>
      </dsp:txXfrm>
    </dsp:sp>
    <dsp:sp modelId="{C7A38C84-7BCD-4E1B-977F-693956ADA86C}">
      <dsp:nvSpPr>
        <dsp:cNvPr id="0" name=""/>
        <dsp:cNvSpPr/>
      </dsp:nvSpPr>
      <dsp:spPr>
        <a:xfrm>
          <a:off x="6345927" y="543881"/>
          <a:ext cx="2643038" cy="1057215"/>
        </a:xfrm>
        <a:prstGeom prst="chevron">
          <a:avLst/>
        </a:prstGeom>
        <a:solidFill>
          <a:srgbClr val="ECEBC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Font typeface="+mj-lt"/>
            <a:buNone/>
          </a:pPr>
          <a:endParaRPr lang="lv-LV" sz="1800" kern="1200">
            <a:solidFill>
              <a:srgbClr val="29702A"/>
            </a:solidFill>
          </a:endParaRPr>
        </a:p>
      </dsp:txBody>
      <dsp:txXfrm>
        <a:off x="6874535" y="543881"/>
        <a:ext cx="1585823" cy="105721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42232D-80E9-412A-9913-180D8368D355}">
      <dsp:nvSpPr>
        <dsp:cNvPr id="0" name=""/>
        <dsp:cNvSpPr/>
      </dsp:nvSpPr>
      <dsp:spPr>
        <a:xfrm>
          <a:off x="2634" y="543881"/>
          <a:ext cx="2643038" cy="1057215"/>
        </a:xfrm>
        <a:prstGeom prst="homePlate">
          <a:avLst/>
        </a:prstGeom>
        <a:solidFill>
          <a:srgbClr val="ECEBC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marL="0" lvl="0" indent="0" algn="ctr" defTabSz="800100">
            <a:lnSpc>
              <a:spcPct val="90000"/>
            </a:lnSpc>
            <a:spcBef>
              <a:spcPct val="0"/>
            </a:spcBef>
            <a:spcAft>
              <a:spcPct val="35000"/>
            </a:spcAft>
            <a:buFont typeface="+mj-lt"/>
            <a:buNone/>
          </a:pPr>
          <a:r>
            <a:rPr lang="lv-LV" sz="1800" kern="1200">
              <a:solidFill>
                <a:srgbClr val="29702A"/>
              </a:solidFill>
            </a:rPr>
            <a:t>Jūras telpiskā plānojuma izstrāde</a:t>
          </a:r>
        </a:p>
        <a:p>
          <a:pPr marL="0" lvl="0" indent="0" algn="ctr" defTabSz="800100">
            <a:lnSpc>
              <a:spcPct val="90000"/>
            </a:lnSpc>
            <a:spcBef>
              <a:spcPct val="0"/>
            </a:spcBef>
            <a:spcAft>
              <a:spcPct val="35000"/>
            </a:spcAft>
            <a:buFont typeface="+mj-lt"/>
            <a:buNone/>
          </a:pPr>
          <a:r>
            <a:rPr lang="lv-LV" sz="1800" kern="1200">
              <a:solidFill>
                <a:srgbClr val="29702A"/>
              </a:solidFill>
            </a:rPr>
            <a:t>2014-2019</a:t>
          </a:r>
        </a:p>
      </dsp:txBody>
      <dsp:txXfrm>
        <a:off x="2634" y="543881"/>
        <a:ext cx="2378734" cy="1057215"/>
      </dsp:txXfrm>
    </dsp:sp>
    <dsp:sp modelId="{302FAC0E-A385-4995-9603-901916B92035}">
      <dsp:nvSpPr>
        <dsp:cNvPr id="0" name=""/>
        <dsp:cNvSpPr/>
      </dsp:nvSpPr>
      <dsp:spPr>
        <a:xfrm>
          <a:off x="2117065" y="543881"/>
          <a:ext cx="2643038" cy="1057215"/>
        </a:xfrm>
        <a:prstGeom prst="chevron">
          <a:avLst/>
        </a:prstGeom>
        <a:solidFill>
          <a:srgbClr val="BED09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Font typeface="+mj-lt"/>
            <a:buNone/>
          </a:pPr>
          <a:r>
            <a:rPr lang="lv-LV" sz="1800" kern="1200">
              <a:solidFill>
                <a:srgbClr val="29702A"/>
              </a:solidFill>
            </a:rPr>
            <a:t>Jūras telpiskā plānojuma apstiprināšana 2019</a:t>
          </a:r>
        </a:p>
      </dsp:txBody>
      <dsp:txXfrm>
        <a:off x="2645673" y="543881"/>
        <a:ext cx="1585823" cy="1057215"/>
      </dsp:txXfrm>
    </dsp:sp>
    <dsp:sp modelId="{2421C315-4E6B-475C-AC97-0BBB9886B830}">
      <dsp:nvSpPr>
        <dsp:cNvPr id="0" name=""/>
        <dsp:cNvSpPr/>
      </dsp:nvSpPr>
      <dsp:spPr>
        <a:xfrm>
          <a:off x="4231496" y="543881"/>
          <a:ext cx="2643038" cy="1057215"/>
        </a:xfrm>
        <a:prstGeom prst="chevron">
          <a:avLst/>
        </a:prstGeom>
        <a:solidFill>
          <a:srgbClr val="EAECA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Font typeface="+mj-lt"/>
            <a:buNone/>
          </a:pPr>
          <a:r>
            <a:rPr lang="lv-LV" sz="1800" kern="1200">
              <a:solidFill>
                <a:srgbClr val="29702A"/>
              </a:solidFill>
            </a:rPr>
            <a:t>Informatīvā ziņojuma apstiprināšana</a:t>
          </a:r>
        </a:p>
        <a:p>
          <a:pPr marL="0" lvl="0" indent="0" algn="ctr" defTabSz="800100">
            <a:lnSpc>
              <a:spcPct val="90000"/>
            </a:lnSpc>
            <a:spcBef>
              <a:spcPct val="0"/>
            </a:spcBef>
            <a:spcAft>
              <a:spcPct val="35000"/>
            </a:spcAft>
            <a:buFont typeface="+mj-lt"/>
            <a:buNone/>
          </a:pPr>
          <a:r>
            <a:rPr lang="lv-LV" sz="1800" kern="1200">
              <a:solidFill>
                <a:srgbClr val="29702A"/>
              </a:solidFill>
            </a:rPr>
            <a:t>2024</a:t>
          </a:r>
        </a:p>
      </dsp:txBody>
      <dsp:txXfrm>
        <a:off x="4760104" y="543881"/>
        <a:ext cx="1585823" cy="1057215"/>
      </dsp:txXfrm>
    </dsp:sp>
    <dsp:sp modelId="{C7A38C84-7BCD-4E1B-977F-693956ADA86C}">
      <dsp:nvSpPr>
        <dsp:cNvPr id="0" name=""/>
        <dsp:cNvSpPr/>
      </dsp:nvSpPr>
      <dsp:spPr>
        <a:xfrm>
          <a:off x="6345927" y="543881"/>
          <a:ext cx="2643038" cy="1057215"/>
        </a:xfrm>
        <a:prstGeom prst="chevron">
          <a:avLst/>
        </a:prstGeom>
        <a:solidFill>
          <a:srgbClr val="ECEBC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Font typeface="+mj-lt"/>
            <a:buNone/>
          </a:pPr>
          <a:r>
            <a:rPr lang="lv-LV" sz="1800" kern="1200">
              <a:solidFill>
                <a:srgbClr val="29702A"/>
              </a:solidFill>
            </a:rPr>
            <a:t>Jūras telpiskā plānojuma grozījumi </a:t>
          </a:r>
        </a:p>
        <a:p>
          <a:pPr marL="0" lvl="0" indent="0" algn="ctr" defTabSz="800100">
            <a:lnSpc>
              <a:spcPct val="90000"/>
            </a:lnSpc>
            <a:spcBef>
              <a:spcPct val="0"/>
            </a:spcBef>
            <a:spcAft>
              <a:spcPct val="35000"/>
            </a:spcAft>
            <a:buFont typeface="+mj-lt"/>
            <a:buNone/>
          </a:pPr>
          <a:r>
            <a:rPr lang="lv-LV" sz="1800" kern="1200">
              <a:solidFill>
                <a:srgbClr val="29702A"/>
              </a:solidFill>
            </a:rPr>
            <a:t>2026-2027</a:t>
          </a:r>
        </a:p>
      </dsp:txBody>
      <dsp:txXfrm>
        <a:off x="6874535" y="543881"/>
        <a:ext cx="1585823" cy="1057215"/>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87EFAEA-67A9-46F2-89DE-A15813267C7A}"/>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defTabSz="939575" eaLnBrk="1" fontAlgn="auto" hangingPunct="1">
              <a:spcBef>
                <a:spcPts val="0"/>
              </a:spcBef>
              <a:spcAft>
                <a:spcPts val="0"/>
              </a:spcAft>
              <a:defRPr sz="1200">
                <a:latin typeface="+mn-lt"/>
                <a:cs typeface="+mn-cs"/>
              </a:defRPr>
            </a:lvl1pPr>
          </a:lstStyle>
          <a:p>
            <a:pPr>
              <a:defRPr/>
            </a:pPr>
            <a:endParaRPr lang="lv-LV"/>
          </a:p>
        </p:txBody>
      </p:sp>
      <p:sp>
        <p:nvSpPr>
          <p:cNvPr id="3" name="Date Placeholder 2">
            <a:extLst>
              <a:ext uri="{FF2B5EF4-FFF2-40B4-BE49-F238E27FC236}">
                <a16:creationId xmlns:a16="http://schemas.microsoft.com/office/drawing/2014/main" id="{28C22BDB-6DF1-4DFF-A86A-BC27C2F19ACB}"/>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defTabSz="939575" eaLnBrk="1" fontAlgn="auto" hangingPunct="1">
              <a:spcBef>
                <a:spcPts val="0"/>
              </a:spcBef>
              <a:spcAft>
                <a:spcPts val="0"/>
              </a:spcAft>
              <a:defRPr sz="1200">
                <a:latin typeface="+mn-lt"/>
                <a:cs typeface="+mn-cs"/>
              </a:defRPr>
            </a:lvl1pPr>
          </a:lstStyle>
          <a:p>
            <a:pPr>
              <a:defRPr/>
            </a:pPr>
            <a:fld id="{78DDB413-23AE-4FD9-B128-70BBB3495FFE}" type="datetimeFigureOut">
              <a:rPr lang="lv-LV"/>
              <a:pPr>
                <a:defRPr/>
              </a:pPr>
              <a:t>18.02.2026</a:t>
            </a:fld>
            <a:endParaRPr lang="lv-LV"/>
          </a:p>
        </p:txBody>
      </p:sp>
      <p:sp>
        <p:nvSpPr>
          <p:cNvPr id="4" name="Slide Image Placeholder 3">
            <a:extLst>
              <a:ext uri="{FF2B5EF4-FFF2-40B4-BE49-F238E27FC236}">
                <a16:creationId xmlns:a16="http://schemas.microsoft.com/office/drawing/2014/main" id="{2711657D-F1BC-4619-8C20-2EC4287BA1FB}"/>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lv-LV" noProof="0"/>
          </a:p>
        </p:txBody>
      </p:sp>
      <p:sp>
        <p:nvSpPr>
          <p:cNvPr id="5" name="Notes Placeholder 4">
            <a:extLst>
              <a:ext uri="{FF2B5EF4-FFF2-40B4-BE49-F238E27FC236}">
                <a16:creationId xmlns:a16="http://schemas.microsoft.com/office/drawing/2014/main" id="{217C91D9-BFAC-4251-8179-5107422E4FAB}"/>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lv-LV" noProof="0"/>
          </a:p>
        </p:txBody>
      </p:sp>
      <p:sp>
        <p:nvSpPr>
          <p:cNvPr id="6" name="Footer Placeholder 5">
            <a:extLst>
              <a:ext uri="{FF2B5EF4-FFF2-40B4-BE49-F238E27FC236}">
                <a16:creationId xmlns:a16="http://schemas.microsoft.com/office/drawing/2014/main" id="{9CEBBB24-32A1-4972-9764-4153D29739BD}"/>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939575" eaLnBrk="1" fontAlgn="auto" hangingPunct="1">
              <a:spcBef>
                <a:spcPts val="0"/>
              </a:spcBef>
              <a:spcAft>
                <a:spcPts val="0"/>
              </a:spcAft>
              <a:defRPr sz="1200">
                <a:latin typeface="+mn-lt"/>
                <a:cs typeface="+mn-cs"/>
              </a:defRPr>
            </a:lvl1pPr>
          </a:lstStyle>
          <a:p>
            <a:pPr>
              <a:defRPr/>
            </a:pPr>
            <a:endParaRPr lang="lv-LV"/>
          </a:p>
        </p:txBody>
      </p:sp>
      <p:sp>
        <p:nvSpPr>
          <p:cNvPr id="7" name="Slide Number Placeholder 6">
            <a:extLst>
              <a:ext uri="{FF2B5EF4-FFF2-40B4-BE49-F238E27FC236}">
                <a16:creationId xmlns:a16="http://schemas.microsoft.com/office/drawing/2014/main" id="{C4D6736C-38A2-4250-B959-4811915D0B33}"/>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7B84FCD5-F6BA-425D-B7E1-1B8D321977B2}" type="slidenum">
              <a:rPr lang="lv-LV" altLang="en-US"/>
              <a:pPr>
                <a:defRPr/>
              </a:pPr>
              <a:t>‹#›</a:t>
            </a:fld>
            <a:endParaRPr lang="lv-LV" altLang="en-US"/>
          </a:p>
        </p:txBody>
      </p:sp>
    </p:spTree>
  </p:cSld>
  <p:clrMap bg1="lt1" tx1="dk1" bg2="lt2" tx2="dk2" accent1="accent1" accent2="accent2" accent3="accent3" accent4="accent4" accent5="accent5" accent6="accent6" hlink="hlink" folHlink="folHlink"/>
  <p:notesStyle>
    <a:lvl1pPr algn="l" defTabSz="938213" rtl="0" eaLnBrk="0" fontAlgn="base" hangingPunct="0">
      <a:spcBef>
        <a:spcPct val="30000"/>
      </a:spcBef>
      <a:spcAft>
        <a:spcPct val="0"/>
      </a:spcAft>
      <a:defRPr sz="1200" kern="1200">
        <a:solidFill>
          <a:schemeClr val="tx1"/>
        </a:solidFill>
        <a:latin typeface="+mn-lt"/>
        <a:ea typeface="+mn-ea"/>
        <a:cs typeface="+mn-cs"/>
      </a:defRPr>
    </a:lvl1pPr>
    <a:lvl2pPr marL="468313" algn="l" defTabSz="938213" rtl="0" eaLnBrk="0" fontAlgn="base" hangingPunct="0">
      <a:spcBef>
        <a:spcPct val="30000"/>
      </a:spcBef>
      <a:spcAft>
        <a:spcPct val="0"/>
      </a:spcAft>
      <a:defRPr sz="1200" kern="1200">
        <a:solidFill>
          <a:schemeClr val="tx1"/>
        </a:solidFill>
        <a:latin typeface="+mn-lt"/>
        <a:ea typeface="+mn-ea"/>
        <a:cs typeface="+mn-cs"/>
      </a:defRPr>
    </a:lvl2pPr>
    <a:lvl3pPr marL="938213" algn="l" defTabSz="938213" rtl="0" eaLnBrk="0" fontAlgn="base" hangingPunct="0">
      <a:spcBef>
        <a:spcPct val="30000"/>
      </a:spcBef>
      <a:spcAft>
        <a:spcPct val="0"/>
      </a:spcAft>
      <a:defRPr sz="1200" kern="1200">
        <a:solidFill>
          <a:schemeClr val="tx1"/>
        </a:solidFill>
        <a:latin typeface="+mn-lt"/>
        <a:ea typeface="+mn-ea"/>
        <a:cs typeface="+mn-cs"/>
      </a:defRPr>
    </a:lvl3pPr>
    <a:lvl4pPr marL="1408113" algn="l" defTabSz="938213" rtl="0" eaLnBrk="0" fontAlgn="base" hangingPunct="0">
      <a:spcBef>
        <a:spcPct val="30000"/>
      </a:spcBef>
      <a:spcAft>
        <a:spcPct val="0"/>
      </a:spcAft>
      <a:defRPr sz="1200" kern="1200">
        <a:solidFill>
          <a:schemeClr val="tx1"/>
        </a:solidFill>
        <a:latin typeface="+mn-lt"/>
        <a:ea typeface="+mn-ea"/>
        <a:cs typeface="+mn-cs"/>
      </a:defRPr>
    </a:lvl4pPr>
    <a:lvl5pPr marL="1878013" algn="l" defTabSz="938213" rtl="0" eaLnBrk="0" fontAlgn="base" hangingPunct="0">
      <a:spcBef>
        <a:spcPct val="30000"/>
      </a:spcBef>
      <a:spcAft>
        <a:spcPct val="0"/>
      </a:spcAft>
      <a:defRPr sz="1200" kern="1200">
        <a:solidFill>
          <a:schemeClr val="tx1"/>
        </a:solidFill>
        <a:latin typeface="+mn-lt"/>
        <a:ea typeface="+mn-ea"/>
        <a:cs typeface="+mn-cs"/>
      </a:defRPr>
    </a:lvl5pPr>
    <a:lvl6pPr marL="2348940" algn="l" defTabSz="939575" rtl="0" eaLnBrk="1" latinLnBrk="0" hangingPunct="1">
      <a:defRPr sz="1200" kern="1200">
        <a:solidFill>
          <a:schemeClr val="tx1"/>
        </a:solidFill>
        <a:latin typeface="+mn-lt"/>
        <a:ea typeface="+mn-ea"/>
        <a:cs typeface="+mn-cs"/>
      </a:defRPr>
    </a:lvl6pPr>
    <a:lvl7pPr marL="2818729" algn="l" defTabSz="939575" rtl="0" eaLnBrk="1" latinLnBrk="0" hangingPunct="1">
      <a:defRPr sz="1200" kern="1200">
        <a:solidFill>
          <a:schemeClr val="tx1"/>
        </a:solidFill>
        <a:latin typeface="+mn-lt"/>
        <a:ea typeface="+mn-ea"/>
        <a:cs typeface="+mn-cs"/>
      </a:defRPr>
    </a:lvl7pPr>
    <a:lvl8pPr marL="3288515" algn="l" defTabSz="939575" rtl="0" eaLnBrk="1" latinLnBrk="0" hangingPunct="1">
      <a:defRPr sz="1200" kern="1200">
        <a:solidFill>
          <a:schemeClr val="tx1"/>
        </a:solidFill>
        <a:latin typeface="+mn-lt"/>
        <a:ea typeface="+mn-ea"/>
        <a:cs typeface="+mn-cs"/>
      </a:defRPr>
    </a:lvl8pPr>
    <a:lvl9pPr marL="3758305" algn="l" defTabSz="93957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pPr>
              <a:defRPr/>
            </a:pPr>
            <a:fld id="{7B84FCD5-F6BA-425D-B7E1-1B8D321977B2}" type="slidenum">
              <a:rPr lang="lv-LV" altLang="en-US" smtClean="0"/>
              <a:pPr>
                <a:defRPr/>
              </a:pPr>
              <a:t>1</a:t>
            </a:fld>
            <a:endParaRPr lang="lv-LV" altLang="en-US"/>
          </a:p>
        </p:txBody>
      </p:sp>
    </p:spTree>
    <p:extLst>
      <p:ext uri="{BB962C8B-B14F-4D97-AF65-F5344CB8AC3E}">
        <p14:creationId xmlns:p14="http://schemas.microsoft.com/office/powerpoint/2010/main" val="3290422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2258F960-D471-40AD-B615-553F03F650C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A213F8E3-7C07-4BC3-988D-B5D155D750B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lv-LV" altLang="lv-LV" dirty="0"/>
          </a:p>
        </p:txBody>
      </p:sp>
      <p:sp>
        <p:nvSpPr>
          <p:cNvPr id="14340" name="Slide Number Placeholder 3">
            <a:extLst>
              <a:ext uri="{FF2B5EF4-FFF2-40B4-BE49-F238E27FC236}">
                <a16:creationId xmlns:a16="http://schemas.microsoft.com/office/drawing/2014/main" id="{534954D6-E368-4C92-8FBE-580FF6905BD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6A11C89-A5A2-40A0-A8B6-7CB91AFC4783}" type="slidenum">
              <a:rPr lang="lv-LV" altLang="en-US" smtClean="0"/>
              <a:pPr/>
              <a:t>2</a:t>
            </a:fld>
            <a:endParaRPr lang="lv-LV" altLang="en-US"/>
          </a:p>
        </p:txBody>
      </p:sp>
    </p:spTree>
    <p:extLst>
      <p:ext uri="{BB962C8B-B14F-4D97-AF65-F5344CB8AC3E}">
        <p14:creationId xmlns:p14="http://schemas.microsoft.com/office/powerpoint/2010/main" val="22170626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F9B64-DF12-61A3-BBA7-26D7B149A5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544BBA-C743-991E-8460-762151C440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BE8EF1-E306-627F-5521-8E376B2F0676}"/>
              </a:ext>
            </a:extLst>
          </p:cNvPr>
          <p:cNvSpPr>
            <a:spLocks noGrp="1"/>
          </p:cNvSpPr>
          <p:nvPr>
            <p:ph type="body" idx="1"/>
          </p:nvPr>
        </p:nvSpPr>
        <p:spPr/>
        <p:txBody>
          <a:bodyPr/>
          <a:lstStyle/>
          <a:p>
            <a:endParaRPr lang="lv-LV" altLang="lv-LV" dirty="0"/>
          </a:p>
        </p:txBody>
      </p:sp>
      <p:sp>
        <p:nvSpPr>
          <p:cNvPr id="4" name="Slide Number Placeholder 3">
            <a:extLst>
              <a:ext uri="{FF2B5EF4-FFF2-40B4-BE49-F238E27FC236}">
                <a16:creationId xmlns:a16="http://schemas.microsoft.com/office/drawing/2014/main" id="{E927B7C4-DAB9-51F3-E2D4-2BE9A73EB5C7}"/>
              </a:ext>
            </a:extLst>
          </p:cNvPr>
          <p:cNvSpPr>
            <a:spLocks noGrp="1"/>
          </p:cNvSpPr>
          <p:nvPr>
            <p:ph type="sldNum" sz="quarter" idx="5"/>
          </p:nvPr>
        </p:nvSpPr>
        <p:spPr/>
        <p:txBody>
          <a:bodyPr/>
          <a:lstStyle/>
          <a:p>
            <a:pPr>
              <a:defRPr/>
            </a:pPr>
            <a:fld id="{7B84FCD5-F6BA-425D-B7E1-1B8D321977B2}" type="slidenum">
              <a:rPr lang="lv-LV" altLang="en-US" smtClean="0"/>
              <a:pPr>
                <a:defRPr/>
              </a:pPr>
              <a:t>3</a:t>
            </a:fld>
            <a:endParaRPr lang="lv-LV" altLang="en-US"/>
          </a:p>
        </p:txBody>
      </p:sp>
    </p:spTree>
    <p:extLst>
      <p:ext uri="{BB962C8B-B14F-4D97-AF65-F5344CB8AC3E}">
        <p14:creationId xmlns:p14="http://schemas.microsoft.com/office/powerpoint/2010/main" val="12959855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6D5F4-099C-F0DF-78AB-5DF6F24F46CF}"/>
            </a:ext>
          </a:extLst>
        </p:cNvPr>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343F8A07-A15C-0861-E126-C9C90DE7247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EAE12607-1294-574A-2C7C-9657C2BD1B5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lv-LV" altLang="lv-LV" dirty="0"/>
          </a:p>
        </p:txBody>
      </p:sp>
      <p:sp>
        <p:nvSpPr>
          <p:cNvPr id="14340" name="Slide Number Placeholder 3">
            <a:extLst>
              <a:ext uri="{FF2B5EF4-FFF2-40B4-BE49-F238E27FC236}">
                <a16:creationId xmlns:a16="http://schemas.microsoft.com/office/drawing/2014/main" id="{03F72069-59B5-E01C-39D7-E1FA68A41F4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6A11C89-A5A2-40A0-A8B6-7CB91AFC4783}" type="slidenum">
              <a:rPr lang="lv-LV" altLang="en-US" smtClean="0"/>
              <a:pPr/>
              <a:t>4</a:t>
            </a:fld>
            <a:endParaRPr lang="lv-LV" altLang="en-US"/>
          </a:p>
        </p:txBody>
      </p:sp>
    </p:spTree>
    <p:extLst>
      <p:ext uri="{BB962C8B-B14F-4D97-AF65-F5344CB8AC3E}">
        <p14:creationId xmlns:p14="http://schemas.microsoft.com/office/powerpoint/2010/main" val="4101030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6F50B-14F4-D88D-96C5-D0F4DCC73984}"/>
            </a:ext>
          </a:extLst>
        </p:cNvPr>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CC1D10E2-4844-4DAC-7669-B91F3A0ECF2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70947AFB-53E4-4EEE-30AB-9B29E3A945A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a:lnSpc>
                <a:spcPct val="107000"/>
              </a:lnSpc>
              <a:spcAft>
                <a:spcPts val="600"/>
              </a:spcAft>
              <a:buClr>
                <a:srgbClr val="29702A"/>
              </a:buClr>
              <a:buFont typeface="Symbol" panose="05050102010706020507" pitchFamily="18" charset="2"/>
              <a:buNone/>
            </a:pPr>
            <a:endParaRPr lang="lv-LV" dirty="0"/>
          </a:p>
        </p:txBody>
      </p:sp>
      <p:sp>
        <p:nvSpPr>
          <p:cNvPr id="14340" name="Slide Number Placeholder 3">
            <a:extLst>
              <a:ext uri="{FF2B5EF4-FFF2-40B4-BE49-F238E27FC236}">
                <a16:creationId xmlns:a16="http://schemas.microsoft.com/office/drawing/2014/main" id="{203267D2-F04F-A8F1-DB5E-46800C36A2A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6A11C89-A5A2-40A0-A8B6-7CB91AFC4783}" type="slidenum">
              <a:rPr lang="lv-LV" altLang="en-US" smtClean="0"/>
              <a:pPr/>
              <a:t>5</a:t>
            </a:fld>
            <a:endParaRPr lang="lv-LV" altLang="en-US"/>
          </a:p>
        </p:txBody>
      </p:sp>
    </p:spTree>
    <p:extLst>
      <p:ext uri="{BB962C8B-B14F-4D97-AF65-F5344CB8AC3E}">
        <p14:creationId xmlns:p14="http://schemas.microsoft.com/office/powerpoint/2010/main" val="1498036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pPr>
              <a:defRPr/>
            </a:pPr>
            <a:fld id="{7B84FCD5-F6BA-425D-B7E1-1B8D321977B2}" type="slidenum">
              <a:rPr lang="lv-LV" altLang="en-US" smtClean="0"/>
              <a:pPr>
                <a:defRPr/>
              </a:pPr>
              <a:t>6</a:t>
            </a:fld>
            <a:endParaRPr lang="lv-LV" altLang="en-US"/>
          </a:p>
        </p:txBody>
      </p:sp>
    </p:spTree>
    <p:extLst>
      <p:ext uri="{BB962C8B-B14F-4D97-AF65-F5344CB8AC3E}">
        <p14:creationId xmlns:p14="http://schemas.microsoft.com/office/powerpoint/2010/main" val="11404675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644D7-5464-B0D7-7F0E-5FDDCC4E4FBE}"/>
            </a:ext>
          </a:extLst>
        </p:cNvPr>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081C34A3-17E9-FCC2-9B3E-AB2516BB68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F2215E4A-2932-651E-C2FD-36422149BC5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lv-LV" altLang="lv-LV" dirty="0"/>
          </a:p>
        </p:txBody>
      </p:sp>
      <p:sp>
        <p:nvSpPr>
          <p:cNvPr id="14340" name="Slide Number Placeholder 3">
            <a:extLst>
              <a:ext uri="{FF2B5EF4-FFF2-40B4-BE49-F238E27FC236}">
                <a16:creationId xmlns:a16="http://schemas.microsoft.com/office/drawing/2014/main" id="{65296139-95C5-8885-1EDB-8DEF5C70786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6A11C89-A5A2-40A0-A8B6-7CB91AFC4783}" type="slidenum">
              <a:rPr lang="lv-LV" altLang="en-US" smtClean="0"/>
              <a:pPr/>
              <a:t>7</a:t>
            </a:fld>
            <a:endParaRPr lang="lv-LV" altLang="en-US"/>
          </a:p>
        </p:txBody>
      </p:sp>
    </p:spTree>
    <p:extLst>
      <p:ext uri="{BB962C8B-B14F-4D97-AF65-F5344CB8AC3E}">
        <p14:creationId xmlns:p14="http://schemas.microsoft.com/office/powerpoint/2010/main" val="23686267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F3F34-C0A3-C56A-3922-6EEE4D67D3BD}"/>
            </a:ext>
          </a:extLst>
        </p:cNvPr>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9F753136-DFEB-78CF-1EC9-E7288FE624B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C027069E-0F21-C0BB-52DE-791EAF70368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lv-LV" altLang="lv-LV" dirty="0">
              <a:ea typeface="Calibri"/>
              <a:cs typeface="Calibri"/>
            </a:endParaRPr>
          </a:p>
        </p:txBody>
      </p:sp>
      <p:sp>
        <p:nvSpPr>
          <p:cNvPr id="14340" name="Slide Number Placeholder 3">
            <a:extLst>
              <a:ext uri="{FF2B5EF4-FFF2-40B4-BE49-F238E27FC236}">
                <a16:creationId xmlns:a16="http://schemas.microsoft.com/office/drawing/2014/main" id="{18B2968E-0E2F-2CF7-182D-8F2D52B2608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6A11C89-A5A2-40A0-A8B6-7CB91AFC4783}" type="slidenum">
              <a:rPr lang="lv-LV" altLang="en-US" smtClean="0"/>
              <a:pPr/>
              <a:t>8</a:t>
            </a:fld>
            <a:endParaRPr lang="lv-LV" altLang="en-US"/>
          </a:p>
        </p:txBody>
      </p:sp>
    </p:spTree>
    <p:extLst>
      <p:ext uri="{BB962C8B-B14F-4D97-AF65-F5344CB8AC3E}">
        <p14:creationId xmlns:p14="http://schemas.microsoft.com/office/powerpoint/2010/main" val="631704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B52D5-E402-552C-064E-6E4760A7D769}"/>
            </a:ext>
          </a:extLst>
        </p:cNvPr>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BA4959B6-80B1-8ED0-0D5E-31A4E2C425B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0F63AED5-9642-045A-2C19-F13D27C6507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lv-LV" altLang="lv-LV" dirty="0">
              <a:ea typeface="Calibri"/>
              <a:cs typeface="Calibri"/>
            </a:endParaRPr>
          </a:p>
        </p:txBody>
      </p:sp>
      <p:sp>
        <p:nvSpPr>
          <p:cNvPr id="14340" name="Slide Number Placeholder 3">
            <a:extLst>
              <a:ext uri="{FF2B5EF4-FFF2-40B4-BE49-F238E27FC236}">
                <a16:creationId xmlns:a16="http://schemas.microsoft.com/office/drawing/2014/main" id="{A2E50099-49AC-5123-0AC6-42DECBC2DEE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6A11C89-A5A2-40A0-A8B6-7CB91AFC4783}" type="slidenum">
              <a:rPr lang="lv-LV" altLang="en-US" smtClean="0"/>
              <a:pPr/>
              <a:t>9</a:t>
            </a:fld>
            <a:endParaRPr lang="lv-LV" altLang="en-US"/>
          </a:p>
        </p:txBody>
      </p:sp>
    </p:spTree>
    <p:extLst>
      <p:ext uri="{BB962C8B-B14F-4D97-AF65-F5344CB8AC3E}">
        <p14:creationId xmlns:p14="http://schemas.microsoft.com/office/powerpoint/2010/main" val="1495077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94C97-2AB2-BACD-D027-DEC2993A0ACF}"/>
            </a:ext>
          </a:extLst>
        </p:cNvPr>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365EF8E6-0005-2D38-3221-2F9AFE3C152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7AFD7EA4-8CCC-7BE7-0517-0EB16220104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lv-LV" altLang="lv-LV" sz="1200" dirty="0">
              <a:cs typeface="Times New Roman" panose="02020603050405020304" pitchFamily="18" charset="0"/>
            </a:endParaRPr>
          </a:p>
        </p:txBody>
      </p:sp>
      <p:sp>
        <p:nvSpPr>
          <p:cNvPr id="14340" name="Slide Number Placeholder 3">
            <a:extLst>
              <a:ext uri="{FF2B5EF4-FFF2-40B4-BE49-F238E27FC236}">
                <a16:creationId xmlns:a16="http://schemas.microsoft.com/office/drawing/2014/main" id="{23400E72-B531-E2E3-52B0-66469873BE4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6A11C89-A5A2-40A0-A8B6-7CB91AFC4783}" type="slidenum">
              <a:rPr lang="lv-LV" altLang="en-US" smtClean="0"/>
              <a:pPr/>
              <a:t>10</a:t>
            </a:fld>
            <a:endParaRPr lang="lv-LV" altLang="en-US"/>
          </a:p>
        </p:txBody>
      </p:sp>
    </p:spTree>
    <p:extLst>
      <p:ext uri="{BB962C8B-B14F-4D97-AF65-F5344CB8AC3E}">
        <p14:creationId xmlns:p14="http://schemas.microsoft.com/office/powerpoint/2010/main" val="25893968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0BE23-5FBA-5DEA-9EE0-DF3697A38ABF}"/>
            </a:ext>
          </a:extLst>
        </p:cNvPr>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18D452EB-777C-E2F6-1C4C-DAB562B4D45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849B6F93-4BF1-D21E-CB37-AF90CED2DEA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lv-LV" altLang="lv-LV" dirty="0"/>
          </a:p>
        </p:txBody>
      </p:sp>
      <p:sp>
        <p:nvSpPr>
          <p:cNvPr id="14340" name="Slide Number Placeholder 3">
            <a:extLst>
              <a:ext uri="{FF2B5EF4-FFF2-40B4-BE49-F238E27FC236}">
                <a16:creationId xmlns:a16="http://schemas.microsoft.com/office/drawing/2014/main" id="{74EA755A-36FD-8705-FD3A-C7381AD405E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6A11C89-A5A2-40A0-A8B6-7CB91AFC4783}" type="slidenum">
              <a:rPr lang="lv-LV" altLang="en-US" smtClean="0"/>
              <a:pPr/>
              <a:t>11</a:t>
            </a:fld>
            <a:endParaRPr lang="lv-LV" altLang="en-US"/>
          </a:p>
        </p:txBody>
      </p:sp>
    </p:spTree>
    <p:extLst>
      <p:ext uri="{BB962C8B-B14F-4D97-AF65-F5344CB8AC3E}">
        <p14:creationId xmlns:p14="http://schemas.microsoft.com/office/powerpoint/2010/main" val="25637190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5"/>
          </p:nvPr>
        </p:nvSpPr>
        <p:spPr/>
        <p:txBody>
          <a:bodyPr/>
          <a:lstStyle/>
          <a:p>
            <a:pPr>
              <a:defRPr/>
            </a:pPr>
            <a:fld id="{7B84FCD5-F6BA-425D-B7E1-1B8D321977B2}" type="slidenum">
              <a:rPr lang="lv-LV" altLang="en-US" smtClean="0"/>
              <a:pPr>
                <a:defRPr/>
              </a:pPr>
              <a:t>12</a:t>
            </a:fld>
            <a:endParaRPr lang="lv-LV" altLang="en-US"/>
          </a:p>
        </p:txBody>
      </p:sp>
    </p:spTree>
    <p:extLst>
      <p:ext uri="{BB962C8B-B14F-4D97-AF65-F5344CB8AC3E}">
        <p14:creationId xmlns:p14="http://schemas.microsoft.com/office/powerpoint/2010/main" val="17454876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7">
            <a:extLst>
              <a:ext uri="{FF2B5EF4-FFF2-40B4-BE49-F238E27FC236}">
                <a16:creationId xmlns:a16="http://schemas.microsoft.com/office/drawing/2014/main" id="{AF3B2330-8D40-4CC7-AACD-7FDE9339922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a16="http://schemas.microsoft.com/office/drawing/2014/main" id="{61D3125F-3121-44D9-91C0-D1AAEA1AACF9}"/>
              </a:ext>
            </a:extLst>
          </p:cNvPr>
          <p:cNvSpPr txBox="1">
            <a:spLocks/>
          </p:cNvSpPr>
          <p:nvPr userDrawn="1"/>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914400" y="3505200"/>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pic>
        <p:nvPicPr>
          <p:cNvPr id="11" name="Picture 10" descr="A green rectangle in a black background&#10;&#10;Description automatically generated">
            <a:extLst>
              <a:ext uri="{FF2B5EF4-FFF2-40B4-BE49-F238E27FC236}">
                <a16:creationId xmlns:a16="http://schemas.microsoft.com/office/drawing/2014/main" id="{217BAA24-0938-1212-EFAF-48B88F6DFC4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26077" y="0"/>
            <a:ext cx="2939845" cy="2939845"/>
          </a:xfrm>
          <a:prstGeom prst="rect">
            <a:avLst/>
          </a:prstGeom>
        </p:spPr>
      </p:pic>
    </p:spTree>
    <p:extLst>
      <p:ext uri="{BB962C8B-B14F-4D97-AF65-F5344CB8AC3E}">
        <p14:creationId xmlns:p14="http://schemas.microsoft.com/office/powerpoint/2010/main" val="1875114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387600" y="381000"/>
            <a:ext cx="8128000" cy="1036642"/>
          </a:xfrm>
        </p:spPr>
        <p:txBody>
          <a:bodyPr>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3" name="Content Placeholder 2"/>
          <p:cNvSpPr>
            <a:spLocks noGrp="1"/>
          </p:cNvSpPr>
          <p:nvPr>
            <p:ph idx="1"/>
          </p:nvPr>
        </p:nvSpPr>
        <p:spPr>
          <a:xfrm>
            <a:off x="2387600" y="1752601"/>
            <a:ext cx="8128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23876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a:extLst>
              <a:ext uri="{FF2B5EF4-FFF2-40B4-BE49-F238E27FC236}">
                <a16:creationId xmlns:a16="http://schemas.microsoft.com/office/drawing/2014/main" id="{D92FF160-168F-490B-AC1D-06E99DC56A56}"/>
              </a:ext>
            </a:extLst>
          </p:cNvPr>
          <p:cNvSpPr>
            <a:spLocks noGrp="1"/>
          </p:cNvSpPr>
          <p:nvPr>
            <p:ph type="sldNum" sz="quarter" idx="13"/>
          </p:nvPr>
        </p:nvSpPr>
        <p:spPr>
          <a:xfrm>
            <a:off x="11379200" y="6324600"/>
            <a:ext cx="406400" cy="304800"/>
          </a:xfrm>
        </p:spPr>
        <p:txBody>
          <a:bodyPr/>
          <a:lstStyle>
            <a:lvl1pPr>
              <a:defRPr sz="1000">
                <a:latin typeface="Verdana" panose="020B0604030504040204" pitchFamily="34" charset="0"/>
              </a:defRPr>
            </a:lvl1pPr>
          </a:lstStyle>
          <a:p>
            <a:pPr>
              <a:defRPr/>
            </a:pPr>
            <a:fld id="{CA50152C-A5AE-4037-8E77-C398DB665690}" type="slidenum">
              <a:rPr lang="en-US" altLang="en-US"/>
              <a:pPr>
                <a:defRPr/>
              </a:pPr>
              <a:t>‹#›</a:t>
            </a:fld>
            <a:endParaRPr lang="en-US" altLang="en-US"/>
          </a:p>
        </p:txBody>
      </p:sp>
      <p:pic>
        <p:nvPicPr>
          <p:cNvPr id="5" name="Picture 4" descr="A green rectangle in a black background&#10;&#10;Description automatically generated">
            <a:extLst>
              <a:ext uri="{FF2B5EF4-FFF2-40B4-BE49-F238E27FC236}">
                <a16:creationId xmlns:a16="http://schemas.microsoft.com/office/drawing/2014/main" id="{39875286-5561-EC57-BFF0-9E6F1105CB6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2206" y="-285"/>
            <a:ext cx="1799211" cy="1799211"/>
          </a:xfrm>
          <a:prstGeom prst="rect">
            <a:avLst/>
          </a:prstGeom>
        </p:spPr>
      </p:pic>
    </p:spTree>
    <p:extLst>
      <p:ext uri="{BB962C8B-B14F-4D97-AF65-F5344CB8AC3E}">
        <p14:creationId xmlns:p14="http://schemas.microsoft.com/office/powerpoint/2010/main" val="12359392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54400" y="3657601"/>
            <a:ext cx="8128000" cy="1384295"/>
          </a:xfrm>
        </p:spPr>
        <p:txBody>
          <a:bodyPr anchor="t">
            <a:normAutofit/>
          </a:bodyPr>
          <a:lstStyle>
            <a:lvl1pPr algn="l">
              <a:defRPr sz="2400" b="1" cap="none">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3" name="Text Placeholder 2"/>
          <p:cNvSpPr>
            <a:spLocks noGrp="1"/>
          </p:cNvSpPr>
          <p:nvPr>
            <p:ph type="body" idx="1"/>
          </p:nvPr>
        </p:nvSpPr>
        <p:spPr>
          <a:xfrm>
            <a:off x="3454400" y="381000"/>
            <a:ext cx="8128000" cy="3276600"/>
          </a:xfrm>
        </p:spPr>
        <p:txBody>
          <a:bodyPr>
            <a:normAutofit/>
          </a:bodyPr>
          <a:lstStyle>
            <a:lvl1pPr marL="0" indent="0">
              <a:buNone/>
              <a:defRPr sz="20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vl2pPr marL="469788" indent="0">
              <a:buNone/>
              <a:defRPr sz="1700">
                <a:solidFill>
                  <a:schemeClr val="tx1">
                    <a:tint val="75000"/>
                  </a:schemeClr>
                </a:solidFill>
              </a:defRPr>
            </a:lvl2pPr>
            <a:lvl3pPr marL="939575" indent="0">
              <a:buNone/>
              <a:defRPr sz="1600">
                <a:solidFill>
                  <a:schemeClr val="tx1">
                    <a:tint val="75000"/>
                  </a:schemeClr>
                </a:solidFill>
              </a:defRPr>
            </a:lvl3pPr>
            <a:lvl4pPr marL="1409365" indent="0">
              <a:buNone/>
              <a:defRPr sz="1400">
                <a:solidFill>
                  <a:schemeClr val="tx1">
                    <a:tint val="75000"/>
                  </a:schemeClr>
                </a:solidFill>
              </a:defRPr>
            </a:lvl4pPr>
            <a:lvl5pPr marL="1879152" indent="0">
              <a:buNone/>
              <a:defRPr sz="1400">
                <a:solidFill>
                  <a:schemeClr val="tx1">
                    <a:tint val="75000"/>
                  </a:schemeClr>
                </a:solidFill>
              </a:defRPr>
            </a:lvl5pPr>
            <a:lvl6pPr marL="2348940" indent="0">
              <a:buNone/>
              <a:defRPr sz="1400">
                <a:solidFill>
                  <a:schemeClr val="tx1">
                    <a:tint val="75000"/>
                  </a:schemeClr>
                </a:solidFill>
              </a:defRPr>
            </a:lvl6pPr>
            <a:lvl7pPr marL="2818729" indent="0">
              <a:buNone/>
              <a:defRPr sz="1400">
                <a:solidFill>
                  <a:schemeClr val="tx1">
                    <a:tint val="75000"/>
                  </a:schemeClr>
                </a:solidFill>
              </a:defRPr>
            </a:lvl7pPr>
            <a:lvl8pPr marL="3288515" indent="0">
              <a:buNone/>
              <a:defRPr sz="1400">
                <a:solidFill>
                  <a:schemeClr val="tx1">
                    <a:tint val="75000"/>
                  </a:schemeClr>
                </a:solidFill>
              </a:defRPr>
            </a:lvl8pPr>
            <a:lvl9pPr marL="3758305" indent="0">
              <a:buNone/>
              <a:defRPr sz="1400">
                <a:solidFill>
                  <a:schemeClr val="tx1">
                    <a:tint val="75000"/>
                  </a:schemeClr>
                </a:solidFill>
              </a:defRPr>
            </a:lvl9pPr>
          </a:lstStyle>
          <a:p>
            <a:pPr lvl="0"/>
            <a:r>
              <a:rPr lang="en-US"/>
              <a:t>Click to edit Master text styles</a:t>
            </a:r>
          </a:p>
        </p:txBody>
      </p:sp>
      <p:sp>
        <p:nvSpPr>
          <p:cNvPr id="10"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1"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a:extLst>
              <a:ext uri="{FF2B5EF4-FFF2-40B4-BE49-F238E27FC236}">
                <a16:creationId xmlns:a16="http://schemas.microsoft.com/office/drawing/2014/main" id="{7C624CB8-D7E2-446F-853A-AC8E48C8A1AA}"/>
              </a:ext>
            </a:extLst>
          </p:cNvPr>
          <p:cNvSpPr>
            <a:spLocks noGrp="1"/>
          </p:cNvSpPr>
          <p:nvPr>
            <p:ph type="sldNum" sz="quarter" idx="13"/>
          </p:nvPr>
        </p:nvSpPr>
        <p:spPr>
          <a:xfrm>
            <a:off x="11379200" y="6324600"/>
            <a:ext cx="406400" cy="304800"/>
          </a:xfrm>
        </p:spPr>
        <p:txBody>
          <a:bodyPr/>
          <a:lstStyle>
            <a:lvl1pPr>
              <a:defRPr sz="1000">
                <a:latin typeface="Verdana" panose="020B0604030504040204" pitchFamily="34" charset="0"/>
              </a:defRPr>
            </a:lvl1pPr>
          </a:lstStyle>
          <a:p>
            <a:pPr>
              <a:defRPr/>
            </a:pPr>
            <a:fld id="{0C4748C0-97F6-4124-ABAA-BC179355A8D9}" type="slidenum">
              <a:rPr lang="en-US" altLang="en-US"/>
              <a:pPr>
                <a:defRPr/>
              </a:pPr>
              <a:t>‹#›</a:t>
            </a:fld>
            <a:endParaRPr lang="en-US" altLang="en-US"/>
          </a:p>
        </p:txBody>
      </p:sp>
      <p:pic>
        <p:nvPicPr>
          <p:cNvPr id="4" name="Picture 3" descr="A green rectangle in a black background&#10;&#10;Description automatically generated">
            <a:extLst>
              <a:ext uri="{FF2B5EF4-FFF2-40B4-BE49-F238E27FC236}">
                <a16:creationId xmlns:a16="http://schemas.microsoft.com/office/drawing/2014/main" id="{679FFAD7-9E25-2B28-4CB3-4C6B0C96CC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2206" y="-285"/>
            <a:ext cx="1799211" cy="1799211"/>
          </a:xfrm>
          <a:prstGeom prst="rect">
            <a:avLst/>
          </a:prstGeom>
        </p:spPr>
      </p:pic>
    </p:spTree>
    <p:extLst>
      <p:ext uri="{BB962C8B-B14F-4D97-AF65-F5344CB8AC3E}">
        <p14:creationId xmlns:p14="http://schemas.microsoft.com/office/powerpoint/2010/main" val="209937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454400" y="304802"/>
            <a:ext cx="8128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3" name="Content Placeholder 2"/>
          <p:cNvSpPr>
            <a:spLocks noGrp="1"/>
          </p:cNvSpPr>
          <p:nvPr>
            <p:ph sz="half" idx="1"/>
          </p:nvPr>
        </p:nvSpPr>
        <p:spPr>
          <a:xfrm>
            <a:off x="3454400" y="1752601"/>
            <a:ext cx="3860800" cy="4373565"/>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620000" y="1752601"/>
            <a:ext cx="3962400" cy="4373573"/>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2"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8" name="Slide Number Placeholder 22">
            <a:extLst>
              <a:ext uri="{FF2B5EF4-FFF2-40B4-BE49-F238E27FC236}">
                <a16:creationId xmlns:a16="http://schemas.microsoft.com/office/drawing/2014/main" id="{826A0304-7DE6-484F-9DBB-CC405F9980FF}"/>
              </a:ext>
            </a:extLst>
          </p:cNvPr>
          <p:cNvSpPr>
            <a:spLocks noGrp="1"/>
          </p:cNvSpPr>
          <p:nvPr>
            <p:ph type="sldNum" sz="quarter" idx="13"/>
          </p:nvPr>
        </p:nvSpPr>
        <p:spPr>
          <a:xfrm>
            <a:off x="11379200" y="6324600"/>
            <a:ext cx="406400" cy="304800"/>
          </a:xfrm>
        </p:spPr>
        <p:txBody>
          <a:bodyPr/>
          <a:lstStyle>
            <a:lvl1pPr>
              <a:defRPr sz="1000">
                <a:latin typeface="Verdana" panose="020B0604030504040204" pitchFamily="34" charset="0"/>
              </a:defRPr>
            </a:lvl1pPr>
          </a:lstStyle>
          <a:p>
            <a:pPr>
              <a:defRPr/>
            </a:pPr>
            <a:fld id="{6EC86103-D66E-4E9A-96C5-D6C35700C8C6}" type="slidenum">
              <a:rPr lang="en-US" altLang="en-US"/>
              <a:pPr>
                <a:defRPr/>
              </a:pPr>
              <a:t>‹#›</a:t>
            </a:fld>
            <a:endParaRPr lang="en-US" altLang="en-US"/>
          </a:p>
        </p:txBody>
      </p:sp>
      <p:pic>
        <p:nvPicPr>
          <p:cNvPr id="5" name="Picture 4" descr="A green rectangle in a black background&#10;&#10;Description automatically generated">
            <a:extLst>
              <a:ext uri="{FF2B5EF4-FFF2-40B4-BE49-F238E27FC236}">
                <a16:creationId xmlns:a16="http://schemas.microsoft.com/office/drawing/2014/main" id="{0CCF6CF9-D138-CA5D-4F1A-87F4F29ACBA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2206" y="-285"/>
            <a:ext cx="1799211" cy="1799211"/>
          </a:xfrm>
          <a:prstGeom prst="rect">
            <a:avLst/>
          </a:prstGeom>
        </p:spPr>
      </p:pic>
    </p:spTree>
    <p:extLst>
      <p:ext uri="{BB962C8B-B14F-4D97-AF65-F5344CB8AC3E}">
        <p14:creationId xmlns:p14="http://schemas.microsoft.com/office/powerpoint/2010/main" val="3121661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3454400" y="304802"/>
            <a:ext cx="8128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15" name="Content Placeholder 2"/>
          <p:cNvSpPr>
            <a:spLocks noGrp="1"/>
          </p:cNvSpPr>
          <p:nvPr>
            <p:ph sz="half" idx="1"/>
          </p:nvPr>
        </p:nvSpPr>
        <p:spPr>
          <a:xfrm>
            <a:off x="3454400" y="2386941"/>
            <a:ext cx="3860800" cy="3739225"/>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p:cNvSpPr>
            <a:spLocks noGrp="1"/>
          </p:cNvSpPr>
          <p:nvPr>
            <p:ph sz="half" idx="2"/>
          </p:nvPr>
        </p:nvSpPr>
        <p:spPr>
          <a:xfrm>
            <a:off x="7620000" y="2386941"/>
            <a:ext cx="3962400" cy="3739233"/>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21"/>
          <p:cNvSpPr>
            <a:spLocks noGrp="1"/>
          </p:cNvSpPr>
          <p:nvPr>
            <p:ph type="body" sz="quarter" idx="16"/>
          </p:nvPr>
        </p:nvSpPr>
        <p:spPr>
          <a:xfrm>
            <a:off x="3454400" y="1852614"/>
            <a:ext cx="3860800" cy="534987"/>
          </a:xfrm>
        </p:spPr>
        <p:txBody>
          <a:bodyPr>
            <a:normAutofit/>
          </a:bodyPr>
          <a:lstStyle>
            <a:lvl1pPr marL="0" indent="0">
              <a:buNone/>
              <a:defRPr sz="2000" b="1">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3" name="Text Placeholder 21"/>
          <p:cNvSpPr>
            <a:spLocks noGrp="1"/>
          </p:cNvSpPr>
          <p:nvPr>
            <p:ph type="body" sz="quarter" idx="17"/>
          </p:nvPr>
        </p:nvSpPr>
        <p:spPr>
          <a:xfrm>
            <a:off x="7620000" y="1851954"/>
            <a:ext cx="3962400" cy="534987"/>
          </a:xfrm>
        </p:spPr>
        <p:txBody>
          <a:bodyPr>
            <a:normAutofit/>
          </a:bodyPr>
          <a:lstStyle>
            <a:lvl1pPr marL="0" indent="0">
              <a:buNone/>
              <a:defRPr sz="2000" b="1">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3"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7"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Slide Number Placeholder 22">
            <a:extLst>
              <a:ext uri="{FF2B5EF4-FFF2-40B4-BE49-F238E27FC236}">
                <a16:creationId xmlns:a16="http://schemas.microsoft.com/office/drawing/2014/main" id="{256AB623-E671-40A3-8816-C4F3AC781D5E}"/>
              </a:ext>
            </a:extLst>
          </p:cNvPr>
          <p:cNvSpPr>
            <a:spLocks noGrp="1"/>
          </p:cNvSpPr>
          <p:nvPr>
            <p:ph type="sldNum" sz="quarter" idx="18"/>
          </p:nvPr>
        </p:nvSpPr>
        <p:spPr>
          <a:xfrm>
            <a:off x="11379200" y="6324600"/>
            <a:ext cx="406400" cy="304800"/>
          </a:xfrm>
        </p:spPr>
        <p:txBody>
          <a:bodyPr/>
          <a:lstStyle>
            <a:lvl1pPr>
              <a:defRPr sz="1000">
                <a:latin typeface="Verdana" panose="020B0604030504040204" pitchFamily="34" charset="0"/>
              </a:defRPr>
            </a:lvl1pPr>
          </a:lstStyle>
          <a:p>
            <a:pPr>
              <a:defRPr/>
            </a:pPr>
            <a:fld id="{3C07DC74-23A1-4829-ADFE-D6078EEF1E7E}" type="slidenum">
              <a:rPr lang="en-US" altLang="en-US"/>
              <a:pPr>
                <a:defRPr/>
              </a:pPr>
              <a:t>‹#›</a:t>
            </a:fld>
            <a:endParaRPr lang="en-US" altLang="en-US"/>
          </a:p>
        </p:txBody>
      </p:sp>
      <p:pic>
        <p:nvPicPr>
          <p:cNvPr id="2" name="Picture 1" descr="A green rectangle in a black background&#10;&#10;Description automatically generated">
            <a:extLst>
              <a:ext uri="{FF2B5EF4-FFF2-40B4-BE49-F238E27FC236}">
                <a16:creationId xmlns:a16="http://schemas.microsoft.com/office/drawing/2014/main" id="{E203FFA5-1D36-5611-C122-BC4DB2018A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2206" y="-285"/>
            <a:ext cx="1799211" cy="1799211"/>
          </a:xfrm>
          <a:prstGeom prst="rect">
            <a:avLst/>
          </a:prstGeom>
        </p:spPr>
      </p:pic>
    </p:spTree>
    <p:extLst>
      <p:ext uri="{BB962C8B-B14F-4D97-AF65-F5344CB8AC3E}">
        <p14:creationId xmlns:p14="http://schemas.microsoft.com/office/powerpoint/2010/main" val="41412872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3" name="Title 1"/>
          <p:cNvSpPr>
            <a:spLocks noGrp="1"/>
          </p:cNvSpPr>
          <p:nvPr>
            <p:ph type="title"/>
          </p:nvPr>
        </p:nvSpPr>
        <p:spPr>
          <a:xfrm>
            <a:off x="3454400" y="304802"/>
            <a:ext cx="8128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9"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6" name="Slide Number Placeholder 22">
            <a:extLst>
              <a:ext uri="{FF2B5EF4-FFF2-40B4-BE49-F238E27FC236}">
                <a16:creationId xmlns:a16="http://schemas.microsoft.com/office/drawing/2014/main" id="{72672629-D088-400F-9280-083D0A2D3E69}"/>
              </a:ext>
            </a:extLst>
          </p:cNvPr>
          <p:cNvSpPr>
            <a:spLocks noGrp="1"/>
          </p:cNvSpPr>
          <p:nvPr>
            <p:ph type="sldNum" sz="quarter" idx="13"/>
          </p:nvPr>
        </p:nvSpPr>
        <p:spPr>
          <a:xfrm>
            <a:off x="11379200" y="6324600"/>
            <a:ext cx="406400" cy="304800"/>
          </a:xfrm>
        </p:spPr>
        <p:txBody>
          <a:bodyPr/>
          <a:lstStyle>
            <a:lvl1pPr>
              <a:defRPr sz="1000">
                <a:latin typeface="Verdana" panose="020B0604030504040204" pitchFamily="34" charset="0"/>
              </a:defRPr>
            </a:lvl1pPr>
          </a:lstStyle>
          <a:p>
            <a:pPr>
              <a:defRPr/>
            </a:pPr>
            <a:fld id="{D2535878-322B-41E6-819E-6EE0C5A9D2A1}" type="slidenum">
              <a:rPr lang="en-US" altLang="en-US"/>
              <a:pPr>
                <a:defRPr/>
              </a:pPr>
              <a:t>‹#›</a:t>
            </a:fld>
            <a:endParaRPr lang="en-US" altLang="en-US"/>
          </a:p>
        </p:txBody>
      </p:sp>
      <p:pic>
        <p:nvPicPr>
          <p:cNvPr id="2" name="Picture 1" descr="A green rectangle in a black background&#10;&#10;Description automatically generated">
            <a:extLst>
              <a:ext uri="{FF2B5EF4-FFF2-40B4-BE49-F238E27FC236}">
                <a16:creationId xmlns:a16="http://schemas.microsoft.com/office/drawing/2014/main" id="{60946E85-E6F8-F79F-301F-E7FBFF54D4E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2206" y="-285"/>
            <a:ext cx="1799211" cy="1799211"/>
          </a:xfrm>
          <a:prstGeom prst="rect">
            <a:avLst/>
          </a:prstGeom>
        </p:spPr>
      </p:pic>
    </p:spTree>
    <p:extLst>
      <p:ext uri="{BB962C8B-B14F-4D97-AF65-F5344CB8AC3E}">
        <p14:creationId xmlns:p14="http://schemas.microsoft.com/office/powerpoint/2010/main" val="1003407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5" name="Slide Number Placeholder 22">
            <a:extLst>
              <a:ext uri="{FF2B5EF4-FFF2-40B4-BE49-F238E27FC236}">
                <a16:creationId xmlns:a16="http://schemas.microsoft.com/office/drawing/2014/main" id="{A913227E-8DB4-4AF7-B2D1-7C8C29588E2B}"/>
              </a:ext>
            </a:extLst>
          </p:cNvPr>
          <p:cNvSpPr>
            <a:spLocks noGrp="1"/>
          </p:cNvSpPr>
          <p:nvPr>
            <p:ph type="sldNum" sz="quarter" idx="13"/>
          </p:nvPr>
        </p:nvSpPr>
        <p:spPr>
          <a:xfrm>
            <a:off x="11379200" y="6324600"/>
            <a:ext cx="406400" cy="304800"/>
          </a:xfrm>
        </p:spPr>
        <p:txBody>
          <a:bodyPr/>
          <a:lstStyle>
            <a:lvl1pPr>
              <a:defRPr sz="1000">
                <a:latin typeface="Verdana" panose="020B0604030504040204" pitchFamily="34" charset="0"/>
              </a:defRPr>
            </a:lvl1pPr>
          </a:lstStyle>
          <a:p>
            <a:pPr>
              <a:defRPr/>
            </a:pPr>
            <a:fld id="{F88FE3F0-7E1D-4EA7-B976-908B0D4601A8}" type="slidenum">
              <a:rPr lang="en-US" altLang="en-US"/>
              <a:pPr>
                <a:defRPr/>
              </a:pPr>
              <a:t>‹#›</a:t>
            </a:fld>
            <a:endParaRPr lang="en-US" altLang="en-US"/>
          </a:p>
        </p:txBody>
      </p:sp>
      <p:pic>
        <p:nvPicPr>
          <p:cNvPr id="2" name="Picture 1" descr="A green rectangle in a black background&#10;&#10;Description automatically generated">
            <a:extLst>
              <a:ext uri="{FF2B5EF4-FFF2-40B4-BE49-F238E27FC236}">
                <a16:creationId xmlns:a16="http://schemas.microsoft.com/office/drawing/2014/main" id="{25E63217-F718-2FEA-3681-4FEBEE042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2206" y="-285"/>
            <a:ext cx="1799211" cy="1799211"/>
          </a:xfrm>
          <a:prstGeom prst="rect">
            <a:avLst/>
          </a:prstGeom>
        </p:spPr>
      </p:pic>
    </p:spTree>
    <p:extLst>
      <p:ext uri="{BB962C8B-B14F-4D97-AF65-F5344CB8AC3E}">
        <p14:creationId xmlns:p14="http://schemas.microsoft.com/office/powerpoint/2010/main" val="29461080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54400" y="272976"/>
            <a:ext cx="3668035" cy="1162051"/>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3" name="Content Placeholder 2"/>
          <p:cNvSpPr>
            <a:spLocks noGrp="1"/>
          </p:cNvSpPr>
          <p:nvPr>
            <p:ph idx="1"/>
          </p:nvPr>
        </p:nvSpPr>
        <p:spPr>
          <a:xfrm>
            <a:off x="7426036" y="273054"/>
            <a:ext cx="4359563" cy="5853128"/>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54400" y="1435120"/>
            <a:ext cx="3668035" cy="469106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marL="469788" indent="0">
              <a:buNone/>
              <a:defRPr sz="1200"/>
            </a:lvl2pPr>
            <a:lvl3pPr marL="939575" indent="0">
              <a:buNone/>
              <a:defRPr sz="1000"/>
            </a:lvl3pPr>
            <a:lvl4pPr marL="1409365" indent="0">
              <a:buNone/>
              <a:defRPr sz="1000"/>
            </a:lvl4pPr>
            <a:lvl5pPr marL="1879152" indent="0">
              <a:buNone/>
              <a:defRPr sz="1000"/>
            </a:lvl5pPr>
            <a:lvl6pPr marL="2348940" indent="0">
              <a:buNone/>
              <a:defRPr sz="1000"/>
            </a:lvl6pPr>
            <a:lvl7pPr marL="2818729" indent="0">
              <a:buNone/>
              <a:defRPr sz="1000"/>
            </a:lvl7pPr>
            <a:lvl8pPr marL="3288515" indent="0">
              <a:buNone/>
              <a:defRPr sz="1000"/>
            </a:lvl8pPr>
            <a:lvl9pPr marL="3758305" indent="0">
              <a:buNone/>
              <a:defRPr sz="1000"/>
            </a:lvl9pPr>
          </a:lstStyle>
          <a:p>
            <a:pPr lvl="0"/>
            <a:r>
              <a:rPr lang="en-US"/>
              <a:t>Click to edit Master text styles</a:t>
            </a:r>
          </a:p>
        </p:txBody>
      </p:sp>
      <p:sp>
        <p:nvSpPr>
          <p:cNvPr id="9"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8" name="Slide Number Placeholder 22">
            <a:extLst>
              <a:ext uri="{FF2B5EF4-FFF2-40B4-BE49-F238E27FC236}">
                <a16:creationId xmlns:a16="http://schemas.microsoft.com/office/drawing/2014/main" id="{5C0D2F1F-BD73-479C-B027-B3AB99A295F6}"/>
              </a:ext>
            </a:extLst>
          </p:cNvPr>
          <p:cNvSpPr>
            <a:spLocks noGrp="1"/>
          </p:cNvSpPr>
          <p:nvPr>
            <p:ph type="sldNum" sz="quarter" idx="13"/>
          </p:nvPr>
        </p:nvSpPr>
        <p:spPr>
          <a:xfrm>
            <a:off x="11379200" y="6324600"/>
            <a:ext cx="406400" cy="304800"/>
          </a:xfrm>
        </p:spPr>
        <p:txBody>
          <a:bodyPr/>
          <a:lstStyle>
            <a:lvl1pPr>
              <a:defRPr sz="1000">
                <a:latin typeface="Verdana" panose="020B0604030504040204" pitchFamily="34" charset="0"/>
              </a:defRPr>
            </a:lvl1pPr>
          </a:lstStyle>
          <a:p>
            <a:pPr>
              <a:defRPr/>
            </a:pPr>
            <a:fld id="{BAFD0658-85EC-4BDE-800A-C42156FBEBD6}" type="slidenum">
              <a:rPr lang="en-US" altLang="en-US"/>
              <a:pPr>
                <a:defRPr/>
              </a:pPr>
              <a:t>‹#›</a:t>
            </a:fld>
            <a:endParaRPr lang="en-US" altLang="en-US"/>
          </a:p>
        </p:txBody>
      </p:sp>
      <p:pic>
        <p:nvPicPr>
          <p:cNvPr id="5" name="Picture 4" descr="A green rectangle in a black background&#10;&#10;Description automatically generated">
            <a:extLst>
              <a:ext uri="{FF2B5EF4-FFF2-40B4-BE49-F238E27FC236}">
                <a16:creationId xmlns:a16="http://schemas.microsoft.com/office/drawing/2014/main" id="{137AFF0A-B088-9B5A-815B-644919980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2206" y="-285"/>
            <a:ext cx="1799211" cy="1799211"/>
          </a:xfrm>
          <a:prstGeom prst="rect">
            <a:avLst/>
          </a:prstGeom>
        </p:spPr>
      </p:pic>
    </p:spTree>
    <p:extLst>
      <p:ext uri="{BB962C8B-B14F-4D97-AF65-F5344CB8AC3E}">
        <p14:creationId xmlns:p14="http://schemas.microsoft.com/office/powerpoint/2010/main" val="2090015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F3FAA031-9D79-4CB3-A2AE-314FE08CE5B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pic>
        <p:nvPicPr>
          <p:cNvPr id="2" name="Picture 1" descr="A green rectangle in a black background&#10;&#10;Description automatically generated">
            <a:extLst>
              <a:ext uri="{FF2B5EF4-FFF2-40B4-BE49-F238E27FC236}">
                <a16:creationId xmlns:a16="http://schemas.microsoft.com/office/drawing/2014/main" id="{A2632C4A-8CA7-A388-4FB5-51EFAED0D0A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26077" y="0"/>
            <a:ext cx="2939845" cy="2939845"/>
          </a:xfrm>
          <a:prstGeom prst="rect">
            <a:avLst/>
          </a:prstGeom>
        </p:spPr>
      </p:pic>
    </p:spTree>
    <p:extLst>
      <p:ext uri="{BB962C8B-B14F-4D97-AF65-F5344CB8AC3E}">
        <p14:creationId xmlns:p14="http://schemas.microsoft.com/office/powerpoint/2010/main" val="455464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slide" type="blank">
  <p:cSld name="Blank slide">
    <p:spTree>
      <p:nvGrpSpPr>
        <p:cNvPr id="1" name="Shape 180"/>
        <p:cNvGrpSpPr/>
        <p:nvPr/>
      </p:nvGrpSpPr>
      <p:grpSpPr>
        <a:xfrm>
          <a:off x="0" y="0"/>
          <a:ext cx="0" cy="0"/>
          <a:chOff x="0" y="0"/>
          <a:chExt cx="0" cy="0"/>
        </a:xfrm>
      </p:grpSpPr>
    </p:spTree>
    <p:extLst>
      <p:ext uri="{BB962C8B-B14F-4D97-AF65-F5344CB8AC3E}">
        <p14:creationId xmlns:p14="http://schemas.microsoft.com/office/powerpoint/2010/main" val="2044626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F404DA1C-108B-4B9A-9E15-7AFB00F27D08}"/>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ctr" anchorCtr="0" compatLnSpc="1">
            <a:prstTxWarp prst="textNoShape">
              <a:avLst/>
            </a:prstTxWarp>
          </a:bodyPr>
          <a:lstStyle/>
          <a:p>
            <a:pPr lvl="0"/>
            <a:r>
              <a:rPr lang="en-US" altLang="lv-LV"/>
              <a:t>Click to edit Master title style</a:t>
            </a:r>
          </a:p>
        </p:txBody>
      </p:sp>
      <p:sp>
        <p:nvSpPr>
          <p:cNvPr id="1027" name="Text Placeholder 2">
            <a:extLst>
              <a:ext uri="{FF2B5EF4-FFF2-40B4-BE49-F238E27FC236}">
                <a16:creationId xmlns:a16="http://schemas.microsoft.com/office/drawing/2014/main" id="{5AA6B3FB-7A0A-4DEE-8514-B2571401BF78}"/>
              </a:ext>
            </a:extLst>
          </p:cNvPr>
          <p:cNvSpPr>
            <a:spLocks noGrp="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bodyPr>
          <a:lstStyle/>
          <a:p>
            <a:pPr lvl="0"/>
            <a:r>
              <a:rPr lang="en-US" altLang="lv-LV"/>
              <a:t>Click to edit Master text styles</a:t>
            </a:r>
          </a:p>
          <a:p>
            <a:pPr lvl="1"/>
            <a:r>
              <a:rPr lang="en-US" altLang="lv-LV"/>
              <a:t>Second level</a:t>
            </a:r>
          </a:p>
          <a:p>
            <a:pPr lvl="2"/>
            <a:r>
              <a:rPr lang="en-US" altLang="lv-LV"/>
              <a:t>Third level</a:t>
            </a:r>
          </a:p>
          <a:p>
            <a:pPr lvl="3"/>
            <a:r>
              <a:rPr lang="en-US" altLang="lv-LV"/>
              <a:t>Fourth level</a:t>
            </a:r>
          </a:p>
          <a:p>
            <a:pPr lvl="4"/>
            <a:r>
              <a:rPr lang="en-US" altLang="lv-LV"/>
              <a:t>Fifth level</a:t>
            </a:r>
          </a:p>
        </p:txBody>
      </p:sp>
      <p:sp>
        <p:nvSpPr>
          <p:cNvPr id="4" name="Date Placeholder 3">
            <a:extLst>
              <a:ext uri="{FF2B5EF4-FFF2-40B4-BE49-F238E27FC236}">
                <a16:creationId xmlns:a16="http://schemas.microsoft.com/office/drawing/2014/main" id="{F4D77352-6957-4DCA-8333-0B27B383CA07}"/>
              </a:ext>
            </a:extLst>
          </p:cNvPr>
          <p:cNvSpPr>
            <a:spLocks noGrp="1"/>
          </p:cNvSpPr>
          <p:nvPr>
            <p:ph type="dt" sz="half" idx="2"/>
          </p:nvPr>
        </p:nvSpPr>
        <p:spPr>
          <a:xfrm>
            <a:off x="609600" y="6356350"/>
            <a:ext cx="2844800" cy="365125"/>
          </a:xfrm>
          <a:prstGeom prst="rect">
            <a:avLst/>
          </a:prstGeom>
        </p:spPr>
        <p:txBody>
          <a:bodyPr vert="horz" lIns="93957" tIns="46979" rIns="93957" bIns="46979" rtlCol="0" anchor="ctr"/>
          <a:lstStyle>
            <a:lvl1pPr algn="l" defTabSz="939575" eaLnBrk="1" fontAlgn="auto" hangingPunct="1">
              <a:spcBef>
                <a:spcPts val="0"/>
              </a:spcBef>
              <a:spcAft>
                <a:spcPts val="0"/>
              </a:spcAft>
              <a:defRPr sz="1200">
                <a:solidFill>
                  <a:schemeClr val="tx1">
                    <a:tint val="75000"/>
                  </a:schemeClr>
                </a:solidFill>
                <a:latin typeface="+mn-lt"/>
                <a:cs typeface="+mn-cs"/>
              </a:defRPr>
            </a:lvl1pPr>
          </a:lstStyle>
          <a:p>
            <a:pPr>
              <a:defRPr/>
            </a:pPr>
            <a:fld id="{413C3402-B4CF-4E0A-B1AC-58845FAEBFE8}" type="datetime1">
              <a:rPr lang="en-US"/>
              <a:pPr>
                <a:defRPr/>
              </a:pPr>
              <a:t>2/18/2026</a:t>
            </a:fld>
            <a:endParaRPr lang="en-US"/>
          </a:p>
        </p:txBody>
      </p:sp>
      <p:sp>
        <p:nvSpPr>
          <p:cNvPr id="5" name="Footer Placeholder 4">
            <a:extLst>
              <a:ext uri="{FF2B5EF4-FFF2-40B4-BE49-F238E27FC236}">
                <a16:creationId xmlns:a16="http://schemas.microsoft.com/office/drawing/2014/main" id="{634BA068-C847-4FA5-913B-D95A006B8671}"/>
              </a:ext>
            </a:extLst>
          </p:cNvPr>
          <p:cNvSpPr>
            <a:spLocks noGrp="1"/>
          </p:cNvSpPr>
          <p:nvPr>
            <p:ph type="ftr" sz="quarter" idx="3"/>
          </p:nvPr>
        </p:nvSpPr>
        <p:spPr>
          <a:xfrm>
            <a:off x="4165600" y="6356350"/>
            <a:ext cx="3860800" cy="365125"/>
          </a:xfrm>
          <a:prstGeom prst="rect">
            <a:avLst/>
          </a:prstGeom>
        </p:spPr>
        <p:txBody>
          <a:bodyPr vert="horz" lIns="93957" tIns="46979" rIns="93957" bIns="46979" rtlCol="0" anchor="ctr"/>
          <a:lstStyle>
            <a:lvl1pPr algn="ctr" defTabSz="939575"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a:extLst>
              <a:ext uri="{FF2B5EF4-FFF2-40B4-BE49-F238E27FC236}">
                <a16:creationId xmlns:a16="http://schemas.microsoft.com/office/drawing/2014/main" id="{6ED76D76-89D7-49E5-84B6-872233876D42}"/>
              </a:ext>
            </a:extLst>
          </p:cNvPr>
          <p:cNvSpPr>
            <a:spLocks noGrp="1"/>
          </p:cNvSpPr>
          <p:nvPr>
            <p:ph type="sldNum" sz="quarter" idx="4"/>
          </p:nvPr>
        </p:nvSpPr>
        <p:spPr>
          <a:xfrm>
            <a:off x="8737600" y="6356350"/>
            <a:ext cx="2844800" cy="365125"/>
          </a:xfrm>
          <a:prstGeom prst="rect">
            <a:avLst/>
          </a:prstGeom>
        </p:spPr>
        <p:txBody>
          <a:bodyPr vert="horz" wrap="square" lIns="93957" tIns="46979" rIns="93957" bIns="46979" numCol="1" anchor="ctr" anchorCtr="0" compatLnSpc="1">
            <a:prstTxWarp prst="textNoShape">
              <a:avLst/>
            </a:prstTxWarp>
          </a:bodyPr>
          <a:lstStyle>
            <a:lvl1pPr algn="r" eaLnBrk="1" hangingPunct="1">
              <a:defRPr sz="1200">
                <a:solidFill>
                  <a:srgbClr val="898989"/>
                </a:solidFill>
              </a:defRPr>
            </a:lvl1pPr>
          </a:lstStyle>
          <a:p>
            <a:pPr>
              <a:defRPr/>
            </a:pPr>
            <a:fld id="{97B9F516-C71F-41B2-988A-4CDDC11D72A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063" r:id="rId1"/>
    <p:sldLayoutId id="2147484064" r:id="rId2"/>
    <p:sldLayoutId id="2147484065" r:id="rId3"/>
    <p:sldLayoutId id="2147484066" r:id="rId4"/>
    <p:sldLayoutId id="2147484067" r:id="rId5"/>
    <p:sldLayoutId id="2147484068" r:id="rId6"/>
    <p:sldLayoutId id="2147484069" r:id="rId7"/>
    <p:sldLayoutId id="2147484070" r:id="rId8"/>
    <p:sldLayoutId id="2147484071" r:id="rId9"/>
    <p:sldLayoutId id="2147484072" r:id="rId10"/>
  </p:sldLayoutIdLst>
  <p:hf hdr="0" ftr="0" dt="0"/>
  <p:txStyles>
    <p:titleStyle>
      <a:lvl1pPr algn="ctr" defTabSz="938213" rtl="0" eaLnBrk="0" fontAlgn="base" hangingPunct="0">
        <a:spcBef>
          <a:spcPct val="0"/>
        </a:spcBef>
        <a:spcAft>
          <a:spcPct val="0"/>
        </a:spcAft>
        <a:defRPr sz="4500" kern="1200">
          <a:solidFill>
            <a:schemeClr val="tx1"/>
          </a:solidFill>
          <a:latin typeface="+mj-lt"/>
          <a:ea typeface="+mj-ea"/>
          <a:cs typeface="+mj-cs"/>
        </a:defRPr>
      </a:lvl1pPr>
      <a:lvl2pPr algn="ctr" defTabSz="938213" rtl="0" eaLnBrk="0" fontAlgn="base" hangingPunct="0">
        <a:spcBef>
          <a:spcPct val="0"/>
        </a:spcBef>
        <a:spcAft>
          <a:spcPct val="0"/>
        </a:spcAft>
        <a:defRPr sz="4500">
          <a:solidFill>
            <a:schemeClr val="tx1"/>
          </a:solidFill>
          <a:latin typeface="Times New Roman" pitchFamily="18" charset="0"/>
        </a:defRPr>
      </a:lvl2pPr>
      <a:lvl3pPr algn="ctr" defTabSz="938213" rtl="0" eaLnBrk="0" fontAlgn="base" hangingPunct="0">
        <a:spcBef>
          <a:spcPct val="0"/>
        </a:spcBef>
        <a:spcAft>
          <a:spcPct val="0"/>
        </a:spcAft>
        <a:defRPr sz="4500">
          <a:solidFill>
            <a:schemeClr val="tx1"/>
          </a:solidFill>
          <a:latin typeface="Times New Roman" pitchFamily="18" charset="0"/>
        </a:defRPr>
      </a:lvl3pPr>
      <a:lvl4pPr algn="ctr" defTabSz="938213" rtl="0" eaLnBrk="0" fontAlgn="base" hangingPunct="0">
        <a:spcBef>
          <a:spcPct val="0"/>
        </a:spcBef>
        <a:spcAft>
          <a:spcPct val="0"/>
        </a:spcAft>
        <a:defRPr sz="4500">
          <a:solidFill>
            <a:schemeClr val="tx1"/>
          </a:solidFill>
          <a:latin typeface="Times New Roman" pitchFamily="18" charset="0"/>
        </a:defRPr>
      </a:lvl4pPr>
      <a:lvl5pPr algn="ctr" defTabSz="938213" rtl="0" eaLnBrk="0" fontAlgn="base" hangingPunct="0">
        <a:spcBef>
          <a:spcPct val="0"/>
        </a:spcBef>
        <a:spcAft>
          <a:spcPct val="0"/>
        </a:spcAft>
        <a:defRPr sz="4500">
          <a:solidFill>
            <a:schemeClr val="tx1"/>
          </a:solidFill>
          <a:latin typeface="Times New Roman" pitchFamily="18" charset="0"/>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p:titleStyle>
    <p:bodyStyle>
      <a:lvl1pPr marL="350838" indent="-350838" algn="l" defTabSz="938213" rtl="0" eaLnBrk="0" fontAlgn="base" hangingPunct="0">
        <a:spcBef>
          <a:spcPct val="20000"/>
        </a:spcBef>
        <a:spcAft>
          <a:spcPct val="0"/>
        </a:spcAft>
        <a:buFont typeface="Arial" panose="020B0604020202020204" pitchFamily="34" charset="0"/>
        <a:buChar char="•"/>
        <a:defRPr sz="3300" kern="1200">
          <a:solidFill>
            <a:schemeClr val="tx1"/>
          </a:solidFill>
          <a:latin typeface="+mn-lt"/>
          <a:ea typeface="+mn-ea"/>
          <a:cs typeface="+mn-cs"/>
        </a:defRPr>
      </a:lvl1pPr>
      <a:lvl2pPr marL="762000" indent="-292100" algn="l" defTabSz="938213" rtl="0" eaLnBrk="0" fontAlgn="base" hangingPunct="0">
        <a:spcBef>
          <a:spcPct val="20000"/>
        </a:spcBef>
        <a:spcAft>
          <a:spcPct val="0"/>
        </a:spcAft>
        <a:buFont typeface="Arial" panose="020B0604020202020204" pitchFamily="34" charset="0"/>
        <a:buChar char="–"/>
        <a:defRPr sz="2900" kern="1200">
          <a:solidFill>
            <a:schemeClr val="tx1"/>
          </a:solidFill>
          <a:latin typeface="+mn-lt"/>
          <a:ea typeface="+mn-ea"/>
          <a:cs typeface="+mn-cs"/>
        </a:defRPr>
      </a:lvl2pPr>
      <a:lvl3pPr marL="1173163" indent="-233363" algn="l" defTabSz="938213" rtl="0" eaLnBrk="0" fontAlgn="base" hangingPunct="0">
        <a:spcBef>
          <a:spcPct val="20000"/>
        </a:spcBef>
        <a:spcAft>
          <a:spcPct val="0"/>
        </a:spcAft>
        <a:buFont typeface="Arial" panose="020B0604020202020204" pitchFamily="34" charset="0"/>
        <a:buChar char="•"/>
        <a:defRPr sz="2500" kern="1200">
          <a:solidFill>
            <a:schemeClr val="tx1"/>
          </a:solidFill>
          <a:latin typeface="+mn-lt"/>
          <a:ea typeface="+mn-ea"/>
          <a:cs typeface="+mn-cs"/>
        </a:defRPr>
      </a:lvl3pPr>
      <a:lvl4pPr marL="1643063" indent="-233363" algn="l" defTabSz="938213" rtl="0" eaLnBrk="0" fontAlgn="base" hangingPunct="0">
        <a:spcBef>
          <a:spcPct val="20000"/>
        </a:spcBef>
        <a:spcAft>
          <a:spcPct val="0"/>
        </a:spcAft>
        <a:buFont typeface="Arial" panose="020B0604020202020204" pitchFamily="34" charset="0"/>
        <a:buChar char="–"/>
        <a:defRPr sz="1900" kern="1200">
          <a:solidFill>
            <a:schemeClr val="tx1"/>
          </a:solidFill>
          <a:latin typeface="+mn-lt"/>
          <a:ea typeface="+mn-ea"/>
          <a:cs typeface="+mn-cs"/>
        </a:defRPr>
      </a:lvl4pPr>
      <a:lvl5pPr marL="2112963" indent="-233363" algn="l" defTabSz="938213" rtl="0" eaLnBrk="0" fontAlgn="base" hangingPunct="0">
        <a:spcBef>
          <a:spcPct val="20000"/>
        </a:spcBef>
        <a:spcAft>
          <a:spcPct val="0"/>
        </a:spcAft>
        <a:buFont typeface="Arial" panose="020B0604020202020204" pitchFamily="34" charset="0"/>
        <a:buChar char="»"/>
        <a:defRPr sz="1900" kern="1200">
          <a:solidFill>
            <a:schemeClr val="tx1"/>
          </a:solidFill>
          <a:latin typeface="+mn-lt"/>
          <a:ea typeface="+mn-ea"/>
          <a:cs typeface="+mn-cs"/>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p:bodyStyle>
    <p:otherStyle>
      <a:defPPr>
        <a:defRPr lang="en-US"/>
      </a:defPPr>
      <a:lvl1pPr marL="0" algn="l" defTabSz="939575" rtl="0" eaLnBrk="1" latinLnBrk="0" hangingPunct="1">
        <a:defRPr sz="1700" kern="1200">
          <a:solidFill>
            <a:schemeClr val="tx1"/>
          </a:solidFill>
          <a:latin typeface="+mn-lt"/>
          <a:ea typeface="+mn-ea"/>
          <a:cs typeface="+mn-cs"/>
        </a:defRPr>
      </a:lvl1pPr>
      <a:lvl2pPr marL="469788" algn="l" defTabSz="939575" rtl="0" eaLnBrk="1" latinLnBrk="0" hangingPunct="1">
        <a:defRPr sz="1700" kern="1200">
          <a:solidFill>
            <a:schemeClr val="tx1"/>
          </a:solidFill>
          <a:latin typeface="+mn-lt"/>
          <a:ea typeface="+mn-ea"/>
          <a:cs typeface="+mn-cs"/>
        </a:defRPr>
      </a:lvl2pPr>
      <a:lvl3pPr marL="939575" algn="l" defTabSz="939575" rtl="0" eaLnBrk="1" latinLnBrk="0" hangingPunct="1">
        <a:defRPr sz="1700" kern="1200">
          <a:solidFill>
            <a:schemeClr val="tx1"/>
          </a:solidFill>
          <a:latin typeface="+mn-lt"/>
          <a:ea typeface="+mn-ea"/>
          <a:cs typeface="+mn-cs"/>
        </a:defRPr>
      </a:lvl3pPr>
      <a:lvl4pPr marL="1409365" algn="l" defTabSz="939575" rtl="0" eaLnBrk="1" latinLnBrk="0" hangingPunct="1">
        <a:defRPr sz="1700" kern="1200">
          <a:solidFill>
            <a:schemeClr val="tx1"/>
          </a:solidFill>
          <a:latin typeface="+mn-lt"/>
          <a:ea typeface="+mn-ea"/>
          <a:cs typeface="+mn-cs"/>
        </a:defRPr>
      </a:lvl4pPr>
      <a:lvl5pPr marL="1879152" algn="l" defTabSz="939575" rtl="0" eaLnBrk="1" latinLnBrk="0" hangingPunct="1">
        <a:defRPr sz="1700" kern="1200">
          <a:solidFill>
            <a:schemeClr val="tx1"/>
          </a:solidFill>
          <a:latin typeface="+mn-lt"/>
          <a:ea typeface="+mn-ea"/>
          <a:cs typeface="+mn-cs"/>
        </a:defRPr>
      </a:lvl5pPr>
      <a:lvl6pPr marL="2348940" algn="l" defTabSz="939575" rtl="0" eaLnBrk="1" latinLnBrk="0" hangingPunct="1">
        <a:defRPr sz="1700" kern="1200">
          <a:solidFill>
            <a:schemeClr val="tx1"/>
          </a:solidFill>
          <a:latin typeface="+mn-lt"/>
          <a:ea typeface="+mn-ea"/>
          <a:cs typeface="+mn-cs"/>
        </a:defRPr>
      </a:lvl6pPr>
      <a:lvl7pPr marL="2818729" algn="l" defTabSz="939575" rtl="0" eaLnBrk="1" latinLnBrk="0" hangingPunct="1">
        <a:defRPr sz="1700" kern="1200">
          <a:solidFill>
            <a:schemeClr val="tx1"/>
          </a:solidFill>
          <a:latin typeface="+mn-lt"/>
          <a:ea typeface="+mn-ea"/>
          <a:cs typeface="+mn-cs"/>
        </a:defRPr>
      </a:lvl7pPr>
      <a:lvl8pPr marL="3288515" algn="l" defTabSz="939575" rtl="0" eaLnBrk="1" latinLnBrk="0" hangingPunct="1">
        <a:defRPr sz="1700" kern="1200">
          <a:solidFill>
            <a:schemeClr val="tx1"/>
          </a:solidFill>
          <a:latin typeface="+mn-lt"/>
          <a:ea typeface="+mn-ea"/>
          <a:cs typeface="+mn-cs"/>
        </a:defRPr>
      </a:lvl8pPr>
      <a:lvl9pPr marL="3758305" algn="l" defTabSz="939575"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hyperlink" Target="https://likumi.lv/ta/id/306969-par-juras-planojumu-latvijas-republikas-ieksejiem-juras-udeniem-teritorialajai-jurai-un-ekskluzivas-ekonomiskas-zonas" TargetMode="External"/><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cid:image011.png@01D9A8E1.9CACD260" TargetMode="External"/><Relationship Id="rId3" Type="http://schemas.openxmlformats.org/officeDocument/2006/relationships/hyperlink" Target="https://www.varam.gov.lv/lv" TargetMode="External"/><Relationship Id="rId7" Type="http://schemas.openxmlformats.org/officeDocument/2006/relationships/image" Target="cid:image006.png@01D9A8E1.9CACD260" TargetMode="External"/><Relationship Id="rId12" Type="http://schemas.openxmlformats.org/officeDocument/2006/relationships/image" Target="../media/image17.png"/><Relationship Id="rId2" Type="http://schemas.openxmlformats.org/officeDocument/2006/relationships/hyperlink" Target="mailto:anete.berzina@varam.gov.lv" TargetMode="External"/><Relationship Id="rId1" Type="http://schemas.openxmlformats.org/officeDocument/2006/relationships/slideLayout" Target="../slideLayouts/slideLayout9.xml"/><Relationship Id="rId6" Type="http://schemas.openxmlformats.org/officeDocument/2006/relationships/image" Target="../media/image14.png"/><Relationship Id="rId11" Type="http://schemas.openxmlformats.org/officeDocument/2006/relationships/image" Target="../media/image16.png"/><Relationship Id="rId5" Type="http://schemas.openxmlformats.org/officeDocument/2006/relationships/image" Target="../media/image13.png"/><Relationship Id="rId10" Type="http://schemas.openxmlformats.org/officeDocument/2006/relationships/hyperlink" Target="https://www.linkedin.com/company/vides-aizsardz%C4%ABbas-un-re%C4%A3ion%C4%81l%C4%81s-att%C4%ABst%C4%ABbas-ministrija/" TargetMode="External"/><Relationship Id="rId4" Type="http://schemas.openxmlformats.org/officeDocument/2006/relationships/hyperlink" Target="https://twitter.com/VARAM_Latvija" TargetMode="External"/><Relationship Id="rId9" Type="http://schemas.openxmlformats.org/officeDocument/2006/relationships/image" Target="cid:image007.png@01D9A8E1.9CACD26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D6D11E9C-CF79-4D5A-ACC4-7705ED940450}"/>
              </a:ext>
            </a:extLst>
          </p:cNvPr>
          <p:cNvSpPr>
            <a:spLocks noGrp="1"/>
          </p:cNvSpPr>
          <p:nvPr>
            <p:ph type="title"/>
          </p:nvPr>
        </p:nvSpPr>
        <p:spPr>
          <a:xfrm>
            <a:off x="834390" y="3246073"/>
            <a:ext cx="10363200" cy="960438"/>
          </a:xfrm>
        </p:spPr>
        <p:txBody>
          <a:bodyPr>
            <a:noAutofit/>
          </a:bodyPr>
          <a:lstStyle/>
          <a:p>
            <a:pPr>
              <a:defRPr/>
            </a:pPr>
            <a:br>
              <a:rPr lang="lv-LV" sz="3600" kern="0">
                <a:solidFill>
                  <a:srgbClr val="29702A"/>
                </a:solidFill>
                <a:cs typeface="Times New Roman" panose="02020603050405020304" pitchFamily="18" charset="0"/>
              </a:rPr>
            </a:br>
            <a:br>
              <a:rPr lang="lv-LV" sz="2800" kern="0">
                <a:cs typeface="Times New Roman" panose="02020603050405020304" pitchFamily="18" charset="0"/>
              </a:rPr>
            </a:br>
            <a:br>
              <a:rPr lang="lv-LV" altLang="lv-LV" sz="2800"/>
            </a:br>
            <a:endParaRPr lang="lv-LV" altLang="en-US" sz="2800"/>
          </a:p>
        </p:txBody>
      </p:sp>
      <p:sp>
        <p:nvSpPr>
          <p:cNvPr id="12291" name="Text Placeholder 1">
            <a:extLst>
              <a:ext uri="{FF2B5EF4-FFF2-40B4-BE49-F238E27FC236}">
                <a16:creationId xmlns:a16="http://schemas.microsoft.com/office/drawing/2014/main" id="{9C4C4168-1664-40F9-913D-5774AD39AD7A}"/>
              </a:ext>
            </a:extLst>
          </p:cNvPr>
          <p:cNvSpPr>
            <a:spLocks noGrp="1"/>
          </p:cNvSpPr>
          <p:nvPr>
            <p:ph type="body" sz="quarter" idx="10"/>
          </p:nvPr>
        </p:nvSpPr>
        <p:spPr>
          <a:xfrm>
            <a:off x="914400" y="3814364"/>
            <a:ext cx="10363200" cy="784295"/>
          </a:xfrm>
        </p:spPr>
        <p:txBody>
          <a:bodyPr>
            <a:spAutoFit/>
          </a:bodyPr>
          <a:lstStyle/>
          <a:p>
            <a:r>
              <a:rPr lang="lv-LV" altLang="lv-LV" sz="2800" b="1">
                <a:solidFill>
                  <a:srgbClr val="29702A"/>
                </a:solidFill>
                <a:latin typeface="Verdana"/>
                <a:ea typeface="Verdana"/>
              </a:rPr>
              <a:t>“Jūras telpiskais plānojums”</a:t>
            </a:r>
          </a:p>
          <a:p>
            <a:r>
              <a:rPr lang="lv-LV"/>
              <a:t>Konference “Iespējamā misija: Ilgtspējīga Baltijas jūra”</a:t>
            </a:r>
            <a:endParaRPr lang="lv-LV" altLang="lv-LV" sz="2800" b="1">
              <a:solidFill>
                <a:srgbClr val="29702A"/>
              </a:solidFill>
              <a:latin typeface="Verdana"/>
              <a:ea typeface="Verdana"/>
            </a:endParaRPr>
          </a:p>
        </p:txBody>
      </p:sp>
      <p:sp>
        <p:nvSpPr>
          <p:cNvPr id="12292" name="Text Placeholder 2">
            <a:extLst>
              <a:ext uri="{FF2B5EF4-FFF2-40B4-BE49-F238E27FC236}">
                <a16:creationId xmlns:a16="http://schemas.microsoft.com/office/drawing/2014/main" id="{BA5D4051-60C8-4C38-95E3-0A5B1D78DCC1}"/>
              </a:ext>
            </a:extLst>
          </p:cNvPr>
          <p:cNvSpPr>
            <a:spLocks noGrp="1"/>
          </p:cNvSpPr>
          <p:nvPr>
            <p:ph type="body" sz="quarter" idx="11"/>
          </p:nvPr>
        </p:nvSpPr>
        <p:spPr>
          <a:xfrm>
            <a:off x="914400" y="5903913"/>
            <a:ext cx="10363200" cy="639762"/>
          </a:xfrm>
        </p:spPr>
        <p:txBody>
          <a:bodyPr/>
          <a:lstStyle/>
          <a:p>
            <a:r>
              <a:rPr lang="lv-LV" altLang="lv-LV"/>
              <a:t>Anete Bērziņa, vecākā eksperte, 20.02.2026.</a:t>
            </a:r>
          </a:p>
          <a:p>
            <a:endParaRPr lang="lv-LV" altLang="lv-LV"/>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boats in a body of water&#10;&#10;AI-generated content may be incorrect.">
            <a:extLst>
              <a:ext uri="{FF2B5EF4-FFF2-40B4-BE49-F238E27FC236}">
                <a16:creationId xmlns:a16="http://schemas.microsoft.com/office/drawing/2014/main" id="{9E2C7BF1-8615-29BB-DE74-D1114005C327}"/>
              </a:ext>
            </a:extLst>
          </p:cNvPr>
          <p:cNvPicPr>
            <a:picLocks noChangeAspect="1"/>
          </p:cNvPicPr>
          <p:nvPr/>
        </p:nvPicPr>
        <p:blipFill>
          <a:blip r:embed="rId3">
            <a:extLst>
              <a:ext uri="{BEBA8EAE-BF5A-486C-A8C5-ECC9F3942E4B}">
                <a14:imgProps xmlns:a14="http://schemas.microsoft.com/office/drawing/2010/main">
                  <a14:imgLayer r:embed="rId4">
                    <a14:imgEffect>
                      <a14:saturation sat="115000"/>
                    </a14:imgEffect>
                  </a14:imgLayer>
                </a14:imgProps>
              </a:ext>
            </a:extLst>
          </a:blip>
          <a:stretch>
            <a:fillRect/>
          </a:stretch>
        </p:blipFill>
        <p:spPr>
          <a:xfrm>
            <a:off x="6253467" y="2815801"/>
            <a:ext cx="5537869" cy="3144851"/>
          </a:xfrm>
          <a:prstGeom prst="rect">
            <a:avLst/>
          </a:prstGeom>
          <a:ln>
            <a:noFill/>
          </a:ln>
          <a:effectLst>
            <a:softEdge rad="112500"/>
          </a:effectLst>
        </p:spPr>
      </p:pic>
      <p:sp>
        <p:nvSpPr>
          <p:cNvPr id="13315" name="Content Placeholder 1">
            <a:extLst>
              <a:ext uri="{FF2B5EF4-FFF2-40B4-BE49-F238E27FC236}">
                <a16:creationId xmlns:a16="http://schemas.microsoft.com/office/drawing/2014/main" id="{9A6552EF-C5CB-46AE-9B77-9078BFD61F68}"/>
              </a:ext>
            </a:extLst>
          </p:cNvPr>
          <p:cNvSpPr>
            <a:spLocks noGrp="1"/>
          </p:cNvSpPr>
          <p:nvPr>
            <p:ph idx="1"/>
          </p:nvPr>
        </p:nvSpPr>
        <p:spPr>
          <a:xfrm>
            <a:off x="2613718" y="1073422"/>
            <a:ext cx="9384793" cy="1739255"/>
          </a:xfrm>
        </p:spPr>
        <p:txBody>
          <a:bodyPr>
            <a:normAutofit/>
          </a:bodyPr>
          <a:lstStyle/>
          <a:p>
            <a:pPr>
              <a:lnSpc>
                <a:spcPct val="107000"/>
              </a:lnSpc>
              <a:spcAft>
                <a:spcPts val="600"/>
              </a:spcAft>
              <a:buClr>
                <a:srgbClr val="29702A"/>
              </a:buClr>
            </a:pPr>
            <a:r>
              <a:rPr lang="lv-LV" b="1">
                <a:solidFill>
                  <a:srgbClr val="000000"/>
                </a:solidFill>
                <a:effectLst/>
                <a:latin typeface="Verdana"/>
                <a:ea typeface="Verdana"/>
              </a:rPr>
              <a:t>Eiropas Parlamenta un Eiropas Padomes direktīva ar ko izveido jūras telpiskās plānošanas satvaru (2014/89/ES)</a:t>
            </a:r>
          </a:p>
          <a:p>
            <a:pPr>
              <a:lnSpc>
                <a:spcPct val="107000"/>
              </a:lnSpc>
              <a:spcAft>
                <a:spcPts val="600"/>
              </a:spcAft>
              <a:buClr>
                <a:srgbClr val="29702A"/>
              </a:buClr>
            </a:pPr>
            <a:r>
              <a:rPr lang="lv-LV" b="1">
                <a:solidFill>
                  <a:srgbClr val="29702A"/>
                </a:solidFill>
                <a:latin typeface="Verdana"/>
                <a:ea typeface="Verdana"/>
              </a:rPr>
              <a:t>uzliek pienākumu </a:t>
            </a:r>
            <a:r>
              <a:rPr lang="lv-LV">
                <a:solidFill>
                  <a:srgbClr val="000000"/>
                </a:solidFill>
                <a:latin typeface="Verdana"/>
                <a:ea typeface="Verdana"/>
              </a:rPr>
              <a:t>Eiropas Savienības dalībvalstīm izstrādāt jūras telpisko plānojumu.</a:t>
            </a:r>
            <a:r>
              <a:rPr lang="lv-LV" b="1">
                <a:solidFill>
                  <a:srgbClr val="000000"/>
                </a:solidFill>
                <a:effectLst/>
                <a:latin typeface="Verdana"/>
                <a:ea typeface="Verdana"/>
              </a:rPr>
              <a:t> </a:t>
            </a:r>
          </a:p>
        </p:txBody>
      </p:sp>
      <p:sp>
        <p:nvSpPr>
          <p:cNvPr id="13316" name="Slide Number Placeholder 5">
            <a:extLst>
              <a:ext uri="{FF2B5EF4-FFF2-40B4-BE49-F238E27FC236}">
                <a16:creationId xmlns:a16="http://schemas.microsoft.com/office/drawing/2014/main" id="{C0E119F0-70D3-4F3B-ABF6-68C67584D2BF}"/>
              </a:ext>
            </a:extLst>
          </p:cNvPr>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700">
                <a:solidFill>
                  <a:schemeClr val="tx1"/>
                </a:solidFill>
                <a:latin typeface="Times New Roman" panose="02020603050405020304" pitchFamily="18" charset="0"/>
                <a:cs typeface="Arial" panose="020B0604020202020204" pitchFamily="34" charset="0"/>
              </a:defRPr>
            </a:lvl1pPr>
            <a:lvl2pPr marL="742950" indent="-285750">
              <a:defRPr sz="1700">
                <a:solidFill>
                  <a:schemeClr val="tx1"/>
                </a:solidFill>
                <a:latin typeface="Times New Roman" panose="02020603050405020304" pitchFamily="18" charset="0"/>
                <a:cs typeface="Arial" panose="020B0604020202020204" pitchFamily="34" charset="0"/>
              </a:defRPr>
            </a:lvl2pPr>
            <a:lvl3pPr marL="1143000" indent="-228600">
              <a:defRPr sz="1700">
                <a:solidFill>
                  <a:schemeClr val="tx1"/>
                </a:solidFill>
                <a:latin typeface="Times New Roman" panose="02020603050405020304" pitchFamily="18" charset="0"/>
                <a:cs typeface="Arial" panose="020B0604020202020204" pitchFamily="34" charset="0"/>
              </a:defRPr>
            </a:lvl3pPr>
            <a:lvl4pPr marL="1600200" indent="-228600">
              <a:defRPr sz="1700">
                <a:solidFill>
                  <a:schemeClr val="tx1"/>
                </a:solidFill>
                <a:latin typeface="Times New Roman" panose="02020603050405020304" pitchFamily="18" charset="0"/>
                <a:cs typeface="Arial" panose="020B0604020202020204" pitchFamily="34" charset="0"/>
              </a:defRPr>
            </a:lvl4pPr>
            <a:lvl5pPr marL="2057400" indent="-228600">
              <a:defRPr sz="1700">
                <a:solidFill>
                  <a:schemeClr val="tx1"/>
                </a:solidFill>
                <a:latin typeface="Times New Roman" panose="02020603050405020304" pitchFamily="18" charset="0"/>
                <a:cs typeface="Arial" panose="020B0604020202020204" pitchFamily="34" charset="0"/>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9pPr>
          </a:lstStyle>
          <a:p>
            <a:fld id="{08C62FA4-AA9F-4385-9A54-92AD42774A63}" type="slidenum">
              <a:rPr lang="en-US" altLang="en-US" sz="1000" smtClean="0">
                <a:solidFill>
                  <a:srgbClr val="898989"/>
                </a:solidFill>
                <a:latin typeface="Verdana" panose="020B0604030504040204" pitchFamily="34" charset="0"/>
              </a:rPr>
              <a:pPr/>
              <a:t>2</a:t>
            </a:fld>
            <a:endParaRPr lang="en-US" altLang="en-US" sz="1000">
              <a:solidFill>
                <a:srgbClr val="898989"/>
              </a:solidFill>
              <a:latin typeface="Verdana" panose="020B0604030504040204" pitchFamily="34" charset="0"/>
            </a:endParaRPr>
          </a:p>
        </p:txBody>
      </p:sp>
      <p:sp>
        <p:nvSpPr>
          <p:cNvPr id="4" name="Title 1">
            <a:extLst>
              <a:ext uri="{FF2B5EF4-FFF2-40B4-BE49-F238E27FC236}">
                <a16:creationId xmlns:a16="http://schemas.microsoft.com/office/drawing/2014/main" id="{0D117FDF-1331-AF19-474C-E1029DEA5CB0}"/>
              </a:ext>
            </a:extLst>
          </p:cNvPr>
          <p:cNvSpPr>
            <a:spLocks noGrp="1"/>
          </p:cNvSpPr>
          <p:nvPr>
            <p:ph type="title"/>
          </p:nvPr>
        </p:nvSpPr>
        <p:spPr>
          <a:xfrm>
            <a:off x="2612834" y="191625"/>
            <a:ext cx="8128000" cy="1036638"/>
          </a:xfrm>
        </p:spPr>
        <p:txBody>
          <a:bodyPr>
            <a:normAutofit/>
          </a:bodyPr>
          <a:lstStyle/>
          <a:p>
            <a:r>
              <a:rPr lang="lv-LV" altLang="en-US"/>
              <a:t>Jūras plānojuma izstrādes pamatojums</a:t>
            </a:r>
          </a:p>
        </p:txBody>
      </p:sp>
      <p:sp>
        <p:nvSpPr>
          <p:cNvPr id="5" name="Content Placeholder 1">
            <a:extLst>
              <a:ext uri="{FF2B5EF4-FFF2-40B4-BE49-F238E27FC236}">
                <a16:creationId xmlns:a16="http://schemas.microsoft.com/office/drawing/2014/main" id="{5C4E859C-DE2E-4876-C4B4-203A29D69D5C}"/>
              </a:ext>
            </a:extLst>
          </p:cNvPr>
          <p:cNvSpPr txBox="1">
            <a:spLocks/>
          </p:cNvSpPr>
          <p:nvPr/>
        </p:nvSpPr>
        <p:spPr bwMode="auto">
          <a:xfrm>
            <a:off x="2609236" y="3052381"/>
            <a:ext cx="3703411" cy="2669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lnSpcReduction="10000"/>
          </a:bodyPr>
          <a:lstStyle>
            <a:lvl1pPr marL="0" indent="0" algn="l" defTabSz="938213" rtl="0" eaLnBrk="0" fontAlgn="base" hangingPunct="0">
              <a:spcBef>
                <a:spcPct val="20000"/>
              </a:spcBef>
              <a:spcAft>
                <a:spcPct val="0"/>
              </a:spcAft>
              <a:buFont typeface="Arial" panose="020B0604020202020204" pitchFamily="34" charset="0"/>
              <a:buNone/>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62000" indent="-292100"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73163" indent="-233363"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43063" indent="-233363"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112963" indent="-233363" algn="l" defTabSz="938213"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a:lstStyle>
          <a:p>
            <a:pPr>
              <a:lnSpc>
                <a:spcPct val="107000"/>
              </a:lnSpc>
              <a:spcAft>
                <a:spcPts val="600"/>
              </a:spcAft>
            </a:pPr>
            <a:r>
              <a:rPr lang="lv-LV">
                <a:solidFill>
                  <a:srgbClr val="000000"/>
                </a:solidFill>
                <a:latin typeface="Verdana"/>
                <a:ea typeface="Verdana"/>
                <a:cs typeface="Times New Roman"/>
              </a:rPr>
              <a:t>Direktīva apstiprināta 2014. gada 23.jūlijā un ir vērsta uz jūras telpisko plānojumu saskaņošanu, saglabājot katras dalībvalsts rīcības brīvību jūrā veikto darbību plānošanā.</a:t>
            </a:r>
            <a:endParaRPr lang="lv-LV">
              <a:cs typeface="Times New Roman"/>
            </a:endParaRPr>
          </a:p>
        </p:txBody>
      </p:sp>
    </p:spTree>
    <p:extLst>
      <p:ext uri="{BB962C8B-B14F-4D97-AF65-F5344CB8AC3E}">
        <p14:creationId xmlns:p14="http://schemas.microsoft.com/office/powerpoint/2010/main" val="2188335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95C4F-7CFB-7C14-349C-C376CE27586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3839F0B-BA7B-0F45-3A43-30473FA4F281}"/>
              </a:ext>
            </a:extLst>
          </p:cNvPr>
          <p:cNvSpPr>
            <a:spLocks noGrp="1"/>
          </p:cNvSpPr>
          <p:nvPr>
            <p:ph type="title"/>
          </p:nvPr>
        </p:nvSpPr>
        <p:spPr>
          <a:xfrm>
            <a:off x="2555851" y="433971"/>
            <a:ext cx="9042400" cy="729342"/>
          </a:xfrm>
        </p:spPr>
        <p:txBody>
          <a:bodyPr wrap="square" anchor="t">
            <a:normAutofit/>
          </a:bodyPr>
          <a:lstStyle/>
          <a:p>
            <a:r>
              <a:rPr lang="lv-LV">
                <a:solidFill>
                  <a:srgbClr val="29702A"/>
                </a:solidFill>
                <a:latin typeface="Verdana"/>
                <a:ea typeface="Verdana"/>
              </a:rPr>
              <a:t> Jūras telpiskā plānošana Baltijas jūras reģionā</a:t>
            </a:r>
          </a:p>
        </p:txBody>
      </p:sp>
      <p:sp>
        <p:nvSpPr>
          <p:cNvPr id="7" name="Content Placeholder 6">
            <a:extLst>
              <a:ext uri="{FF2B5EF4-FFF2-40B4-BE49-F238E27FC236}">
                <a16:creationId xmlns:a16="http://schemas.microsoft.com/office/drawing/2014/main" id="{43455D00-0559-D71D-CAAF-64B145CB210C}"/>
              </a:ext>
            </a:extLst>
          </p:cNvPr>
          <p:cNvSpPr>
            <a:spLocks noGrp="1"/>
          </p:cNvSpPr>
          <p:nvPr>
            <p:ph sz="half" idx="1"/>
          </p:nvPr>
        </p:nvSpPr>
        <p:spPr>
          <a:xfrm>
            <a:off x="327445" y="2237448"/>
            <a:ext cx="4982148" cy="4377873"/>
          </a:xfrm>
        </p:spPr>
        <p:txBody>
          <a:bodyPr wrap="square" anchor="t">
            <a:noAutofit/>
          </a:bodyPr>
          <a:lstStyle/>
          <a:p>
            <a:pPr marL="342900" indent="-342900"/>
            <a:r>
              <a:rPr lang="lv-LV" sz="1700">
                <a:latin typeface="Verdana"/>
                <a:ea typeface="Verdana"/>
              </a:rPr>
              <a:t> </a:t>
            </a:r>
            <a:r>
              <a:rPr lang="lv-LV" sz="1700" b="1">
                <a:latin typeface="Verdana"/>
                <a:ea typeface="Verdana"/>
              </a:rPr>
              <a:t>VASAB</a:t>
            </a:r>
            <a:r>
              <a:rPr lang="lv-LV" sz="1700">
                <a:latin typeface="Verdana"/>
                <a:ea typeface="Verdana"/>
              </a:rPr>
              <a:t> Gdaņskas un Viļņas deklarācijas</a:t>
            </a:r>
          </a:p>
          <a:p>
            <a:pPr marL="342900" indent="-342900"/>
            <a:r>
              <a:rPr lang="lv-LV" sz="1700">
                <a:latin typeface="Verdana"/>
                <a:ea typeface="Verdana"/>
              </a:rPr>
              <a:t>Pirmais </a:t>
            </a:r>
            <a:r>
              <a:rPr lang="lv-LV" sz="1700" b="1">
                <a:latin typeface="Verdana"/>
                <a:ea typeface="Verdana"/>
              </a:rPr>
              <a:t>Baltijas jūras rīcības plāns </a:t>
            </a:r>
            <a:r>
              <a:rPr lang="lv-LV" sz="1700">
                <a:latin typeface="Verdana"/>
                <a:ea typeface="Verdana"/>
              </a:rPr>
              <a:t>2007. gadā</a:t>
            </a:r>
          </a:p>
          <a:p>
            <a:pPr marL="342900" indent="-342900"/>
            <a:r>
              <a:rPr lang="lv-LV" sz="1700">
                <a:latin typeface="Verdana"/>
                <a:ea typeface="Verdana"/>
              </a:rPr>
              <a:t>HELCOM-VASAB </a:t>
            </a:r>
            <a:r>
              <a:rPr lang="lv-LV" sz="1700" b="1">
                <a:latin typeface="Verdana"/>
                <a:ea typeface="Verdana"/>
              </a:rPr>
              <a:t>Apvienotās Jūras telpiskās plānošanas darba grupas izveide</a:t>
            </a:r>
            <a:r>
              <a:rPr lang="lv-LV" sz="1700">
                <a:latin typeface="Verdana"/>
                <a:ea typeface="Verdana"/>
              </a:rPr>
              <a:t> 2010. gadā</a:t>
            </a:r>
          </a:p>
          <a:p>
            <a:pPr marL="342900" indent="-342900"/>
            <a:r>
              <a:rPr lang="lv-LV" altLang="lv-LV" sz="1700">
                <a:latin typeface="Verdana"/>
                <a:ea typeface="Verdana"/>
                <a:cs typeface="Times New Roman"/>
              </a:rPr>
              <a:t>Jūras telpiskā plānošana iekļauta Latvijas normatīvajā regulējumā 2010. gadā</a:t>
            </a:r>
          </a:p>
          <a:p>
            <a:pPr marL="342900" indent="-342900"/>
            <a:r>
              <a:rPr lang="lv-LV" altLang="lv-LV" sz="1700">
                <a:latin typeface="Verdana"/>
                <a:ea typeface="Verdana"/>
                <a:cs typeface="Times New Roman"/>
              </a:rPr>
              <a:t>Jūras telpiskās plānošanas reģionālais ceļvedis 2030</a:t>
            </a:r>
          </a:p>
          <a:p>
            <a:pPr marL="342900" indent="-342900"/>
            <a:r>
              <a:rPr lang="lv-LV" altLang="lv-LV" sz="1700">
                <a:latin typeface="Verdana"/>
                <a:ea typeface="Verdana"/>
                <a:cs typeface="Times New Roman"/>
              </a:rPr>
              <a:t>VASAB Vision 2040</a:t>
            </a:r>
          </a:p>
        </p:txBody>
      </p:sp>
      <p:sp>
        <p:nvSpPr>
          <p:cNvPr id="5" name="Slide Number Placeholder 4">
            <a:extLst>
              <a:ext uri="{FF2B5EF4-FFF2-40B4-BE49-F238E27FC236}">
                <a16:creationId xmlns:a16="http://schemas.microsoft.com/office/drawing/2014/main" id="{6E1BF0E7-CB0F-9814-C580-50FA4D1FDA0D}"/>
              </a:ext>
            </a:extLst>
          </p:cNvPr>
          <p:cNvSpPr>
            <a:spLocks noGrp="1"/>
          </p:cNvSpPr>
          <p:nvPr>
            <p:ph type="sldNum" sz="quarter" idx="18"/>
          </p:nvPr>
        </p:nvSpPr>
        <p:spPr>
          <a:xfrm>
            <a:off x="11379200" y="6324600"/>
            <a:ext cx="406400" cy="304800"/>
          </a:xfrm>
        </p:spPr>
        <p:txBody>
          <a:bodyPr wrap="square" anchor="ctr">
            <a:normAutofit/>
          </a:bodyPr>
          <a:lstStyle/>
          <a:p>
            <a:pPr>
              <a:spcAft>
                <a:spcPts val="600"/>
              </a:spcAft>
              <a:defRPr/>
            </a:pPr>
            <a:fld id="{D2535878-322B-41E6-819E-6EE0C5A9D2A1}" type="slidenum">
              <a:rPr lang="en-US" altLang="en-US" smtClean="0"/>
              <a:pPr>
                <a:spcAft>
                  <a:spcPts val="600"/>
                </a:spcAft>
                <a:defRPr/>
              </a:pPr>
              <a:t>3</a:t>
            </a:fld>
            <a:endParaRPr lang="en-US" altLang="en-US"/>
          </a:p>
        </p:txBody>
      </p:sp>
      <p:pic>
        <p:nvPicPr>
          <p:cNvPr id="1026" name="Picture 2">
            <a:extLst>
              <a:ext uri="{FF2B5EF4-FFF2-40B4-BE49-F238E27FC236}">
                <a16:creationId xmlns:a16="http://schemas.microsoft.com/office/drawing/2014/main" id="{0B3EC5CD-120F-2E25-1B6C-4D2831F02F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8034" y="1466089"/>
            <a:ext cx="6734543" cy="5394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64013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0528E-4415-665D-B681-225D01FFE011}"/>
            </a:ext>
          </a:extLst>
        </p:cNvPr>
        <p:cNvGrpSpPr/>
        <p:nvPr/>
      </p:nvGrpSpPr>
      <p:grpSpPr>
        <a:xfrm>
          <a:off x="0" y="0"/>
          <a:ext cx="0" cy="0"/>
          <a:chOff x="0" y="0"/>
          <a:chExt cx="0" cy="0"/>
        </a:xfrm>
      </p:grpSpPr>
      <p:sp>
        <p:nvSpPr>
          <p:cNvPr id="13315" name="Content Placeholder 1">
            <a:extLst>
              <a:ext uri="{FF2B5EF4-FFF2-40B4-BE49-F238E27FC236}">
                <a16:creationId xmlns:a16="http://schemas.microsoft.com/office/drawing/2014/main" id="{B722BFAF-F186-1DBE-1703-8E60EE25F619}"/>
              </a:ext>
            </a:extLst>
          </p:cNvPr>
          <p:cNvSpPr>
            <a:spLocks noGrp="1"/>
          </p:cNvSpPr>
          <p:nvPr>
            <p:ph idx="1"/>
          </p:nvPr>
        </p:nvSpPr>
        <p:spPr>
          <a:xfrm>
            <a:off x="2590800" y="2855205"/>
            <a:ext cx="8997928" cy="2771211"/>
          </a:xfrm>
        </p:spPr>
        <p:txBody>
          <a:bodyPr>
            <a:normAutofit/>
          </a:bodyPr>
          <a:lstStyle/>
          <a:p>
            <a:pPr marL="342900" indent="-342900">
              <a:lnSpc>
                <a:spcPct val="107000"/>
              </a:lnSpc>
              <a:spcAft>
                <a:spcPts val="600"/>
              </a:spcAft>
              <a:buClr>
                <a:srgbClr val="29702A"/>
              </a:buClr>
              <a:buFont typeface="Symbol" panose="05050102010706020507" pitchFamily="18" charset="2"/>
              <a:buChar char=""/>
            </a:pPr>
            <a:r>
              <a:rPr lang="lv-LV">
                <a:latin typeface="Verdana"/>
                <a:ea typeface="Verdana"/>
              </a:rPr>
              <a:t>Plānošanas procesa norise (darba grupas, sabiedrības iesaiste)</a:t>
            </a:r>
          </a:p>
          <a:p>
            <a:pPr marL="342900" indent="-342900">
              <a:lnSpc>
                <a:spcPct val="107000"/>
              </a:lnSpc>
              <a:spcAft>
                <a:spcPts val="600"/>
              </a:spcAft>
              <a:buClr>
                <a:srgbClr val="29702A"/>
              </a:buClr>
              <a:buFont typeface="Symbol" panose="05050102010706020507" pitchFamily="18" charset="2"/>
              <a:buChar char=""/>
            </a:pPr>
            <a:r>
              <a:rPr lang="lv-LV">
                <a:latin typeface="Verdana"/>
                <a:ea typeface="Verdana"/>
                <a:cs typeface="Times New Roman"/>
              </a:rPr>
              <a:t>Pieejamie dati un informācija</a:t>
            </a:r>
          </a:p>
          <a:p>
            <a:pPr marL="342900" indent="-342900">
              <a:lnSpc>
                <a:spcPct val="107000"/>
              </a:lnSpc>
              <a:spcAft>
                <a:spcPts val="600"/>
              </a:spcAft>
              <a:buClr>
                <a:srgbClr val="29702A"/>
              </a:buClr>
              <a:buFont typeface="Symbol" panose="05050102010706020507" pitchFamily="18" charset="2"/>
              <a:buChar char=""/>
            </a:pPr>
            <a:r>
              <a:rPr lang="lv-LV">
                <a:latin typeface="Verdana"/>
                <a:ea typeface="Verdana"/>
                <a:cs typeface="Times New Roman"/>
              </a:rPr>
              <a:t>SIVN un pārrobežu konsultācijas</a:t>
            </a:r>
          </a:p>
          <a:p>
            <a:pPr marL="342900" indent="-342900">
              <a:lnSpc>
                <a:spcPct val="107000"/>
              </a:lnSpc>
              <a:spcAft>
                <a:spcPts val="600"/>
              </a:spcAft>
              <a:buClr>
                <a:srgbClr val="29702A"/>
              </a:buClr>
              <a:buFont typeface="Symbol" panose="05050102010706020507" pitchFamily="18" charset="2"/>
              <a:buChar char=""/>
            </a:pPr>
            <a:r>
              <a:rPr lang="lv-LV">
                <a:latin typeface="Verdana"/>
                <a:ea typeface="Verdana"/>
                <a:cs typeface="Times New Roman"/>
              </a:rPr>
              <a:t>Sarunu process pēc 1. redakcijas publicēšanas 2016. gadā līdz plānojuma apstiprināšanai 2019. gadā</a:t>
            </a:r>
          </a:p>
        </p:txBody>
      </p:sp>
      <p:sp>
        <p:nvSpPr>
          <p:cNvPr id="13316" name="Slide Number Placeholder 5">
            <a:extLst>
              <a:ext uri="{FF2B5EF4-FFF2-40B4-BE49-F238E27FC236}">
                <a16:creationId xmlns:a16="http://schemas.microsoft.com/office/drawing/2014/main" id="{207EBC3F-91B4-058B-885D-A8DF80ABD33A}"/>
              </a:ext>
            </a:extLst>
          </p:cNvPr>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700">
                <a:solidFill>
                  <a:schemeClr val="tx1"/>
                </a:solidFill>
                <a:latin typeface="Times New Roman" panose="02020603050405020304" pitchFamily="18" charset="0"/>
                <a:cs typeface="Arial" panose="020B0604020202020204" pitchFamily="34" charset="0"/>
              </a:defRPr>
            </a:lvl1pPr>
            <a:lvl2pPr marL="742950" indent="-285750">
              <a:defRPr sz="1700">
                <a:solidFill>
                  <a:schemeClr val="tx1"/>
                </a:solidFill>
                <a:latin typeface="Times New Roman" panose="02020603050405020304" pitchFamily="18" charset="0"/>
                <a:cs typeface="Arial" panose="020B0604020202020204" pitchFamily="34" charset="0"/>
              </a:defRPr>
            </a:lvl2pPr>
            <a:lvl3pPr marL="1143000" indent="-228600">
              <a:defRPr sz="1700">
                <a:solidFill>
                  <a:schemeClr val="tx1"/>
                </a:solidFill>
                <a:latin typeface="Times New Roman" panose="02020603050405020304" pitchFamily="18" charset="0"/>
                <a:cs typeface="Arial" panose="020B0604020202020204" pitchFamily="34" charset="0"/>
              </a:defRPr>
            </a:lvl3pPr>
            <a:lvl4pPr marL="1600200" indent="-228600">
              <a:defRPr sz="1700">
                <a:solidFill>
                  <a:schemeClr val="tx1"/>
                </a:solidFill>
                <a:latin typeface="Times New Roman" panose="02020603050405020304" pitchFamily="18" charset="0"/>
                <a:cs typeface="Arial" panose="020B0604020202020204" pitchFamily="34" charset="0"/>
              </a:defRPr>
            </a:lvl4pPr>
            <a:lvl5pPr marL="2057400" indent="-228600">
              <a:defRPr sz="1700">
                <a:solidFill>
                  <a:schemeClr val="tx1"/>
                </a:solidFill>
                <a:latin typeface="Times New Roman" panose="02020603050405020304" pitchFamily="18" charset="0"/>
                <a:cs typeface="Arial" panose="020B0604020202020204" pitchFamily="34" charset="0"/>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9pPr>
          </a:lstStyle>
          <a:p>
            <a:fld id="{08C62FA4-AA9F-4385-9A54-92AD42774A63}" type="slidenum">
              <a:rPr lang="en-US" altLang="en-US" sz="1000" smtClean="0">
                <a:solidFill>
                  <a:srgbClr val="898989"/>
                </a:solidFill>
                <a:latin typeface="Verdana" panose="020B0604030504040204" pitchFamily="34" charset="0"/>
              </a:rPr>
              <a:pPr/>
              <a:t>4</a:t>
            </a:fld>
            <a:endParaRPr lang="en-US" altLang="en-US" sz="1000">
              <a:solidFill>
                <a:srgbClr val="898989"/>
              </a:solidFill>
              <a:latin typeface="Verdana" panose="020B0604030504040204" pitchFamily="34" charset="0"/>
            </a:endParaRPr>
          </a:p>
        </p:txBody>
      </p:sp>
      <p:sp>
        <p:nvSpPr>
          <p:cNvPr id="4" name="Title 1">
            <a:extLst>
              <a:ext uri="{FF2B5EF4-FFF2-40B4-BE49-F238E27FC236}">
                <a16:creationId xmlns:a16="http://schemas.microsoft.com/office/drawing/2014/main" id="{9A18E61C-6800-097B-F766-EE0B90E33F3B}"/>
              </a:ext>
            </a:extLst>
          </p:cNvPr>
          <p:cNvSpPr>
            <a:spLocks noGrp="1"/>
          </p:cNvSpPr>
          <p:nvPr>
            <p:ph type="title"/>
          </p:nvPr>
        </p:nvSpPr>
        <p:spPr>
          <a:xfrm>
            <a:off x="2687320" y="191908"/>
            <a:ext cx="6817360" cy="1036638"/>
          </a:xfrm>
        </p:spPr>
        <p:txBody>
          <a:bodyPr>
            <a:normAutofit/>
          </a:bodyPr>
          <a:lstStyle/>
          <a:p>
            <a:r>
              <a:rPr lang="lv-LV" altLang="en-US">
                <a:latin typeface="Verdana"/>
                <a:ea typeface="Verdana"/>
              </a:rPr>
              <a:t>Jūras plānojuma izstrāde</a:t>
            </a:r>
          </a:p>
        </p:txBody>
      </p:sp>
      <p:graphicFrame>
        <p:nvGraphicFramePr>
          <p:cNvPr id="7" name="Content Placeholder 2">
            <a:extLst>
              <a:ext uri="{FF2B5EF4-FFF2-40B4-BE49-F238E27FC236}">
                <a16:creationId xmlns:a16="http://schemas.microsoft.com/office/drawing/2014/main" id="{1F3B874A-C5A3-8CA7-BA1B-6048DEAB7E8E}"/>
              </a:ext>
            </a:extLst>
          </p:cNvPr>
          <p:cNvGraphicFramePr>
            <a:graphicFrameLocks/>
          </p:cNvGraphicFramePr>
          <p:nvPr>
            <p:extLst>
              <p:ext uri="{D42A27DB-BD31-4B8C-83A1-F6EECF244321}">
                <p14:modId xmlns:p14="http://schemas.microsoft.com/office/powerpoint/2010/main" val="647640770"/>
              </p:ext>
            </p:extLst>
          </p:nvPr>
        </p:nvGraphicFramePr>
        <p:xfrm>
          <a:off x="2590800" y="710227"/>
          <a:ext cx="8991600" cy="21449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159815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99770-AEFF-6D4F-B855-429DE3BED20A}"/>
            </a:ext>
          </a:extLst>
        </p:cNvPr>
        <p:cNvGrpSpPr/>
        <p:nvPr/>
      </p:nvGrpSpPr>
      <p:grpSpPr>
        <a:xfrm>
          <a:off x="0" y="0"/>
          <a:ext cx="0" cy="0"/>
          <a:chOff x="0" y="0"/>
          <a:chExt cx="0" cy="0"/>
        </a:xfrm>
      </p:grpSpPr>
      <p:sp>
        <p:nvSpPr>
          <p:cNvPr id="13315" name="Content Placeholder 1">
            <a:extLst>
              <a:ext uri="{FF2B5EF4-FFF2-40B4-BE49-F238E27FC236}">
                <a16:creationId xmlns:a16="http://schemas.microsoft.com/office/drawing/2014/main" id="{67696DA2-2833-49C8-8CA0-829A17A1093D}"/>
              </a:ext>
            </a:extLst>
          </p:cNvPr>
          <p:cNvSpPr>
            <a:spLocks noGrp="1"/>
          </p:cNvSpPr>
          <p:nvPr>
            <p:ph idx="1"/>
          </p:nvPr>
        </p:nvSpPr>
        <p:spPr>
          <a:xfrm>
            <a:off x="2590801" y="2740442"/>
            <a:ext cx="8991599" cy="3349554"/>
          </a:xfrm>
        </p:spPr>
        <p:txBody>
          <a:bodyPr>
            <a:normAutofit/>
          </a:bodyPr>
          <a:lstStyle/>
          <a:p>
            <a:pPr marL="342900" indent="-342900">
              <a:lnSpc>
                <a:spcPct val="107000"/>
              </a:lnSpc>
              <a:spcAft>
                <a:spcPts val="600"/>
              </a:spcAft>
              <a:buClr>
                <a:srgbClr val="29702A"/>
              </a:buClr>
              <a:buFont typeface="Symbol" panose="05050102010706020507" pitchFamily="18" charset="2"/>
              <a:buChar char=""/>
            </a:pPr>
            <a:r>
              <a:rPr lang="lv-LV" b="1">
                <a:solidFill>
                  <a:srgbClr val="29702A"/>
                </a:solidFill>
                <a:latin typeface="Verdana"/>
                <a:ea typeface="Verdana"/>
              </a:rPr>
              <a:t>Jūras plānojums Latvijas Republikas iekšējiem jūras ūdeņiem, teritoriālajai jūrai un ekskluzīvās ekonomiskās zonas ūdeņiem līdz 2030. gadam </a:t>
            </a:r>
            <a:r>
              <a:rPr lang="lv-LV">
                <a:latin typeface="Verdana"/>
                <a:ea typeface="Verdana"/>
              </a:rPr>
              <a:t>tika apstiprināts 2019. gada 21. maijā</a:t>
            </a:r>
          </a:p>
          <a:p>
            <a:pPr marL="342900" indent="-342900">
              <a:lnSpc>
                <a:spcPct val="107000"/>
              </a:lnSpc>
              <a:spcAft>
                <a:spcPts val="600"/>
              </a:spcAft>
              <a:buClr>
                <a:srgbClr val="29702A"/>
              </a:buClr>
              <a:buFont typeface="Symbol" panose="05050102010706020507" pitchFamily="18" charset="2"/>
              <a:buChar char=""/>
            </a:pPr>
            <a:r>
              <a:rPr lang="lv-LV">
                <a:latin typeface="Verdana"/>
                <a:ea typeface="Verdana"/>
              </a:rPr>
              <a:t>Nacionāla līmeņa stratēģisks plānošanas dokuments, vienošanās starp nozarēm, tostarp, ministrijām par sadarbību izvirzīto mērķu sasniegšanā </a:t>
            </a:r>
          </a:p>
          <a:p>
            <a:pPr marL="342900" indent="-342900">
              <a:lnSpc>
                <a:spcPct val="107000"/>
              </a:lnSpc>
              <a:spcAft>
                <a:spcPts val="600"/>
              </a:spcAft>
              <a:buClr>
                <a:srgbClr val="29702A"/>
              </a:buClr>
              <a:buFont typeface="Symbol" panose="05050102010706020507" pitchFamily="18" charset="2"/>
              <a:buChar char=""/>
            </a:pPr>
            <a:r>
              <a:rPr lang="lv-LV">
                <a:latin typeface="Verdana"/>
                <a:ea typeface="Verdana"/>
              </a:rPr>
              <a:t>Plānojums ir publicēts </a:t>
            </a:r>
            <a:r>
              <a:rPr lang="lv-LV" b="1">
                <a:solidFill>
                  <a:srgbClr val="29702A"/>
                </a:solidFill>
                <a:latin typeface="Verdana"/>
                <a:ea typeface="Verdana"/>
                <a:hlinkClick r:id="rId3">
                  <a:extLst>
                    <a:ext uri="{A12FA001-AC4F-418D-AE19-62706E023703}">
                      <ahyp:hlinkClr xmlns:ahyp="http://schemas.microsoft.com/office/drawing/2018/hyperlinkcolor" val="tx"/>
                    </a:ext>
                  </a:extLst>
                </a:hlinkClick>
              </a:rPr>
              <a:t>www.likumi.lv</a:t>
            </a:r>
            <a:r>
              <a:rPr lang="lv-LV">
                <a:latin typeface="Verdana"/>
                <a:ea typeface="Verdana"/>
              </a:rPr>
              <a:t>, tomēr ir nepieciešama digitālā risinājuma pilnveidošana</a:t>
            </a:r>
          </a:p>
        </p:txBody>
      </p:sp>
      <p:sp>
        <p:nvSpPr>
          <p:cNvPr id="13316" name="Slide Number Placeholder 5">
            <a:extLst>
              <a:ext uri="{FF2B5EF4-FFF2-40B4-BE49-F238E27FC236}">
                <a16:creationId xmlns:a16="http://schemas.microsoft.com/office/drawing/2014/main" id="{373252FE-A126-24CA-F999-39BA2B364E36}"/>
              </a:ext>
            </a:extLst>
          </p:cNvPr>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700">
                <a:solidFill>
                  <a:schemeClr val="tx1"/>
                </a:solidFill>
                <a:latin typeface="Times New Roman" panose="02020603050405020304" pitchFamily="18" charset="0"/>
                <a:cs typeface="Arial" panose="020B0604020202020204" pitchFamily="34" charset="0"/>
              </a:defRPr>
            </a:lvl1pPr>
            <a:lvl2pPr marL="742950" indent="-285750">
              <a:defRPr sz="1700">
                <a:solidFill>
                  <a:schemeClr val="tx1"/>
                </a:solidFill>
                <a:latin typeface="Times New Roman" panose="02020603050405020304" pitchFamily="18" charset="0"/>
                <a:cs typeface="Arial" panose="020B0604020202020204" pitchFamily="34" charset="0"/>
              </a:defRPr>
            </a:lvl2pPr>
            <a:lvl3pPr marL="1143000" indent="-228600">
              <a:defRPr sz="1700">
                <a:solidFill>
                  <a:schemeClr val="tx1"/>
                </a:solidFill>
                <a:latin typeface="Times New Roman" panose="02020603050405020304" pitchFamily="18" charset="0"/>
                <a:cs typeface="Arial" panose="020B0604020202020204" pitchFamily="34" charset="0"/>
              </a:defRPr>
            </a:lvl3pPr>
            <a:lvl4pPr marL="1600200" indent="-228600">
              <a:defRPr sz="1700">
                <a:solidFill>
                  <a:schemeClr val="tx1"/>
                </a:solidFill>
                <a:latin typeface="Times New Roman" panose="02020603050405020304" pitchFamily="18" charset="0"/>
                <a:cs typeface="Arial" panose="020B0604020202020204" pitchFamily="34" charset="0"/>
              </a:defRPr>
            </a:lvl4pPr>
            <a:lvl5pPr marL="2057400" indent="-228600">
              <a:defRPr sz="1700">
                <a:solidFill>
                  <a:schemeClr val="tx1"/>
                </a:solidFill>
                <a:latin typeface="Times New Roman" panose="02020603050405020304" pitchFamily="18" charset="0"/>
                <a:cs typeface="Arial" panose="020B0604020202020204" pitchFamily="34" charset="0"/>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9pPr>
          </a:lstStyle>
          <a:p>
            <a:fld id="{08C62FA4-AA9F-4385-9A54-92AD42774A63}" type="slidenum">
              <a:rPr lang="en-US" altLang="en-US" sz="1000" smtClean="0">
                <a:solidFill>
                  <a:srgbClr val="898989"/>
                </a:solidFill>
                <a:latin typeface="Verdana" panose="020B0604030504040204" pitchFamily="34" charset="0"/>
              </a:rPr>
              <a:pPr/>
              <a:t>5</a:t>
            </a:fld>
            <a:endParaRPr lang="en-US" altLang="en-US" sz="1000">
              <a:solidFill>
                <a:srgbClr val="898989"/>
              </a:solidFill>
              <a:latin typeface="Verdana" panose="020B0604030504040204" pitchFamily="34" charset="0"/>
            </a:endParaRPr>
          </a:p>
        </p:txBody>
      </p:sp>
      <p:sp>
        <p:nvSpPr>
          <p:cNvPr id="4" name="Title 1">
            <a:extLst>
              <a:ext uri="{FF2B5EF4-FFF2-40B4-BE49-F238E27FC236}">
                <a16:creationId xmlns:a16="http://schemas.microsoft.com/office/drawing/2014/main" id="{B7141FD3-1FCA-2EEB-E0E1-997E9B15488A}"/>
              </a:ext>
            </a:extLst>
          </p:cNvPr>
          <p:cNvSpPr>
            <a:spLocks noGrp="1"/>
          </p:cNvSpPr>
          <p:nvPr>
            <p:ph type="title"/>
          </p:nvPr>
        </p:nvSpPr>
        <p:spPr>
          <a:xfrm>
            <a:off x="2612887" y="357187"/>
            <a:ext cx="8128000" cy="1036638"/>
          </a:xfrm>
        </p:spPr>
        <p:txBody>
          <a:bodyPr>
            <a:normAutofit/>
          </a:bodyPr>
          <a:lstStyle/>
          <a:p>
            <a:r>
              <a:rPr lang="lv-LV" altLang="en-US"/>
              <a:t>Jūras plānojums Latvijā</a:t>
            </a:r>
          </a:p>
        </p:txBody>
      </p:sp>
      <p:graphicFrame>
        <p:nvGraphicFramePr>
          <p:cNvPr id="2" name="Content Placeholder 2">
            <a:extLst>
              <a:ext uri="{FF2B5EF4-FFF2-40B4-BE49-F238E27FC236}">
                <a16:creationId xmlns:a16="http://schemas.microsoft.com/office/drawing/2014/main" id="{BD5D6ADD-F6B4-7762-5477-477F628E333E}"/>
              </a:ext>
            </a:extLst>
          </p:cNvPr>
          <p:cNvGraphicFramePr>
            <a:graphicFrameLocks/>
          </p:cNvGraphicFramePr>
          <p:nvPr>
            <p:extLst>
              <p:ext uri="{D42A27DB-BD31-4B8C-83A1-F6EECF244321}">
                <p14:modId xmlns:p14="http://schemas.microsoft.com/office/powerpoint/2010/main" val="476213853"/>
              </p:ext>
            </p:extLst>
          </p:nvPr>
        </p:nvGraphicFramePr>
        <p:xfrm>
          <a:off x="2612887" y="875506"/>
          <a:ext cx="8991600" cy="214497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34602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0C74E-21D4-D1CE-0606-8DEF3259A4DB}"/>
              </a:ext>
            </a:extLst>
          </p:cNvPr>
          <p:cNvSpPr>
            <a:spLocks noGrp="1"/>
          </p:cNvSpPr>
          <p:nvPr>
            <p:ph type="title"/>
          </p:nvPr>
        </p:nvSpPr>
        <p:spPr>
          <a:xfrm>
            <a:off x="2559878" y="184179"/>
            <a:ext cx="8128000" cy="1036642"/>
          </a:xfrm>
        </p:spPr>
        <p:txBody>
          <a:bodyPr/>
          <a:lstStyle/>
          <a:p>
            <a:r>
              <a:rPr lang="lv-LV">
                <a:latin typeface="Verdana"/>
                <a:ea typeface="Verdana"/>
              </a:rPr>
              <a:t>Īsi par Jūras plānojuma saturu</a:t>
            </a:r>
            <a:endParaRPr lang="lv-LV"/>
          </a:p>
        </p:txBody>
      </p:sp>
      <p:sp>
        <p:nvSpPr>
          <p:cNvPr id="5" name="Text Placeholder 4">
            <a:extLst>
              <a:ext uri="{FF2B5EF4-FFF2-40B4-BE49-F238E27FC236}">
                <a16:creationId xmlns:a16="http://schemas.microsoft.com/office/drawing/2014/main" id="{240F7A4E-DA37-B618-5097-0787A8D9A5E4}"/>
              </a:ext>
            </a:extLst>
          </p:cNvPr>
          <p:cNvSpPr>
            <a:spLocks noGrp="1"/>
          </p:cNvSpPr>
          <p:nvPr>
            <p:ph type="body" sz="quarter" idx="12"/>
          </p:nvPr>
        </p:nvSpPr>
        <p:spPr/>
        <p:txBody>
          <a:bodyPr/>
          <a:lstStyle/>
          <a:p>
            <a:endParaRPr lang="lv-LV"/>
          </a:p>
        </p:txBody>
      </p:sp>
      <p:sp>
        <p:nvSpPr>
          <p:cNvPr id="6" name="Slide Number Placeholder 5">
            <a:extLst>
              <a:ext uri="{FF2B5EF4-FFF2-40B4-BE49-F238E27FC236}">
                <a16:creationId xmlns:a16="http://schemas.microsoft.com/office/drawing/2014/main" id="{B4111261-19D1-951F-FBAD-6A3320FFC847}"/>
              </a:ext>
            </a:extLst>
          </p:cNvPr>
          <p:cNvSpPr>
            <a:spLocks noGrp="1"/>
          </p:cNvSpPr>
          <p:nvPr>
            <p:ph type="sldNum" sz="quarter" idx="13"/>
          </p:nvPr>
        </p:nvSpPr>
        <p:spPr/>
        <p:txBody>
          <a:bodyPr/>
          <a:lstStyle/>
          <a:p>
            <a:pPr>
              <a:defRPr/>
            </a:pPr>
            <a:fld id="{CA50152C-A5AE-4037-8E77-C398DB665690}" type="slidenum">
              <a:rPr lang="en-US" altLang="en-US" smtClean="0"/>
              <a:pPr>
                <a:defRPr/>
              </a:pPr>
              <a:t>6</a:t>
            </a:fld>
            <a:endParaRPr lang="en-US" altLang="en-US"/>
          </a:p>
        </p:txBody>
      </p:sp>
      <p:graphicFrame>
        <p:nvGraphicFramePr>
          <p:cNvPr id="10" name="Diagram 9">
            <a:extLst>
              <a:ext uri="{FF2B5EF4-FFF2-40B4-BE49-F238E27FC236}">
                <a16:creationId xmlns:a16="http://schemas.microsoft.com/office/drawing/2014/main" id="{E4212F56-7C98-915C-0287-75F1417C20F2}"/>
              </a:ext>
            </a:extLst>
          </p:cNvPr>
          <p:cNvGraphicFramePr/>
          <p:nvPr>
            <p:extLst>
              <p:ext uri="{D42A27DB-BD31-4B8C-83A1-F6EECF244321}">
                <p14:modId xmlns:p14="http://schemas.microsoft.com/office/powerpoint/2010/main" val="4116682297"/>
              </p:ext>
            </p:extLst>
          </p:nvPr>
        </p:nvGraphicFramePr>
        <p:xfrm>
          <a:off x="2559878" y="1068421"/>
          <a:ext cx="8991601" cy="56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19352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6C963-2A79-1D26-C3A2-0E9C8A6E8362}"/>
            </a:ext>
          </a:extLst>
        </p:cNvPr>
        <p:cNvGrpSpPr/>
        <p:nvPr/>
      </p:nvGrpSpPr>
      <p:grpSpPr>
        <a:xfrm>
          <a:off x="0" y="0"/>
          <a:ext cx="0" cy="0"/>
          <a:chOff x="0" y="0"/>
          <a:chExt cx="0" cy="0"/>
        </a:xfrm>
      </p:grpSpPr>
      <p:sp>
        <p:nvSpPr>
          <p:cNvPr id="13316" name="Slide Number Placeholder 5">
            <a:extLst>
              <a:ext uri="{FF2B5EF4-FFF2-40B4-BE49-F238E27FC236}">
                <a16:creationId xmlns:a16="http://schemas.microsoft.com/office/drawing/2014/main" id="{1D18BB8F-0F5B-7779-6830-4A1A56B0E166}"/>
              </a:ext>
            </a:extLst>
          </p:cNvPr>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700">
                <a:solidFill>
                  <a:schemeClr val="tx1"/>
                </a:solidFill>
                <a:latin typeface="Times New Roman" panose="02020603050405020304" pitchFamily="18" charset="0"/>
                <a:cs typeface="Arial" panose="020B0604020202020204" pitchFamily="34" charset="0"/>
              </a:defRPr>
            </a:lvl1pPr>
            <a:lvl2pPr marL="742950" indent="-285750">
              <a:defRPr sz="1700">
                <a:solidFill>
                  <a:schemeClr val="tx1"/>
                </a:solidFill>
                <a:latin typeface="Times New Roman" panose="02020603050405020304" pitchFamily="18" charset="0"/>
                <a:cs typeface="Arial" panose="020B0604020202020204" pitchFamily="34" charset="0"/>
              </a:defRPr>
            </a:lvl2pPr>
            <a:lvl3pPr marL="1143000" indent="-228600">
              <a:defRPr sz="1700">
                <a:solidFill>
                  <a:schemeClr val="tx1"/>
                </a:solidFill>
                <a:latin typeface="Times New Roman" panose="02020603050405020304" pitchFamily="18" charset="0"/>
                <a:cs typeface="Arial" panose="020B0604020202020204" pitchFamily="34" charset="0"/>
              </a:defRPr>
            </a:lvl3pPr>
            <a:lvl4pPr marL="1600200" indent="-228600">
              <a:defRPr sz="1700">
                <a:solidFill>
                  <a:schemeClr val="tx1"/>
                </a:solidFill>
                <a:latin typeface="Times New Roman" panose="02020603050405020304" pitchFamily="18" charset="0"/>
                <a:cs typeface="Arial" panose="020B0604020202020204" pitchFamily="34" charset="0"/>
              </a:defRPr>
            </a:lvl4pPr>
            <a:lvl5pPr marL="2057400" indent="-228600">
              <a:defRPr sz="1700">
                <a:solidFill>
                  <a:schemeClr val="tx1"/>
                </a:solidFill>
                <a:latin typeface="Times New Roman" panose="02020603050405020304" pitchFamily="18" charset="0"/>
                <a:cs typeface="Arial" panose="020B0604020202020204" pitchFamily="34" charset="0"/>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9pPr>
          </a:lstStyle>
          <a:p>
            <a:fld id="{08C62FA4-AA9F-4385-9A54-92AD42774A63}" type="slidenum">
              <a:rPr lang="en-US" altLang="en-US" sz="1000" smtClean="0">
                <a:solidFill>
                  <a:srgbClr val="898989"/>
                </a:solidFill>
                <a:latin typeface="Verdana" panose="020B0604030504040204" pitchFamily="34" charset="0"/>
              </a:rPr>
              <a:pPr/>
              <a:t>7</a:t>
            </a:fld>
            <a:endParaRPr lang="en-US" altLang="en-US" sz="1000">
              <a:solidFill>
                <a:srgbClr val="898989"/>
              </a:solidFill>
              <a:latin typeface="Verdana" panose="020B0604030504040204" pitchFamily="34" charset="0"/>
            </a:endParaRPr>
          </a:p>
        </p:txBody>
      </p:sp>
      <p:sp>
        <p:nvSpPr>
          <p:cNvPr id="4" name="Title 1">
            <a:extLst>
              <a:ext uri="{FF2B5EF4-FFF2-40B4-BE49-F238E27FC236}">
                <a16:creationId xmlns:a16="http://schemas.microsoft.com/office/drawing/2014/main" id="{77DAC4C4-9EC8-E7CF-980A-F037183B05F7}"/>
              </a:ext>
            </a:extLst>
          </p:cNvPr>
          <p:cNvSpPr>
            <a:spLocks noGrp="1"/>
          </p:cNvSpPr>
          <p:nvPr>
            <p:ph type="title"/>
          </p:nvPr>
        </p:nvSpPr>
        <p:spPr>
          <a:xfrm>
            <a:off x="2602149" y="0"/>
            <a:ext cx="9382006" cy="1036638"/>
          </a:xfrm>
        </p:spPr>
        <p:txBody>
          <a:bodyPr>
            <a:normAutofit/>
          </a:bodyPr>
          <a:lstStyle/>
          <a:p>
            <a:r>
              <a:rPr lang="lv-LV" altLang="en-US">
                <a:latin typeface="Verdana"/>
                <a:ea typeface="Verdana"/>
              </a:rPr>
              <a:t>Esošās Jūras telpas prioritātes un stratēģiskie mērķi</a:t>
            </a:r>
            <a:endParaRPr lang="lv-LV" altLang="en-US"/>
          </a:p>
        </p:txBody>
      </p:sp>
      <p:graphicFrame>
        <p:nvGraphicFramePr>
          <p:cNvPr id="3" name="Diagram 2">
            <a:extLst>
              <a:ext uri="{FF2B5EF4-FFF2-40B4-BE49-F238E27FC236}">
                <a16:creationId xmlns:a16="http://schemas.microsoft.com/office/drawing/2014/main" id="{2BA9CB6D-52B7-F8E3-670C-FFCD63664375}"/>
              </a:ext>
            </a:extLst>
          </p:cNvPr>
          <p:cNvGraphicFramePr/>
          <p:nvPr>
            <p:extLst>
              <p:ext uri="{D42A27DB-BD31-4B8C-83A1-F6EECF244321}">
                <p14:modId xmlns:p14="http://schemas.microsoft.com/office/powerpoint/2010/main" val="2120536911"/>
              </p:ext>
            </p:extLst>
          </p:nvPr>
        </p:nvGraphicFramePr>
        <p:xfrm>
          <a:off x="192065" y="1616766"/>
          <a:ext cx="2394302" cy="55828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Oval 5">
            <a:extLst>
              <a:ext uri="{FF2B5EF4-FFF2-40B4-BE49-F238E27FC236}">
                <a16:creationId xmlns:a16="http://schemas.microsoft.com/office/drawing/2014/main" id="{23206011-FA14-0EE6-EEB8-D54E2150E308}"/>
              </a:ext>
            </a:extLst>
          </p:cNvPr>
          <p:cNvSpPr/>
          <p:nvPr/>
        </p:nvSpPr>
        <p:spPr>
          <a:xfrm>
            <a:off x="439419" y="2869010"/>
            <a:ext cx="1899594" cy="1119979"/>
          </a:xfrm>
          <a:prstGeom prst="ellipse">
            <a:avLst/>
          </a:prstGeom>
          <a:noFill/>
          <a:ln w="28575" cap="flat" cmpd="sng" algn="ctr">
            <a:solidFill>
              <a:schemeClr val="accent3">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lv-LV">
              <a:solidFill>
                <a:schemeClr val="accent3">
                  <a:lumMod val="50000"/>
                </a:schemeClr>
              </a:solidFill>
            </a:endParaRPr>
          </a:p>
        </p:txBody>
      </p:sp>
      <p:pic>
        <p:nvPicPr>
          <p:cNvPr id="17" name="Picture 16" descr="A group of people standing in front of a white background&#10;&#10;AI-generated content may be incorrect.">
            <a:extLst>
              <a:ext uri="{FF2B5EF4-FFF2-40B4-BE49-F238E27FC236}">
                <a16:creationId xmlns:a16="http://schemas.microsoft.com/office/drawing/2014/main" id="{B15541EC-4DDF-854B-DA16-6E7F30A25D7F}"/>
              </a:ext>
            </a:extLst>
          </p:cNvPr>
          <p:cNvPicPr>
            <a:picLocks noChangeAspect="1"/>
          </p:cNvPicPr>
          <p:nvPr/>
        </p:nvPicPr>
        <p:blipFill>
          <a:blip r:embed="rId8"/>
          <a:stretch>
            <a:fillRect/>
          </a:stretch>
        </p:blipFill>
        <p:spPr>
          <a:xfrm>
            <a:off x="2346157" y="1203157"/>
            <a:ext cx="9845843" cy="5574632"/>
          </a:xfrm>
          <a:prstGeom prst="rect">
            <a:avLst/>
          </a:prstGeom>
        </p:spPr>
      </p:pic>
    </p:spTree>
    <p:extLst>
      <p:ext uri="{BB962C8B-B14F-4D97-AF65-F5344CB8AC3E}">
        <p14:creationId xmlns:p14="http://schemas.microsoft.com/office/powerpoint/2010/main" val="3095690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F1624-01C2-3D21-0402-606FC66630AA}"/>
            </a:ext>
          </a:extLst>
        </p:cNvPr>
        <p:cNvGrpSpPr/>
        <p:nvPr/>
      </p:nvGrpSpPr>
      <p:grpSpPr>
        <a:xfrm>
          <a:off x="0" y="0"/>
          <a:ext cx="0" cy="0"/>
          <a:chOff x="0" y="0"/>
          <a:chExt cx="0" cy="0"/>
        </a:xfrm>
      </p:grpSpPr>
      <p:sp>
        <p:nvSpPr>
          <p:cNvPr id="13316" name="Slide Number Placeholder 5">
            <a:extLst>
              <a:ext uri="{FF2B5EF4-FFF2-40B4-BE49-F238E27FC236}">
                <a16:creationId xmlns:a16="http://schemas.microsoft.com/office/drawing/2014/main" id="{27C5D51E-8450-66A4-16DC-268066915AF7}"/>
              </a:ext>
            </a:extLst>
          </p:cNvPr>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700">
                <a:solidFill>
                  <a:schemeClr val="tx1"/>
                </a:solidFill>
                <a:latin typeface="Times New Roman" panose="02020603050405020304" pitchFamily="18" charset="0"/>
                <a:cs typeface="Arial" panose="020B0604020202020204" pitchFamily="34" charset="0"/>
              </a:defRPr>
            </a:lvl1pPr>
            <a:lvl2pPr marL="742950" indent="-285750">
              <a:defRPr sz="1700">
                <a:solidFill>
                  <a:schemeClr val="tx1"/>
                </a:solidFill>
                <a:latin typeface="Times New Roman" panose="02020603050405020304" pitchFamily="18" charset="0"/>
                <a:cs typeface="Arial" panose="020B0604020202020204" pitchFamily="34" charset="0"/>
              </a:defRPr>
            </a:lvl2pPr>
            <a:lvl3pPr marL="1143000" indent="-228600">
              <a:defRPr sz="1700">
                <a:solidFill>
                  <a:schemeClr val="tx1"/>
                </a:solidFill>
                <a:latin typeface="Times New Roman" panose="02020603050405020304" pitchFamily="18" charset="0"/>
                <a:cs typeface="Arial" panose="020B0604020202020204" pitchFamily="34" charset="0"/>
              </a:defRPr>
            </a:lvl3pPr>
            <a:lvl4pPr marL="1600200" indent="-228600">
              <a:defRPr sz="1700">
                <a:solidFill>
                  <a:schemeClr val="tx1"/>
                </a:solidFill>
                <a:latin typeface="Times New Roman" panose="02020603050405020304" pitchFamily="18" charset="0"/>
                <a:cs typeface="Arial" panose="020B0604020202020204" pitchFamily="34" charset="0"/>
              </a:defRPr>
            </a:lvl4pPr>
            <a:lvl5pPr marL="2057400" indent="-228600">
              <a:defRPr sz="1700">
                <a:solidFill>
                  <a:schemeClr val="tx1"/>
                </a:solidFill>
                <a:latin typeface="Times New Roman" panose="02020603050405020304" pitchFamily="18" charset="0"/>
                <a:cs typeface="Arial" panose="020B0604020202020204" pitchFamily="34" charset="0"/>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9pPr>
          </a:lstStyle>
          <a:p>
            <a:fld id="{08C62FA4-AA9F-4385-9A54-92AD42774A63}" type="slidenum">
              <a:rPr lang="en-US" altLang="en-US" sz="1000" smtClean="0">
                <a:solidFill>
                  <a:srgbClr val="898989"/>
                </a:solidFill>
                <a:latin typeface="Verdana" panose="020B0604030504040204" pitchFamily="34" charset="0"/>
              </a:rPr>
              <a:pPr/>
              <a:t>8</a:t>
            </a:fld>
            <a:endParaRPr lang="en-US" altLang="en-US" sz="1000">
              <a:solidFill>
                <a:srgbClr val="898989"/>
              </a:solidFill>
              <a:latin typeface="Verdana" panose="020B0604030504040204" pitchFamily="34" charset="0"/>
            </a:endParaRPr>
          </a:p>
        </p:txBody>
      </p:sp>
      <p:sp>
        <p:nvSpPr>
          <p:cNvPr id="4" name="Title 1">
            <a:extLst>
              <a:ext uri="{FF2B5EF4-FFF2-40B4-BE49-F238E27FC236}">
                <a16:creationId xmlns:a16="http://schemas.microsoft.com/office/drawing/2014/main" id="{05DDA038-701D-0866-D180-291B8FD35E1E}"/>
              </a:ext>
            </a:extLst>
          </p:cNvPr>
          <p:cNvSpPr>
            <a:spLocks noGrp="1"/>
          </p:cNvSpPr>
          <p:nvPr>
            <p:ph type="title"/>
          </p:nvPr>
        </p:nvSpPr>
        <p:spPr>
          <a:xfrm>
            <a:off x="2811218" y="254581"/>
            <a:ext cx="9382006" cy="1036638"/>
          </a:xfrm>
        </p:spPr>
        <p:txBody>
          <a:bodyPr>
            <a:normAutofit/>
          </a:bodyPr>
          <a:lstStyle/>
          <a:p>
            <a:r>
              <a:rPr lang="lv-LV" altLang="en-US">
                <a:latin typeface="Verdana"/>
                <a:ea typeface="Verdana"/>
              </a:rPr>
              <a:t>Jūras telpas izmantošanas daļa</a:t>
            </a:r>
            <a:endParaRPr lang="lv-LV" altLang="en-US"/>
          </a:p>
        </p:txBody>
      </p:sp>
      <p:graphicFrame>
        <p:nvGraphicFramePr>
          <p:cNvPr id="3" name="Diagram 2">
            <a:extLst>
              <a:ext uri="{FF2B5EF4-FFF2-40B4-BE49-F238E27FC236}">
                <a16:creationId xmlns:a16="http://schemas.microsoft.com/office/drawing/2014/main" id="{4F14A7B5-7548-87F2-5049-6A9A17E3116D}"/>
              </a:ext>
            </a:extLst>
          </p:cNvPr>
          <p:cNvGraphicFramePr/>
          <p:nvPr>
            <p:extLst>
              <p:ext uri="{D42A27DB-BD31-4B8C-83A1-F6EECF244321}">
                <p14:modId xmlns:p14="http://schemas.microsoft.com/office/powerpoint/2010/main" val="87857096"/>
              </p:ext>
            </p:extLst>
          </p:nvPr>
        </p:nvGraphicFramePr>
        <p:xfrm>
          <a:off x="279990" y="1616764"/>
          <a:ext cx="2394302" cy="55828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Oval 5">
            <a:extLst>
              <a:ext uri="{FF2B5EF4-FFF2-40B4-BE49-F238E27FC236}">
                <a16:creationId xmlns:a16="http://schemas.microsoft.com/office/drawing/2014/main" id="{BE47E9CA-700B-C1D5-93A7-A5CD7B687730}"/>
              </a:ext>
            </a:extLst>
          </p:cNvPr>
          <p:cNvSpPr/>
          <p:nvPr/>
        </p:nvSpPr>
        <p:spPr>
          <a:xfrm>
            <a:off x="527344" y="3848185"/>
            <a:ext cx="1899594" cy="1119979"/>
          </a:xfrm>
          <a:prstGeom prst="ellipse">
            <a:avLst/>
          </a:prstGeom>
          <a:noFill/>
          <a:ln w="28575" cap="flat" cmpd="sng" algn="ctr">
            <a:solidFill>
              <a:schemeClr val="accent3">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lv-LV">
              <a:solidFill>
                <a:schemeClr val="accent3">
                  <a:lumMod val="50000"/>
                </a:schemeClr>
              </a:solidFill>
            </a:endParaRPr>
          </a:p>
        </p:txBody>
      </p:sp>
      <p:sp>
        <p:nvSpPr>
          <p:cNvPr id="8" name="Content Placeholder 1">
            <a:extLst>
              <a:ext uri="{FF2B5EF4-FFF2-40B4-BE49-F238E27FC236}">
                <a16:creationId xmlns:a16="http://schemas.microsoft.com/office/drawing/2014/main" id="{314C9DCE-6204-A11B-19E3-2763EAFBFA1C}"/>
              </a:ext>
            </a:extLst>
          </p:cNvPr>
          <p:cNvSpPr>
            <a:spLocks noGrp="1"/>
          </p:cNvSpPr>
          <p:nvPr>
            <p:ph idx="1"/>
          </p:nvPr>
        </p:nvSpPr>
        <p:spPr>
          <a:xfrm>
            <a:off x="2530004" y="1473791"/>
            <a:ext cx="9382006" cy="4328071"/>
          </a:xfrm>
          <a:solidFill>
            <a:srgbClr val="FFFFFF"/>
          </a:solidFill>
        </p:spPr>
        <p:txBody>
          <a:bodyPr>
            <a:noAutofit/>
          </a:bodyPr>
          <a:lstStyle/>
          <a:p>
            <a:pPr>
              <a:lnSpc>
                <a:spcPct val="120000"/>
              </a:lnSpc>
              <a:spcBef>
                <a:spcPts val="600"/>
              </a:spcBef>
              <a:spcAft>
                <a:spcPts val="600"/>
              </a:spcAft>
            </a:pPr>
            <a:r>
              <a:rPr lang="lv-LV" altLang="en-US">
                <a:latin typeface="Verdana"/>
                <a:ea typeface="Verdana"/>
              </a:rPr>
              <a:t>Esošās </a:t>
            </a:r>
            <a:r>
              <a:rPr lang="lv-LV" altLang="en-US" b="1">
                <a:latin typeface="Verdana"/>
                <a:ea typeface="Verdana"/>
              </a:rPr>
              <a:t>jūras izmantošanas veida kategorijas:</a:t>
            </a:r>
            <a:endParaRPr lang="lv-LV" b="1">
              <a:solidFill>
                <a:schemeClr val="accent3">
                  <a:lumMod val="50000"/>
                </a:schemeClr>
              </a:solidFill>
              <a:latin typeface="Verdana"/>
              <a:ea typeface="Verdana"/>
              <a:cs typeface="Times New Roman"/>
            </a:endParaRPr>
          </a:p>
          <a:p>
            <a:pPr marL="1104900" lvl="1" indent="-342900">
              <a:lnSpc>
                <a:spcPct val="120000"/>
              </a:lnSpc>
              <a:spcBef>
                <a:spcPts val="600"/>
              </a:spcBef>
              <a:spcAft>
                <a:spcPts val="600"/>
              </a:spcAft>
              <a:buFont typeface="+mj-lt"/>
              <a:buAutoNum type="arabicPeriod"/>
            </a:pPr>
            <a:r>
              <a:rPr lang="lv-LV" b="1">
                <a:solidFill>
                  <a:srgbClr val="29702A"/>
                </a:solidFill>
                <a:latin typeface="Verdana"/>
                <a:ea typeface="Verdana"/>
                <a:cs typeface="Times New Roman"/>
              </a:rPr>
              <a:t>Jūras telpas izmantošanas prioritātes</a:t>
            </a:r>
            <a:endParaRPr lang="lv-LV">
              <a:solidFill>
                <a:srgbClr val="29702A"/>
              </a:solidFill>
              <a:latin typeface="Verdana"/>
              <a:ea typeface="Verdana"/>
              <a:cs typeface="Times New Roman"/>
            </a:endParaRPr>
          </a:p>
          <a:p>
            <a:pPr marL="1104900" lvl="1" indent="-342900">
              <a:lnSpc>
                <a:spcPct val="120000"/>
              </a:lnSpc>
              <a:spcBef>
                <a:spcPts val="600"/>
              </a:spcBef>
              <a:spcAft>
                <a:spcPts val="600"/>
              </a:spcAft>
              <a:buFont typeface="+mj-lt"/>
              <a:buAutoNum type="arabicPeriod"/>
            </a:pPr>
            <a:r>
              <a:rPr lang="lv-LV" b="1">
                <a:solidFill>
                  <a:srgbClr val="29702A"/>
                </a:solidFill>
                <a:latin typeface="Verdana"/>
                <a:ea typeface="Verdana"/>
                <a:cs typeface="Times New Roman"/>
              </a:rPr>
              <a:t>Esošie izmantošanas veidi un objekti jūrā</a:t>
            </a:r>
            <a:endParaRPr lang="lv-LV">
              <a:solidFill>
                <a:srgbClr val="29702A"/>
              </a:solidFill>
              <a:latin typeface="Verdana"/>
              <a:ea typeface="Verdana"/>
              <a:cs typeface="Times New Roman"/>
            </a:endParaRPr>
          </a:p>
          <a:p>
            <a:pPr marL="1104900" lvl="1" indent="-342900">
              <a:lnSpc>
                <a:spcPct val="120000"/>
              </a:lnSpc>
              <a:spcBef>
                <a:spcPts val="600"/>
              </a:spcBef>
              <a:spcAft>
                <a:spcPts val="600"/>
              </a:spcAft>
              <a:buFont typeface="+mj-lt"/>
              <a:buAutoNum type="arabicPeriod"/>
            </a:pPr>
            <a:r>
              <a:rPr lang="lv-LV" b="1">
                <a:solidFill>
                  <a:srgbClr val="29702A"/>
                </a:solidFill>
                <a:latin typeface="Verdana"/>
                <a:ea typeface="Verdana"/>
                <a:cs typeface="Times New Roman"/>
              </a:rPr>
              <a:t>Vispārējās izmantošanas teritorijas</a:t>
            </a:r>
            <a:endParaRPr lang="lv-LV">
              <a:solidFill>
                <a:srgbClr val="29702A"/>
              </a:solidFill>
              <a:latin typeface="Verdana" panose="020B0604030504040204" pitchFamily="34" charset="0"/>
              <a:ea typeface="Verdana" panose="020B0604030504040204" pitchFamily="34" charset="0"/>
              <a:cs typeface="Times New Roman"/>
            </a:endParaRPr>
          </a:p>
          <a:p>
            <a:pPr marL="1104900" lvl="1" indent="-342900">
              <a:lnSpc>
                <a:spcPct val="120000"/>
              </a:lnSpc>
              <a:spcBef>
                <a:spcPts val="600"/>
              </a:spcBef>
              <a:spcAft>
                <a:spcPts val="600"/>
              </a:spcAft>
              <a:buAutoNum type="arabicPeriod"/>
            </a:pPr>
            <a:endParaRPr lang="lv-LV" b="1">
              <a:solidFill>
                <a:srgbClr val="29702A"/>
              </a:solidFill>
              <a:latin typeface="Verdana"/>
              <a:ea typeface="Verdana"/>
              <a:cs typeface="Times New Roman"/>
            </a:endParaRPr>
          </a:p>
          <a:p>
            <a:pPr algn="just">
              <a:lnSpc>
                <a:spcPct val="120000"/>
              </a:lnSpc>
              <a:spcBef>
                <a:spcPts val="600"/>
              </a:spcBef>
              <a:spcAft>
                <a:spcPts val="600"/>
              </a:spcAft>
            </a:pPr>
            <a:r>
              <a:rPr lang="lv-LV" sz="1800" b="1">
                <a:solidFill>
                  <a:srgbClr val="29702A"/>
                </a:solidFill>
                <a:latin typeface="Verdana"/>
                <a:ea typeface="Verdana"/>
                <a:cs typeface="Times New Roman"/>
              </a:rPr>
              <a:t>Jaunus jūras izmantošanas veidu uzsākšanai nepieciešams atbilstoši normatīvajos aktos noteiktajai kārtībai pieteikt licenču laukumus, saņemt licenci laukuma izpētei, veikt IVN procedūru un saņemt licenci būvju ekspluatācijai vai zemes dzīļu izmantošanai jūrā.</a:t>
            </a:r>
          </a:p>
          <a:p>
            <a:pPr>
              <a:lnSpc>
                <a:spcPct val="120000"/>
              </a:lnSpc>
              <a:spcBef>
                <a:spcPts val="600"/>
              </a:spcBef>
              <a:spcAft>
                <a:spcPts val="600"/>
              </a:spcAft>
            </a:pPr>
            <a:r>
              <a:rPr lang="lv-LV">
                <a:latin typeface="Verdana"/>
                <a:ea typeface="Verdana"/>
              </a:rPr>
              <a:t>Ieteikumi / rekomendācijas jaunu jūras izmantošanas veidu ierīkošanai.</a:t>
            </a:r>
            <a:endParaRPr lang="en-US">
              <a:latin typeface="Verdana"/>
              <a:ea typeface="Verdana"/>
            </a:endParaRPr>
          </a:p>
        </p:txBody>
      </p:sp>
    </p:spTree>
    <p:extLst>
      <p:ext uri="{BB962C8B-B14F-4D97-AF65-F5344CB8AC3E}">
        <p14:creationId xmlns:p14="http://schemas.microsoft.com/office/powerpoint/2010/main" val="7275171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1C8A7-C8F7-B185-6DE1-765C70D96216}"/>
            </a:ext>
          </a:extLst>
        </p:cNvPr>
        <p:cNvGrpSpPr/>
        <p:nvPr/>
      </p:nvGrpSpPr>
      <p:grpSpPr>
        <a:xfrm>
          <a:off x="0" y="0"/>
          <a:ext cx="0" cy="0"/>
          <a:chOff x="0" y="0"/>
          <a:chExt cx="0" cy="0"/>
        </a:xfrm>
      </p:grpSpPr>
      <p:sp>
        <p:nvSpPr>
          <p:cNvPr id="13316" name="Slide Number Placeholder 5">
            <a:extLst>
              <a:ext uri="{FF2B5EF4-FFF2-40B4-BE49-F238E27FC236}">
                <a16:creationId xmlns:a16="http://schemas.microsoft.com/office/drawing/2014/main" id="{8C51BC47-C015-3E79-CC46-1E66E0D13895}"/>
              </a:ext>
            </a:extLst>
          </p:cNvPr>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700">
                <a:solidFill>
                  <a:schemeClr val="tx1"/>
                </a:solidFill>
                <a:latin typeface="Times New Roman" panose="02020603050405020304" pitchFamily="18" charset="0"/>
                <a:cs typeface="Arial" panose="020B0604020202020204" pitchFamily="34" charset="0"/>
              </a:defRPr>
            </a:lvl1pPr>
            <a:lvl2pPr marL="742950" indent="-285750">
              <a:defRPr sz="1700">
                <a:solidFill>
                  <a:schemeClr val="tx1"/>
                </a:solidFill>
                <a:latin typeface="Times New Roman" panose="02020603050405020304" pitchFamily="18" charset="0"/>
                <a:cs typeface="Arial" panose="020B0604020202020204" pitchFamily="34" charset="0"/>
              </a:defRPr>
            </a:lvl2pPr>
            <a:lvl3pPr marL="1143000" indent="-228600">
              <a:defRPr sz="1700">
                <a:solidFill>
                  <a:schemeClr val="tx1"/>
                </a:solidFill>
                <a:latin typeface="Times New Roman" panose="02020603050405020304" pitchFamily="18" charset="0"/>
                <a:cs typeface="Arial" panose="020B0604020202020204" pitchFamily="34" charset="0"/>
              </a:defRPr>
            </a:lvl3pPr>
            <a:lvl4pPr marL="1600200" indent="-228600">
              <a:defRPr sz="1700">
                <a:solidFill>
                  <a:schemeClr val="tx1"/>
                </a:solidFill>
                <a:latin typeface="Times New Roman" panose="02020603050405020304" pitchFamily="18" charset="0"/>
                <a:cs typeface="Arial" panose="020B0604020202020204" pitchFamily="34" charset="0"/>
              </a:defRPr>
            </a:lvl4pPr>
            <a:lvl5pPr marL="2057400" indent="-228600">
              <a:defRPr sz="1700">
                <a:solidFill>
                  <a:schemeClr val="tx1"/>
                </a:solidFill>
                <a:latin typeface="Times New Roman" panose="02020603050405020304" pitchFamily="18" charset="0"/>
                <a:cs typeface="Arial" panose="020B0604020202020204" pitchFamily="34" charset="0"/>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9pPr>
          </a:lstStyle>
          <a:p>
            <a:fld id="{08C62FA4-AA9F-4385-9A54-92AD42774A63}" type="slidenum">
              <a:rPr lang="en-US" altLang="en-US" sz="1000" smtClean="0">
                <a:solidFill>
                  <a:srgbClr val="898989"/>
                </a:solidFill>
                <a:latin typeface="Verdana" panose="020B0604030504040204" pitchFamily="34" charset="0"/>
              </a:rPr>
              <a:pPr/>
              <a:t>9</a:t>
            </a:fld>
            <a:endParaRPr lang="en-US" altLang="en-US" sz="1000">
              <a:solidFill>
                <a:srgbClr val="898989"/>
              </a:solidFill>
              <a:latin typeface="Verdana" panose="020B0604030504040204" pitchFamily="34" charset="0"/>
            </a:endParaRPr>
          </a:p>
        </p:txBody>
      </p:sp>
      <p:sp>
        <p:nvSpPr>
          <p:cNvPr id="4" name="Title 1">
            <a:extLst>
              <a:ext uri="{FF2B5EF4-FFF2-40B4-BE49-F238E27FC236}">
                <a16:creationId xmlns:a16="http://schemas.microsoft.com/office/drawing/2014/main" id="{3D8C926B-3355-F8A4-F57A-540BED0D4E2C}"/>
              </a:ext>
            </a:extLst>
          </p:cNvPr>
          <p:cNvSpPr>
            <a:spLocks noGrp="1"/>
          </p:cNvSpPr>
          <p:nvPr>
            <p:ph type="title"/>
          </p:nvPr>
        </p:nvSpPr>
        <p:spPr>
          <a:xfrm>
            <a:off x="2602149" y="0"/>
            <a:ext cx="9382006" cy="1036638"/>
          </a:xfrm>
        </p:spPr>
        <p:txBody>
          <a:bodyPr>
            <a:normAutofit/>
          </a:bodyPr>
          <a:lstStyle/>
          <a:p>
            <a:r>
              <a:rPr lang="lv-LV" altLang="en-US">
                <a:latin typeface="Verdana"/>
                <a:ea typeface="Verdana"/>
              </a:rPr>
              <a:t>Esošās jūras telpas prioritātes un stratēģiskie mērķi</a:t>
            </a:r>
            <a:endParaRPr lang="lv-LV" altLang="en-US"/>
          </a:p>
        </p:txBody>
      </p:sp>
      <p:graphicFrame>
        <p:nvGraphicFramePr>
          <p:cNvPr id="3" name="Diagram 2">
            <a:extLst>
              <a:ext uri="{FF2B5EF4-FFF2-40B4-BE49-F238E27FC236}">
                <a16:creationId xmlns:a16="http://schemas.microsoft.com/office/drawing/2014/main" id="{4C18BDF9-F126-E9BA-5777-3FA3A9146F3A}"/>
              </a:ext>
            </a:extLst>
          </p:cNvPr>
          <p:cNvGraphicFramePr/>
          <p:nvPr>
            <p:extLst>
              <p:ext uri="{D42A27DB-BD31-4B8C-83A1-F6EECF244321}">
                <p14:modId xmlns:p14="http://schemas.microsoft.com/office/powerpoint/2010/main" val="1159029362"/>
              </p:ext>
            </p:extLst>
          </p:nvPr>
        </p:nvGraphicFramePr>
        <p:xfrm>
          <a:off x="186066" y="1616765"/>
          <a:ext cx="2394302" cy="55828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Oval 5">
            <a:extLst>
              <a:ext uri="{FF2B5EF4-FFF2-40B4-BE49-F238E27FC236}">
                <a16:creationId xmlns:a16="http://schemas.microsoft.com/office/drawing/2014/main" id="{A5420563-35C7-18B0-27ED-F42332CB42D8}"/>
              </a:ext>
            </a:extLst>
          </p:cNvPr>
          <p:cNvSpPr/>
          <p:nvPr/>
        </p:nvSpPr>
        <p:spPr>
          <a:xfrm>
            <a:off x="439419" y="3848187"/>
            <a:ext cx="1899594" cy="1119979"/>
          </a:xfrm>
          <a:prstGeom prst="ellipse">
            <a:avLst/>
          </a:prstGeom>
          <a:noFill/>
          <a:ln w="28575" cap="flat" cmpd="sng" algn="ctr">
            <a:solidFill>
              <a:schemeClr val="accent3">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lv-LV">
              <a:solidFill>
                <a:schemeClr val="accent3">
                  <a:lumMod val="50000"/>
                </a:schemeClr>
              </a:solidFill>
            </a:endParaRPr>
          </a:p>
        </p:txBody>
      </p:sp>
      <p:pic>
        <p:nvPicPr>
          <p:cNvPr id="2" name="Picture 1" descr="A map of a large island&#10;&#10;AI-generated content may be incorrect.">
            <a:extLst>
              <a:ext uri="{FF2B5EF4-FFF2-40B4-BE49-F238E27FC236}">
                <a16:creationId xmlns:a16="http://schemas.microsoft.com/office/drawing/2014/main" id="{D626B22D-A118-FCF3-6955-993139358D88}"/>
              </a:ext>
            </a:extLst>
          </p:cNvPr>
          <p:cNvPicPr>
            <a:picLocks noChangeAspect="1"/>
          </p:cNvPicPr>
          <p:nvPr/>
        </p:nvPicPr>
        <p:blipFill>
          <a:blip r:embed="rId8"/>
          <a:stretch>
            <a:fillRect/>
          </a:stretch>
        </p:blipFill>
        <p:spPr>
          <a:xfrm rot="5400000">
            <a:off x="5480710" y="154214"/>
            <a:ext cx="5232457" cy="7755009"/>
          </a:xfrm>
          <a:prstGeom prst="rect">
            <a:avLst/>
          </a:prstGeom>
        </p:spPr>
      </p:pic>
      <p:sp>
        <p:nvSpPr>
          <p:cNvPr id="8" name="Content Placeholder 1">
            <a:extLst>
              <a:ext uri="{FF2B5EF4-FFF2-40B4-BE49-F238E27FC236}">
                <a16:creationId xmlns:a16="http://schemas.microsoft.com/office/drawing/2014/main" id="{642E1555-B5B6-27D8-39B7-A63573068342}"/>
              </a:ext>
            </a:extLst>
          </p:cNvPr>
          <p:cNvSpPr>
            <a:spLocks noGrp="1"/>
          </p:cNvSpPr>
          <p:nvPr>
            <p:ph idx="1"/>
          </p:nvPr>
        </p:nvSpPr>
        <p:spPr>
          <a:xfrm>
            <a:off x="2437843" y="1406809"/>
            <a:ext cx="2234038" cy="5293271"/>
          </a:xfrm>
          <a:solidFill>
            <a:srgbClr val="FFFFFF"/>
          </a:solidFill>
        </p:spPr>
        <p:txBody>
          <a:bodyPr>
            <a:noAutofit/>
          </a:bodyPr>
          <a:lstStyle/>
          <a:p>
            <a:endParaRPr lang="lv-LV" sz="1200">
              <a:latin typeface="Roboto Medium"/>
              <a:ea typeface="Verdana"/>
              <a:cs typeface="Times New Roman"/>
            </a:endParaRPr>
          </a:p>
          <a:p>
            <a:r>
              <a:rPr lang="lv-LV" sz="1400">
                <a:latin typeface="Roboto Medium"/>
                <a:ea typeface="Verdana"/>
                <a:cs typeface="Times New Roman"/>
              </a:rPr>
              <a:t>PRIORITĀTES</a:t>
            </a:r>
            <a:r>
              <a:rPr lang="lv-LV" sz="1400">
                <a:solidFill>
                  <a:srgbClr val="000099"/>
                </a:solidFill>
                <a:latin typeface="Roboto Medium"/>
                <a:ea typeface="Verdana"/>
                <a:cs typeface="Times New Roman"/>
              </a:rPr>
              <a:t>:</a:t>
            </a:r>
          </a:p>
          <a:p>
            <a:endParaRPr lang="lv-LV" sz="1400">
              <a:solidFill>
                <a:srgbClr val="000099"/>
              </a:solidFill>
              <a:latin typeface="Roboto Medium"/>
              <a:ea typeface="Verdana"/>
              <a:cs typeface="Times New Roman"/>
            </a:endParaRPr>
          </a:p>
          <a:p>
            <a:pPr marL="285750" indent="-285750">
              <a:buFont typeface="Arial" panose="020B0604020202020204" pitchFamily="34" charset="0"/>
              <a:buChar char="•"/>
            </a:pPr>
            <a:r>
              <a:rPr lang="lv-LV" sz="1400">
                <a:latin typeface="Roboto Medium"/>
                <a:ea typeface="Verdana"/>
                <a:cs typeface="Times New Roman"/>
              </a:rPr>
              <a:t>Kuģošanai rezervētās zonas</a:t>
            </a:r>
          </a:p>
          <a:p>
            <a:pPr marL="285750" indent="-285750">
              <a:buFont typeface="Arial" panose="020B0604020202020204" pitchFamily="34" charset="0"/>
              <a:buChar char="•"/>
            </a:pPr>
            <a:endParaRPr lang="lv-LV" sz="1400">
              <a:latin typeface="Roboto Medium"/>
              <a:ea typeface="Verdana"/>
              <a:cs typeface="Times New Roman"/>
            </a:endParaRPr>
          </a:p>
          <a:p>
            <a:pPr marL="285750" indent="-285750">
              <a:buFont typeface="Arial" panose="020B0604020202020204" pitchFamily="34" charset="0"/>
              <a:buChar char="•"/>
            </a:pPr>
            <a:r>
              <a:rPr lang="lv-LV" sz="1400">
                <a:latin typeface="Roboto Medium"/>
                <a:ea typeface="Verdana"/>
                <a:cs typeface="Times New Roman"/>
              </a:rPr>
              <a:t>Valsts aizsardzības interešu zonas</a:t>
            </a:r>
          </a:p>
          <a:p>
            <a:pPr marL="285750" indent="-285750">
              <a:buFont typeface="Arial" panose="020B0604020202020204" pitchFamily="34" charset="0"/>
              <a:buChar char="•"/>
            </a:pPr>
            <a:endParaRPr lang="lv-LV" sz="1400">
              <a:latin typeface="Roboto Medium"/>
              <a:ea typeface="Verdana"/>
              <a:cs typeface="Times New Roman"/>
            </a:endParaRPr>
          </a:p>
          <a:p>
            <a:pPr marL="285750" indent="-285750">
              <a:buFont typeface="Arial" panose="020B0604020202020204" pitchFamily="34" charset="0"/>
              <a:buChar char="•"/>
            </a:pPr>
            <a:r>
              <a:rPr lang="lv-LV" sz="1400">
                <a:latin typeface="Roboto Medium"/>
                <a:ea typeface="Verdana"/>
                <a:cs typeface="Times New Roman"/>
              </a:rPr>
              <a:t>Bioloģiskās daudzveidības izpētes zonas</a:t>
            </a:r>
          </a:p>
          <a:p>
            <a:pPr marL="285750" indent="-285750">
              <a:buFont typeface="Arial" panose="020B0604020202020204" pitchFamily="34" charset="0"/>
              <a:buChar char="•"/>
            </a:pPr>
            <a:endParaRPr lang="lv-LV" sz="1400">
              <a:latin typeface="Roboto Medium"/>
              <a:ea typeface="Verdana"/>
              <a:cs typeface="Times New Roman"/>
            </a:endParaRPr>
          </a:p>
          <a:p>
            <a:pPr marL="285750" indent="-285750">
              <a:buFont typeface="Arial" panose="020B0604020202020204" pitchFamily="34" charset="0"/>
              <a:buChar char="•"/>
            </a:pPr>
            <a:r>
              <a:rPr lang="lv-LV" sz="1400">
                <a:latin typeface="Roboto Medium"/>
                <a:ea typeface="Verdana"/>
                <a:cs typeface="Times New Roman"/>
              </a:rPr>
              <a:t>Vēja parku izpētes zonas</a:t>
            </a:r>
          </a:p>
          <a:p>
            <a:pPr marL="285750" indent="-285750">
              <a:buFont typeface="Arial" panose="020B0604020202020204" pitchFamily="34" charset="0"/>
              <a:buChar char="•"/>
            </a:pPr>
            <a:endParaRPr lang="lv-LV" sz="1400">
              <a:latin typeface="Roboto Medium"/>
              <a:ea typeface="Verdana"/>
              <a:cs typeface="Times New Roman"/>
            </a:endParaRPr>
          </a:p>
          <a:p>
            <a:pPr marL="285750" indent="-285750">
              <a:buFont typeface="Arial" panose="020B0604020202020204" pitchFamily="34" charset="0"/>
              <a:buChar char="•"/>
            </a:pPr>
            <a:r>
              <a:rPr lang="lv-LV" sz="1400">
                <a:latin typeface="Roboto Medium"/>
                <a:ea typeface="Verdana"/>
                <a:cs typeface="Times New Roman"/>
              </a:rPr>
              <a:t>Perspektīvie elektropārvades kabeļu koridori</a:t>
            </a:r>
            <a:endParaRPr lang="lv-LV" sz="1400">
              <a:latin typeface="Roboto Medium"/>
              <a:ea typeface="Verdana"/>
            </a:endParaRPr>
          </a:p>
        </p:txBody>
      </p:sp>
    </p:spTree>
    <p:extLst>
      <p:ext uri="{BB962C8B-B14F-4D97-AF65-F5344CB8AC3E}">
        <p14:creationId xmlns:p14="http://schemas.microsoft.com/office/powerpoint/2010/main" val="10338829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B317A-E365-3768-C32E-C94C4C70E4C9}"/>
            </a:ext>
          </a:extLst>
        </p:cNvPr>
        <p:cNvGrpSpPr/>
        <p:nvPr/>
      </p:nvGrpSpPr>
      <p:grpSpPr>
        <a:xfrm>
          <a:off x="0" y="0"/>
          <a:ext cx="0" cy="0"/>
          <a:chOff x="0" y="0"/>
          <a:chExt cx="0" cy="0"/>
        </a:xfrm>
      </p:grpSpPr>
      <p:sp>
        <p:nvSpPr>
          <p:cNvPr id="13315" name="Content Placeholder 1">
            <a:extLst>
              <a:ext uri="{FF2B5EF4-FFF2-40B4-BE49-F238E27FC236}">
                <a16:creationId xmlns:a16="http://schemas.microsoft.com/office/drawing/2014/main" id="{9CA8497E-C0B4-2959-4E01-E5FE1C3B0EE4}"/>
              </a:ext>
            </a:extLst>
          </p:cNvPr>
          <p:cNvSpPr>
            <a:spLocks noGrp="1"/>
          </p:cNvSpPr>
          <p:nvPr>
            <p:ph idx="1"/>
          </p:nvPr>
        </p:nvSpPr>
        <p:spPr>
          <a:xfrm>
            <a:off x="3298370" y="2996485"/>
            <a:ext cx="8991599" cy="3859696"/>
          </a:xfrm>
        </p:spPr>
        <p:txBody>
          <a:bodyPr>
            <a:normAutofit/>
          </a:bodyPr>
          <a:lstStyle/>
          <a:p>
            <a:pPr marL="342900" indent="-342900">
              <a:lnSpc>
                <a:spcPct val="107000"/>
              </a:lnSpc>
              <a:spcAft>
                <a:spcPts val="600"/>
              </a:spcAft>
              <a:buClr>
                <a:srgbClr val="29702A"/>
              </a:buClr>
              <a:buFont typeface="Symbol" panose="05050102010706020507" pitchFamily="18" charset="2"/>
              <a:buChar char=""/>
            </a:pPr>
            <a:r>
              <a:rPr lang="lv-LV" altLang="lv-LV">
                <a:cs typeface="Times New Roman" panose="02020603050405020304" pitchFamily="18" charset="0"/>
              </a:rPr>
              <a:t>Drošības un aizsardzības intereses, enerģētiskā neatkarība</a:t>
            </a:r>
          </a:p>
          <a:p>
            <a:pPr marL="342900" indent="-342900">
              <a:lnSpc>
                <a:spcPct val="107000"/>
              </a:lnSpc>
              <a:spcAft>
                <a:spcPts val="600"/>
              </a:spcAft>
              <a:buClr>
                <a:srgbClr val="29702A"/>
              </a:buClr>
              <a:buFont typeface="Symbol" panose="05050102010706020507" pitchFamily="18" charset="2"/>
              <a:buChar char=""/>
            </a:pPr>
            <a:r>
              <a:rPr lang="lv-LV" altLang="lv-LV">
                <a:cs typeface="Times New Roman" panose="02020603050405020304" pitchFamily="18" charset="0"/>
              </a:rPr>
              <a:t>Ekosistēmā balstītas pieejas stiprināšana integrētā plānošanā</a:t>
            </a:r>
          </a:p>
          <a:p>
            <a:pPr marL="342900" indent="-342900">
              <a:lnSpc>
                <a:spcPct val="107000"/>
              </a:lnSpc>
              <a:spcAft>
                <a:spcPts val="600"/>
              </a:spcAft>
              <a:buClr>
                <a:srgbClr val="29702A"/>
              </a:buClr>
              <a:buFont typeface="Symbol" panose="05050102010706020507" pitchFamily="18" charset="2"/>
              <a:buChar char=""/>
            </a:pPr>
            <a:r>
              <a:rPr lang="lv-LV" altLang="lv-LV">
                <a:latin typeface="Verdana"/>
                <a:ea typeface="Verdana"/>
                <a:cs typeface="Times New Roman"/>
              </a:rPr>
              <a:t>Teritorijas daudzfunkcionālas jūras izmantošanai </a:t>
            </a:r>
            <a:br>
              <a:rPr lang="lv-LV" altLang="lv-LV">
                <a:latin typeface="Verdana"/>
                <a:ea typeface="Verdana"/>
                <a:cs typeface="Times New Roman"/>
              </a:rPr>
            </a:br>
            <a:r>
              <a:rPr lang="lv-LV" altLang="lv-LV">
                <a:latin typeface="Verdana"/>
                <a:ea typeface="Verdana"/>
                <a:cs typeface="Times New Roman"/>
              </a:rPr>
              <a:t>un ar to saistītā regulējuma pilnveide</a:t>
            </a:r>
          </a:p>
          <a:p>
            <a:pPr marL="342900" indent="-342900">
              <a:lnSpc>
                <a:spcPct val="107000"/>
              </a:lnSpc>
              <a:spcAft>
                <a:spcPts val="600"/>
              </a:spcAft>
              <a:buClr>
                <a:srgbClr val="29702A"/>
              </a:buClr>
              <a:buFont typeface="Symbol" panose="05050102010706020507" pitchFamily="18" charset="2"/>
              <a:buChar char=""/>
            </a:pPr>
            <a:r>
              <a:rPr lang="lv-LV" altLang="lv-LV">
                <a:cs typeface="Times New Roman" panose="02020603050405020304" pitchFamily="18" charset="0"/>
              </a:rPr>
              <a:t>Inovāciju izpētes zonu izveide</a:t>
            </a:r>
          </a:p>
          <a:p>
            <a:pPr marL="342900" indent="-342900">
              <a:lnSpc>
                <a:spcPct val="107000"/>
              </a:lnSpc>
              <a:spcAft>
                <a:spcPts val="600"/>
              </a:spcAft>
              <a:buClr>
                <a:srgbClr val="29702A"/>
              </a:buClr>
              <a:buFont typeface="Symbol" panose="05050102010706020507" pitchFamily="18" charset="2"/>
              <a:buChar char=""/>
            </a:pPr>
            <a:r>
              <a:rPr lang="lv-LV"/>
              <a:t>Jūras un piekrastes sasaiste un tās nozīmīgums</a:t>
            </a:r>
            <a:endParaRPr lang="lv-LV" altLang="lv-LV">
              <a:cs typeface="Times New Roman" panose="02020603050405020304" pitchFamily="18" charset="0"/>
            </a:endParaRPr>
          </a:p>
        </p:txBody>
      </p:sp>
      <p:sp>
        <p:nvSpPr>
          <p:cNvPr id="13316" name="Slide Number Placeholder 5">
            <a:extLst>
              <a:ext uri="{FF2B5EF4-FFF2-40B4-BE49-F238E27FC236}">
                <a16:creationId xmlns:a16="http://schemas.microsoft.com/office/drawing/2014/main" id="{FC5BBFFA-1AFE-EF1F-DBB3-7FA19839797D}"/>
              </a:ext>
            </a:extLst>
          </p:cNvPr>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700">
                <a:solidFill>
                  <a:schemeClr val="tx1"/>
                </a:solidFill>
                <a:latin typeface="Times New Roman" panose="02020603050405020304" pitchFamily="18" charset="0"/>
                <a:cs typeface="Arial" panose="020B0604020202020204" pitchFamily="34" charset="0"/>
              </a:defRPr>
            </a:lvl1pPr>
            <a:lvl2pPr marL="742950" indent="-285750">
              <a:defRPr sz="1700">
                <a:solidFill>
                  <a:schemeClr val="tx1"/>
                </a:solidFill>
                <a:latin typeface="Times New Roman" panose="02020603050405020304" pitchFamily="18" charset="0"/>
                <a:cs typeface="Arial" panose="020B0604020202020204" pitchFamily="34" charset="0"/>
              </a:defRPr>
            </a:lvl2pPr>
            <a:lvl3pPr marL="1143000" indent="-228600">
              <a:defRPr sz="1700">
                <a:solidFill>
                  <a:schemeClr val="tx1"/>
                </a:solidFill>
                <a:latin typeface="Times New Roman" panose="02020603050405020304" pitchFamily="18" charset="0"/>
                <a:cs typeface="Arial" panose="020B0604020202020204" pitchFamily="34" charset="0"/>
              </a:defRPr>
            </a:lvl3pPr>
            <a:lvl4pPr marL="1600200" indent="-228600">
              <a:defRPr sz="1700">
                <a:solidFill>
                  <a:schemeClr val="tx1"/>
                </a:solidFill>
                <a:latin typeface="Times New Roman" panose="02020603050405020304" pitchFamily="18" charset="0"/>
                <a:cs typeface="Arial" panose="020B0604020202020204" pitchFamily="34" charset="0"/>
              </a:defRPr>
            </a:lvl4pPr>
            <a:lvl5pPr marL="2057400" indent="-228600">
              <a:defRPr sz="1700">
                <a:solidFill>
                  <a:schemeClr val="tx1"/>
                </a:solidFill>
                <a:latin typeface="Times New Roman" panose="02020603050405020304" pitchFamily="18" charset="0"/>
                <a:cs typeface="Arial" panose="020B0604020202020204" pitchFamily="34" charset="0"/>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9pPr>
          </a:lstStyle>
          <a:p>
            <a:fld id="{08C62FA4-AA9F-4385-9A54-92AD42774A63}" type="slidenum">
              <a:rPr lang="en-US" altLang="en-US" sz="1000" smtClean="0">
                <a:solidFill>
                  <a:srgbClr val="898989"/>
                </a:solidFill>
                <a:latin typeface="Verdana" panose="020B0604030504040204" pitchFamily="34" charset="0"/>
              </a:rPr>
              <a:pPr/>
              <a:t>10</a:t>
            </a:fld>
            <a:endParaRPr lang="en-US" altLang="en-US" sz="1000">
              <a:solidFill>
                <a:srgbClr val="898989"/>
              </a:solidFill>
              <a:latin typeface="Verdana" panose="020B0604030504040204" pitchFamily="34" charset="0"/>
            </a:endParaRPr>
          </a:p>
        </p:txBody>
      </p:sp>
      <p:sp>
        <p:nvSpPr>
          <p:cNvPr id="4" name="Title 1">
            <a:extLst>
              <a:ext uri="{FF2B5EF4-FFF2-40B4-BE49-F238E27FC236}">
                <a16:creationId xmlns:a16="http://schemas.microsoft.com/office/drawing/2014/main" id="{D95925F0-374F-C6FA-B8B1-35E0A3B870BA}"/>
              </a:ext>
            </a:extLst>
          </p:cNvPr>
          <p:cNvSpPr>
            <a:spLocks noGrp="1"/>
          </p:cNvSpPr>
          <p:nvPr>
            <p:ph type="title"/>
          </p:nvPr>
        </p:nvSpPr>
        <p:spPr>
          <a:xfrm>
            <a:off x="2590800" y="228600"/>
            <a:ext cx="8991600" cy="1036638"/>
          </a:xfrm>
        </p:spPr>
        <p:txBody>
          <a:bodyPr>
            <a:normAutofit/>
          </a:bodyPr>
          <a:lstStyle/>
          <a:p>
            <a:r>
              <a:rPr lang="lv-LV" altLang="en-US"/>
              <a:t>Jūras telpiskais plānojums: starpposma novērtējums</a:t>
            </a:r>
          </a:p>
        </p:txBody>
      </p:sp>
      <p:graphicFrame>
        <p:nvGraphicFramePr>
          <p:cNvPr id="2" name="Content Placeholder 2">
            <a:extLst>
              <a:ext uri="{FF2B5EF4-FFF2-40B4-BE49-F238E27FC236}">
                <a16:creationId xmlns:a16="http://schemas.microsoft.com/office/drawing/2014/main" id="{8E28A210-5DBA-466B-2917-7BA22C9185B0}"/>
              </a:ext>
            </a:extLst>
          </p:cNvPr>
          <p:cNvGraphicFramePr>
            <a:graphicFrameLocks/>
          </p:cNvGraphicFramePr>
          <p:nvPr>
            <p:extLst>
              <p:ext uri="{D42A27DB-BD31-4B8C-83A1-F6EECF244321}">
                <p14:modId xmlns:p14="http://schemas.microsoft.com/office/powerpoint/2010/main" val="1051433941"/>
              </p:ext>
            </p:extLst>
          </p:nvPr>
        </p:nvGraphicFramePr>
        <p:xfrm>
          <a:off x="2590799" y="947659"/>
          <a:ext cx="8991600" cy="21449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extBox 13">
            <a:extLst>
              <a:ext uri="{FF2B5EF4-FFF2-40B4-BE49-F238E27FC236}">
                <a16:creationId xmlns:a16="http://schemas.microsoft.com/office/drawing/2014/main" id="{E06ED674-536D-B7C6-938E-DAABD60CD61C}"/>
              </a:ext>
            </a:extLst>
          </p:cNvPr>
          <p:cNvSpPr txBox="1"/>
          <p:nvPr/>
        </p:nvSpPr>
        <p:spPr>
          <a:xfrm>
            <a:off x="190736" y="3096275"/>
            <a:ext cx="2498031" cy="26007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spcBef>
                <a:spcPts val="200"/>
              </a:spcBef>
              <a:spcAft>
                <a:spcPts val="200"/>
              </a:spcAft>
            </a:pPr>
            <a:r>
              <a:rPr lang="lv-LV" sz="1500" kern="1200">
                <a:solidFill>
                  <a:schemeClr val="dk1"/>
                </a:solidFill>
                <a:latin typeface="Verdana"/>
                <a:ea typeface="Verdana"/>
                <a:cs typeface="Arial"/>
              </a:rPr>
              <a:t>Informatīvais ziņojums </a:t>
            </a:r>
            <a:endParaRPr lang="en-US">
              <a:solidFill>
                <a:schemeClr val="dk1"/>
              </a:solidFill>
              <a:latin typeface="Verdana"/>
              <a:ea typeface="Verdana"/>
            </a:endParaRPr>
          </a:p>
          <a:p>
            <a:pPr rtl="0">
              <a:spcBef>
                <a:spcPts val="200"/>
              </a:spcBef>
              <a:spcAft>
                <a:spcPts val="200"/>
              </a:spcAft>
            </a:pPr>
            <a:r>
              <a:rPr lang="lv-LV" sz="1400" kern="1200">
                <a:solidFill>
                  <a:schemeClr val="dk1"/>
                </a:solidFill>
                <a:latin typeface="Verdana"/>
                <a:ea typeface="Verdana"/>
                <a:cs typeface="Arial"/>
              </a:rPr>
              <a:t>“Jūras plānojuma Latvijas Republikas iekšējiem jūras ūdeņiem, teritoriālajai jūrai un ekskluzīvās ekonomiskās zonas ūdeņiem līdz 2030. gadam 2019</a:t>
            </a:r>
            <a:r>
              <a:rPr lang="lv-LV" sz="1400">
                <a:solidFill>
                  <a:schemeClr val="dk1"/>
                </a:solidFill>
                <a:latin typeface="Verdana"/>
                <a:ea typeface="Verdana"/>
                <a:cs typeface="Arial"/>
              </a:rPr>
              <a:t>.-</a:t>
            </a:r>
            <a:r>
              <a:rPr lang="lv-LV" sz="1400" kern="1200">
                <a:solidFill>
                  <a:schemeClr val="dk1"/>
                </a:solidFill>
                <a:latin typeface="Verdana"/>
                <a:ea typeface="Verdana"/>
                <a:cs typeface="Arial"/>
              </a:rPr>
              <a:t>2023. gada starpposma novērtējums”  </a:t>
            </a:r>
            <a:r>
              <a:rPr lang="lv-LV" sz="1400" i="1" kern="1200">
                <a:solidFill>
                  <a:schemeClr val="dk1"/>
                </a:solidFill>
                <a:latin typeface="Verdana"/>
                <a:ea typeface="Verdana"/>
                <a:cs typeface="Arial"/>
              </a:rPr>
              <a:t>pieņemts MK 01.10.2024</a:t>
            </a:r>
          </a:p>
          <a:p>
            <a:pPr algn="ctr"/>
            <a:endParaRPr lang="en-US"/>
          </a:p>
        </p:txBody>
      </p:sp>
    </p:spTree>
    <p:extLst>
      <p:ext uri="{BB962C8B-B14F-4D97-AF65-F5344CB8AC3E}">
        <p14:creationId xmlns:p14="http://schemas.microsoft.com/office/powerpoint/2010/main" val="4268222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16E6A-E114-7FC7-91A7-71BC1F18C87C}"/>
            </a:ext>
          </a:extLst>
        </p:cNvPr>
        <p:cNvGrpSpPr/>
        <p:nvPr/>
      </p:nvGrpSpPr>
      <p:grpSpPr>
        <a:xfrm>
          <a:off x="0" y="0"/>
          <a:ext cx="0" cy="0"/>
          <a:chOff x="0" y="0"/>
          <a:chExt cx="0" cy="0"/>
        </a:xfrm>
      </p:grpSpPr>
      <p:sp>
        <p:nvSpPr>
          <p:cNvPr id="13315" name="Content Placeholder 1">
            <a:extLst>
              <a:ext uri="{FF2B5EF4-FFF2-40B4-BE49-F238E27FC236}">
                <a16:creationId xmlns:a16="http://schemas.microsoft.com/office/drawing/2014/main" id="{3DF2D5C9-A0E3-F038-0C6D-870AACFFBA36}"/>
              </a:ext>
            </a:extLst>
          </p:cNvPr>
          <p:cNvSpPr>
            <a:spLocks noGrp="1"/>
          </p:cNvSpPr>
          <p:nvPr>
            <p:ph idx="1"/>
          </p:nvPr>
        </p:nvSpPr>
        <p:spPr>
          <a:xfrm>
            <a:off x="2536372" y="2678378"/>
            <a:ext cx="4537410" cy="3525726"/>
          </a:xfrm>
        </p:spPr>
        <p:txBody>
          <a:bodyPr>
            <a:normAutofit lnSpcReduction="10000"/>
          </a:bodyPr>
          <a:lstStyle/>
          <a:p>
            <a:pPr marL="342900" indent="-342900">
              <a:lnSpc>
                <a:spcPct val="107000"/>
              </a:lnSpc>
              <a:spcAft>
                <a:spcPts val="600"/>
              </a:spcAft>
              <a:buClr>
                <a:srgbClr val="29702A"/>
              </a:buClr>
              <a:buFont typeface="Symbol" panose="05050102010706020507" pitchFamily="18" charset="2"/>
              <a:buChar char=""/>
            </a:pPr>
            <a:r>
              <a:rPr lang="lv-LV" altLang="lv-LV" sz="1800">
                <a:cs typeface="Times New Roman" panose="02020603050405020304" pitchFamily="18" charset="0"/>
              </a:rPr>
              <a:t>Uzsākta grozījumu izstrāde 2026. gada janvārī</a:t>
            </a:r>
          </a:p>
          <a:p>
            <a:pPr marL="342900" indent="-342900">
              <a:lnSpc>
                <a:spcPct val="107000"/>
              </a:lnSpc>
              <a:spcAft>
                <a:spcPts val="600"/>
              </a:spcAft>
              <a:buClr>
                <a:srgbClr val="29702A"/>
              </a:buClr>
              <a:buFont typeface="Symbol" panose="05050102010706020507" pitchFamily="18" charset="2"/>
              <a:buChar char=""/>
            </a:pPr>
            <a:r>
              <a:rPr lang="lv-LV" altLang="lv-LV" sz="1800">
                <a:cs typeface="Times New Roman" panose="02020603050405020304" pitchFamily="18" charset="0"/>
              </a:rPr>
              <a:t>Datu un informācijas aktualizēšana, SIVN sagatavošana un institūciju sadarbība</a:t>
            </a:r>
          </a:p>
          <a:p>
            <a:pPr marL="342900" indent="-342900">
              <a:lnSpc>
                <a:spcPct val="107000"/>
              </a:lnSpc>
              <a:spcAft>
                <a:spcPts val="600"/>
              </a:spcAft>
              <a:buClr>
                <a:srgbClr val="29702A"/>
              </a:buClr>
              <a:buFont typeface="Symbol" panose="05050102010706020507" pitchFamily="18" charset="2"/>
              <a:buChar char=""/>
            </a:pPr>
            <a:r>
              <a:rPr lang="lv-LV" altLang="lv-LV" sz="1800">
                <a:cs typeface="Times New Roman" panose="02020603050405020304" pitchFamily="18" charset="0"/>
              </a:rPr>
              <a:t>1. redakcijas nodošana publiskajai apspriešanai plānota 2027. gada 2. pusē</a:t>
            </a:r>
          </a:p>
          <a:p>
            <a:pPr marL="342900" indent="-342900">
              <a:lnSpc>
                <a:spcPct val="107000"/>
              </a:lnSpc>
              <a:spcAft>
                <a:spcPts val="600"/>
              </a:spcAft>
              <a:buClr>
                <a:srgbClr val="29702A"/>
              </a:buClr>
              <a:buFont typeface="Symbol" panose="05050102010706020507" pitchFamily="18" charset="2"/>
              <a:buChar char=""/>
            </a:pPr>
            <a:r>
              <a:rPr lang="lv-LV" altLang="lv-LV" sz="1800">
                <a:cs typeface="Times New Roman" panose="02020603050405020304" pitchFamily="18" charset="0"/>
              </a:rPr>
              <a:t>VARAM grozījumu izstrādē aktīvi sadarbosies gan ar nozarēm, gan sabiedrību</a:t>
            </a:r>
          </a:p>
        </p:txBody>
      </p:sp>
      <p:sp>
        <p:nvSpPr>
          <p:cNvPr id="13316" name="Slide Number Placeholder 5">
            <a:extLst>
              <a:ext uri="{FF2B5EF4-FFF2-40B4-BE49-F238E27FC236}">
                <a16:creationId xmlns:a16="http://schemas.microsoft.com/office/drawing/2014/main" id="{F4B71F76-02B4-4A16-7EB4-9C74C7CB9C31}"/>
              </a:ext>
            </a:extLst>
          </p:cNvPr>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700">
                <a:solidFill>
                  <a:schemeClr val="tx1"/>
                </a:solidFill>
                <a:latin typeface="Times New Roman" panose="02020603050405020304" pitchFamily="18" charset="0"/>
                <a:cs typeface="Arial" panose="020B0604020202020204" pitchFamily="34" charset="0"/>
              </a:defRPr>
            </a:lvl1pPr>
            <a:lvl2pPr marL="742950" indent="-285750">
              <a:defRPr sz="1700">
                <a:solidFill>
                  <a:schemeClr val="tx1"/>
                </a:solidFill>
                <a:latin typeface="Times New Roman" panose="02020603050405020304" pitchFamily="18" charset="0"/>
                <a:cs typeface="Arial" panose="020B0604020202020204" pitchFamily="34" charset="0"/>
              </a:defRPr>
            </a:lvl2pPr>
            <a:lvl3pPr marL="1143000" indent="-228600">
              <a:defRPr sz="1700">
                <a:solidFill>
                  <a:schemeClr val="tx1"/>
                </a:solidFill>
                <a:latin typeface="Times New Roman" panose="02020603050405020304" pitchFamily="18" charset="0"/>
                <a:cs typeface="Arial" panose="020B0604020202020204" pitchFamily="34" charset="0"/>
              </a:defRPr>
            </a:lvl3pPr>
            <a:lvl4pPr marL="1600200" indent="-228600">
              <a:defRPr sz="1700">
                <a:solidFill>
                  <a:schemeClr val="tx1"/>
                </a:solidFill>
                <a:latin typeface="Times New Roman" panose="02020603050405020304" pitchFamily="18" charset="0"/>
                <a:cs typeface="Arial" panose="020B0604020202020204" pitchFamily="34" charset="0"/>
              </a:defRPr>
            </a:lvl4pPr>
            <a:lvl5pPr marL="2057400" indent="-228600">
              <a:defRPr sz="1700">
                <a:solidFill>
                  <a:schemeClr val="tx1"/>
                </a:solidFill>
                <a:latin typeface="Times New Roman" panose="02020603050405020304" pitchFamily="18" charset="0"/>
                <a:cs typeface="Arial" panose="020B0604020202020204" pitchFamily="34" charset="0"/>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cs typeface="Arial" panose="020B0604020202020204" pitchFamily="34" charset="0"/>
              </a:defRPr>
            </a:lvl9pPr>
          </a:lstStyle>
          <a:p>
            <a:fld id="{08C62FA4-AA9F-4385-9A54-92AD42774A63}" type="slidenum">
              <a:rPr lang="en-US" altLang="en-US" sz="1000" smtClean="0">
                <a:solidFill>
                  <a:srgbClr val="898989"/>
                </a:solidFill>
                <a:latin typeface="Verdana" panose="020B0604030504040204" pitchFamily="34" charset="0"/>
              </a:rPr>
              <a:pPr/>
              <a:t>11</a:t>
            </a:fld>
            <a:endParaRPr lang="en-US" altLang="en-US" sz="1000">
              <a:solidFill>
                <a:srgbClr val="898989"/>
              </a:solidFill>
              <a:latin typeface="Verdana" panose="020B0604030504040204" pitchFamily="34" charset="0"/>
            </a:endParaRPr>
          </a:p>
        </p:txBody>
      </p:sp>
      <p:sp>
        <p:nvSpPr>
          <p:cNvPr id="4" name="Title 1">
            <a:extLst>
              <a:ext uri="{FF2B5EF4-FFF2-40B4-BE49-F238E27FC236}">
                <a16:creationId xmlns:a16="http://schemas.microsoft.com/office/drawing/2014/main" id="{6FE37FE0-8608-974D-B88C-7518A1F4D5EA}"/>
              </a:ext>
            </a:extLst>
          </p:cNvPr>
          <p:cNvSpPr>
            <a:spLocks noGrp="1"/>
          </p:cNvSpPr>
          <p:nvPr>
            <p:ph type="title"/>
          </p:nvPr>
        </p:nvSpPr>
        <p:spPr>
          <a:xfrm>
            <a:off x="2528953" y="228600"/>
            <a:ext cx="9274313" cy="1036638"/>
          </a:xfrm>
        </p:spPr>
        <p:txBody>
          <a:bodyPr>
            <a:normAutofit/>
          </a:bodyPr>
          <a:lstStyle/>
          <a:p>
            <a:r>
              <a:rPr lang="lv-LV" altLang="en-US"/>
              <a:t>Jūras plānojums Latvijā: nākamais solis</a:t>
            </a:r>
          </a:p>
        </p:txBody>
      </p:sp>
      <p:graphicFrame>
        <p:nvGraphicFramePr>
          <p:cNvPr id="2" name="Content Placeholder 2">
            <a:extLst>
              <a:ext uri="{FF2B5EF4-FFF2-40B4-BE49-F238E27FC236}">
                <a16:creationId xmlns:a16="http://schemas.microsoft.com/office/drawing/2014/main" id="{4054D058-B0E5-9712-7C00-2C5CA45F73C7}"/>
              </a:ext>
            </a:extLst>
          </p:cNvPr>
          <p:cNvGraphicFramePr>
            <a:graphicFrameLocks/>
          </p:cNvGraphicFramePr>
          <p:nvPr>
            <p:extLst>
              <p:ext uri="{D42A27DB-BD31-4B8C-83A1-F6EECF244321}">
                <p14:modId xmlns:p14="http://schemas.microsoft.com/office/powerpoint/2010/main" val="84462184"/>
              </p:ext>
            </p:extLst>
          </p:nvPr>
        </p:nvGraphicFramePr>
        <p:xfrm>
          <a:off x="2590800" y="817181"/>
          <a:ext cx="8991600" cy="21449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5" name="Picture 14" descr="A beach with grass and people walking&#10;&#10;AI-generated content may be incorrect.">
            <a:extLst>
              <a:ext uri="{FF2B5EF4-FFF2-40B4-BE49-F238E27FC236}">
                <a16:creationId xmlns:a16="http://schemas.microsoft.com/office/drawing/2014/main" id="{589060A2-732D-B3DB-4764-F99A76EE85AF}"/>
              </a:ext>
            </a:extLst>
          </p:cNvPr>
          <p:cNvPicPr>
            <a:picLocks noChangeAspect="1"/>
          </p:cNvPicPr>
          <p:nvPr/>
        </p:nvPicPr>
        <p:blipFill>
          <a:blip r:embed="rId8"/>
          <a:stretch>
            <a:fillRect/>
          </a:stretch>
        </p:blipFill>
        <p:spPr>
          <a:xfrm>
            <a:off x="7166004" y="2676769"/>
            <a:ext cx="5030607" cy="3370385"/>
          </a:xfrm>
          <a:prstGeom prst="rect">
            <a:avLst/>
          </a:prstGeom>
        </p:spPr>
      </p:pic>
      <p:sp>
        <p:nvSpPr>
          <p:cNvPr id="16" name="TextBox 15">
            <a:extLst>
              <a:ext uri="{FF2B5EF4-FFF2-40B4-BE49-F238E27FC236}">
                <a16:creationId xmlns:a16="http://schemas.microsoft.com/office/drawing/2014/main" id="{9A8590BD-29B7-1E54-159D-32510DB25187}"/>
              </a:ext>
            </a:extLst>
          </p:cNvPr>
          <p:cNvSpPr txBox="1"/>
          <p:nvPr/>
        </p:nvSpPr>
        <p:spPr>
          <a:xfrm>
            <a:off x="10774371" y="6033296"/>
            <a:ext cx="1613582" cy="2866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rgbClr val="002060"/>
                </a:solidFill>
                <a:latin typeface="Aptos"/>
                <a:cs typeface="Arial"/>
              </a:rPr>
              <a:t>Foto: Ligita </a:t>
            </a:r>
            <a:r>
              <a:rPr lang="en-US" sz="1200" err="1">
                <a:solidFill>
                  <a:srgbClr val="002060"/>
                </a:solidFill>
                <a:latin typeface="Aptos"/>
                <a:cs typeface="Arial"/>
              </a:rPr>
              <a:t>Kokaine</a:t>
            </a:r>
            <a:endParaRPr lang="en-US" sz="1200">
              <a:solidFill>
                <a:srgbClr val="002060"/>
              </a:solidFill>
              <a:latin typeface="Aptos"/>
            </a:endParaRPr>
          </a:p>
        </p:txBody>
      </p:sp>
    </p:spTree>
    <p:extLst>
      <p:ext uri="{BB962C8B-B14F-4D97-AF65-F5344CB8AC3E}">
        <p14:creationId xmlns:p14="http://schemas.microsoft.com/office/powerpoint/2010/main" val="2610913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rbes šaurums, Kolkasrags, 2014. gads.">
            <a:extLst>
              <a:ext uri="{FF2B5EF4-FFF2-40B4-BE49-F238E27FC236}">
                <a16:creationId xmlns:a16="http://schemas.microsoft.com/office/drawing/2014/main" id="{4B8D9546-A7DA-C5C6-110C-E43639AB48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473" y="3178098"/>
            <a:ext cx="6722534" cy="325360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beach with sand and rocks&#10;&#10;AI-generated content may be incorrect.">
            <a:extLst>
              <a:ext uri="{FF2B5EF4-FFF2-40B4-BE49-F238E27FC236}">
                <a16:creationId xmlns:a16="http://schemas.microsoft.com/office/drawing/2014/main" id="{2F2224CB-CD50-B29B-0330-DB6B95808738}"/>
              </a:ext>
            </a:extLst>
          </p:cNvPr>
          <p:cNvPicPr>
            <a:picLocks noChangeAspect="1"/>
          </p:cNvPicPr>
          <p:nvPr/>
        </p:nvPicPr>
        <p:blipFill>
          <a:blip r:embed="rId4"/>
          <a:srcRect l="6323" r="-248" b="-205"/>
          <a:stretch>
            <a:fillRect/>
          </a:stretch>
        </p:blipFill>
        <p:spPr>
          <a:xfrm>
            <a:off x="725615" y="10886"/>
            <a:ext cx="4137299" cy="2759542"/>
          </a:xfrm>
          <a:prstGeom prst="rect">
            <a:avLst/>
          </a:prstGeom>
        </p:spPr>
      </p:pic>
      <p:sp>
        <p:nvSpPr>
          <p:cNvPr id="4" name="TextBox 3">
            <a:extLst>
              <a:ext uri="{FF2B5EF4-FFF2-40B4-BE49-F238E27FC236}">
                <a16:creationId xmlns:a16="http://schemas.microsoft.com/office/drawing/2014/main" id="{1D5DCFF4-F087-82AC-8E83-A450D319E1B5}"/>
              </a:ext>
            </a:extLst>
          </p:cNvPr>
          <p:cNvSpPr txBox="1"/>
          <p:nvPr/>
        </p:nvSpPr>
        <p:spPr>
          <a:xfrm>
            <a:off x="548782" y="2759181"/>
            <a:ext cx="440203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200" err="1">
                <a:solidFill>
                  <a:schemeClr val="tx2">
                    <a:lumMod val="76000"/>
                  </a:schemeClr>
                </a:solidFill>
                <a:latin typeface="Aptos"/>
                <a:cs typeface="Arial"/>
              </a:rPr>
              <a:t>Skultes</a:t>
            </a:r>
            <a:r>
              <a:rPr lang="en-US" sz="1200">
                <a:solidFill>
                  <a:schemeClr val="tx2">
                    <a:lumMod val="76000"/>
                  </a:schemeClr>
                </a:solidFill>
                <a:latin typeface="Aptos"/>
                <a:cs typeface="Arial"/>
              </a:rPr>
              <a:t> </a:t>
            </a:r>
            <a:r>
              <a:rPr lang="en-US" sz="1200" err="1">
                <a:solidFill>
                  <a:schemeClr val="tx2">
                    <a:lumMod val="76000"/>
                  </a:schemeClr>
                </a:solidFill>
                <a:latin typeface="Aptos"/>
                <a:cs typeface="Arial"/>
              </a:rPr>
              <a:t>osta</a:t>
            </a:r>
            <a:r>
              <a:rPr lang="en-US" sz="1200">
                <a:solidFill>
                  <a:schemeClr val="tx2">
                    <a:lumMod val="76000"/>
                  </a:schemeClr>
                </a:solidFill>
                <a:latin typeface="Aptos"/>
                <a:cs typeface="Arial"/>
              </a:rPr>
              <a:t>. Foto: Pēteris </a:t>
            </a:r>
            <a:r>
              <a:rPr lang="en-US" sz="1200" err="1">
                <a:solidFill>
                  <a:schemeClr val="tx2">
                    <a:lumMod val="76000"/>
                  </a:schemeClr>
                </a:solidFill>
                <a:latin typeface="Aptos"/>
                <a:cs typeface="Arial"/>
              </a:rPr>
              <a:t>Gertners</a:t>
            </a:r>
            <a:endParaRPr lang="en-US" sz="1200">
              <a:solidFill>
                <a:schemeClr val="tx2">
                  <a:lumMod val="76000"/>
                </a:schemeClr>
              </a:solidFill>
              <a:latin typeface="Aptos"/>
              <a:cs typeface="Arial"/>
            </a:endParaRPr>
          </a:p>
        </p:txBody>
      </p:sp>
      <p:pic>
        <p:nvPicPr>
          <p:cNvPr id="5" name="Picture 4" descr="A lighthouse on a beach&#10;&#10;AI-generated content may be incorrect.">
            <a:extLst>
              <a:ext uri="{FF2B5EF4-FFF2-40B4-BE49-F238E27FC236}">
                <a16:creationId xmlns:a16="http://schemas.microsoft.com/office/drawing/2014/main" id="{C88B3A02-FC7C-D73A-A86A-D19D92BF215F}"/>
              </a:ext>
            </a:extLst>
          </p:cNvPr>
          <p:cNvPicPr>
            <a:picLocks noChangeAspect="1"/>
          </p:cNvPicPr>
          <p:nvPr/>
        </p:nvPicPr>
        <p:blipFill>
          <a:blip r:embed="rId5"/>
          <a:srcRect r="-359"/>
          <a:stretch>
            <a:fillRect/>
          </a:stretch>
        </p:blipFill>
        <p:spPr>
          <a:xfrm>
            <a:off x="7656519" y="3179203"/>
            <a:ext cx="3751893" cy="3248526"/>
          </a:xfrm>
          <a:prstGeom prst="rect">
            <a:avLst/>
          </a:prstGeom>
        </p:spPr>
      </p:pic>
      <p:sp>
        <p:nvSpPr>
          <p:cNvPr id="6" name="TextBox 5">
            <a:extLst>
              <a:ext uri="{FF2B5EF4-FFF2-40B4-BE49-F238E27FC236}">
                <a16:creationId xmlns:a16="http://schemas.microsoft.com/office/drawing/2014/main" id="{0706B606-F7FD-3B17-23DA-CA9247FCF72E}"/>
              </a:ext>
            </a:extLst>
          </p:cNvPr>
          <p:cNvSpPr txBox="1"/>
          <p:nvPr/>
        </p:nvSpPr>
        <p:spPr>
          <a:xfrm>
            <a:off x="7853096" y="6433014"/>
            <a:ext cx="3541302"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100">
                <a:solidFill>
                  <a:schemeClr val="tx2">
                    <a:lumMod val="76000"/>
                  </a:schemeClr>
                </a:solidFill>
                <a:highlight>
                  <a:srgbClr val="FFFFFF"/>
                </a:highlight>
                <a:latin typeface="Arial"/>
                <a:cs typeface="Arial"/>
              </a:rPr>
              <a:t>Nida–</a:t>
            </a:r>
            <a:r>
              <a:rPr lang="en-US" sz="1100" err="1">
                <a:solidFill>
                  <a:schemeClr val="tx2">
                    <a:lumMod val="76000"/>
                  </a:schemeClr>
                </a:solidFill>
                <a:highlight>
                  <a:srgbClr val="FFFFFF"/>
                </a:highlight>
                <a:latin typeface="Arial"/>
                <a:cs typeface="Arial"/>
              </a:rPr>
              <a:t>Pērkone</a:t>
            </a:r>
            <a:r>
              <a:rPr lang="en-US" sz="1100">
                <a:solidFill>
                  <a:schemeClr val="tx2">
                    <a:lumMod val="76000"/>
                  </a:schemeClr>
                </a:solidFill>
                <a:highlight>
                  <a:srgbClr val="FFFFFF"/>
                </a:highlight>
                <a:latin typeface="Arial"/>
                <a:cs typeface="Arial"/>
              </a:rPr>
              <a:t>, Papes </a:t>
            </a:r>
            <a:r>
              <a:rPr lang="en-US" sz="1100" err="1">
                <a:solidFill>
                  <a:schemeClr val="tx2">
                    <a:lumMod val="76000"/>
                  </a:schemeClr>
                </a:solidFill>
                <a:highlight>
                  <a:srgbClr val="FFFFFF"/>
                </a:highlight>
                <a:latin typeface="Arial"/>
                <a:cs typeface="Arial"/>
              </a:rPr>
              <a:t>bāka</a:t>
            </a:r>
            <a:r>
              <a:rPr lang="en-US" sz="1100">
                <a:solidFill>
                  <a:schemeClr val="tx2">
                    <a:lumMod val="76000"/>
                  </a:schemeClr>
                </a:solidFill>
                <a:highlight>
                  <a:srgbClr val="FFFFFF"/>
                </a:highlight>
                <a:latin typeface="Arial"/>
                <a:cs typeface="Arial"/>
              </a:rPr>
              <a:t>. </a:t>
            </a:r>
            <a:r>
              <a:rPr lang="en-US" sz="1200">
                <a:solidFill>
                  <a:schemeClr val="tx2">
                    <a:lumMod val="76000"/>
                  </a:schemeClr>
                </a:solidFill>
                <a:highlight>
                  <a:srgbClr val="FFFFFF"/>
                </a:highlight>
                <a:latin typeface="Aptos"/>
                <a:cs typeface="Arial"/>
              </a:rPr>
              <a:t>Foto: Andris Eglītis</a:t>
            </a:r>
            <a:endParaRPr lang="en-US">
              <a:solidFill>
                <a:schemeClr val="tx2">
                  <a:lumMod val="76000"/>
                </a:schemeClr>
              </a:solidFill>
            </a:endParaRPr>
          </a:p>
        </p:txBody>
      </p:sp>
      <p:sp>
        <p:nvSpPr>
          <p:cNvPr id="7" name="TextBox 6">
            <a:extLst>
              <a:ext uri="{FF2B5EF4-FFF2-40B4-BE49-F238E27FC236}">
                <a16:creationId xmlns:a16="http://schemas.microsoft.com/office/drawing/2014/main" id="{B604A380-D537-3527-67B2-A1F49E83A0C0}"/>
              </a:ext>
            </a:extLst>
          </p:cNvPr>
          <p:cNvSpPr txBox="1"/>
          <p:nvPr/>
        </p:nvSpPr>
        <p:spPr>
          <a:xfrm>
            <a:off x="2763910" y="6424911"/>
            <a:ext cx="469332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200" err="1">
                <a:solidFill>
                  <a:schemeClr val="tx2">
                    <a:lumMod val="76000"/>
                  </a:schemeClr>
                </a:solidFill>
                <a:latin typeface="Aptos"/>
                <a:cs typeface="Arial"/>
              </a:rPr>
              <a:t>Irbes</a:t>
            </a:r>
            <a:r>
              <a:rPr lang="en-US" sz="1200">
                <a:solidFill>
                  <a:schemeClr val="tx2">
                    <a:lumMod val="76000"/>
                  </a:schemeClr>
                </a:solidFill>
                <a:latin typeface="Aptos"/>
                <a:cs typeface="Arial"/>
              </a:rPr>
              <a:t> </a:t>
            </a:r>
            <a:r>
              <a:rPr lang="en-US" sz="1200" err="1">
                <a:solidFill>
                  <a:schemeClr val="tx2">
                    <a:lumMod val="76000"/>
                  </a:schemeClr>
                </a:solidFill>
                <a:latin typeface="Aptos"/>
                <a:cs typeface="Arial"/>
              </a:rPr>
              <a:t>šaurums</a:t>
            </a:r>
            <a:r>
              <a:rPr lang="en-US" sz="1200">
                <a:solidFill>
                  <a:schemeClr val="tx2">
                    <a:lumMod val="76000"/>
                  </a:schemeClr>
                </a:solidFill>
                <a:latin typeface="Aptos"/>
                <a:cs typeface="Arial"/>
              </a:rPr>
              <a:t>, </a:t>
            </a:r>
            <a:r>
              <a:rPr lang="en-US" sz="1200" err="1">
                <a:solidFill>
                  <a:schemeClr val="tx2">
                    <a:lumMod val="76000"/>
                  </a:schemeClr>
                </a:solidFill>
                <a:latin typeface="Aptos"/>
                <a:cs typeface="Arial"/>
              </a:rPr>
              <a:t>Kolkasrags</a:t>
            </a:r>
            <a:r>
              <a:rPr lang="en-US" sz="1200">
                <a:solidFill>
                  <a:schemeClr val="tx2">
                    <a:lumMod val="76000"/>
                  </a:schemeClr>
                </a:solidFill>
                <a:latin typeface="Aptos"/>
                <a:cs typeface="Arial"/>
              </a:rPr>
              <a:t>. Foto: Andris Eglītis</a:t>
            </a:r>
            <a:endParaRPr lang="en-US">
              <a:solidFill>
                <a:schemeClr val="tx2">
                  <a:lumMod val="76000"/>
                </a:schemeClr>
              </a:solidFill>
            </a:endParaRPr>
          </a:p>
        </p:txBody>
      </p:sp>
      <p:sp>
        <p:nvSpPr>
          <p:cNvPr id="9" name="TextBox 8">
            <a:extLst>
              <a:ext uri="{FF2B5EF4-FFF2-40B4-BE49-F238E27FC236}">
                <a16:creationId xmlns:a16="http://schemas.microsoft.com/office/drawing/2014/main" id="{42C94A35-5BE7-B953-6F99-4E37FF075739}"/>
              </a:ext>
            </a:extLst>
          </p:cNvPr>
          <p:cNvSpPr txBox="1"/>
          <p:nvPr/>
        </p:nvSpPr>
        <p:spPr>
          <a:xfrm>
            <a:off x="6992360" y="2759180"/>
            <a:ext cx="440203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200" err="1">
                <a:solidFill>
                  <a:schemeClr val="tx2">
                    <a:lumMod val="76000"/>
                  </a:schemeClr>
                </a:solidFill>
                <a:latin typeface="Aptos"/>
                <a:cs typeface="Arial"/>
              </a:rPr>
              <a:t>Liepāja</a:t>
            </a:r>
            <a:r>
              <a:rPr lang="en-US" sz="1200">
                <a:solidFill>
                  <a:schemeClr val="tx2">
                    <a:lumMod val="76000"/>
                  </a:schemeClr>
                </a:solidFill>
                <a:latin typeface="Aptos"/>
                <a:cs typeface="Arial"/>
              </a:rPr>
              <a:t>, </a:t>
            </a:r>
            <a:r>
              <a:rPr lang="en-US" sz="1200" err="1">
                <a:solidFill>
                  <a:schemeClr val="tx2">
                    <a:lumMod val="76000"/>
                  </a:schemeClr>
                </a:solidFill>
                <a:latin typeface="Aptos"/>
                <a:cs typeface="Arial"/>
              </a:rPr>
              <a:t>Karosta</a:t>
            </a:r>
            <a:r>
              <a:rPr lang="en-US" sz="1200">
                <a:solidFill>
                  <a:schemeClr val="tx2">
                    <a:lumMod val="76000"/>
                  </a:schemeClr>
                </a:solidFill>
                <a:latin typeface="Aptos"/>
                <a:cs typeface="Arial"/>
              </a:rPr>
              <a:t>. Avots: liepaja.lv</a:t>
            </a:r>
            <a:endParaRPr lang="en-US">
              <a:solidFill>
                <a:schemeClr val="tx2">
                  <a:lumMod val="76000"/>
                </a:schemeClr>
              </a:solidFill>
            </a:endParaRPr>
          </a:p>
        </p:txBody>
      </p:sp>
      <p:pic>
        <p:nvPicPr>
          <p:cNvPr id="10" name="Picture 9" descr="Lagūna. Kuiviži–Ainaži, 2014. gads.">
            <a:extLst>
              <a:ext uri="{FF2B5EF4-FFF2-40B4-BE49-F238E27FC236}">
                <a16:creationId xmlns:a16="http://schemas.microsoft.com/office/drawing/2014/main" id="{216B0D26-5905-1394-54E5-75FD1DC29CA8}"/>
              </a:ext>
            </a:extLst>
          </p:cNvPr>
          <p:cNvPicPr>
            <a:picLocks noChangeAspect="1"/>
          </p:cNvPicPr>
          <p:nvPr/>
        </p:nvPicPr>
        <p:blipFill>
          <a:blip r:embed="rId6"/>
          <a:srcRect l="-1659" t="27587" r="53247" b="5738"/>
          <a:stretch>
            <a:fillRect/>
          </a:stretch>
        </p:blipFill>
        <p:spPr>
          <a:xfrm>
            <a:off x="4960878" y="10558"/>
            <a:ext cx="2495918" cy="2763122"/>
          </a:xfrm>
          <a:prstGeom prst="rect">
            <a:avLst/>
          </a:prstGeom>
        </p:spPr>
      </p:pic>
      <p:sp>
        <p:nvSpPr>
          <p:cNvPr id="12" name="TextBox 11">
            <a:extLst>
              <a:ext uri="{FF2B5EF4-FFF2-40B4-BE49-F238E27FC236}">
                <a16:creationId xmlns:a16="http://schemas.microsoft.com/office/drawing/2014/main" id="{1474C3B1-AFD6-B4B4-1E65-B471C5F3FE34}"/>
              </a:ext>
            </a:extLst>
          </p:cNvPr>
          <p:cNvSpPr txBox="1"/>
          <p:nvPr/>
        </p:nvSpPr>
        <p:spPr>
          <a:xfrm>
            <a:off x="4968381" y="2770066"/>
            <a:ext cx="2486152"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200" err="1">
                <a:solidFill>
                  <a:schemeClr val="tx2">
                    <a:lumMod val="76000"/>
                  </a:schemeClr>
                </a:solidFill>
                <a:latin typeface="Aptos"/>
                <a:cs typeface="Arial"/>
              </a:rPr>
              <a:t>Kuviži</a:t>
            </a:r>
            <a:r>
              <a:rPr lang="en-US" sz="1200">
                <a:solidFill>
                  <a:schemeClr val="tx2">
                    <a:lumMod val="76000"/>
                  </a:schemeClr>
                </a:solidFill>
                <a:latin typeface="Aptos"/>
                <a:cs typeface="Arial"/>
              </a:rPr>
              <a:t>, </a:t>
            </a:r>
            <a:r>
              <a:rPr lang="en-US" sz="1200" err="1">
                <a:solidFill>
                  <a:schemeClr val="tx2">
                    <a:lumMod val="76000"/>
                  </a:schemeClr>
                </a:solidFill>
                <a:latin typeface="Aptos"/>
                <a:cs typeface="Arial"/>
              </a:rPr>
              <a:t>Ainaži</a:t>
            </a:r>
            <a:r>
              <a:rPr lang="en-US" sz="1200">
                <a:solidFill>
                  <a:schemeClr val="tx2">
                    <a:lumMod val="76000"/>
                  </a:schemeClr>
                </a:solidFill>
                <a:latin typeface="Aptos"/>
                <a:cs typeface="Arial"/>
              </a:rPr>
              <a:t>. Foto: Brigita Laime</a:t>
            </a:r>
            <a:endParaRPr lang="en-US">
              <a:solidFill>
                <a:schemeClr val="tx2">
                  <a:lumMod val="76000"/>
                </a:schemeClr>
              </a:solidFill>
            </a:endParaRPr>
          </a:p>
        </p:txBody>
      </p:sp>
      <p:pic>
        <p:nvPicPr>
          <p:cNvPr id="13" name="Picture 12" descr="Waves crashing on a beach&#10;&#10;AI-generated content may be incorrect.">
            <a:extLst>
              <a:ext uri="{FF2B5EF4-FFF2-40B4-BE49-F238E27FC236}">
                <a16:creationId xmlns:a16="http://schemas.microsoft.com/office/drawing/2014/main" id="{029274C4-8E17-78A4-0A9F-D8B645ACEFD1}"/>
              </a:ext>
            </a:extLst>
          </p:cNvPr>
          <p:cNvPicPr>
            <a:picLocks noChangeAspect="1"/>
          </p:cNvPicPr>
          <p:nvPr/>
        </p:nvPicPr>
        <p:blipFill>
          <a:blip r:embed="rId7"/>
          <a:srcRect r="11066" b="-204"/>
          <a:stretch>
            <a:fillRect/>
          </a:stretch>
        </p:blipFill>
        <p:spPr>
          <a:xfrm>
            <a:off x="7660182" y="10886"/>
            <a:ext cx="3752501" cy="2759729"/>
          </a:xfrm>
          <a:prstGeom prst="rect">
            <a:avLst/>
          </a:prstGeom>
        </p:spPr>
      </p:pic>
    </p:spTree>
    <p:extLst>
      <p:ext uri="{BB962C8B-B14F-4D97-AF65-F5344CB8AC3E}">
        <p14:creationId xmlns:p14="http://schemas.microsoft.com/office/powerpoint/2010/main" val="14822477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60FE4-C168-967E-1B6B-5B9241EEC5FB}"/>
            </a:ext>
          </a:extLst>
        </p:cNvPr>
        <p:cNvGrpSpPr/>
        <p:nvPr/>
      </p:nvGrpSpPr>
      <p:grpSpPr>
        <a:xfrm>
          <a:off x="0" y="0"/>
          <a:ext cx="0" cy="0"/>
          <a:chOff x="0" y="0"/>
          <a:chExt cx="0" cy="0"/>
        </a:xfrm>
      </p:grpSpPr>
      <p:sp>
        <p:nvSpPr>
          <p:cNvPr id="49154" name="Text Placeholder 7">
            <a:extLst>
              <a:ext uri="{FF2B5EF4-FFF2-40B4-BE49-F238E27FC236}">
                <a16:creationId xmlns:a16="http://schemas.microsoft.com/office/drawing/2014/main" id="{ADE4DC56-A196-8FFA-1958-84937860C217}"/>
              </a:ext>
            </a:extLst>
          </p:cNvPr>
          <p:cNvSpPr>
            <a:spLocks noGrp="1"/>
          </p:cNvSpPr>
          <p:nvPr>
            <p:ph type="body" sz="quarter" idx="11"/>
          </p:nvPr>
        </p:nvSpPr>
        <p:spPr>
          <a:xfrm>
            <a:off x="2878447" y="4802287"/>
            <a:ext cx="6529441" cy="1298575"/>
          </a:xfrm>
        </p:spPr>
        <p:txBody>
          <a:bodyPr>
            <a:normAutofit/>
          </a:bodyPr>
          <a:lstStyle/>
          <a:p>
            <a:r>
              <a:rPr lang="lv-LV" altLang="lv-LV" sz="1600"/>
              <a:t>Anete Bērziņa, +371 67026438, </a:t>
            </a:r>
            <a:r>
              <a:rPr lang="lv-LV" altLang="lv-LV" sz="1600">
                <a:hlinkClick r:id="rId2"/>
              </a:rPr>
              <a:t>anete.berzina@varam.gov.lv</a:t>
            </a:r>
            <a:r>
              <a:rPr lang="lv-LV" altLang="lv-LV" sz="1600"/>
              <a:t> </a:t>
            </a:r>
          </a:p>
          <a:p>
            <a:endParaRPr lang="lv-LV" altLang="lv-LV" sz="1600"/>
          </a:p>
          <a:p>
            <a:r>
              <a:rPr lang="lv-LV" altLang="lv-LV" sz="1600">
                <a:hlinkClick r:id="rId3"/>
              </a:rPr>
              <a:t>Viedās administrācijas un reģionālās attīstības ministrija</a:t>
            </a:r>
            <a:endParaRPr lang="lv-LV" altLang="lv-LV" sz="1600"/>
          </a:p>
        </p:txBody>
      </p:sp>
      <p:sp>
        <p:nvSpPr>
          <p:cNvPr id="49155" name="Slide Number Placeholder 5">
            <a:extLst>
              <a:ext uri="{FF2B5EF4-FFF2-40B4-BE49-F238E27FC236}">
                <a16:creationId xmlns:a16="http://schemas.microsoft.com/office/drawing/2014/main" id="{8ED69BB7-043A-C419-C7A1-764FA78F6E9A}"/>
              </a:ext>
            </a:extLst>
          </p:cNvPr>
          <p:cNvSpPr>
            <a:spLocks noGrp="1" noChangeArrowheads="1"/>
          </p:cNvSpPr>
          <p:nvPr>
            <p:ph type="sldNum" sz="quarter" idx="4"/>
          </p:nvPr>
        </p:nvSpPr>
        <p:spPr bwMode="auto">
          <a:xfrm>
            <a:off x="11785600" y="6324600"/>
            <a:ext cx="406400" cy="30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lstStyle/>
          <a:p>
            <a:pPr algn="l" eaLnBrk="0" hangingPunct="0"/>
            <a:fld id="{5B98EBAE-CE13-4ABA-B5C2-ABBABB5D2521}" type="slidenum">
              <a:rPr lang="en-US" altLang="en-US" sz="1700" smtClean="0">
                <a:solidFill>
                  <a:schemeClr val="tx1"/>
                </a:solidFill>
              </a:rPr>
              <a:pPr algn="l" eaLnBrk="0" hangingPunct="0"/>
              <a:t>13</a:t>
            </a:fld>
            <a:endParaRPr lang="en-US" altLang="en-US" sz="1700">
              <a:solidFill>
                <a:schemeClr val="tx1"/>
              </a:solidFill>
            </a:endParaRPr>
          </a:p>
        </p:txBody>
      </p:sp>
      <p:sp>
        <p:nvSpPr>
          <p:cNvPr id="49156" name="Rectangle 17">
            <a:extLst>
              <a:ext uri="{FF2B5EF4-FFF2-40B4-BE49-F238E27FC236}">
                <a16:creationId xmlns:a16="http://schemas.microsoft.com/office/drawing/2014/main" id="{0E1B0275-A336-DE80-6EA3-117BD4DF88AB}"/>
              </a:ext>
            </a:extLst>
          </p:cNvPr>
          <p:cNvSpPr>
            <a:spLocks noChangeArrowheads="1"/>
          </p:cNvSpPr>
          <p:nvPr/>
        </p:nvSpPr>
        <p:spPr bwMode="auto">
          <a:xfrm>
            <a:off x="15713206" y="60769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lv-LV" altLang="lv-LV" sz="1100">
                <a:cs typeface="Calibri" panose="020F0502020204030204" pitchFamily="34" charset="0"/>
              </a:rPr>
              <a:t> </a:t>
            </a:r>
            <a:endParaRPr lang="lv-LV" altLang="lv-LV"/>
          </a:p>
        </p:txBody>
      </p:sp>
      <p:pic>
        <p:nvPicPr>
          <p:cNvPr id="2075" name="Picture 7" descr="twitter x, new logo, x, rounded Icon">
            <a:hlinkClick r:id="rId4"/>
            <a:extLst>
              <a:ext uri="{FF2B5EF4-FFF2-40B4-BE49-F238E27FC236}">
                <a16:creationId xmlns:a16="http://schemas.microsoft.com/office/drawing/2014/main" id="{20C6C0A8-B63A-4C24-1AF2-19EAED74C4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9661" t="8736" r="20313" b="8377"/>
          <a:stretch>
            <a:fillRect/>
          </a:stretch>
        </p:blipFill>
        <p:spPr bwMode="auto">
          <a:xfrm>
            <a:off x="5062542" y="5897461"/>
            <a:ext cx="406802" cy="406802"/>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a:extLst>
              <a:ext uri="{FF2B5EF4-FFF2-40B4-BE49-F238E27FC236}">
                <a16:creationId xmlns:a16="http://schemas.microsoft.com/office/drawing/2014/main" id="{DAD71649-4ECD-275E-4DB0-FE8BBD14130A}"/>
              </a:ext>
            </a:extLst>
          </p:cNvPr>
          <p:cNvPicPr>
            <a:picLocks noChangeAspect="1" noChangeArrowheads="1"/>
          </p:cNvPicPr>
          <p:nvPr/>
        </p:nvPicPr>
        <p:blipFill>
          <a:blip r:embed="rId6" r:link="rId7">
            <a:extLst>
              <a:ext uri="{28A0092B-C50C-407E-A947-70E740481C1C}">
                <a14:useLocalDpi xmlns:a14="http://schemas.microsoft.com/office/drawing/2010/main" val="0"/>
              </a:ext>
            </a:extLst>
          </a:blip>
          <a:srcRect/>
          <a:stretch>
            <a:fillRect/>
          </a:stretch>
        </p:blipFill>
        <p:spPr bwMode="auto">
          <a:xfrm>
            <a:off x="5494944" y="5905777"/>
            <a:ext cx="398825" cy="398825"/>
          </a:xfrm>
          <a:prstGeom prst="rect">
            <a:avLst/>
          </a:prstGeom>
          <a:noFill/>
          <a:extLst>
            <a:ext uri="{909E8E84-426E-40DD-AFC4-6F175D3DCCD1}">
              <a14:hiddenFill xmlns:a14="http://schemas.microsoft.com/office/drawing/2010/main">
                <a:solidFill>
                  <a:srgbClr val="FFFFFF"/>
                </a:solidFill>
              </a14:hiddenFill>
            </a:ext>
          </a:extLst>
        </p:spPr>
      </p:pic>
      <p:pic>
        <p:nvPicPr>
          <p:cNvPr id="2073" name="Picture 25">
            <a:extLst>
              <a:ext uri="{FF2B5EF4-FFF2-40B4-BE49-F238E27FC236}">
                <a16:creationId xmlns:a16="http://schemas.microsoft.com/office/drawing/2014/main" id="{222C8F24-AF28-8254-CB59-F8F691AE496C}"/>
              </a:ext>
            </a:extLst>
          </p:cNvPr>
          <p:cNvPicPr>
            <a:picLocks noChangeAspect="1" noChangeArrowheads="1"/>
          </p:cNvPicPr>
          <p:nvPr/>
        </p:nvPicPr>
        <p:blipFill>
          <a:blip r:embed="rId8" r:link="rId9">
            <a:extLst>
              <a:ext uri="{28A0092B-C50C-407E-A947-70E740481C1C}">
                <a14:useLocalDpi xmlns:a14="http://schemas.microsoft.com/office/drawing/2010/main" val="0"/>
              </a:ext>
            </a:extLst>
          </a:blip>
          <a:srcRect/>
          <a:stretch>
            <a:fillRect/>
          </a:stretch>
        </p:blipFill>
        <p:spPr bwMode="auto">
          <a:xfrm>
            <a:off x="6849914" y="5891372"/>
            <a:ext cx="422755" cy="422755"/>
          </a:xfrm>
          <a:prstGeom prst="rect">
            <a:avLst/>
          </a:prstGeom>
          <a:noFill/>
          <a:extLst>
            <a:ext uri="{909E8E84-426E-40DD-AFC4-6F175D3DCCD1}">
              <a14:hiddenFill xmlns:a14="http://schemas.microsoft.com/office/drawing/2010/main">
                <a:solidFill>
                  <a:srgbClr val="FFFFFF"/>
                </a:solidFill>
              </a14:hiddenFill>
            </a:ext>
          </a:extLst>
        </p:spPr>
      </p:pic>
      <p:pic>
        <p:nvPicPr>
          <p:cNvPr id="2072" name="Picture 8">
            <a:hlinkClick r:id="rId10"/>
            <a:extLst>
              <a:ext uri="{FF2B5EF4-FFF2-40B4-BE49-F238E27FC236}">
                <a16:creationId xmlns:a16="http://schemas.microsoft.com/office/drawing/2014/main" id="{B9416440-A3E2-F73A-C3C2-C5A34DDE234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11218" t="10445" r="9972" b="11656"/>
          <a:stretch>
            <a:fillRect/>
          </a:stretch>
        </p:blipFill>
        <p:spPr bwMode="auto">
          <a:xfrm>
            <a:off x="5911849" y="5874557"/>
            <a:ext cx="462638" cy="462638"/>
          </a:xfrm>
          <a:prstGeom prst="rect">
            <a:avLst/>
          </a:prstGeom>
          <a:noFill/>
          <a:extLst>
            <a:ext uri="{909E8E84-426E-40DD-AFC4-6F175D3DCCD1}">
              <a14:hiddenFill xmlns:a14="http://schemas.microsoft.com/office/drawing/2010/main">
                <a:solidFill>
                  <a:srgbClr val="FFFFFF"/>
                </a:solidFill>
              </a14:hiddenFill>
            </a:ext>
          </a:extLst>
        </p:spPr>
      </p:pic>
      <p:pic>
        <p:nvPicPr>
          <p:cNvPr id="2071" name="Picture 23" descr="A logo of a camera&#10;&#10;Description automatically generated">
            <a:extLst>
              <a:ext uri="{FF2B5EF4-FFF2-40B4-BE49-F238E27FC236}">
                <a16:creationId xmlns:a16="http://schemas.microsoft.com/office/drawing/2014/main" id="{EF55C712-6FE8-2D73-5F6A-4F37825E19EC}"/>
              </a:ext>
            </a:extLst>
          </p:cNvPr>
          <p:cNvPicPr>
            <a:picLocks noChangeAspect="1" noChangeArrowheads="1"/>
          </p:cNvPicPr>
          <p:nvPr/>
        </p:nvPicPr>
        <p:blipFill>
          <a:blip r:embed="rId12" r:link="rId13">
            <a:extLst>
              <a:ext uri="{28A0092B-C50C-407E-A947-70E740481C1C}">
                <a14:useLocalDpi xmlns:a14="http://schemas.microsoft.com/office/drawing/2010/main" val="0"/>
              </a:ext>
            </a:extLst>
          </a:blip>
          <a:srcRect/>
          <a:stretch>
            <a:fillRect/>
          </a:stretch>
        </p:blipFill>
        <p:spPr bwMode="auto">
          <a:xfrm>
            <a:off x="6393582" y="5893868"/>
            <a:ext cx="430732" cy="430732"/>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28">
            <a:extLst>
              <a:ext uri="{FF2B5EF4-FFF2-40B4-BE49-F238E27FC236}">
                <a16:creationId xmlns:a16="http://schemas.microsoft.com/office/drawing/2014/main" id="{9C702DED-8BE0-FEAE-3CE7-228EB7931388}"/>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lv-LV"/>
          </a:p>
        </p:txBody>
      </p:sp>
      <p:sp>
        <p:nvSpPr>
          <p:cNvPr id="16" name="Rectangle 29">
            <a:extLst>
              <a:ext uri="{FF2B5EF4-FFF2-40B4-BE49-F238E27FC236}">
                <a16:creationId xmlns:a16="http://schemas.microsoft.com/office/drawing/2014/main" id="{0A6A2371-707C-8E71-8551-DE1DD89C84C5}"/>
              </a:ext>
            </a:extLst>
          </p:cNvPr>
          <p:cNvSpPr>
            <a:spLocks noChangeArrowheads="1"/>
          </p:cNvSpPr>
          <p:nvPr/>
        </p:nvSpPr>
        <p:spPr bwMode="auto">
          <a:xfrm>
            <a:off x="0" y="7810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lv-LV" altLang="lv-LV" sz="1100" b="0" i="0" u="none" strike="noStrike" cap="none" normalizeH="0" baseline="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  </a:t>
            </a:r>
            <a:endParaRPr kumimoji="0" lang="lv-LV" altLang="lv-LV" sz="1800" b="0" i="0" u="none" strike="noStrike" cap="none" normalizeH="0" baseline="0">
              <a:ln>
                <a:noFill/>
              </a:ln>
              <a:solidFill>
                <a:schemeClr val="tx1"/>
              </a:solidFill>
              <a:effectLst/>
              <a:latin typeface="Arial" panose="020B0604020202020204" pitchFamily="34" charset="0"/>
            </a:endParaRPr>
          </a:p>
        </p:txBody>
      </p:sp>
      <p:sp>
        <p:nvSpPr>
          <p:cNvPr id="17" name="Rectangle 30">
            <a:extLst>
              <a:ext uri="{FF2B5EF4-FFF2-40B4-BE49-F238E27FC236}">
                <a16:creationId xmlns:a16="http://schemas.microsoft.com/office/drawing/2014/main" id="{2CB1E1CE-F194-685E-2ABB-FDC363C6E83D}"/>
              </a:ext>
            </a:extLst>
          </p:cNvPr>
          <p:cNvSpPr>
            <a:spLocks noChangeArrowheads="1"/>
          </p:cNvSpPr>
          <p:nvPr/>
        </p:nvSpPr>
        <p:spPr bwMode="auto">
          <a:xfrm>
            <a:off x="0" y="10985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lv-LV" altLang="lv-LV" sz="1100" b="0" i="0" u="none" strike="noStrike" cap="none" normalizeH="0" baseline="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  </a:t>
            </a:r>
            <a:endParaRPr kumimoji="0" lang="lv-LV" altLang="lv-LV" sz="1800" b="0" i="0" u="none" strike="noStrike" cap="none" normalizeH="0" baseline="0">
              <a:ln>
                <a:noFill/>
              </a:ln>
              <a:solidFill>
                <a:schemeClr val="tx1"/>
              </a:solidFill>
              <a:effectLst/>
              <a:latin typeface="Arial" panose="020B0604020202020204" pitchFamily="34" charset="0"/>
            </a:endParaRPr>
          </a:p>
        </p:txBody>
      </p:sp>
      <p:sp>
        <p:nvSpPr>
          <p:cNvPr id="18" name="Rectangle 31">
            <a:extLst>
              <a:ext uri="{FF2B5EF4-FFF2-40B4-BE49-F238E27FC236}">
                <a16:creationId xmlns:a16="http://schemas.microsoft.com/office/drawing/2014/main" id="{44D3BAF6-7F90-BD63-8AB4-77203D9F558A}"/>
              </a:ext>
            </a:extLst>
          </p:cNvPr>
          <p:cNvSpPr>
            <a:spLocks noChangeArrowheads="1"/>
          </p:cNvSpPr>
          <p:nvPr/>
        </p:nvSpPr>
        <p:spPr bwMode="auto">
          <a:xfrm>
            <a:off x="0" y="14351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lv-LV" altLang="lv-LV" sz="1100" b="0" i="0" u="none" strike="noStrike" cap="none" normalizeH="0" baseline="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 </a:t>
            </a:r>
            <a:endParaRPr kumimoji="0" lang="lv-LV" altLang="lv-LV" sz="1800" b="0" i="0" u="none" strike="noStrike" cap="none" normalizeH="0" baseline="0">
              <a:ln>
                <a:noFill/>
              </a:ln>
              <a:solidFill>
                <a:schemeClr val="tx1"/>
              </a:solidFill>
              <a:effectLst/>
              <a:latin typeface="Arial" panose="020B0604020202020204" pitchFamily="34" charset="0"/>
            </a:endParaRPr>
          </a:p>
        </p:txBody>
      </p:sp>
      <p:sp>
        <p:nvSpPr>
          <p:cNvPr id="19" name="Rectangle 32">
            <a:extLst>
              <a:ext uri="{FF2B5EF4-FFF2-40B4-BE49-F238E27FC236}">
                <a16:creationId xmlns:a16="http://schemas.microsoft.com/office/drawing/2014/main" id="{DBB67220-9DE9-E34C-F533-F5B36499A335}"/>
              </a:ext>
            </a:extLst>
          </p:cNvPr>
          <p:cNvSpPr>
            <a:spLocks noChangeArrowheads="1"/>
          </p:cNvSpPr>
          <p:nvPr/>
        </p:nvSpPr>
        <p:spPr bwMode="auto">
          <a:xfrm>
            <a:off x="0" y="1803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lv-LV" altLang="lv-LV" sz="1100" b="0" i="0" u="none" strike="noStrike" cap="none" normalizeH="0" baseline="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 </a:t>
            </a:r>
            <a:endParaRPr kumimoji="0" lang="lv-LV" altLang="lv-LV" sz="1800" b="0" i="0" u="none" strike="noStrike" cap="none" normalizeH="0" baseline="0">
              <a:ln>
                <a:noFill/>
              </a:ln>
              <a:solidFill>
                <a:schemeClr val="tx1"/>
              </a:solidFill>
              <a:effectLst/>
              <a:latin typeface="Arial" panose="020B0604020202020204" pitchFamily="34" charset="0"/>
            </a:endParaRPr>
          </a:p>
        </p:txBody>
      </p:sp>
      <p:sp>
        <p:nvSpPr>
          <p:cNvPr id="20" name="Rectangle 33">
            <a:extLst>
              <a:ext uri="{FF2B5EF4-FFF2-40B4-BE49-F238E27FC236}">
                <a16:creationId xmlns:a16="http://schemas.microsoft.com/office/drawing/2014/main" id="{DF6244CE-085D-D089-76BB-F93E8DD61BC1}"/>
              </a:ext>
            </a:extLst>
          </p:cNvPr>
          <p:cNvSpPr>
            <a:spLocks noChangeArrowheads="1"/>
          </p:cNvSpPr>
          <p:nvPr/>
        </p:nvSpPr>
        <p:spPr bwMode="auto">
          <a:xfrm>
            <a:off x="0" y="21463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lv-LV"/>
          </a:p>
        </p:txBody>
      </p:sp>
    </p:spTree>
    <p:extLst>
      <p:ext uri="{BB962C8B-B14F-4D97-AF65-F5344CB8AC3E}">
        <p14:creationId xmlns:p14="http://schemas.microsoft.com/office/powerpoint/2010/main" val="3599240887"/>
      </p:ext>
    </p:extLst>
  </p:cSld>
  <p:clrMapOvr>
    <a:masterClrMapping/>
  </p:clrMapOvr>
</p:sld>
</file>

<file path=ppt/theme/theme1.xml><?xml version="1.0" encoding="utf-8"?>
<a:theme xmlns:a="http://schemas.openxmlformats.org/drawingml/2006/main" name="89_Prezentacija_templateLV">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tullapa_kontaktinformacij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89_Prezentacija_templateLV</Template>
  <TotalTime>0</TotalTime>
  <Words>733</Words>
  <Application>Microsoft Office PowerPoint</Application>
  <PresentationFormat>Widescreen</PresentationFormat>
  <Paragraphs>147</Paragraphs>
  <Slides>13</Slides>
  <Notes>12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Aptos</vt:lpstr>
      <vt:lpstr>Arial</vt:lpstr>
      <vt:lpstr>Calibri</vt:lpstr>
      <vt:lpstr>Roboto Medium</vt:lpstr>
      <vt:lpstr>Symbol</vt:lpstr>
      <vt:lpstr>Times New Roman</vt:lpstr>
      <vt:lpstr>Veranda</vt:lpstr>
      <vt:lpstr>Verdana</vt:lpstr>
      <vt:lpstr>89_Prezentacija_templateLV</vt:lpstr>
      <vt:lpstr>   </vt:lpstr>
      <vt:lpstr>Jūras plānojuma izstrādes pamatojums</vt:lpstr>
      <vt:lpstr> Jūras telpiskā plānošana Baltijas jūras reģionā</vt:lpstr>
      <vt:lpstr>Jūras plānojuma izstrāde</vt:lpstr>
      <vt:lpstr>Jūras plānojums Latvijā</vt:lpstr>
      <vt:lpstr>Īsi par Jūras plānojuma saturu</vt:lpstr>
      <vt:lpstr>Esošās Jūras telpas prioritātes un stratēģiskie mērķi</vt:lpstr>
      <vt:lpstr>Jūras telpas izmantošanas daļa</vt:lpstr>
      <vt:lpstr>Esošās jūras telpas prioritātes un stratēģiskie mērķi</vt:lpstr>
      <vt:lpstr>Jūras telpiskais plānojums: starpposma novērtējums</vt:lpstr>
      <vt:lpstr>Jūras plānojums Latvijā: nākamais solis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Dagnija</dc:creator>
  <cp:lastModifiedBy>Anete Bērziņa</cp:lastModifiedBy>
  <cp:revision>4</cp:revision>
  <dcterms:created xsi:type="dcterms:W3CDTF">2014-11-20T14:46:47Z</dcterms:created>
  <dcterms:modified xsi:type="dcterms:W3CDTF">2026-02-18T14:28:48Z</dcterms:modified>
</cp:coreProperties>
</file>