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69" r:id="rId16"/>
    <p:sldId id="270" r:id="rId17"/>
    <p:sldId id="272" r:id="rId18"/>
    <p:sldId id="273" r:id="rId19"/>
    <p:sldId id="274" r:id="rId20"/>
    <p:sldId id="27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FDC35-CEA9-4BF2-A2DB-36269EF6E7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69ACE-7C2E-41A0-AFEB-9BE79CF230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B568F-ADEE-4EC2-A8BD-A60987D0E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30634-09B1-4299-94CE-F0D48B97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016F9-9786-4165-ADBD-CC30061C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68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963D4-5502-44F7-8943-E3896038F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EBA0E-60A2-4DA1-8FE1-FC9BB42FB7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ABE79E-4C70-44DF-8A6B-9F4255D6D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A3AA6-F27C-4A35-85D6-6748B1BD0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249236-7BE1-44D1-A548-870EDBA4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924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BCAE2-97F4-4A3C-B82B-09463615D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D76F6-338F-41C7-B80A-77ADF30E3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6A36D-4EFD-475A-8B34-997A84EC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36424B-FF28-4104-B5B7-E6AB16701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1B6CA-ACC2-4A22-9EAB-4F52FF993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783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3F382-FA7C-4D8C-AE8C-91E7AC6E1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764BC-D15D-48E9-A78E-1AAD797384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E634C3-BDC2-4C64-9404-A76695104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47FB0-6F84-4725-823C-46E44F74E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D3CF4-0EF5-4942-ACA4-5E3BFCC96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6825F-C120-4BDB-A5F9-C29979BC6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106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3A1C5-E702-4810-ACAF-6E0A0E5A5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9BD4A8-6099-4F07-A063-DDCED7879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629271-2497-48F6-A656-4C69B718F8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48BEC4-E40D-4923-AB4A-9A8F781B44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9D9DFE-5964-4448-8F83-F88ADFE02E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60FF96-E5D2-4C06-B834-FD8A4394A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4EC3E8-140F-4EDD-BA27-9B26B5C75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6AD840-D464-4627-B47F-B6AD850E9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586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29DC8-26E0-4A7B-AF9E-B90FCC298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BE79D9-F359-495A-9F78-A37A70780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3EC6F6-AE05-41ED-A7E3-8AE2661A3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119561-F1D8-4523-ADAD-0C45BA8DB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078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E85C8A-CCB7-45EB-B5F4-21DEE0730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1547D3-4C8F-4D59-9B24-E7142A3DA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7D774-7B32-4601-A06A-852816478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623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97868-7F5F-4280-8E93-AE70EB273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407FB-75F7-4919-8363-BD2F74E33F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6B58CC-606B-4656-9367-8E03CE611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0A3268-4967-43F6-8E5E-02551C542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FDD109-DC66-4C9A-8EFD-91586DA59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27FF7-4800-412A-B275-AEDF38883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131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4861-DCCD-4233-9EB6-3BA3D90B0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DCBF74-BCFA-4D60-B85A-155E9FC4C7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6FBEE-49CF-43D2-8ED7-3B15CAB7E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3A51CB-1E4C-4187-B6D0-C8CB5008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45D72-C416-4C56-A230-46984EA68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E0F4A0-A351-4DA0-81D9-524145BD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396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4663-CBCB-4968-B6B4-A35FE6523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AC176-859C-445C-96C6-572B3D32C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9D210-7B15-42F9-BD2B-D1B643ABA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ADF7D3-9AA9-440C-844D-ED312F7EB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48FF0-810A-4F31-9FC4-60346A1B2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625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EBCC81-1CD1-4D06-8247-960D0FBAB5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2B0DCC-95BF-485D-8BD8-8D5AF766A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344051-896E-42AA-8962-AAED75B1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D648D-80B1-42C3-83DF-13F7D424B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70DEB-8F34-421D-BCA0-06B03C17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92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EF743B-E6D0-411E-B997-6DFA4E26F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9B161-C8D2-4461-ADA5-4C66B99A6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1B8A4-1459-43BD-8BEB-94CDCFE9FC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675B9-9FEF-45CF-A66B-17923714E66C}" type="datetimeFigureOut">
              <a:rPr lang="en-GB" smtClean="0"/>
              <a:t>05/01/2026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C31BD-77A5-4D91-806E-15C6D392EF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09CF5-99B8-4A69-B6EE-E49D708521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1F9F4-264F-41BB-91CC-AC12C39AB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5633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8" name="Rectangle 1037">
            <a:extLst>
              <a:ext uri="{FF2B5EF4-FFF2-40B4-BE49-F238E27FC236}">
                <a16:creationId xmlns:a16="http://schemas.microsoft.com/office/drawing/2014/main" id="{9427AF5F-9A0E-42B7-A252-FD64C9885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irsraksts 1">
            <a:extLst>
              <a:ext uri="{FF2B5EF4-FFF2-40B4-BE49-F238E27FC236}">
                <a16:creationId xmlns:a16="http://schemas.microsoft.com/office/drawing/2014/main" id="{47330B9D-74AF-A400-9312-EB76AEB36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" y="365125"/>
            <a:ext cx="11328400" cy="1306443"/>
          </a:xfrm>
        </p:spPr>
        <p:txBody>
          <a:bodyPr>
            <a:normAutofit/>
          </a:bodyPr>
          <a:lstStyle/>
          <a:p>
            <a:pPr algn="ctr"/>
            <a:r>
              <a:rPr lang="lv-LV" sz="1800" b="1" dirty="0">
                <a:solidFill>
                  <a:srgbClr val="FF0000"/>
                </a:solidFill>
                <a:latin typeface="+mn-lt"/>
              </a:rPr>
              <a:t>Konference barikāžu atceres  35. gadadienai</a:t>
            </a:r>
            <a:br>
              <a:rPr lang="lv-LV" sz="2000" b="1" dirty="0">
                <a:solidFill>
                  <a:srgbClr val="FF0000"/>
                </a:solidFill>
                <a:latin typeface="+mn-lt"/>
              </a:rPr>
            </a:br>
            <a:r>
              <a:rPr lang="lv-LV" sz="2000" b="1" i="1" dirty="0">
                <a:solidFill>
                  <a:srgbClr val="FF0000"/>
                </a:solidFill>
                <a:latin typeface="+mn-lt"/>
              </a:rPr>
              <a:t>1991. gada janvāra barikādes kā tautas pretestības izpausme </a:t>
            </a:r>
            <a:r>
              <a:rPr lang="lv-LV" sz="2000" b="1" i="1" dirty="0">
                <a:solidFill>
                  <a:srgbClr val="FF0000"/>
                </a:solidFill>
              </a:rPr>
              <a:t>totalitārajam režīmam un mācības mūsdienām</a:t>
            </a:r>
            <a:endParaRPr lang="en-US" sz="20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F5A993F-5631-15BD-F01D-EF2E56E55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109960" cy="43034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v-LV" sz="2600" b="1" dirty="0"/>
          </a:p>
          <a:p>
            <a:pPr marL="0" indent="0" algn="ctr">
              <a:buNone/>
            </a:pPr>
            <a:endParaRPr lang="lv-LV" sz="2600" b="1" dirty="0"/>
          </a:p>
          <a:p>
            <a:pPr marL="0" indent="0" algn="ctr">
              <a:buNone/>
            </a:pPr>
            <a:endParaRPr lang="lv-LV" sz="2600" b="1" dirty="0"/>
          </a:p>
          <a:p>
            <a:pPr marL="0" indent="0" algn="ctr">
              <a:buNone/>
            </a:pPr>
            <a:r>
              <a:rPr lang="lv-LV" sz="3200" b="1" dirty="0"/>
              <a:t>1991. Gada janvāra barikāžu organizācija</a:t>
            </a:r>
          </a:p>
          <a:p>
            <a:pPr marL="0" indent="0" algn="ctr">
              <a:buNone/>
            </a:pPr>
            <a:r>
              <a:rPr lang="lv-LV" sz="2000" b="1" dirty="0"/>
              <a:t>Romualds Ražuks</a:t>
            </a:r>
          </a:p>
          <a:p>
            <a:pPr marL="0" indent="0" algn="ctr">
              <a:buNone/>
            </a:pPr>
            <a:endParaRPr lang="lv-LV" sz="2000" b="1" dirty="0"/>
          </a:p>
          <a:p>
            <a:pPr marL="0" indent="0" algn="ctr">
              <a:buNone/>
            </a:pPr>
            <a:r>
              <a:rPr lang="lv-LV" sz="1800" b="1" dirty="0"/>
              <a:t>16.01.2026</a:t>
            </a:r>
          </a:p>
          <a:p>
            <a:pPr marL="0" indent="0">
              <a:buNone/>
            </a:pPr>
            <a:endParaRPr lang="lv-LV" sz="1200" b="1" dirty="0"/>
          </a:p>
          <a:p>
            <a:pPr marL="0" indent="0">
              <a:buNone/>
            </a:pPr>
            <a:endParaRPr lang="lv-LV" sz="2000" b="1" dirty="0"/>
          </a:p>
          <a:p>
            <a:pPr marL="0" indent="0">
              <a:buNone/>
            </a:pPr>
            <a:endParaRPr lang="lv-LV" sz="2000" b="1" dirty="0"/>
          </a:p>
          <a:p>
            <a:pPr marL="0" indent="0">
              <a:buNone/>
            </a:pPr>
            <a:endParaRPr lang="lv-LV" sz="2000" b="1" dirty="0"/>
          </a:p>
          <a:p>
            <a:pPr marL="0" indent="0">
              <a:buNone/>
            </a:pPr>
            <a:endParaRPr lang="lv-LV" sz="2000" b="1" dirty="0"/>
          </a:p>
        </p:txBody>
      </p:sp>
      <p:pic>
        <p:nvPicPr>
          <p:cNvPr id="1026" name="Picture 2" descr="upload.wikimedia.org/wikipedia/en/thumb/8/83/Popul...">
            <a:extLst>
              <a:ext uri="{FF2B5EF4-FFF2-40B4-BE49-F238E27FC236}">
                <a16:creationId xmlns:a16="http://schemas.microsoft.com/office/drawing/2014/main" id="{7A8EA8FD-0EA8-AFC3-C95E-4BDBAF8F9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" r="327" b="1"/>
          <a:stretch/>
        </p:blipFill>
        <p:spPr bwMode="auto">
          <a:xfrm>
            <a:off x="10340340" y="5552916"/>
            <a:ext cx="1513840" cy="115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535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2AB15E-4327-4067-BFC4-851370203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04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B9D6B7D-620E-4584-9486-89784BC56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081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8DB016-F3F3-4467-8966-F947DD563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23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D8D6F9-B870-4E3C-A01B-EA3C9CD04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9" y="3172"/>
            <a:ext cx="12180722" cy="685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57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7C8623-8AB5-44FE-AE54-C939D86C91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134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733F36-E398-4AE7-85E5-E930A47A6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19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143418-5AF0-4ECE-94C5-7366D3D0A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1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033512-4F92-40C6-844C-96DC3BFC9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78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F2A835-1B61-4B55-AF48-99000CD1D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24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4019A0-F9BE-4D66-BE7C-45BDC5F3F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904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9C247D-0F11-4CA4-A163-09B39582B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23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81A9E0-B65A-495F-AB6F-F67CB0DF6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" y="0"/>
            <a:ext cx="12180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89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D7B8D3-4E06-4EB1-99F8-AA14257FC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75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CC30AF-D300-45AC-B84F-BF4E6566E3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776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BFEE9F-21B6-4976-AF7B-EC302BC4DA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4364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516E2F-3DFF-4824-9D12-C12F017D5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526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34B9EF-6378-4EB4-A4A9-5DF410EE8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16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133B86-1915-4417-8A0B-9C73C8380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096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39"/>
            <a:ext cx="12192000" cy="7850776"/>
          </a:xfrm>
        </p:spPr>
      </p:pic>
    </p:spTree>
    <p:extLst>
      <p:ext uri="{BB962C8B-B14F-4D97-AF65-F5344CB8AC3E}">
        <p14:creationId xmlns:p14="http://schemas.microsoft.com/office/powerpoint/2010/main" val="3161898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30</Words>
  <Application>Microsoft Office PowerPoint</Application>
  <PresentationFormat>Platekrāna</PresentationFormat>
  <Paragraphs>11</Paragraphs>
  <Slides>20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Konference barikāžu atceres  35. gadadienai 1991. gada janvāra barikādes kā tautas pretestības izpausme totalitārajam režīmam un mācības mūsdienām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Mārtiņš Vilcēns</dc:creator>
  <cp:lastModifiedBy>Romualds Ražuks</cp:lastModifiedBy>
  <cp:revision>16</cp:revision>
  <dcterms:created xsi:type="dcterms:W3CDTF">2021-01-12T14:39:47Z</dcterms:created>
  <dcterms:modified xsi:type="dcterms:W3CDTF">2026-01-05T09:38:48Z</dcterms:modified>
</cp:coreProperties>
</file>