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360" r:id="rId3"/>
    <p:sldId id="375" r:id="rId4"/>
    <p:sldId id="376" r:id="rId5"/>
    <p:sldId id="374" r:id="rId6"/>
    <p:sldId id="365" r:id="rId7"/>
    <p:sldId id="377" r:id="rId8"/>
    <p:sldId id="380" r:id="rId9"/>
    <p:sldId id="381" r:id="rId10"/>
    <p:sldId id="379" r:id="rId11"/>
    <p:sldId id="34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4D8A8E"/>
    <a:srgbClr val="4D8D8F"/>
    <a:srgbClr val="FFFFFF"/>
    <a:srgbClr val="FFC000"/>
    <a:srgbClr val="B0D374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6D48D-F0F5-4733-8171-11A3B9D373A2}" v="1" dt="2026-02-20T06:40:42.165"/>
    <p1510:client id="{C8B6BD13-AA9E-4448-8B24-8C01F898C3EA}" v="457" dt="2026-02-20T06:27:44.8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89225" autoAdjust="0"/>
  </p:normalViewPr>
  <p:slideViewPr>
    <p:cSldViewPr snapToGrid="0">
      <p:cViewPr varScale="1">
        <p:scale>
          <a:sx n="113" d="100"/>
          <a:sy n="113" d="100"/>
        </p:scale>
        <p:origin x="4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s Putnis" userId="1e5d7cc8-c7be-4377-b069-58a9e0e9a3ed" providerId="ADAL" clId="{497D7C33-AA9D-4270-B3AA-A037C025D8F9}"/>
    <pc:docChg chg="undo custSel addSld delSld modSld sldOrd">
      <pc:chgData name="Ivars Putnis" userId="1e5d7cc8-c7be-4377-b069-58a9e0e9a3ed" providerId="ADAL" clId="{497D7C33-AA9D-4270-B3AA-A037C025D8F9}" dt="2026-02-20T06:27:44.891" v="2412"/>
      <pc:docMkLst>
        <pc:docMk/>
      </pc:docMkLst>
      <pc:sldChg chg="addSp delSp modSp mod modAnim">
        <pc:chgData name="Ivars Putnis" userId="1e5d7cc8-c7be-4377-b069-58a9e0e9a3ed" providerId="ADAL" clId="{497D7C33-AA9D-4270-B3AA-A037C025D8F9}" dt="2026-02-19T22:47:18.948" v="901" actId="478"/>
        <pc:sldMkLst>
          <pc:docMk/>
          <pc:sldMk cId="1384146559" sldId="256"/>
        </pc:sldMkLst>
        <pc:spChg chg="mod">
          <ac:chgData name="Ivars Putnis" userId="1e5d7cc8-c7be-4377-b069-58a9e0e9a3ed" providerId="ADAL" clId="{497D7C33-AA9D-4270-B3AA-A037C025D8F9}" dt="2026-02-19T22:15:31.815" v="742" actId="20577"/>
          <ac:spMkLst>
            <pc:docMk/>
            <pc:sldMk cId="1384146559" sldId="256"/>
            <ac:spMk id="2" creationId="{90DBBF06-0153-EB01-99C5-68CA95E8D6B7}"/>
          </ac:spMkLst>
        </pc:spChg>
        <pc:spChg chg="mod">
          <ac:chgData name="Ivars Putnis" userId="1e5d7cc8-c7be-4377-b069-58a9e0e9a3ed" providerId="ADAL" clId="{497D7C33-AA9D-4270-B3AA-A037C025D8F9}" dt="2026-02-19T22:15:25.198" v="726"/>
          <ac:spMkLst>
            <pc:docMk/>
            <pc:sldMk cId="1384146559" sldId="256"/>
            <ac:spMk id="5" creationId="{402B4572-5466-ACC2-D1C9-87E9228A804B}"/>
          </ac:spMkLst>
        </pc:spChg>
        <pc:spChg chg="mod">
          <ac:chgData name="Ivars Putnis" userId="1e5d7cc8-c7be-4377-b069-58a9e0e9a3ed" providerId="ADAL" clId="{497D7C33-AA9D-4270-B3AA-A037C025D8F9}" dt="2026-02-19T22:15:40.733" v="750" actId="20577"/>
          <ac:spMkLst>
            <pc:docMk/>
            <pc:sldMk cId="1384146559" sldId="256"/>
            <ac:spMk id="7" creationId="{AB0DD086-3078-27AF-FB9E-D9B797E52E10}"/>
          </ac:spMkLst>
        </pc:spChg>
        <pc:picChg chg="add del mod">
          <ac:chgData name="Ivars Putnis" userId="1e5d7cc8-c7be-4377-b069-58a9e0e9a3ed" providerId="ADAL" clId="{497D7C33-AA9D-4270-B3AA-A037C025D8F9}" dt="2026-02-19T22:47:18.948" v="901" actId="478"/>
          <ac:picMkLst>
            <pc:docMk/>
            <pc:sldMk cId="1384146559" sldId="256"/>
            <ac:picMk id="3" creationId="{EF02A172-320C-997B-685A-552E2EBCFE08}"/>
          </ac:picMkLst>
        </pc:picChg>
      </pc:sldChg>
      <pc:sldChg chg="del">
        <pc:chgData name="Ivars Putnis" userId="1e5d7cc8-c7be-4377-b069-58a9e0e9a3ed" providerId="ADAL" clId="{497D7C33-AA9D-4270-B3AA-A037C025D8F9}" dt="2026-02-20T04:15:47.511" v="1580" actId="47"/>
        <pc:sldMkLst>
          <pc:docMk/>
          <pc:sldMk cId="4227366374" sldId="257"/>
        </pc:sldMkLst>
      </pc:sldChg>
      <pc:sldChg chg="del">
        <pc:chgData name="Ivars Putnis" userId="1e5d7cc8-c7be-4377-b069-58a9e0e9a3ed" providerId="ADAL" clId="{497D7C33-AA9D-4270-B3AA-A037C025D8F9}" dt="2026-02-20T06:18:28.733" v="2028" actId="47"/>
        <pc:sldMkLst>
          <pc:docMk/>
          <pc:sldMk cId="3342089025" sldId="323"/>
        </pc:sldMkLst>
      </pc:sldChg>
      <pc:sldChg chg="addSp delSp modSp mod">
        <pc:chgData name="Ivars Putnis" userId="1e5d7cc8-c7be-4377-b069-58a9e0e9a3ed" providerId="ADAL" clId="{497D7C33-AA9D-4270-B3AA-A037C025D8F9}" dt="2026-02-20T03:49:33.159" v="1429" actId="478"/>
        <pc:sldMkLst>
          <pc:docMk/>
          <pc:sldMk cId="802895882" sldId="360"/>
        </pc:sldMkLst>
        <pc:picChg chg="add del mod">
          <ac:chgData name="Ivars Putnis" userId="1e5d7cc8-c7be-4377-b069-58a9e0e9a3ed" providerId="ADAL" clId="{497D7C33-AA9D-4270-B3AA-A037C025D8F9}" dt="2026-02-20T03:49:33.159" v="1429" actId="478"/>
          <ac:picMkLst>
            <pc:docMk/>
            <pc:sldMk cId="802895882" sldId="360"/>
            <ac:picMk id="2" creationId="{269E0AF0-7DBD-5579-ABCB-86B74F92A51C}"/>
          </ac:picMkLst>
        </pc:picChg>
      </pc:sldChg>
      <pc:sldChg chg="del">
        <pc:chgData name="Ivars Putnis" userId="1e5d7cc8-c7be-4377-b069-58a9e0e9a3ed" providerId="ADAL" clId="{497D7C33-AA9D-4270-B3AA-A037C025D8F9}" dt="2026-02-20T06:14:16.782" v="1992" actId="47"/>
        <pc:sldMkLst>
          <pc:docMk/>
          <pc:sldMk cId="1187909122" sldId="361"/>
        </pc:sldMkLst>
      </pc:sldChg>
      <pc:sldChg chg="add del">
        <pc:chgData name="Ivars Putnis" userId="1e5d7cc8-c7be-4377-b069-58a9e0e9a3ed" providerId="ADAL" clId="{497D7C33-AA9D-4270-B3AA-A037C025D8F9}" dt="2026-02-20T06:20:00.453" v="2039" actId="47"/>
        <pc:sldMkLst>
          <pc:docMk/>
          <pc:sldMk cId="1296336705" sldId="362"/>
        </pc:sldMkLst>
      </pc:sldChg>
      <pc:sldChg chg="addSp delSp modSp del mod">
        <pc:chgData name="Ivars Putnis" userId="1e5d7cc8-c7be-4377-b069-58a9e0e9a3ed" providerId="ADAL" clId="{497D7C33-AA9D-4270-B3AA-A037C025D8F9}" dt="2026-02-20T06:20:35.518" v="2045" actId="47"/>
        <pc:sldMkLst>
          <pc:docMk/>
          <pc:sldMk cId="40460855" sldId="363"/>
        </pc:sldMkLst>
        <pc:spChg chg="add mod">
          <ac:chgData name="Ivars Putnis" userId="1e5d7cc8-c7be-4377-b069-58a9e0e9a3ed" providerId="ADAL" clId="{497D7C33-AA9D-4270-B3AA-A037C025D8F9}" dt="2026-02-20T06:15:55.555" v="1998"/>
          <ac:spMkLst>
            <pc:docMk/>
            <pc:sldMk cId="40460855" sldId="363"/>
            <ac:spMk id="2" creationId="{60DC2219-5E95-5D24-EF92-C58E95FA23BC}"/>
          </ac:spMkLst>
        </pc:spChg>
        <pc:spChg chg="add mod">
          <ac:chgData name="Ivars Putnis" userId="1e5d7cc8-c7be-4377-b069-58a9e0e9a3ed" providerId="ADAL" clId="{497D7C33-AA9D-4270-B3AA-A037C025D8F9}" dt="2026-02-20T06:16:04.090" v="2000"/>
          <ac:spMkLst>
            <pc:docMk/>
            <pc:sldMk cId="40460855" sldId="363"/>
            <ac:spMk id="3" creationId="{BB51F804-D6D2-9F38-E26B-4BE0D63C8693}"/>
          </ac:spMkLst>
        </pc:spChg>
        <pc:spChg chg="mod">
          <ac:chgData name="Ivars Putnis" userId="1e5d7cc8-c7be-4377-b069-58a9e0e9a3ed" providerId="ADAL" clId="{497D7C33-AA9D-4270-B3AA-A037C025D8F9}" dt="2026-02-20T06:16:38.527" v="2018" actId="1076"/>
          <ac:spMkLst>
            <pc:docMk/>
            <pc:sldMk cId="40460855" sldId="363"/>
            <ac:spMk id="5" creationId="{BE51D74A-C536-A642-6712-DA99369BBF7D}"/>
          </ac:spMkLst>
        </pc:spChg>
        <pc:spChg chg="del">
          <ac:chgData name="Ivars Putnis" userId="1e5d7cc8-c7be-4377-b069-58a9e0e9a3ed" providerId="ADAL" clId="{497D7C33-AA9D-4270-B3AA-A037C025D8F9}" dt="2026-02-20T06:16:23.821" v="2003" actId="478"/>
          <ac:spMkLst>
            <pc:docMk/>
            <pc:sldMk cId="40460855" sldId="363"/>
            <ac:spMk id="7" creationId="{7B43DB82-B8B0-C556-D521-23EA5D31FB3D}"/>
          </ac:spMkLst>
        </pc:spChg>
      </pc:sldChg>
      <pc:sldChg chg="addSp delSp modSp new del mod">
        <pc:chgData name="Ivars Putnis" userId="1e5d7cc8-c7be-4377-b069-58a9e0e9a3ed" providerId="ADAL" clId="{497D7C33-AA9D-4270-B3AA-A037C025D8F9}" dt="2026-02-20T03:47:34.143" v="1415" actId="47"/>
        <pc:sldMkLst>
          <pc:docMk/>
          <pc:sldMk cId="1278144493" sldId="364"/>
        </pc:sldMkLst>
      </pc:sldChg>
      <pc:sldChg chg="addSp delSp modSp new mod modAnim">
        <pc:chgData name="Ivars Putnis" userId="1e5d7cc8-c7be-4377-b069-58a9e0e9a3ed" providerId="ADAL" clId="{497D7C33-AA9D-4270-B3AA-A037C025D8F9}" dt="2026-02-20T06:27:44.891" v="2412"/>
        <pc:sldMkLst>
          <pc:docMk/>
          <pc:sldMk cId="3469020914" sldId="365"/>
        </pc:sldMkLst>
        <pc:spChg chg="del">
          <ac:chgData name="Ivars Putnis" userId="1e5d7cc8-c7be-4377-b069-58a9e0e9a3ed" providerId="ADAL" clId="{497D7C33-AA9D-4270-B3AA-A037C025D8F9}" dt="2026-02-19T01:44:56.019" v="59" actId="478"/>
          <ac:spMkLst>
            <pc:docMk/>
            <pc:sldMk cId="3469020914" sldId="365"/>
            <ac:spMk id="2" creationId="{EBFF0695-F9A8-3EF1-9345-E48870B46465}"/>
          </ac:spMkLst>
        </pc:spChg>
        <pc:spChg chg="mod">
          <ac:chgData name="Ivars Putnis" userId="1e5d7cc8-c7be-4377-b069-58a9e0e9a3ed" providerId="ADAL" clId="{497D7C33-AA9D-4270-B3AA-A037C025D8F9}" dt="2026-02-19T03:13:27.940" v="247" actId="20577"/>
          <ac:spMkLst>
            <pc:docMk/>
            <pc:sldMk cId="3469020914" sldId="365"/>
            <ac:spMk id="3" creationId="{DC2167B0-CB1C-88DD-1B12-88C82E54E0A2}"/>
          </ac:spMkLst>
        </pc:spChg>
        <pc:spChg chg="del mod">
          <ac:chgData name="Ivars Putnis" userId="1e5d7cc8-c7be-4377-b069-58a9e0e9a3ed" providerId="ADAL" clId="{497D7C33-AA9D-4270-B3AA-A037C025D8F9}" dt="2026-02-19T01:45:18.980" v="62" actId="478"/>
          <ac:spMkLst>
            <pc:docMk/>
            <pc:sldMk cId="3469020914" sldId="365"/>
            <ac:spMk id="8" creationId="{C9368168-97C6-6FDF-F07B-56F55FE81BBD}"/>
          </ac:spMkLst>
        </pc:spChg>
        <pc:spChg chg="mod">
          <ac:chgData name="Ivars Putnis" userId="1e5d7cc8-c7be-4377-b069-58a9e0e9a3ed" providerId="ADAL" clId="{497D7C33-AA9D-4270-B3AA-A037C025D8F9}" dt="2026-02-20T06:22:32.707" v="2173" actId="1076"/>
          <ac:spMkLst>
            <pc:docMk/>
            <pc:sldMk cId="3469020914" sldId="365"/>
            <ac:spMk id="26" creationId="{1916050E-F960-7BE9-2DFB-304C6965894B}"/>
          </ac:spMkLst>
        </pc:spChg>
        <pc:spChg chg="add mod">
          <ac:chgData name="Ivars Putnis" userId="1e5d7cc8-c7be-4377-b069-58a9e0e9a3ed" providerId="ADAL" clId="{497D7C33-AA9D-4270-B3AA-A037C025D8F9}" dt="2026-02-20T06:27:08.870" v="2293" actId="207"/>
          <ac:spMkLst>
            <pc:docMk/>
            <pc:sldMk cId="3469020914" sldId="365"/>
            <ac:spMk id="43" creationId="{24D2587A-7DC5-0C81-345F-C9BA799D370A}"/>
          </ac:spMkLst>
        </pc:spChg>
        <pc:spChg chg="add mod">
          <ac:chgData name="Ivars Putnis" userId="1e5d7cc8-c7be-4377-b069-58a9e0e9a3ed" providerId="ADAL" clId="{497D7C33-AA9D-4270-B3AA-A037C025D8F9}" dt="2026-02-20T06:27:23.898" v="2407" actId="20577"/>
          <ac:spMkLst>
            <pc:docMk/>
            <pc:sldMk cId="3469020914" sldId="365"/>
            <ac:spMk id="44" creationId="{327739B9-3D57-68CC-3775-8423C0918AB6}"/>
          </ac:spMkLst>
        </pc:spChg>
        <pc:grpChg chg="add del mod">
          <ac:chgData name="Ivars Putnis" userId="1e5d7cc8-c7be-4377-b069-58a9e0e9a3ed" providerId="ADAL" clId="{497D7C33-AA9D-4270-B3AA-A037C025D8F9}" dt="2026-02-19T02:09:37.813" v="63" actId="478"/>
          <ac:grpSpMkLst>
            <pc:docMk/>
            <pc:sldMk cId="3469020914" sldId="365"/>
            <ac:grpSpMk id="4" creationId="{9AD60BDE-99EE-746A-5D0B-160A9130D2F2}"/>
          </ac:grpSpMkLst>
        </pc:grpChg>
        <pc:grpChg chg="del mod">
          <ac:chgData name="Ivars Putnis" userId="1e5d7cc8-c7be-4377-b069-58a9e0e9a3ed" providerId="ADAL" clId="{497D7C33-AA9D-4270-B3AA-A037C025D8F9}" dt="2026-02-19T01:45:18.980" v="62" actId="478"/>
          <ac:grpSpMkLst>
            <pc:docMk/>
            <pc:sldMk cId="3469020914" sldId="365"/>
            <ac:grpSpMk id="6" creationId="{3BB7E3BD-66B1-615C-C5E9-6F40563BB7DD}"/>
          </ac:grpSpMkLst>
        </pc:grpChg>
        <pc:grpChg chg="add mod">
          <ac:chgData name="Ivars Putnis" userId="1e5d7cc8-c7be-4377-b069-58a9e0e9a3ed" providerId="ADAL" clId="{497D7C33-AA9D-4270-B3AA-A037C025D8F9}" dt="2026-02-20T06:22:32.707" v="2173" actId="1076"/>
          <ac:grpSpMkLst>
            <pc:docMk/>
            <pc:sldMk cId="3469020914" sldId="365"/>
            <ac:grpSpMk id="23" creationId="{655ADB4B-29A3-5BEB-90F6-9D126D95D8EC}"/>
          </ac:grpSpMkLst>
        </pc:grpChg>
        <pc:picChg chg="mod">
          <ac:chgData name="Ivars Putnis" userId="1e5d7cc8-c7be-4377-b069-58a9e0e9a3ed" providerId="ADAL" clId="{497D7C33-AA9D-4270-B3AA-A037C025D8F9}" dt="2026-02-19T01:45:08.004" v="60"/>
          <ac:picMkLst>
            <pc:docMk/>
            <pc:sldMk cId="3469020914" sldId="365"/>
            <ac:picMk id="5" creationId="{62DDD121-DF69-7E40-FC79-BCE304A92445}"/>
          </ac:picMkLst>
        </pc:picChg>
        <pc:picChg chg="mod">
          <ac:chgData name="Ivars Putnis" userId="1e5d7cc8-c7be-4377-b069-58a9e0e9a3ed" providerId="ADAL" clId="{497D7C33-AA9D-4270-B3AA-A037C025D8F9}" dt="2026-02-19T01:45:08.004" v="60"/>
          <ac:picMkLst>
            <pc:docMk/>
            <pc:sldMk cId="3469020914" sldId="365"/>
            <ac:picMk id="7" creationId="{F5DEF528-8543-6788-7271-4B81BF95B725}"/>
          </ac:picMkLst>
        </pc:picChg>
        <pc:picChg chg="add del mod">
          <ac:chgData name="Ivars Putnis" userId="1e5d7cc8-c7be-4377-b069-58a9e0e9a3ed" providerId="ADAL" clId="{497D7C33-AA9D-4270-B3AA-A037C025D8F9}" dt="2026-02-19T02:10:05.435" v="65" actId="478"/>
          <ac:picMkLst>
            <pc:docMk/>
            <pc:sldMk cId="3469020914" sldId="365"/>
            <ac:picMk id="11" creationId="{A6708BEC-2CAD-4B86-754C-63D1B10CBE00}"/>
          </ac:picMkLst>
        </pc:picChg>
        <pc:picChg chg="add del mod">
          <ac:chgData name="Ivars Putnis" userId="1e5d7cc8-c7be-4377-b069-58a9e0e9a3ed" providerId="ADAL" clId="{497D7C33-AA9D-4270-B3AA-A037C025D8F9}" dt="2026-02-19T02:10:54.339" v="67" actId="478"/>
          <ac:picMkLst>
            <pc:docMk/>
            <pc:sldMk cId="3469020914" sldId="365"/>
            <ac:picMk id="13" creationId="{7EA1F11C-CFE2-948F-33A5-EF6FCF5C2718}"/>
          </ac:picMkLst>
        </pc:picChg>
        <pc:picChg chg="add del mod">
          <ac:chgData name="Ivars Putnis" userId="1e5d7cc8-c7be-4377-b069-58a9e0e9a3ed" providerId="ADAL" clId="{497D7C33-AA9D-4270-B3AA-A037C025D8F9}" dt="2026-02-19T02:14:43.168" v="83" actId="478"/>
          <ac:picMkLst>
            <pc:docMk/>
            <pc:sldMk cId="3469020914" sldId="365"/>
            <ac:picMk id="15" creationId="{E80919FA-EA81-1E7D-E3EB-A7F208233161}"/>
          </ac:picMkLst>
        </pc:picChg>
        <pc:picChg chg="add del mod">
          <ac:chgData name="Ivars Putnis" userId="1e5d7cc8-c7be-4377-b069-58a9e0e9a3ed" providerId="ADAL" clId="{497D7C33-AA9D-4270-B3AA-A037C025D8F9}" dt="2026-02-20T06:22:12.057" v="2170" actId="478"/>
          <ac:picMkLst>
            <pc:docMk/>
            <pc:sldMk cId="3469020914" sldId="365"/>
            <ac:picMk id="17" creationId="{19B237A0-B647-1ABA-64E7-94D13E429338}"/>
          </ac:picMkLst>
        </pc:picChg>
        <pc:picChg chg="add mod">
          <ac:chgData name="Ivars Putnis" userId="1e5d7cc8-c7be-4377-b069-58a9e0e9a3ed" providerId="ADAL" clId="{497D7C33-AA9D-4270-B3AA-A037C025D8F9}" dt="2026-02-20T06:24:24.762" v="2199" actId="14100"/>
          <ac:picMkLst>
            <pc:docMk/>
            <pc:sldMk cId="3469020914" sldId="365"/>
            <ac:picMk id="19" creationId="{F98487C9-AB65-0AFA-1847-C5F106758DBE}"/>
          </ac:picMkLst>
        </pc:picChg>
        <pc:picChg chg="add mod">
          <ac:chgData name="Ivars Putnis" userId="1e5d7cc8-c7be-4377-b069-58a9e0e9a3ed" providerId="ADAL" clId="{497D7C33-AA9D-4270-B3AA-A037C025D8F9}" dt="2026-02-20T06:23:33.469" v="2184" actId="1076"/>
          <ac:picMkLst>
            <pc:docMk/>
            <pc:sldMk cId="3469020914" sldId="365"/>
            <ac:picMk id="20" creationId="{DDB0B7F2-8E36-5952-B813-6224F0285BE6}"/>
          </ac:picMkLst>
        </pc:picChg>
        <pc:picChg chg="add del mod">
          <ac:chgData name="Ivars Putnis" userId="1e5d7cc8-c7be-4377-b069-58a9e0e9a3ed" providerId="ADAL" clId="{497D7C33-AA9D-4270-B3AA-A037C025D8F9}" dt="2026-02-19T03:26:15.116" v="265" actId="478"/>
          <ac:picMkLst>
            <pc:docMk/>
            <pc:sldMk cId="3469020914" sldId="365"/>
            <ac:picMk id="21" creationId="{FF693607-224D-E26B-7DDE-CAF0B5852B2B}"/>
          </ac:picMkLst>
        </pc:picChg>
        <pc:picChg chg="add del mod">
          <ac:chgData name="Ivars Putnis" userId="1e5d7cc8-c7be-4377-b069-58a9e0e9a3ed" providerId="ADAL" clId="{497D7C33-AA9D-4270-B3AA-A037C025D8F9}" dt="2026-02-19T20:23:35.276" v="725" actId="478"/>
          <ac:picMkLst>
            <pc:docMk/>
            <pc:sldMk cId="3469020914" sldId="365"/>
            <ac:picMk id="22" creationId="{1041532F-5D96-8D3B-72C8-FF9FE126EEB8}"/>
          </ac:picMkLst>
        </pc:picChg>
        <pc:picChg chg="mod">
          <ac:chgData name="Ivars Putnis" userId="1e5d7cc8-c7be-4377-b069-58a9e0e9a3ed" providerId="ADAL" clId="{497D7C33-AA9D-4270-B3AA-A037C025D8F9}" dt="2026-02-20T06:22:32.707" v="2173" actId="1076"/>
          <ac:picMkLst>
            <pc:docMk/>
            <pc:sldMk cId="3469020914" sldId="365"/>
            <ac:picMk id="24" creationId="{29EFACE2-EADB-6F54-3719-032FBDA849C9}"/>
          </ac:picMkLst>
        </pc:picChg>
        <pc:picChg chg="mod">
          <ac:chgData name="Ivars Putnis" userId="1e5d7cc8-c7be-4377-b069-58a9e0e9a3ed" providerId="ADAL" clId="{497D7C33-AA9D-4270-B3AA-A037C025D8F9}" dt="2026-02-20T06:22:32.707" v="2173" actId="1076"/>
          <ac:picMkLst>
            <pc:docMk/>
            <pc:sldMk cId="3469020914" sldId="365"/>
            <ac:picMk id="25" creationId="{F7578742-6DF4-1498-54AD-A39AE9E06257}"/>
          </ac:picMkLst>
        </pc:picChg>
        <pc:picChg chg="add mod">
          <ac:chgData name="Ivars Putnis" userId="1e5d7cc8-c7be-4377-b069-58a9e0e9a3ed" providerId="ADAL" clId="{497D7C33-AA9D-4270-B3AA-A037C025D8F9}" dt="2026-02-20T06:23:28.528" v="2183" actId="554"/>
          <ac:picMkLst>
            <pc:docMk/>
            <pc:sldMk cId="3469020914" sldId="365"/>
            <ac:picMk id="28" creationId="{6F9E54B7-1224-54C5-7181-B1C006370BEC}"/>
          </ac:picMkLst>
        </pc:picChg>
        <pc:picChg chg="add mod">
          <ac:chgData name="Ivars Putnis" userId="1e5d7cc8-c7be-4377-b069-58a9e0e9a3ed" providerId="ADAL" clId="{497D7C33-AA9D-4270-B3AA-A037C025D8F9}" dt="2026-02-20T06:25:34.051" v="2210" actId="1076"/>
          <ac:picMkLst>
            <pc:docMk/>
            <pc:sldMk cId="3469020914" sldId="365"/>
            <ac:picMk id="29" creationId="{4556D98B-CE8E-A97F-8158-A2E97A605768}"/>
          </ac:picMkLst>
        </pc:picChg>
        <pc:picChg chg="add mod">
          <ac:chgData name="Ivars Putnis" userId="1e5d7cc8-c7be-4377-b069-58a9e0e9a3ed" providerId="ADAL" clId="{497D7C33-AA9D-4270-B3AA-A037C025D8F9}" dt="2026-02-20T06:26:25.807" v="2264" actId="1076"/>
          <ac:picMkLst>
            <pc:docMk/>
            <pc:sldMk cId="3469020914" sldId="365"/>
            <ac:picMk id="30" creationId="{25B98DA0-9CB6-1378-DFE3-9A1648FC9071}"/>
          </ac:picMkLst>
        </pc:picChg>
        <pc:picChg chg="add mod">
          <ac:chgData name="Ivars Putnis" userId="1e5d7cc8-c7be-4377-b069-58a9e0e9a3ed" providerId="ADAL" clId="{497D7C33-AA9D-4270-B3AA-A037C025D8F9}" dt="2026-02-20T06:25:56.772" v="2251" actId="1037"/>
          <ac:picMkLst>
            <pc:docMk/>
            <pc:sldMk cId="3469020914" sldId="365"/>
            <ac:picMk id="31" creationId="{88FAD57D-E2EE-AF6A-F2A1-713317D07328}"/>
          </ac:picMkLst>
        </pc:picChg>
        <pc:picChg chg="add mod">
          <ac:chgData name="Ivars Putnis" userId="1e5d7cc8-c7be-4377-b069-58a9e0e9a3ed" providerId="ADAL" clId="{497D7C33-AA9D-4270-B3AA-A037C025D8F9}" dt="2026-02-20T06:26:10.832" v="2255"/>
          <ac:picMkLst>
            <pc:docMk/>
            <pc:sldMk cId="3469020914" sldId="365"/>
            <ac:picMk id="32" creationId="{C7DD7D8F-3D96-A438-0597-84B3C82A3133}"/>
          </ac:picMkLst>
        </pc:picChg>
        <pc:picChg chg="add mod">
          <ac:chgData name="Ivars Putnis" userId="1e5d7cc8-c7be-4377-b069-58a9e0e9a3ed" providerId="ADAL" clId="{497D7C33-AA9D-4270-B3AA-A037C025D8F9}" dt="2026-02-20T06:26:11.903" v="2256"/>
          <ac:picMkLst>
            <pc:docMk/>
            <pc:sldMk cId="3469020914" sldId="365"/>
            <ac:picMk id="33" creationId="{CB626E3E-E1E2-C705-F3F5-1B081131FD38}"/>
          </ac:picMkLst>
        </pc:picChg>
        <pc:picChg chg="add mod">
          <ac:chgData name="Ivars Putnis" userId="1e5d7cc8-c7be-4377-b069-58a9e0e9a3ed" providerId="ADAL" clId="{497D7C33-AA9D-4270-B3AA-A037C025D8F9}" dt="2026-02-20T06:26:24.308" v="2261" actId="1076"/>
          <ac:picMkLst>
            <pc:docMk/>
            <pc:sldMk cId="3469020914" sldId="365"/>
            <ac:picMk id="34" creationId="{D2731A71-530D-47EE-6E82-1533379D1F53}"/>
          </ac:picMkLst>
        </pc:picChg>
        <pc:picChg chg="add mod">
          <ac:chgData name="Ivars Putnis" userId="1e5d7cc8-c7be-4377-b069-58a9e0e9a3ed" providerId="ADAL" clId="{497D7C33-AA9D-4270-B3AA-A037C025D8F9}" dt="2026-02-20T06:26:20.215" v="2259"/>
          <ac:picMkLst>
            <pc:docMk/>
            <pc:sldMk cId="3469020914" sldId="365"/>
            <ac:picMk id="35" creationId="{3D7CA60C-3042-9C2E-D9FF-ADBD224E8D74}"/>
          </ac:picMkLst>
        </pc:picChg>
        <pc:picChg chg="add mod">
          <ac:chgData name="Ivars Putnis" userId="1e5d7cc8-c7be-4377-b069-58a9e0e9a3ed" providerId="ADAL" clId="{497D7C33-AA9D-4270-B3AA-A037C025D8F9}" dt="2026-02-20T06:26:20.524" v="2260"/>
          <ac:picMkLst>
            <pc:docMk/>
            <pc:sldMk cId="3469020914" sldId="365"/>
            <ac:picMk id="36" creationId="{36E71044-9B8C-33F0-65C1-9CDD022437AA}"/>
          </ac:picMkLst>
        </pc:picChg>
        <pc:picChg chg="add mod">
          <ac:chgData name="Ivars Putnis" userId="1e5d7cc8-c7be-4377-b069-58a9e0e9a3ed" providerId="ADAL" clId="{497D7C33-AA9D-4270-B3AA-A037C025D8F9}" dt="2026-02-20T06:26:35.906" v="2268" actId="1076"/>
          <ac:picMkLst>
            <pc:docMk/>
            <pc:sldMk cId="3469020914" sldId="365"/>
            <ac:picMk id="37" creationId="{72CF6CDF-7122-EC3B-43C7-D84EC887DD40}"/>
          </ac:picMkLst>
        </pc:picChg>
        <pc:picChg chg="add mod">
          <ac:chgData name="Ivars Putnis" userId="1e5d7cc8-c7be-4377-b069-58a9e0e9a3ed" providerId="ADAL" clId="{497D7C33-AA9D-4270-B3AA-A037C025D8F9}" dt="2026-02-20T06:26:37.127" v="2269"/>
          <ac:picMkLst>
            <pc:docMk/>
            <pc:sldMk cId="3469020914" sldId="365"/>
            <ac:picMk id="38" creationId="{12209115-28BF-850A-8C85-8841976340B8}"/>
          </ac:picMkLst>
        </pc:picChg>
        <pc:picChg chg="add mod">
          <ac:chgData name="Ivars Putnis" userId="1e5d7cc8-c7be-4377-b069-58a9e0e9a3ed" providerId="ADAL" clId="{497D7C33-AA9D-4270-B3AA-A037C025D8F9}" dt="2026-02-20T06:26:37.938" v="2270"/>
          <ac:picMkLst>
            <pc:docMk/>
            <pc:sldMk cId="3469020914" sldId="365"/>
            <ac:picMk id="39" creationId="{1CCB1C36-F55B-3113-E7AE-BE5B5462C1D7}"/>
          </ac:picMkLst>
        </pc:picChg>
        <pc:picChg chg="add mod">
          <ac:chgData name="Ivars Putnis" userId="1e5d7cc8-c7be-4377-b069-58a9e0e9a3ed" providerId="ADAL" clId="{497D7C33-AA9D-4270-B3AA-A037C025D8F9}" dt="2026-02-20T06:26:44.038" v="2272" actId="1076"/>
          <ac:picMkLst>
            <pc:docMk/>
            <pc:sldMk cId="3469020914" sldId="365"/>
            <ac:picMk id="40" creationId="{84E6944C-CD72-2CA3-876B-DDFB2765AD07}"/>
          </ac:picMkLst>
        </pc:picChg>
        <pc:picChg chg="add mod">
          <ac:chgData name="Ivars Putnis" userId="1e5d7cc8-c7be-4377-b069-58a9e0e9a3ed" providerId="ADAL" clId="{497D7C33-AA9D-4270-B3AA-A037C025D8F9}" dt="2026-02-20T06:26:44.872" v="2273"/>
          <ac:picMkLst>
            <pc:docMk/>
            <pc:sldMk cId="3469020914" sldId="365"/>
            <ac:picMk id="41" creationId="{487AB1D9-D32A-8403-135B-30D1A0E1A58F}"/>
          </ac:picMkLst>
        </pc:picChg>
        <pc:picChg chg="add mod">
          <ac:chgData name="Ivars Putnis" userId="1e5d7cc8-c7be-4377-b069-58a9e0e9a3ed" providerId="ADAL" clId="{497D7C33-AA9D-4270-B3AA-A037C025D8F9}" dt="2026-02-20T06:26:45.276" v="2274"/>
          <ac:picMkLst>
            <pc:docMk/>
            <pc:sldMk cId="3469020914" sldId="365"/>
            <ac:picMk id="42" creationId="{38F00AEF-C3BE-4A76-EF48-7EF42B15F3C7}"/>
          </ac:picMkLst>
        </pc:picChg>
        <pc:picChg chg="add mod">
          <ac:chgData name="Ivars Putnis" userId="1e5d7cc8-c7be-4377-b069-58a9e0e9a3ed" providerId="ADAL" clId="{497D7C33-AA9D-4270-B3AA-A037C025D8F9}" dt="2026-02-20T06:27:44.891" v="2412"/>
          <ac:picMkLst>
            <pc:docMk/>
            <pc:sldMk cId="3469020914" sldId="365"/>
            <ac:picMk id="45" creationId="{17C79158-C797-BED7-1339-6DC23CA1B122}"/>
          </ac:picMkLst>
        </pc:picChg>
        <pc:picChg chg="add mod">
          <ac:chgData name="Ivars Putnis" userId="1e5d7cc8-c7be-4377-b069-58a9e0e9a3ed" providerId="ADAL" clId="{497D7C33-AA9D-4270-B3AA-A037C025D8F9}" dt="2026-02-20T06:24:29.621" v="2204" actId="14100"/>
          <ac:picMkLst>
            <pc:docMk/>
            <pc:sldMk cId="3469020914" sldId="365"/>
            <ac:picMk id="3074" creationId="{018712A1-C697-F0D9-2F28-CDD6FD45BF1B}"/>
          </ac:picMkLst>
        </pc:picChg>
        <pc:cxnChg chg="del mod">
          <ac:chgData name="Ivars Putnis" userId="1e5d7cc8-c7be-4377-b069-58a9e0e9a3ed" providerId="ADAL" clId="{497D7C33-AA9D-4270-B3AA-A037C025D8F9}" dt="2026-02-19T01:45:15.177" v="61" actId="478"/>
          <ac:cxnSpMkLst>
            <pc:docMk/>
            <pc:sldMk cId="3469020914" sldId="365"/>
            <ac:cxnSpMk id="9" creationId="{CD080035-66EC-24A8-E06E-86E84D5BFD99}"/>
          </ac:cxnSpMkLst>
        </pc:cxnChg>
      </pc:sldChg>
      <pc:sldChg chg="addSp delSp modSp new del mod">
        <pc:chgData name="Ivars Putnis" userId="1e5d7cc8-c7be-4377-b069-58a9e0e9a3ed" providerId="ADAL" clId="{497D7C33-AA9D-4270-B3AA-A037C025D8F9}" dt="2026-02-20T03:47:49.267" v="1417" actId="47"/>
        <pc:sldMkLst>
          <pc:docMk/>
          <pc:sldMk cId="2634713540" sldId="366"/>
        </pc:sldMkLst>
        <pc:spChg chg="del">
          <ac:chgData name="Ivars Putnis" userId="1e5d7cc8-c7be-4377-b069-58a9e0e9a3ed" providerId="ADAL" clId="{497D7C33-AA9D-4270-B3AA-A037C025D8F9}" dt="2026-02-19T02:15:33.083" v="92" actId="478"/>
          <ac:spMkLst>
            <pc:docMk/>
            <pc:sldMk cId="2634713540" sldId="366"/>
            <ac:spMk id="2" creationId="{C26976E1-CC08-3282-1B3C-16CB072C6C62}"/>
          </ac:spMkLst>
        </pc:spChg>
        <pc:picChg chg="add del mod">
          <ac:chgData name="Ivars Putnis" userId="1e5d7cc8-c7be-4377-b069-58a9e0e9a3ed" providerId="ADAL" clId="{497D7C33-AA9D-4270-B3AA-A037C025D8F9}" dt="2026-02-19T02:24:40.625" v="102" actId="478"/>
          <ac:picMkLst>
            <pc:docMk/>
            <pc:sldMk cId="2634713540" sldId="366"/>
            <ac:picMk id="5" creationId="{75B679A2-C5D6-EC5A-2A00-398F89318FA7}"/>
          </ac:picMkLst>
        </pc:picChg>
        <pc:picChg chg="add mod">
          <ac:chgData name="Ivars Putnis" userId="1e5d7cc8-c7be-4377-b069-58a9e0e9a3ed" providerId="ADAL" clId="{497D7C33-AA9D-4270-B3AA-A037C025D8F9}" dt="2026-02-19T02:31:54.930" v="118" actId="553"/>
          <ac:picMkLst>
            <pc:docMk/>
            <pc:sldMk cId="2634713540" sldId="366"/>
            <ac:picMk id="7" creationId="{4FDA5705-7F4D-8027-D1B9-1C93DE47A740}"/>
          </ac:picMkLst>
        </pc:picChg>
        <pc:picChg chg="add mod">
          <ac:chgData name="Ivars Putnis" userId="1e5d7cc8-c7be-4377-b069-58a9e0e9a3ed" providerId="ADAL" clId="{497D7C33-AA9D-4270-B3AA-A037C025D8F9}" dt="2026-02-19T02:25:21.667" v="107" actId="1076"/>
          <ac:picMkLst>
            <pc:docMk/>
            <pc:sldMk cId="2634713540" sldId="366"/>
            <ac:picMk id="8" creationId="{A84C31F6-B829-52A7-3D02-D572CDEC9AFE}"/>
          </ac:picMkLst>
        </pc:picChg>
      </pc:sldChg>
      <pc:sldChg chg="addSp delSp modSp new del mod">
        <pc:chgData name="Ivars Putnis" userId="1e5d7cc8-c7be-4377-b069-58a9e0e9a3ed" providerId="ADAL" clId="{497D7C33-AA9D-4270-B3AA-A037C025D8F9}" dt="2026-02-20T03:47:50.584" v="1418" actId="47"/>
        <pc:sldMkLst>
          <pc:docMk/>
          <pc:sldMk cId="3586770703" sldId="367"/>
        </pc:sldMkLst>
        <pc:spChg chg="del">
          <ac:chgData name="Ivars Putnis" userId="1e5d7cc8-c7be-4377-b069-58a9e0e9a3ed" providerId="ADAL" clId="{497D7C33-AA9D-4270-B3AA-A037C025D8F9}" dt="2026-02-19T02:27:51.275" v="109" actId="478"/>
          <ac:spMkLst>
            <pc:docMk/>
            <pc:sldMk cId="3586770703" sldId="367"/>
            <ac:spMk id="2" creationId="{A59F58D6-EFD2-AF3B-8393-571D62C05A41}"/>
          </ac:spMkLst>
        </pc:spChg>
        <pc:picChg chg="add mod">
          <ac:chgData name="Ivars Putnis" userId="1e5d7cc8-c7be-4377-b069-58a9e0e9a3ed" providerId="ADAL" clId="{497D7C33-AA9D-4270-B3AA-A037C025D8F9}" dt="2026-02-19T02:32:14.955" v="121" actId="553"/>
          <ac:picMkLst>
            <pc:docMk/>
            <pc:sldMk cId="3586770703" sldId="367"/>
            <ac:picMk id="5" creationId="{D9D33822-5665-94A8-26B2-83B674FF8227}"/>
          </ac:picMkLst>
        </pc:picChg>
        <pc:picChg chg="add mod">
          <ac:chgData name="Ivars Putnis" userId="1e5d7cc8-c7be-4377-b069-58a9e0e9a3ed" providerId="ADAL" clId="{497D7C33-AA9D-4270-B3AA-A037C025D8F9}" dt="2026-02-19T22:34:52.173" v="860" actId="1076"/>
          <ac:picMkLst>
            <pc:docMk/>
            <pc:sldMk cId="3586770703" sldId="367"/>
            <ac:picMk id="6" creationId="{C82A7B40-44C6-7097-7BBD-16D48EC83B31}"/>
          </ac:picMkLst>
        </pc:picChg>
      </pc:sldChg>
      <pc:sldChg chg="addSp delSp modSp new del mod">
        <pc:chgData name="Ivars Putnis" userId="1e5d7cc8-c7be-4377-b069-58a9e0e9a3ed" providerId="ADAL" clId="{497D7C33-AA9D-4270-B3AA-A037C025D8F9}" dt="2026-02-20T03:40:03.118" v="1369" actId="47"/>
        <pc:sldMkLst>
          <pc:docMk/>
          <pc:sldMk cId="3411210480" sldId="368"/>
        </pc:sldMkLst>
        <pc:spChg chg="del">
          <ac:chgData name="Ivars Putnis" userId="1e5d7cc8-c7be-4377-b069-58a9e0e9a3ed" providerId="ADAL" clId="{497D7C33-AA9D-4270-B3AA-A037C025D8F9}" dt="2026-02-19T02:28:20.263" v="112" actId="478"/>
          <ac:spMkLst>
            <pc:docMk/>
            <pc:sldMk cId="3411210480" sldId="368"/>
            <ac:spMk id="2" creationId="{B7602180-4373-6104-CBDC-CA82DC1160EE}"/>
          </ac:spMkLst>
        </pc:spChg>
        <pc:picChg chg="add del mod">
          <ac:chgData name="Ivars Putnis" userId="1e5d7cc8-c7be-4377-b069-58a9e0e9a3ed" providerId="ADAL" clId="{497D7C33-AA9D-4270-B3AA-A037C025D8F9}" dt="2026-02-20T03:00:29.435" v="1148" actId="21"/>
          <ac:picMkLst>
            <pc:docMk/>
            <pc:sldMk cId="3411210480" sldId="368"/>
            <ac:picMk id="5" creationId="{B4309FD1-9AF8-D636-5EBB-8B58ED14C147}"/>
          </ac:picMkLst>
        </pc:picChg>
      </pc:sldChg>
      <pc:sldChg chg="addSp delSp modSp new del mod">
        <pc:chgData name="Ivars Putnis" userId="1e5d7cc8-c7be-4377-b069-58a9e0e9a3ed" providerId="ADAL" clId="{497D7C33-AA9D-4270-B3AA-A037C025D8F9}" dt="2026-02-20T03:40:00.770" v="1368" actId="47"/>
        <pc:sldMkLst>
          <pc:docMk/>
          <pc:sldMk cId="3671330278" sldId="369"/>
        </pc:sldMkLst>
        <pc:spChg chg="del">
          <ac:chgData name="Ivars Putnis" userId="1e5d7cc8-c7be-4377-b069-58a9e0e9a3ed" providerId="ADAL" clId="{497D7C33-AA9D-4270-B3AA-A037C025D8F9}" dt="2026-02-19T02:29:59.768" v="115" actId="478"/>
          <ac:spMkLst>
            <pc:docMk/>
            <pc:sldMk cId="3671330278" sldId="369"/>
            <ac:spMk id="2" creationId="{DB35BF85-1084-8878-32F5-BCD496A5B7D6}"/>
          </ac:spMkLst>
        </pc:spChg>
        <pc:picChg chg="add mod">
          <ac:chgData name="Ivars Putnis" userId="1e5d7cc8-c7be-4377-b069-58a9e0e9a3ed" providerId="ADAL" clId="{497D7C33-AA9D-4270-B3AA-A037C025D8F9}" dt="2026-02-19T02:33:25.705" v="128" actId="553"/>
          <ac:picMkLst>
            <pc:docMk/>
            <pc:sldMk cId="3671330278" sldId="369"/>
            <ac:picMk id="5" creationId="{DBD4F066-D855-9650-8C42-3DD2A9302FE4}"/>
          </ac:picMkLst>
        </pc:picChg>
      </pc:sldChg>
      <pc:sldChg chg="addSp modSp add del mod modAnim">
        <pc:chgData name="Ivars Putnis" userId="1e5d7cc8-c7be-4377-b069-58a9e0e9a3ed" providerId="ADAL" clId="{497D7C33-AA9D-4270-B3AA-A037C025D8F9}" dt="2026-02-20T04:03:19.579" v="1465" actId="47"/>
        <pc:sldMkLst>
          <pc:docMk/>
          <pc:sldMk cId="3907651613" sldId="370"/>
        </pc:sldMkLst>
        <pc:picChg chg="add mod">
          <ac:chgData name="Ivars Putnis" userId="1e5d7cc8-c7be-4377-b069-58a9e0e9a3ed" providerId="ADAL" clId="{497D7C33-AA9D-4270-B3AA-A037C025D8F9}" dt="2026-02-19T02:51:06.790" v="163" actId="1076"/>
          <ac:picMkLst>
            <pc:docMk/>
            <pc:sldMk cId="3907651613" sldId="370"/>
            <ac:picMk id="2" creationId="{7E4028B9-29F6-0F37-CEEC-DC6B6560A94B}"/>
          </ac:picMkLst>
        </pc:picChg>
        <pc:picChg chg="add mod">
          <ac:chgData name="Ivars Putnis" userId="1e5d7cc8-c7be-4377-b069-58a9e0e9a3ed" providerId="ADAL" clId="{497D7C33-AA9D-4270-B3AA-A037C025D8F9}" dt="2026-02-19T02:51:06.790" v="163" actId="1076"/>
          <ac:picMkLst>
            <pc:docMk/>
            <pc:sldMk cId="3907651613" sldId="370"/>
            <ac:picMk id="4" creationId="{98D098CE-2E81-F4D5-F474-85CCF4E8745D}"/>
          </ac:picMkLst>
        </pc:picChg>
        <pc:picChg chg="add mod">
          <ac:chgData name="Ivars Putnis" userId="1e5d7cc8-c7be-4377-b069-58a9e0e9a3ed" providerId="ADAL" clId="{497D7C33-AA9D-4270-B3AA-A037C025D8F9}" dt="2026-02-19T03:27:13.644" v="268"/>
          <ac:picMkLst>
            <pc:docMk/>
            <pc:sldMk cId="3907651613" sldId="370"/>
            <ac:picMk id="5" creationId="{AD185A52-0DEF-A2D5-FE3C-EE7F4E532178}"/>
          </ac:picMkLst>
        </pc:picChg>
        <pc:picChg chg="add mod">
          <ac:chgData name="Ivars Putnis" userId="1e5d7cc8-c7be-4377-b069-58a9e0e9a3ed" providerId="ADAL" clId="{497D7C33-AA9D-4270-B3AA-A037C025D8F9}" dt="2026-02-19T02:52:16.706" v="168" actId="1076"/>
          <ac:picMkLst>
            <pc:docMk/>
            <pc:sldMk cId="3907651613" sldId="370"/>
            <ac:picMk id="6" creationId="{970E4219-ACF1-C096-981D-CBC560564EE7}"/>
          </ac:picMkLst>
        </pc:picChg>
        <pc:picChg chg="add mod">
          <ac:chgData name="Ivars Putnis" userId="1e5d7cc8-c7be-4377-b069-58a9e0e9a3ed" providerId="ADAL" clId="{497D7C33-AA9D-4270-B3AA-A037C025D8F9}" dt="2026-02-19T02:52:16.706" v="168" actId="1076"/>
          <ac:picMkLst>
            <pc:docMk/>
            <pc:sldMk cId="3907651613" sldId="370"/>
            <ac:picMk id="7" creationId="{BA09430E-E270-B53C-40AE-92F9A44109DE}"/>
          </ac:picMkLst>
        </pc:picChg>
        <pc:picChg chg="add mod">
          <ac:chgData name="Ivars Putnis" userId="1e5d7cc8-c7be-4377-b069-58a9e0e9a3ed" providerId="ADAL" clId="{497D7C33-AA9D-4270-B3AA-A037C025D8F9}" dt="2026-02-19T03:28:31.319" v="273"/>
          <ac:picMkLst>
            <pc:docMk/>
            <pc:sldMk cId="3907651613" sldId="370"/>
            <ac:picMk id="8" creationId="{5A903229-53AB-CAC8-D098-84476750012A}"/>
          </ac:picMkLst>
        </pc:picChg>
        <pc:picChg chg="add mod">
          <ac:chgData name="Ivars Putnis" userId="1e5d7cc8-c7be-4377-b069-58a9e0e9a3ed" providerId="ADAL" clId="{497D7C33-AA9D-4270-B3AA-A037C025D8F9}" dt="2026-02-19T03:28:48.993" v="274"/>
          <ac:picMkLst>
            <pc:docMk/>
            <pc:sldMk cId="3907651613" sldId="370"/>
            <ac:picMk id="9" creationId="{58EAFD1F-0819-BEC9-8B59-AD7D6D088B7E}"/>
          </ac:picMkLst>
        </pc:picChg>
        <pc:picChg chg="add mod">
          <ac:chgData name="Ivars Putnis" userId="1e5d7cc8-c7be-4377-b069-58a9e0e9a3ed" providerId="ADAL" clId="{497D7C33-AA9D-4270-B3AA-A037C025D8F9}" dt="2026-02-19T02:53:37.370" v="173" actId="1076"/>
          <ac:picMkLst>
            <pc:docMk/>
            <pc:sldMk cId="3907651613" sldId="370"/>
            <ac:picMk id="10" creationId="{DB5F49BC-5F11-D685-1A7F-54A641884F37}"/>
          </ac:picMkLst>
        </pc:picChg>
        <pc:picChg chg="mod">
          <ac:chgData name="Ivars Putnis" userId="1e5d7cc8-c7be-4377-b069-58a9e0e9a3ed" providerId="ADAL" clId="{497D7C33-AA9D-4270-B3AA-A037C025D8F9}" dt="2026-02-19T02:53:05.775" v="171" actId="1076"/>
          <ac:picMkLst>
            <pc:docMk/>
            <pc:sldMk cId="3907651613" sldId="370"/>
            <ac:picMk id="17" creationId="{FE80718E-09CD-E509-61F3-7E09F2DA6E3C}"/>
          </ac:picMkLst>
        </pc:picChg>
        <pc:picChg chg="mod">
          <ac:chgData name="Ivars Putnis" userId="1e5d7cc8-c7be-4377-b069-58a9e0e9a3ed" providerId="ADAL" clId="{497D7C33-AA9D-4270-B3AA-A037C025D8F9}" dt="2026-02-19T02:52:46.414" v="170"/>
          <ac:picMkLst>
            <pc:docMk/>
            <pc:sldMk cId="3907651613" sldId="370"/>
            <ac:picMk id="19" creationId="{C74A4306-15E7-DC91-6FA1-4528FFA570BC}"/>
          </ac:picMkLst>
        </pc:picChg>
      </pc:sldChg>
      <pc:sldChg chg="addSp delSp modSp new del mod ord">
        <pc:chgData name="Ivars Putnis" userId="1e5d7cc8-c7be-4377-b069-58a9e0e9a3ed" providerId="ADAL" clId="{497D7C33-AA9D-4270-B3AA-A037C025D8F9}" dt="2026-02-20T06:21:04.156" v="2047" actId="47"/>
        <pc:sldMkLst>
          <pc:docMk/>
          <pc:sldMk cId="532257023" sldId="371"/>
        </pc:sldMkLst>
        <pc:spChg chg="del">
          <ac:chgData name="Ivars Putnis" userId="1e5d7cc8-c7be-4377-b069-58a9e0e9a3ed" providerId="ADAL" clId="{497D7C33-AA9D-4270-B3AA-A037C025D8F9}" dt="2026-02-19T02:45:31.861" v="144" actId="478"/>
          <ac:spMkLst>
            <pc:docMk/>
            <pc:sldMk cId="532257023" sldId="371"/>
            <ac:spMk id="2" creationId="{7C2AF7EB-3A60-6800-E0B5-E13FF2B929AA}"/>
          </ac:spMkLst>
        </pc:spChg>
        <pc:spChg chg="add mod">
          <ac:chgData name="Ivars Putnis" userId="1e5d7cc8-c7be-4377-b069-58a9e0e9a3ed" providerId="ADAL" clId="{497D7C33-AA9D-4270-B3AA-A037C025D8F9}" dt="2026-02-19T11:20:01.669" v="719" actId="20577"/>
          <ac:spMkLst>
            <pc:docMk/>
            <pc:sldMk cId="532257023" sldId="371"/>
            <ac:spMk id="5" creationId="{74E25F47-91F1-6B7B-2098-255DCCB93903}"/>
          </ac:spMkLst>
        </pc:spChg>
        <pc:picChg chg="mod modCrop">
          <ac:chgData name="Ivars Putnis" userId="1e5d7cc8-c7be-4377-b069-58a9e0e9a3ed" providerId="ADAL" clId="{497D7C33-AA9D-4270-B3AA-A037C025D8F9}" dt="2026-02-19T02:47:13.046" v="153" actId="14100"/>
          <ac:picMkLst>
            <pc:docMk/>
            <pc:sldMk cId="532257023" sldId="371"/>
            <ac:picMk id="4" creationId="{97CE557C-37E9-A91F-E5E6-DC1CC9CE06EC}"/>
          </ac:picMkLst>
        </pc:picChg>
      </pc:sldChg>
      <pc:sldChg chg="addSp delSp modSp add del mod modAnim">
        <pc:chgData name="Ivars Putnis" userId="1e5d7cc8-c7be-4377-b069-58a9e0e9a3ed" providerId="ADAL" clId="{497D7C33-AA9D-4270-B3AA-A037C025D8F9}" dt="2026-02-20T03:47:47.206" v="1416" actId="47"/>
        <pc:sldMkLst>
          <pc:docMk/>
          <pc:sldMk cId="386123582" sldId="372"/>
        </pc:sldMkLst>
        <pc:picChg chg="del">
          <ac:chgData name="Ivars Putnis" userId="1e5d7cc8-c7be-4377-b069-58a9e0e9a3ed" providerId="ADAL" clId="{497D7C33-AA9D-4270-B3AA-A037C025D8F9}" dt="2026-02-19T03:08:05.590" v="210" actId="478"/>
          <ac:picMkLst>
            <pc:docMk/>
            <pc:sldMk cId="386123582" sldId="372"/>
            <ac:picMk id="6" creationId="{247F4320-A502-1651-7AB1-6809F7F5B4EA}"/>
          </ac:picMkLst>
        </pc:picChg>
        <pc:picChg chg="mod">
          <ac:chgData name="Ivars Putnis" userId="1e5d7cc8-c7be-4377-b069-58a9e0e9a3ed" providerId="ADAL" clId="{497D7C33-AA9D-4270-B3AA-A037C025D8F9}" dt="2026-02-19T03:00:46.109" v="188" actId="555"/>
          <ac:picMkLst>
            <pc:docMk/>
            <pc:sldMk cId="386123582" sldId="372"/>
            <ac:picMk id="10" creationId="{C4BB2927-1BC0-BF61-1D71-EDC280FA1AD3}"/>
          </ac:picMkLst>
        </pc:picChg>
        <pc:picChg chg="add mod">
          <ac:chgData name="Ivars Putnis" userId="1e5d7cc8-c7be-4377-b069-58a9e0e9a3ed" providerId="ADAL" clId="{497D7C33-AA9D-4270-B3AA-A037C025D8F9}" dt="2026-02-19T03:01:16.343" v="190" actId="555"/>
          <ac:picMkLst>
            <pc:docMk/>
            <pc:sldMk cId="386123582" sldId="372"/>
            <ac:picMk id="11" creationId="{28AE98A9-AA76-A238-A5F1-50F3C79C9325}"/>
          </ac:picMkLst>
        </pc:picChg>
        <pc:picChg chg="add mod">
          <ac:chgData name="Ivars Putnis" userId="1e5d7cc8-c7be-4377-b069-58a9e0e9a3ed" providerId="ADAL" clId="{497D7C33-AA9D-4270-B3AA-A037C025D8F9}" dt="2026-02-19T03:03:56.277" v="199" actId="555"/>
          <ac:picMkLst>
            <pc:docMk/>
            <pc:sldMk cId="386123582" sldId="372"/>
            <ac:picMk id="12" creationId="{4EA963F8-3100-F116-7D05-289F012AE3BA}"/>
          </ac:picMkLst>
        </pc:picChg>
        <pc:picChg chg="del">
          <ac:chgData name="Ivars Putnis" userId="1e5d7cc8-c7be-4377-b069-58a9e0e9a3ed" providerId="ADAL" clId="{497D7C33-AA9D-4270-B3AA-A037C025D8F9}" dt="2026-02-19T03:05:10.279" v="203" actId="478"/>
          <ac:picMkLst>
            <pc:docMk/>
            <pc:sldMk cId="386123582" sldId="372"/>
            <ac:picMk id="19" creationId="{E821D5B8-C3AB-38E3-4369-A1ED4AE9FF79}"/>
          </ac:picMkLst>
        </pc:picChg>
      </pc:sldChg>
      <pc:sldChg chg="addSp delSp modSp new del mod">
        <pc:chgData name="Ivars Putnis" userId="1e5d7cc8-c7be-4377-b069-58a9e0e9a3ed" providerId="ADAL" clId="{497D7C33-AA9D-4270-B3AA-A037C025D8F9}" dt="2026-02-20T04:03:16.052" v="1464" actId="47"/>
        <pc:sldMkLst>
          <pc:docMk/>
          <pc:sldMk cId="4068916039" sldId="373"/>
        </pc:sldMkLst>
        <pc:spChg chg="del">
          <ac:chgData name="Ivars Putnis" userId="1e5d7cc8-c7be-4377-b069-58a9e0e9a3ed" providerId="ADAL" clId="{497D7C33-AA9D-4270-B3AA-A037C025D8F9}" dt="2026-02-19T03:29:32.741" v="276" actId="478"/>
          <ac:spMkLst>
            <pc:docMk/>
            <pc:sldMk cId="4068916039" sldId="373"/>
            <ac:spMk id="2" creationId="{87E9FBC9-972C-D231-5583-9D3C4F2350F8}"/>
          </ac:spMkLst>
        </pc:spChg>
        <pc:spChg chg="mod">
          <ac:chgData name="Ivars Putnis" userId="1e5d7cc8-c7be-4377-b069-58a9e0e9a3ed" providerId="ADAL" clId="{497D7C33-AA9D-4270-B3AA-A037C025D8F9}" dt="2026-02-19T03:29:39.038" v="281" actId="20577"/>
          <ac:spMkLst>
            <pc:docMk/>
            <pc:sldMk cId="4068916039" sldId="373"/>
            <ac:spMk id="3" creationId="{355111DA-F4C8-E5A6-0289-C6902067290A}"/>
          </ac:spMkLst>
        </pc:spChg>
        <pc:picChg chg="add mod">
          <ac:chgData name="Ivars Putnis" userId="1e5d7cc8-c7be-4377-b069-58a9e0e9a3ed" providerId="ADAL" clId="{497D7C33-AA9D-4270-B3AA-A037C025D8F9}" dt="2026-02-19T03:30:00.105" v="283" actId="555"/>
          <ac:picMkLst>
            <pc:docMk/>
            <pc:sldMk cId="4068916039" sldId="373"/>
            <ac:picMk id="4" creationId="{95E6A575-D165-1F75-B47F-D6EEA54545D6}"/>
          </ac:picMkLst>
        </pc:picChg>
        <pc:picChg chg="add mod">
          <ac:chgData name="Ivars Putnis" userId="1e5d7cc8-c7be-4377-b069-58a9e0e9a3ed" providerId="ADAL" clId="{497D7C33-AA9D-4270-B3AA-A037C025D8F9}" dt="2026-02-19T03:32:12.519" v="288" actId="1076"/>
          <ac:picMkLst>
            <pc:docMk/>
            <pc:sldMk cId="4068916039" sldId="373"/>
            <ac:picMk id="5" creationId="{1C17F613-C992-0CAC-0FD8-10EA1B535DAF}"/>
          </ac:picMkLst>
        </pc:picChg>
      </pc:sldChg>
      <pc:sldChg chg="addSp delSp modSp new mod modAnim">
        <pc:chgData name="Ivars Putnis" userId="1e5d7cc8-c7be-4377-b069-58a9e0e9a3ed" providerId="ADAL" clId="{497D7C33-AA9D-4270-B3AA-A037C025D8F9}" dt="2026-02-20T06:27:41.825" v="2411" actId="1076"/>
        <pc:sldMkLst>
          <pc:docMk/>
          <pc:sldMk cId="802491970" sldId="374"/>
        </pc:sldMkLst>
        <pc:spChg chg="del">
          <ac:chgData name="Ivars Putnis" userId="1e5d7cc8-c7be-4377-b069-58a9e0e9a3ed" providerId="ADAL" clId="{497D7C33-AA9D-4270-B3AA-A037C025D8F9}" dt="2026-02-19T22:18:16.954" v="752" actId="478"/>
          <ac:spMkLst>
            <pc:docMk/>
            <pc:sldMk cId="802491970" sldId="374"/>
            <ac:spMk id="2" creationId="{77E04BE2-F42D-6D53-B92D-E513C1497E74}"/>
          </ac:spMkLst>
        </pc:spChg>
        <pc:spChg chg="mod">
          <ac:chgData name="Ivars Putnis" userId="1e5d7cc8-c7be-4377-b069-58a9e0e9a3ed" providerId="ADAL" clId="{497D7C33-AA9D-4270-B3AA-A037C025D8F9}" dt="2026-02-19T22:22:01.191" v="784" actId="20577"/>
          <ac:spMkLst>
            <pc:docMk/>
            <pc:sldMk cId="802491970" sldId="374"/>
            <ac:spMk id="3" creationId="{911575E5-98DD-0DCA-98C1-E5E453C1A561}"/>
          </ac:spMkLst>
        </pc:spChg>
        <pc:spChg chg="add mod ord">
          <ac:chgData name="Ivars Putnis" userId="1e5d7cc8-c7be-4377-b069-58a9e0e9a3ed" providerId="ADAL" clId="{497D7C33-AA9D-4270-B3AA-A037C025D8F9}" dt="2026-02-20T04:14:35.528" v="1579" actId="1076"/>
          <ac:spMkLst>
            <pc:docMk/>
            <pc:sldMk cId="802491970" sldId="374"/>
            <ac:spMk id="9" creationId="{62611FE3-5DDE-F89D-2A81-F99C03529536}"/>
          </ac:spMkLst>
        </pc:spChg>
        <pc:spChg chg="add mod">
          <ac:chgData name="Ivars Putnis" userId="1e5d7cc8-c7be-4377-b069-58a9e0e9a3ed" providerId="ADAL" clId="{497D7C33-AA9D-4270-B3AA-A037C025D8F9}" dt="2026-02-20T04:14:23.169" v="1577" actId="1076"/>
          <ac:spMkLst>
            <pc:docMk/>
            <pc:sldMk cId="802491970" sldId="374"/>
            <ac:spMk id="13" creationId="{26EC5B05-F6EF-A569-CD2B-74E0FBFAD009}"/>
          </ac:spMkLst>
        </pc:spChg>
        <pc:grpChg chg="add mod">
          <ac:chgData name="Ivars Putnis" userId="1e5d7cc8-c7be-4377-b069-58a9e0e9a3ed" providerId="ADAL" clId="{497D7C33-AA9D-4270-B3AA-A037C025D8F9}" dt="2026-02-20T04:11:04.668" v="1561" actId="14100"/>
          <ac:grpSpMkLst>
            <pc:docMk/>
            <pc:sldMk cId="802491970" sldId="374"/>
            <ac:grpSpMk id="11" creationId="{BBD56838-E08B-E413-B36C-9DA14134F833}"/>
          </ac:grpSpMkLst>
        </pc:grpChg>
        <pc:grpChg chg="add mod">
          <ac:chgData name="Ivars Putnis" userId="1e5d7cc8-c7be-4377-b069-58a9e0e9a3ed" providerId="ADAL" clId="{497D7C33-AA9D-4270-B3AA-A037C025D8F9}" dt="2026-02-20T04:08:42.265" v="1547" actId="1076"/>
          <ac:grpSpMkLst>
            <pc:docMk/>
            <pc:sldMk cId="802491970" sldId="374"/>
            <ac:grpSpMk id="14" creationId="{8F11EE8E-9401-71C2-DAF2-679806B00620}"/>
          </ac:grpSpMkLst>
        </pc:grpChg>
        <pc:picChg chg="add mod">
          <ac:chgData name="Ivars Putnis" userId="1e5d7cc8-c7be-4377-b069-58a9e0e9a3ed" providerId="ADAL" clId="{497D7C33-AA9D-4270-B3AA-A037C025D8F9}" dt="2026-02-20T06:23:12.464" v="2180" actId="554"/>
          <ac:picMkLst>
            <pc:docMk/>
            <pc:sldMk cId="802491970" sldId="374"/>
            <ac:picMk id="5" creationId="{11912DB9-935C-6BAF-26E1-B25A48F60966}"/>
          </ac:picMkLst>
        </pc:picChg>
        <pc:picChg chg="add mod">
          <ac:chgData name="Ivars Putnis" userId="1e5d7cc8-c7be-4377-b069-58a9e0e9a3ed" providerId="ADAL" clId="{497D7C33-AA9D-4270-B3AA-A037C025D8F9}" dt="2026-02-20T04:13:43.569" v="1574" actId="1076"/>
          <ac:picMkLst>
            <pc:docMk/>
            <pc:sldMk cId="802491970" sldId="374"/>
            <ac:picMk id="6" creationId="{6858712E-F5B6-4DE2-F35B-E72A8D3F5DF0}"/>
          </ac:picMkLst>
        </pc:picChg>
        <pc:picChg chg="add mod">
          <ac:chgData name="Ivars Putnis" userId="1e5d7cc8-c7be-4377-b069-58a9e0e9a3ed" providerId="ADAL" clId="{497D7C33-AA9D-4270-B3AA-A037C025D8F9}" dt="2026-02-20T04:07:24.804" v="1518" actId="1076"/>
          <ac:picMkLst>
            <pc:docMk/>
            <pc:sldMk cId="802491970" sldId="374"/>
            <ac:picMk id="7" creationId="{610B65A3-894F-8865-0EE6-D076B86B4F22}"/>
          </ac:picMkLst>
        </pc:picChg>
        <pc:picChg chg="mod">
          <ac:chgData name="Ivars Putnis" userId="1e5d7cc8-c7be-4377-b069-58a9e0e9a3ed" providerId="ADAL" clId="{497D7C33-AA9D-4270-B3AA-A037C025D8F9}" dt="2026-02-20T04:04:47.651" v="1481" actId="164"/>
          <ac:picMkLst>
            <pc:docMk/>
            <pc:sldMk cId="802491970" sldId="374"/>
            <ac:picMk id="10" creationId="{D46F44A2-C165-854A-8CAB-BB68C163204B}"/>
          </ac:picMkLst>
        </pc:picChg>
        <pc:picChg chg="add mod">
          <ac:chgData name="Ivars Putnis" userId="1e5d7cc8-c7be-4377-b069-58a9e0e9a3ed" providerId="ADAL" clId="{497D7C33-AA9D-4270-B3AA-A037C025D8F9}" dt="2026-02-20T04:08:24.165" v="1538" actId="164"/>
          <ac:picMkLst>
            <pc:docMk/>
            <pc:sldMk cId="802491970" sldId="374"/>
            <ac:picMk id="12" creationId="{1A24CDC7-00C4-116A-43D6-178D5A910BF5}"/>
          </ac:picMkLst>
        </pc:picChg>
        <pc:picChg chg="add mod">
          <ac:chgData name="Ivars Putnis" userId="1e5d7cc8-c7be-4377-b069-58a9e0e9a3ed" providerId="ADAL" clId="{497D7C33-AA9D-4270-B3AA-A037C025D8F9}" dt="2026-02-20T06:27:41.825" v="2411" actId="1076"/>
          <ac:picMkLst>
            <pc:docMk/>
            <pc:sldMk cId="802491970" sldId="374"/>
            <ac:picMk id="27" creationId="{5D7232F1-D954-9C35-3685-A5287A933F23}"/>
          </ac:picMkLst>
        </pc:picChg>
        <pc:picChg chg="add mod">
          <ac:chgData name="Ivars Putnis" userId="1e5d7cc8-c7be-4377-b069-58a9e0e9a3ed" providerId="ADAL" clId="{497D7C33-AA9D-4270-B3AA-A037C025D8F9}" dt="2026-02-20T04:05:23.554" v="1488" actId="14100"/>
          <ac:picMkLst>
            <pc:docMk/>
            <pc:sldMk cId="802491970" sldId="374"/>
            <ac:picMk id="1026" creationId="{4B4DC326-67D7-0F91-3EB0-A8C45CBB2805}"/>
          </ac:picMkLst>
        </pc:picChg>
        <pc:cxnChg chg="add del mod">
          <ac:chgData name="Ivars Putnis" userId="1e5d7cc8-c7be-4377-b069-58a9e0e9a3ed" providerId="ADAL" clId="{497D7C33-AA9D-4270-B3AA-A037C025D8F9}" dt="2026-02-20T04:09:30.163" v="1553" actId="478"/>
          <ac:cxnSpMkLst>
            <pc:docMk/>
            <pc:sldMk cId="802491970" sldId="374"/>
            <ac:cxnSpMk id="16" creationId="{0A2A5FE5-3CE8-F52A-A1E4-383AF4912EF1}"/>
          </ac:cxnSpMkLst>
        </pc:cxnChg>
        <pc:cxnChg chg="add mod">
          <ac:chgData name="Ivars Putnis" userId="1e5d7cc8-c7be-4377-b069-58a9e0e9a3ed" providerId="ADAL" clId="{497D7C33-AA9D-4270-B3AA-A037C025D8F9}" dt="2026-02-20T04:10:01.038" v="1556" actId="1582"/>
          <ac:cxnSpMkLst>
            <pc:docMk/>
            <pc:sldMk cId="802491970" sldId="374"/>
            <ac:cxnSpMk id="18" creationId="{517ACC6F-E599-AC8C-EEB1-5FB7DF9D797B}"/>
          </ac:cxnSpMkLst>
        </pc:cxnChg>
        <pc:cxnChg chg="add mod">
          <ac:chgData name="Ivars Putnis" userId="1e5d7cc8-c7be-4377-b069-58a9e0e9a3ed" providerId="ADAL" clId="{497D7C33-AA9D-4270-B3AA-A037C025D8F9}" dt="2026-02-20T04:10:46.751" v="1560" actId="14100"/>
          <ac:cxnSpMkLst>
            <pc:docMk/>
            <pc:sldMk cId="802491970" sldId="374"/>
            <ac:cxnSpMk id="19" creationId="{007F6707-2E63-CBC0-AB33-CCC65B21EECC}"/>
          </ac:cxnSpMkLst>
        </pc:cxnChg>
        <pc:cxnChg chg="add mod">
          <ac:chgData name="Ivars Putnis" userId="1e5d7cc8-c7be-4377-b069-58a9e0e9a3ed" providerId="ADAL" clId="{497D7C33-AA9D-4270-B3AA-A037C025D8F9}" dt="2026-02-20T04:11:47.217" v="1567" actId="14100"/>
          <ac:cxnSpMkLst>
            <pc:docMk/>
            <pc:sldMk cId="802491970" sldId="374"/>
            <ac:cxnSpMk id="22" creationId="{1DDC9DB4-46A6-7EDD-8419-8C7CB75F2CDD}"/>
          </ac:cxnSpMkLst>
        </pc:cxnChg>
      </pc:sldChg>
      <pc:sldChg chg="addSp delSp modSp new mod ord addAnim delAnim modAnim">
        <pc:chgData name="Ivars Putnis" userId="1e5d7cc8-c7be-4377-b069-58a9e0e9a3ed" providerId="ADAL" clId="{497D7C33-AA9D-4270-B3AA-A037C025D8F9}" dt="2026-02-20T04:00:20.924" v="1455" actId="478"/>
        <pc:sldMkLst>
          <pc:docMk/>
          <pc:sldMk cId="3482887216" sldId="375"/>
        </pc:sldMkLst>
        <pc:spChg chg="del">
          <ac:chgData name="Ivars Putnis" userId="1e5d7cc8-c7be-4377-b069-58a9e0e9a3ed" providerId="ADAL" clId="{497D7C33-AA9D-4270-B3AA-A037C025D8F9}" dt="2026-02-19T22:27:57.318" v="817" actId="478"/>
          <ac:spMkLst>
            <pc:docMk/>
            <pc:sldMk cId="3482887216" sldId="375"/>
            <ac:spMk id="2" creationId="{F9FEC0A5-D422-E7F5-218F-A1A76A303542}"/>
          </ac:spMkLst>
        </pc:spChg>
        <pc:spChg chg="del">
          <ac:chgData name="Ivars Putnis" userId="1e5d7cc8-c7be-4377-b069-58a9e0e9a3ed" providerId="ADAL" clId="{497D7C33-AA9D-4270-B3AA-A037C025D8F9}" dt="2026-02-19T22:48:02.969" v="903" actId="478"/>
          <ac:spMkLst>
            <pc:docMk/>
            <pc:sldMk cId="3482887216" sldId="375"/>
            <ac:spMk id="3" creationId="{BD1E06F4-D5AA-34F1-68B2-BA6D26329CD9}"/>
          </ac:spMkLst>
        </pc:spChg>
        <pc:spChg chg="add mod">
          <ac:chgData name="Ivars Putnis" userId="1e5d7cc8-c7be-4377-b069-58a9e0e9a3ed" providerId="ADAL" clId="{497D7C33-AA9D-4270-B3AA-A037C025D8F9}" dt="2026-02-20T03:43:20.830" v="1388" actId="1076"/>
          <ac:spMkLst>
            <pc:docMk/>
            <pc:sldMk cId="3482887216" sldId="375"/>
            <ac:spMk id="18" creationId="{195A6A30-8E13-630F-02E5-35BFB35887FD}"/>
          </ac:spMkLst>
        </pc:spChg>
        <pc:spChg chg="add mod">
          <ac:chgData name="Ivars Putnis" userId="1e5d7cc8-c7be-4377-b069-58a9e0e9a3ed" providerId="ADAL" clId="{497D7C33-AA9D-4270-B3AA-A037C025D8F9}" dt="2026-02-20T03:43:20.830" v="1388" actId="1076"/>
          <ac:spMkLst>
            <pc:docMk/>
            <pc:sldMk cId="3482887216" sldId="375"/>
            <ac:spMk id="20" creationId="{CB7AB5DC-5362-C12A-03EF-317399FB6CA7}"/>
          </ac:spMkLst>
        </pc:spChg>
        <pc:spChg chg="add mod">
          <ac:chgData name="Ivars Putnis" userId="1e5d7cc8-c7be-4377-b069-58a9e0e9a3ed" providerId="ADAL" clId="{497D7C33-AA9D-4270-B3AA-A037C025D8F9}" dt="2026-02-20T03:43:20.830" v="1388" actId="1076"/>
          <ac:spMkLst>
            <pc:docMk/>
            <pc:sldMk cId="3482887216" sldId="375"/>
            <ac:spMk id="22" creationId="{044EB992-5D2F-BEE2-A5A4-6179AED5749D}"/>
          </ac:spMkLst>
        </pc:spChg>
        <pc:spChg chg="add mod">
          <ac:chgData name="Ivars Putnis" userId="1e5d7cc8-c7be-4377-b069-58a9e0e9a3ed" providerId="ADAL" clId="{497D7C33-AA9D-4270-B3AA-A037C025D8F9}" dt="2026-02-20T03:43:36.345" v="1390" actId="1076"/>
          <ac:spMkLst>
            <pc:docMk/>
            <pc:sldMk cId="3482887216" sldId="375"/>
            <ac:spMk id="24" creationId="{7EDE133A-60FC-B072-82DC-46165E01E7CF}"/>
          </ac:spMkLst>
        </pc:spChg>
        <pc:spChg chg="add mod">
          <ac:chgData name="Ivars Putnis" userId="1e5d7cc8-c7be-4377-b069-58a9e0e9a3ed" providerId="ADAL" clId="{497D7C33-AA9D-4270-B3AA-A037C025D8F9}" dt="2026-02-20T03:43:30.912" v="1389" actId="1076"/>
          <ac:spMkLst>
            <pc:docMk/>
            <pc:sldMk cId="3482887216" sldId="375"/>
            <ac:spMk id="30" creationId="{A06906EC-4B6C-38F1-7398-88562EFC40CC}"/>
          </ac:spMkLst>
        </pc:spChg>
        <pc:spChg chg="add mod">
          <ac:chgData name="Ivars Putnis" userId="1e5d7cc8-c7be-4377-b069-58a9e0e9a3ed" providerId="ADAL" clId="{497D7C33-AA9D-4270-B3AA-A037C025D8F9}" dt="2026-02-20T03:43:30.912" v="1389" actId="1076"/>
          <ac:spMkLst>
            <pc:docMk/>
            <pc:sldMk cId="3482887216" sldId="375"/>
            <ac:spMk id="33" creationId="{4E88167A-C6DC-B214-68AF-A7085E377702}"/>
          </ac:spMkLst>
        </pc:spChg>
        <pc:spChg chg="add mod">
          <ac:chgData name="Ivars Putnis" userId="1e5d7cc8-c7be-4377-b069-58a9e0e9a3ed" providerId="ADAL" clId="{497D7C33-AA9D-4270-B3AA-A037C025D8F9}" dt="2026-02-20T03:43:30.912" v="1389" actId="1076"/>
          <ac:spMkLst>
            <pc:docMk/>
            <pc:sldMk cId="3482887216" sldId="375"/>
            <ac:spMk id="34" creationId="{3A2042D7-FC33-ADB0-3C5E-423EC0E09D05}"/>
          </ac:spMkLst>
        </pc:spChg>
        <pc:spChg chg="add mod">
          <ac:chgData name="Ivars Putnis" userId="1e5d7cc8-c7be-4377-b069-58a9e0e9a3ed" providerId="ADAL" clId="{497D7C33-AA9D-4270-B3AA-A037C025D8F9}" dt="2026-02-20T03:51:21.561" v="1442" actId="1076"/>
          <ac:spMkLst>
            <pc:docMk/>
            <pc:sldMk cId="3482887216" sldId="375"/>
            <ac:spMk id="46" creationId="{585B4F2D-A301-5BBE-2E38-C5E694C97DF1}"/>
          </ac:spMkLst>
        </pc:spChg>
        <pc:grpChg chg="add mod">
          <ac:chgData name="Ivars Putnis" userId="1e5d7cc8-c7be-4377-b069-58a9e0e9a3ed" providerId="ADAL" clId="{497D7C33-AA9D-4270-B3AA-A037C025D8F9}" dt="2026-02-20T03:42:44.487" v="1384" actId="1076"/>
          <ac:grpSpMkLst>
            <pc:docMk/>
            <pc:sldMk cId="3482887216" sldId="375"/>
            <ac:grpSpMk id="19" creationId="{34797FAF-8054-77A3-87D2-5EC082B04447}"/>
          </ac:grpSpMkLst>
        </pc:grpChg>
        <pc:grpChg chg="add mod">
          <ac:chgData name="Ivars Putnis" userId="1e5d7cc8-c7be-4377-b069-58a9e0e9a3ed" providerId="ADAL" clId="{497D7C33-AA9D-4270-B3AA-A037C025D8F9}" dt="2026-02-20T03:42:56.496" v="1385" actId="1076"/>
          <ac:grpSpMkLst>
            <pc:docMk/>
            <pc:sldMk cId="3482887216" sldId="375"/>
            <ac:grpSpMk id="21" creationId="{ACA11D10-319F-C610-CD2E-53E476F262F9}"/>
          </ac:grpSpMkLst>
        </pc:grpChg>
        <pc:grpChg chg="add mod">
          <ac:chgData name="Ivars Putnis" userId="1e5d7cc8-c7be-4377-b069-58a9e0e9a3ed" providerId="ADAL" clId="{497D7C33-AA9D-4270-B3AA-A037C025D8F9}" dt="2026-02-20T03:43:20.830" v="1388" actId="1076"/>
          <ac:grpSpMkLst>
            <pc:docMk/>
            <pc:sldMk cId="3482887216" sldId="375"/>
            <ac:grpSpMk id="23" creationId="{83FE2D31-D157-DC15-188A-6C91FB4BC938}"/>
          </ac:grpSpMkLst>
        </pc:grpChg>
        <pc:grpChg chg="add mod">
          <ac:chgData name="Ivars Putnis" userId="1e5d7cc8-c7be-4377-b069-58a9e0e9a3ed" providerId="ADAL" clId="{497D7C33-AA9D-4270-B3AA-A037C025D8F9}" dt="2026-02-20T03:43:36.345" v="1390" actId="1076"/>
          <ac:grpSpMkLst>
            <pc:docMk/>
            <pc:sldMk cId="3482887216" sldId="375"/>
            <ac:grpSpMk id="28" creationId="{14E1CBF2-3968-11F0-51A3-23803ABD898F}"/>
          </ac:grpSpMkLst>
        </pc:grpChg>
        <pc:grpChg chg="add mod">
          <ac:chgData name="Ivars Putnis" userId="1e5d7cc8-c7be-4377-b069-58a9e0e9a3ed" providerId="ADAL" clId="{497D7C33-AA9D-4270-B3AA-A037C025D8F9}" dt="2026-02-20T03:42:31.273" v="1382" actId="1076"/>
          <ac:grpSpMkLst>
            <pc:docMk/>
            <pc:sldMk cId="3482887216" sldId="375"/>
            <ac:grpSpMk id="31" creationId="{8CB59C1E-8730-663E-9F93-5050617819A7}"/>
          </ac:grpSpMkLst>
        </pc:grpChg>
        <pc:grpChg chg="add mod">
          <ac:chgData name="Ivars Putnis" userId="1e5d7cc8-c7be-4377-b069-58a9e0e9a3ed" providerId="ADAL" clId="{497D7C33-AA9D-4270-B3AA-A037C025D8F9}" dt="2026-02-20T03:42:22.180" v="1380" actId="1076"/>
          <ac:grpSpMkLst>
            <pc:docMk/>
            <pc:sldMk cId="3482887216" sldId="375"/>
            <ac:grpSpMk id="35" creationId="{5E05C41C-96CF-AB87-D8D0-3A3536FB0C88}"/>
          </ac:grpSpMkLst>
        </pc:grpChg>
        <pc:grpChg chg="add mod">
          <ac:chgData name="Ivars Putnis" userId="1e5d7cc8-c7be-4377-b069-58a9e0e9a3ed" providerId="ADAL" clId="{497D7C33-AA9D-4270-B3AA-A037C025D8F9}" dt="2026-02-20T03:43:30.912" v="1389" actId="1076"/>
          <ac:grpSpMkLst>
            <pc:docMk/>
            <pc:sldMk cId="3482887216" sldId="375"/>
            <ac:grpSpMk id="36" creationId="{80E84227-471A-47A0-92DA-CE220E22BFBE}"/>
          </ac:grpSpMkLst>
        </pc:grpChg>
        <pc:picChg chg="add mod">
          <ac:chgData name="Ivars Putnis" userId="1e5d7cc8-c7be-4377-b069-58a9e0e9a3ed" providerId="ADAL" clId="{497D7C33-AA9D-4270-B3AA-A037C025D8F9}" dt="2026-02-20T03:43:20.830" v="1388" actId="1076"/>
          <ac:picMkLst>
            <pc:docMk/>
            <pc:sldMk cId="3482887216" sldId="375"/>
            <ac:picMk id="4" creationId="{9BACB434-EB32-B7D1-B180-F1CDBA94C518}"/>
          </ac:picMkLst>
        </pc:picChg>
        <pc:picChg chg="add mod">
          <ac:chgData name="Ivars Putnis" userId="1e5d7cc8-c7be-4377-b069-58a9e0e9a3ed" providerId="ADAL" clId="{497D7C33-AA9D-4270-B3AA-A037C025D8F9}" dt="2026-02-20T03:43:20.830" v="1388" actId="1076"/>
          <ac:picMkLst>
            <pc:docMk/>
            <pc:sldMk cId="3482887216" sldId="375"/>
            <ac:picMk id="5" creationId="{EF0065F8-C9F3-2FCE-9BE3-B3B0E18F454D}"/>
          </ac:picMkLst>
        </pc:picChg>
        <pc:picChg chg="add mod">
          <ac:chgData name="Ivars Putnis" userId="1e5d7cc8-c7be-4377-b069-58a9e0e9a3ed" providerId="ADAL" clId="{497D7C33-AA9D-4270-B3AA-A037C025D8F9}" dt="2026-02-20T03:43:20.830" v="1388" actId="1076"/>
          <ac:picMkLst>
            <pc:docMk/>
            <pc:sldMk cId="3482887216" sldId="375"/>
            <ac:picMk id="7" creationId="{638F0AA5-445D-5E6D-AFBA-6E11C6D07448}"/>
          </ac:picMkLst>
        </pc:picChg>
        <pc:picChg chg="add mod">
          <ac:chgData name="Ivars Putnis" userId="1e5d7cc8-c7be-4377-b069-58a9e0e9a3ed" providerId="ADAL" clId="{497D7C33-AA9D-4270-B3AA-A037C025D8F9}" dt="2026-02-20T03:43:20.830" v="1388" actId="1076"/>
          <ac:picMkLst>
            <pc:docMk/>
            <pc:sldMk cId="3482887216" sldId="375"/>
            <ac:picMk id="8" creationId="{75EC48B3-F876-0FDA-77CD-9B7054BB71B8}"/>
          </ac:picMkLst>
        </pc:picChg>
        <pc:picChg chg="add del mod">
          <ac:chgData name="Ivars Putnis" userId="1e5d7cc8-c7be-4377-b069-58a9e0e9a3ed" providerId="ADAL" clId="{497D7C33-AA9D-4270-B3AA-A037C025D8F9}" dt="2026-02-20T02:58:27.255" v="1108" actId="478"/>
          <ac:picMkLst>
            <pc:docMk/>
            <pc:sldMk cId="3482887216" sldId="375"/>
            <ac:picMk id="9" creationId="{2543DDAF-ABE0-1CAE-20FC-A42EF9D49523}"/>
          </ac:picMkLst>
        </pc:picChg>
        <pc:picChg chg="add del mod">
          <ac:chgData name="Ivars Putnis" userId="1e5d7cc8-c7be-4377-b069-58a9e0e9a3ed" providerId="ADAL" clId="{497D7C33-AA9D-4270-B3AA-A037C025D8F9}" dt="2026-02-20T02:58:24.992" v="1107" actId="478"/>
          <ac:picMkLst>
            <pc:docMk/>
            <pc:sldMk cId="3482887216" sldId="375"/>
            <ac:picMk id="10" creationId="{36F55DC8-7419-6FC5-94B3-54F8D6196F1A}"/>
          </ac:picMkLst>
        </pc:picChg>
        <pc:picChg chg="add mod">
          <ac:chgData name="Ivars Putnis" userId="1e5d7cc8-c7be-4377-b069-58a9e0e9a3ed" providerId="ADAL" clId="{497D7C33-AA9D-4270-B3AA-A037C025D8F9}" dt="2026-02-20T03:43:36.345" v="1390" actId="1076"/>
          <ac:picMkLst>
            <pc:docMk/>
            <pc:sldMk cId="3482887216" sldId="375"/>
            <ac:picMk id="11" creationId="{4C068F5E-4A48-103F-337B-AB5120D8C735}"/>
          </ac:picMkLst>
        </pc:picChg>
        <pc:picChg chg="add del mod">
          <ac:chgData name="Ivars Putnis" userId="1e5d7cc8-c7be-4377-b069-58a9e0e9a3ed" providerId="ADAL" clId="{497D7C33-AA9D-4270-B3AA-A037C025D8F9}" dt="2026-02-20T02:58:22.576" v="1106" actId="478"/>
          <ac:picMkLst>
            <pc:docMk/>
            <pc:sldMk cId="3482887216" sldId="375"/>
            <ac:picMk id="12" creationId="{30B716AC-62F2-1667-9A6B-E9B341400A2C}"/>
          </ac:picMkLst>
        </pc:picChg>
        <pc:picChg chg="add mod">
          <ac:chgData name="Ivars Putnis" userId="1e5d7cc8-c7be-4377-b069-58a9e0e9a3ed" providerId="ADAL" clId="{497D7C33-AA9D-4270-B3AA-A037C025D8F9}" dt="2026-02-20T03:26:03.621" v="1288" actId="555"/>
          <ac:picMkLst>
            <pc:docMk/>
            <pc:sldMk cId="3482887216" sldId="375"/>
            <ac:picMk id="13" creationId="{58C806C5-1DF1-958B-D4AD-505A7F496B2F}"/>
          </ac:picMkLst>
        </pc:picChg>
        <pc:picChg chg="add del mod">
          <ac:chgData name="Ivars Putnis" userId="1e5d7cc8-c7be-4377-b069-58a9e0e9a3ed" providerId="ADAL" clId="{497D7C33-AA9D-4270-B3AA-A037C025D8F9}" dt="2026-02-19T22:58:23.896" v="960" actId="478"/>
          <ac:picMkLst>
            <pc:docMk/>
            <pc:sldMk cId="3482887216" sldId="375"/>
            <ac:picMk id="15" creationId="{17B09F0D-A459-AB66-5FE8-8A920D4342DE}"/>
          </ac:picMkLst>
        </pc:picChg>
        <pc:picChg chg="add mod">
          <ac:chgData name="Ivars Putnis" userId="1e5d7cc8-c7be-4377-b069-58a9e0e9a3ed" providerId="ADAL" clId="{497D7C33-AA9D-4270-B3AA-A037C025D8F9}" dt="2026-02-20T03:28:07.419" v="1299" actId="555"/>
          <ac:picMkLst>
            <pc:docMk/>
            <pc:sldMk cId="3482887216" sldId="375"/>
            <ac:picMk id="17" creationId="{F769B812-3FC3-94A1-43CE-A75D01E96C0B}"/>
          </ac:picMkLst>
        </pc:picChg>
        <pc:picChg chg="add mod">
          <ac:chgData name="Ivars Putnis" userId="1e5d7cc8-c7be-4377-b069-58a9e0e9a3ed" providerId="ADAL" clId="{497D7C33-AA9D-4270-B3AA-A037C025D8F9}" dt="2026-02-20T03:43:30.912" v="1389" actId="1076"/>
          <ac:picMkLst>
            <pc:docMk/>
            <pc:sldMk cId="3482887216" sldId="375"/>
            <ac:picMk id="25" creationId="{9FAFAE8E-9847-7ED0-B501-8AB8126F973E}"/>
          </ac:picMkLst>
        </pc:picChg>
        <pc:picChg chg="add mod">
          <ac:chgData name="Ivars Putnis" userId="1e5d7cc8-c7be-4377-b069-58a9e0e9a3ed" providerId="ADAL" clId="{497D7C33-AA9D-4270-B3AA-A037C025D8F9}" dt="2026-02-20T03:43:30.912" v="1389" actId="1076"/>
          <ac:picMkLst>
            <pc:docMk/>
            <pc:sldMk cId="3482887216" sldId="375"/>
            <ac:picMk id="26" creationId="{C2067906-A654-B1C1-9D4A-8A1932F09AB5}"/>
          </ac:picMkLst>
        </pc:picChg>
        <pc:picChg chg="add mod">
          <ac:chgData name="Ivars Putnis" userId="1e5d7cc8-c7be-4377-b069-58a9e0e9a3ed" providerId="ADAL" clId="{497D7C33-AA9D-4270-B3AA-A037C025D8F9}" dt="2026-02-20T03:43:30.912" v="1389" actId="1076"/>
          <ac:picMkLst>
            <pc:docMk/>
            <pc:sldMk cId="3482887216" sldId="375"/>
            <ac:picMk id="27" creationId="{666D10B8-88C0-45DC-C4C7-F8162E6EAA9F}"/>
          </ac:picMkLst>
        </pc:picChg>
        <pc:picChg chg="add mod">
          <ac:chgData name="Ivars Putnis" userId="1e5d7cc8-c7be-4377-b069-58a9e0e9a3ed" providerId="ADAL" clId="{497D7C33-AA9D-4270-B3AA-A037C025D8F9}" dt="2026-02-20T03:28:54.482" v="1302" actId="555"/>
          <ac:picMkLst>
            <pc:docMk/>
            <pc:sldMk cId="3482887216" sldId="375"/>
            <ac:picMk id="29" creationId="{B4309FD1-9AF8-D636-5EBB-8B58ED14C147}"/>
          </ac:picMkLst>
        </pc:picChg>
        <pc:picChg chg="add mod">
          <ac:chgData name="Ivars Putnis" userId="1e5d7cc8-c7be-4377-b069-58a9e0e9a3ed" providerId="ADAL" clId="{497D7C33-AA9D-4270-B3AA-A037C025D8F9}" dt="2026-02-20T03:29:01.503" v="1304" actId="555"/>
          <ac:picMkLst>
            <pc:docMk/>
            <pc:sldMk cId="3482887216" sldId="375"/>
            <ac:picMk id="32" creationId="{739FB723-FA6C-F3D8-6FAB-ACEDA42F0262}"/>
          </ac:picMkLst>
        </pc:picChg>
        <pc:picChg chg="add mod">
          <ac:chgData name="Ivars Putnis" userId="1e5d7cc8-c7be-4377-b069-58a9e0e9a3ed" providerId="ADAL" clId="{497D7C33-AA9D-4270-B3AA-A037C025D8F9}" dt="2026-02-20T03:29:08.928" v="1306" actId="555"/>
          <ac:picMkLst>
            <pc:docMk/>
            <pc:sldMk cId="3482887216" sldId="375"/>
            <ac:picMk id="37" creationId="{89370AD6-036B-71AE-5B6C-C91BBA512ECC}"/>
          </ac:picMkLst>
        </pc:picChg>
        <pc:picChg chg="add mod">
          <ac:chgData name="Ivars Putnis" userId="1e5d7cc8-c7be-4377-b069-58a9e0e9a3ed" providerId="ADAL" clId="{497D7C33-AA9D-4270-B3AA-A037C025D8F9}" dt="2026-02-20T03:29:15.249" v="1308" actId="555"/>
          <ac:picMkLst>
            <pc:docMk/>
            <pc:sldMk cId="3482887216" sldId="375"/>
            <ac:picMk id="38" creationId="{DBEF3F32-BAB4-158E-9D45-151AD8AA1CB6}"/>
          </ac:picMkLst>
        </pc:picChg>
        <pc:picChg chg="add del mod">
          <ac:chgData name="Ivars Putnis" userId="1e5d7cc8-c7be-4377-b069-58a9e0e9a3ed" providerId="ADAL" clId="{497D7C33-AA9D-4270-B3AA-A037C025D8F9}" dt="2026-02-20T03:17:17.986" v="1243" actId="478"/>
          <ac:picMkLst>
            <pc:docMk/>
            <pc:sldMk cId="3482887216" sldId="375"/>
            <ac:picMk id="40" creationId="{64D2EFDE-6275-DDBA-74B4-812A4C9CA876}"/>
          </ac:picMkLst>
        </pc:picChg>
        <pc:picChg chg="add del mod">
          <ac:chgData name="Ivars Putnis" userId="1e5d7cc8-c7be-4377-b069-58a9e0e9a3ed" providerId="ADAL" clId="{497D7C33-AA9D-4270-B3AA-A037C025D8F9}" dt="2026-02-20T04:00:20.924" v="1455" actId="478"/>
          <ac:picMkLst>
            <pc:docMk/>
            <pc:sldMk cId="3482887216" sldId="375"/>
            <ac:picMk id="42" creationId="{19B811B4-5216-92DF-3B06-54745130FFC1}"/>
          </ac:picMkLst>
        </pc:picChg>
        <pc:picChg chg="add mod ord">
          <ac:chgData name="Ivars Putnis" userId="1e5d7cc8-c7be-4377-b069-58a9e0e9a3ed" providerId="ADAL" clId="{497D7C33-AA9D-4270-B3AA-A037C025D8F9}" dt="2026-02-20T03:28:27.950" v="1300" actId="167"/>
          <ac:picMkLst>
            <pc:docMk/>
            <pc:sldMk cId="3482887216" sldId="375"/>
            <ac:picMk id="44" creationId="{E8A281E4-699E-7354-8300-BB67212EDD36}"/>
          </ac:picMkLst>
        </pc:picChg>
        <pc:picChg chg="add mod">
          <ac:chgData name="Ivars Putnis" userId="1e5d7cc8-c7be-4377-b069-58a9e0e9a3ed" providerId="ADAL" clId="{497D7C33-AA9D-4270-B3AA-A037C025D8F9}" dt="2026-02-20T03:48:11.014" v="1419" actId="1076"/>
          <ac:picMkLst>
            <pc:docMk/>
            <pc:sldMk cId="3482887216" sldId="375"/>
            <ac:picMk id="45" creationId="{1EA95F17-9B59-5CA0-65E2-032720D4BAEF}"/>
          </ac:picMkLst>
        </pc:picChg>
        <pc:picChg chg="add mod">
          <ac:chgData name="Ivars Putnis" userId="1e5d7cc8-c7be-4377-b069-58a9e0e9a3ed" providerId="ADAL" clId="{497D7C33-AA9D-4270-B3AA-A037C025D8F9}" dt="2026-02-20T03:43:20.830" v="1388" actId="1076"/>
          <ac:picMkLst>
            <pc:docMk/>
            <pc:sldMk cId="3482887216" sldId="375"/>
            <ac:picMk id="2050" creationId="{94E1C8D6-DAD2-3585-BA1D-1E961D2F9D14}"/>
          </ac:picMkLst>
        </pc:picChg>
        <pc:picChg chg="add mod">
          <ac:chgData name="Ivars Putnis" userId="1e5d7cc8-c7be-4377-b069-58a9e0e9a3ed" providerId="ADAL" clId="{497D7C33-AA9D-4270-B3AA-A037C025D8F9}" dt="2026-02-20T03:43:20.830" v="1388" actId="1076"/>
          <ac:picMkLst>
            <pc:docMk/>
            <pc:sldMk cId="3482887216" sldId="375"/>
            <ac:picMk id="2051" creationId="{3D3CB249-4BDA-635A-AEBD-91C373926352}"/>
          </ac:picMkLst>
        </pc:picChg>
        <pc:picChg chg="mod">
          <ac:chgData name="Ivars Putnis" userId="1e5d7cc8-c7be-4377-b069-58a9e0e9a3ed" providerId="ADAL" clId="{497D7C33-AA9D-4270-B3AA-A037C025D8F9}" dt="2026-02-20T03:43:30.912" v="1389" actId="1076"/>
          <ac:picMkLst>
            <pc:docMk/>
            <pc:sldMk cId="3482887216" sldId="375"/>
            <ac:picMk id="2052" creationId="{764668D2-8145-9519-EE2D-8EC0AE798627}"/>
          </ac:picMkLst>
        </pc:picChg>
        <pc:picChg chg="add mod">
          <ac:chgData name="Ivars Putnis" userId="1e5d7cc8-c7be-4377-b069-58a9e0e9a3ed" providerId="ADAL" clId="{497D7C33-AA9D-4270-B3AA-A037C025D8F9}" dt="2026-02-20T03:43:30.912" v="1389" actId="1076"/>
          <ac:picMkLst>
            <pc:docMk/>
            <pc:sldMk cId="3482887216" sldId="375"/>
            <ac:picMk id="2053" creationId="{B1D4B373-378E-B95F-E168-CD249F89669C}"/>
          </ac:picMkLst>
        </pc:picChg>
        <pc:picChg chg="mod">
          <ac:chgData name="Ivars Putnis" userId="1e5d7cc8-c7be-4377-b069-58a9e0e9a3ed" providerId="ADAL" clId="{497D7C33-AA9D-4270-B3AA-A037C025D8F9}" dt="2026-02-20T03:43:36.345" v="1390" actId="1076"/>
          <ac:picMkLst>
            <pc:docMk/>
            <pc:sldMk cId="3482887216" sldId="375"/>
            <ac:picMk id="2054" creationId="{BACE7B91-19CC-5267-AFCA-1EF0BD58416F}"/>
          </ac:picMkLst>
        </pc:picChg>
        <pc:picChg chg="add mod">
          <ac:chgData name="Ivars Putnis" userId="1e5d7cc8-c7be-4377-b069-58a9e0e9a3ed" providerId="ADAL" clId="{497D7C33-AA9D-4270-B3AA-A037C025D8F9}" dt="2026-02-20T03:43:30.912" v="1389" actId="1076"/>
          <ac:picMkLst>
            <pc:docMk/>
            <pc:sldMk cId="3482887216" sldId="375"/>
            <ac:picMk id="2055" creationId="{D1EFA215-4E5E-3464-D38A-7F7445EC1362}"/>
          </ac:picMkLst>
        </pc:picChg>
      </pc:sldChg>
      <pc:sldChg chg="modSp add del mod">
        <pc:chgData name="Ivars Putnis" userId="1e5d7cc8-c7be-4377-b069-58a9e0e9a3ed" providerId="ADAL" clId="{497D7C33-AA9D-4270-B3AA-A037C025D8F9}" dt="2026-02-20T03:44:59.306" v="1414" actId="47"/>
        <pc:sldMkLst>
          <pc:docMk/>
          <pc:sldMk cId="854182466" sldId="376"/>
        </pc:sldMkLst>
        <pc:spChg chg="mod">
          <ac:chgData name="Ivars Putnis" userId="1e5d7cc8-c7be-4377-b069-58a9e0e9a3ed" providerId="ADAL" clId="{497D7C33-AA9D-4270-B3AA-A037C025D8F9}" dt="2026-02-20T03:39:21.566" v="1367" actId="1076"/>
          <ac:spMkLst>
            <pc:docMk/>
            <pc:sldMk cId="854182466" sldId="376"/>
            <ac:spMk id="18" creationId="{32BAEE47-276C-464B-A0A5-55479BFF6786}"/>
          </ac:spMkLst>
        </pc:spChg>
        <pc:spChg chg="mod">
          <ac:chgData name="Ivars Putnis" userId="1e5d7cc8-c7be-4377-b069-58a9e0e9a3ed" providerId="ADAL" clId="{497D7C33-AA9D-4270-B3AA-A037C025D8F9}" dt="2026-02-20T03:35:05.352" v="1353" actId="1076"/>
          <ac:spMkLst>
            <pc:docMk/>
            <pc:sldMk cId="854182466" sldId="376"/>
            <ac:spMk id="20" creationId="{3C6D512A-C0D0-33A5-610D-338E3BE18498}"/>
          </ac:spMkLst>
        </pc:spChg>
        <pc:spChg chg="mod">
          <ac:chgData name="Ivars Putnis" userId="1e5d7cc8-c7be-4377-b069-58a9e0e9a3ed" providerId="ADAL" clId="{497D7C33-AA9D-4270-B3AA-A037C025D8F9}" dt="2026-02-20T03:34:58.024" v="1352" actId="1076"/>
          <ac:spMkLst>
            <pc:docMk/>
            <pc:sldMk cId="854182466" sldId="376"/>
            <ac:spMk id="22" creationId="{E60EE59F-7B17-FBE2-BD13-3D7DADFA9520}"/>
          </ac:spMkLst>
        </pc:spChg>
        <pc:spChg chg="mod">
          <ac:chgData name="Ivars Putnis" userId="1e5d7cc8-c7be-4377-b069-58a9e0e9a3ed" providerId="ADAL" clId="{497D7C33-AA9D-4270-B3AA-A037C025D8F9}" dt="2026-02-20T03:38:33.559" v="1363" actId="1076"/>
          <ac:spMkLst>
            <pc:docMk/>
            <pc:sldMk cId="854182466" sldId="376"/>
            <ac:spMk id="24" creationId="{F4ED067B-3C36-2D8F-A67A-BDBA8C94BEF2}"/>
          </ac:spMkLst>
        </pc:spChg>
        <pc:spChg chg="mod">
          <ac:chgData name="Ivars Putnis" userId="1e5d7cc8-c7be-4377-b069-58a9e0e9a3ed" providerId="ADAL" clId="{497D7C33-AA9D-4270-B3AA-A037C025D8F9}" dt="2026-02-20T03:38:44.186" v="1364" actId="1076"/>
          <ac:spMkLst>
            <pc:docMk/>
            <pc:sldMk cId="854182466" sldId="376"/>
            <ac:spMk id="30" creationId="{73D07E33-0472-54A8-C3E8-7D92DB51636D}"/>
          </ac:spMkLst>
        </pc:spChg>
        <pc:spChg chg="mod">
          <ac:chgData name="Ivars Putnis" userId="1e5d7cc8-c7be-4377-b069-58a9e0e9a3ed" providerId="ADAL" clId="{497D7C33-AA9D-4270-B3AA-A037C025D8F9}" dt="2026-02-20T03:38:55.338" v="1365" actId="1076"/>
          <ac:spMkLst>
            <pc:docMk/>
            <pc:sldMk cId="854182466" sldId="376"/>
            <ac:spMk id="33" creationId="{AD1927E4-D4B2-C7DA-38C7-B08D6271F3A9}"/>
          </ac:spMkLst>
        </pc:spChg>
        <pc:spChg chg="mod">
          <ac:chgData name="Ivars Putnis" userId="1e5d7cc8-c7be-4377-b069-58a9e0e9a3ed" providerId="ADAL" clId="{497D7C33-AA9D-4270-B3AA-A037C025D8F9}" dt="2026-02-20T03:39:06.185" v="1366" actId="1076"/>
          <ac:spMkLst>
            <pc:docMk/>
            <pc:sldMk cId="854182466" sldId="376"/>
            <ac:spMk id="34" creationId="{461AA257-6774-A14C-FA49-740DDE97EA65}"/>
          </ac:spMkLst>
        </pc:spChg>
        <pc:grpChg chg="mod">
          <ac:chgData name="Ivars Putnis" userId="1e5d7cc8-c7be-4377-b069-58a9e0e9a3ed" providerId="ADAL" clId="{497D7C33-AA9D-4270-B3AA-A037C025D8F9}" dt="2026-02-20T03:39:21.566" v="1367" actId="1076"/>
          <ac:grpSpMkLst>
            <pc:docMk/>
            <pc:sldMk cId="854182466" sldId="376"/>
            <ac:grpSpMk id="19" creationId="{9AA9E38D-C6E4-7BB2-95AD-511241B27462}"/>
          </ac:grpSpMkLst>
        </pc:grpChg>
        <pc:grpChg chg="mod">
          <ac:chgData name="Ivars Putnis" userId="1e5d7cc8-c7be-4377-b069-58a9e0e9a3ed" providerId="ADAL" clId="{497D7C33-AA9D-4270-B3AA-A037C025D8F9}" dt="2026-02-20T03:35:05.352" v="1353" actId="1076"/>
          <ac:grpSpMkLst>
            <pc:docMk/>
            <pc:sldMk cId="854182466" sldId="376"/>
            <ac:grpSpMk id="21" creationId="{7DE5436B-BB7B-A911-B316-01FAD21B5906}"/>
          </ac:grpSpMkLst>
        </pc:grpChg>
        <pc:grpChg chg="mod">
          <ac:chgData name="Ivars Putnis" userId="1e5d7cc8-c7be-4377-b069-58a9e0e9a3ed" providerId="ADAL" clId="{497D7C33-AA9D-4270-B3AA-A037C025D8F9}" dt="2026-02-20T03:34:58.024" v="1352" actId="1076"/>
          <ac:grpSpMkLst>
            <pc:docMk/>
            <pc:sldMk cId="854182466" sldId="376"/>
            <ac:grpSpMk id="23" creationId="{44545ACA-B693-3FB2-E7B5-0B9B35B47E48}"/>
          </ac:grpSpMkLst>
        </pc:grpChg>
        <pc:grpChg chg="mod">
          <ac:chgData name="Ivars Putnis" userId="1e5d7cc8-c7be-4377-b069-58a9e0e9a3ed" providerId="ADAL" clId="{497D7C33-AA9D-4270-B3AA-A037C025D8F9}" dt="2026-02-20T03:38:33.559" v="1363" actId="1076"/>
          <ac:grpSpMkLst>
            <pc:docMk/>
            <pc:sldMk cId="854182466" sldId="376"/>
            <ac:grpSpMk id="28" creationId="{83047368-1EAA-B4E7-C79D-FD0476CE1D92}"/>
          </ac:grpSpMkLst>
        </pc:grpChg>
        <pc:grpChg chg="mod">
          <ac:chgData name="Ivars Putnis" userId="1e5d7cc8-c7be-4377-b069-58a9e0e9a3ed" providerId="ADAL" clId="{497D7C33-AA9D-4270-B3AA-A037C025D8F9}" dt="2026-02-20T03:38:44.186" v="1364" actId="1076"/>
          <ac:grpSpMkLst>
            <pc:docMk/>
            <pc:sldMk cId="854182466" sldId="376"/>
            <ac:grpSpMk id="31" creationId="{B278C344-0CD6-F2DA-6B3A-86780B706843}"/>
          </ac:grpSpMkLst>
        </pc:grpChg>
        <pc:grpChg chg="mod">
          <ac:chgData name="Ivars Putnis" userId="1e5d7cc8-c7be-4377-b069-58a9e0e9a3ed" providerId="ADAL" clId="{497D7C33-AA9D-4270-B3AA-A037C025D8F9}" dt="2026-02-20T03:38:55.338" v="1365" actId="1076"/>
          <ac:grpSpMkLst>
            <pc:docMk/>
            <pc:sldMk cId="854182466" sldId="376"/>
            <ac:grpSpMk id="35" creationId="{574E5ADA-53BE-1E0D-D91A-2CA5B8788426}"/>
          </ac:grpSpMkLst>
        </pc:grpChg>
        <pc:grpChg chg="mod">
          <ac:chgData name="Ivars Putnis" userId="1e5d7cc8-c7be-4377-b069-58a9e0e9a3ed" providerId="ADAL" clId="{497D7C33-AA9D-4270-B3AA-A037C025D8F9}" dt="2026-02-20T03:39:06.185" v="1366" actId="1076"/>
          <ac:grpSpMkLst>
            <pc:docMk/>
            <pc:sldMk cId="854182466" sldId="376"/>
            <ac:grpSpMk id="36" creationId="{2C1EAC66-B5E5-D5A6-B640-6CC0E0FD9AEE}"/>
          </ac:grpSpMkLst>
        </pc:grpChg>
        <pc:picChg chg="mod">
          <ac:chgData name="Ivars Putnis" userId="1e5d7cc8-c7be-4377-b069-58a9e0e9a3ed" providerId="ADAL" clId="{497D7C33-AA9D-4270-B3AA-A037C025D8F9}" dt="2026-02-20T03:35:05.352" v="1353" actId="1076"/>
          <ac:picMkLst>
            <pc:docMk/>
            <pc:sldMk cId="854182466" sldId="376"/>
            <ac:picMk id="4" creationId="{0DFA7118-A6A9-4436-1FD4-553F5720B65A}"/>
          </ac:picMkLst>
        </pc:picChg>
        <pc:picChg chg="mod">
          <ac:chgData name="Ivars Putnis" userId="1e5d7cc8-c7be-4377-b069-58a9e0e9a3ed" providerId="ADAL" clId="{497D7C33-AA9D-4270-B3AA-A037C025D8F9}" dt="2026-02-20T03:35:05.352" v="1353" actId="1076"/>
          <ac:picMkLst>
            <pc:docMk/>
            <pc:sldMk cId="854182466" sldId="376"/>
            <ac:picMk id="5" creationId="{31677C21-9098-5997-F663-8B20E0DAF104}"/>
          </ac:picMkLst>
        </pc:picChg>
        <pc:picChg chg="mod">
          <ac:chgData name="Ivars Putnis" userId="1e5d7cc8-c7be-4377-b069-58a9e0e9a3ed" providerId="ADAL" clId="{497D7C33-AA9D-4270-B3AA-A037C025D8F9}" dt="2026-02-20T03:34:58.024" v="1352" actId="1076"/>
          <ac:picMkLst>
            <pc:docMk/>
            <pc:sldMk cId="854182466" sldId="376"/>
            <ac:picMk id="7" creationId="{C6D492DB-B73C-F161-E9C2-A4865A156ADD}"/>
          </ac:picMkLst>
        </pc:picChg>
        <pc:picChg chg="mod">
          <ac:chgData name="Ivars Putnis" userId="1e5d7cc8-c7be-4377-b069-58a9e0e9a3ed" providerId="ADAL" clId="{497D7C33-AA9D-4270-B3AA-A037C025D8F9}" dt="2026-02-20T03:39:21.566" v="1367" actId="1076"/>
          <ac:picMkLst>
            <pc:docMk/>
            <pc:sldMk cId="854182466" sldId="376"/>
            <ac:picMk id="8" creationId="{9FA92D83-3D15-1133-8E3F-681291003671}"/>
          </ac:picMkLst>
        </pc:picChg>
        <pc:picChg chg="mod">
          <ac:chgData name="Ivars Putnis" userId="1e5d7cc8-c7be-4377-b069-58a9e0e9a3ed" providerId="ADAL" clId="{497D7C33-AA9D-4270-B3AA-A037C025D8F9}" dt="2026-02-20T03:38:33.559" v="1363" actId="1076"/>
          <ac:picMkLst>
            <pc:docMk/>
            <pc:sldMk cId="854182466" sldId="376"/>
            <ac:picMk id="11" creationId="{B4128236-647C-662A-30FF-368522DCC545}"/>
          </ac:picMkLst>
        </pc:picChg>
        <pc:picChg chg="mod">
          <ac:chgData name="Ivars Putnis" userId="1e5d7cc8-c7be-4377-b069-58a9e0e9a3ed" providerId="ADAL" clId="{497D7C33-AA9D-4270-B3AA-A037C025D8F9}" dt="2026-02-20T03:33:22.414" v="1334" actId="555"/>
          <ac:picMkLst>
            <pc:docMk/>
            <pc:sldMk cId="854182466" sldId="376"/>
            <ac:picMk id="13" creationId="{7C4FB538-0C57-4298-79E2-C6B9697023AB}"/>
          </ac:picMkLst>
        </pc:picChg>
        <pc:picChg chg="mod">
          <ac:chgData name="Ivars Putnis" userId="1e5d7cc8-c7be-4377-b069-58a9e0e9a3ed" providerId="ADAL" clId="{497D7C33-AA9D-4270-B3AA-A037C025D8F9}" dt="2026-02-20T03:33:29.756" v="1336" actId="555"/>
          <ac:picMkLst>
            <pc:docMk/>
            <pc:sldMk cId="854182466" sldId="376"/>
            <ac:picMk id="17" creationId="{C88271E5-3E8A-267B-8BF1-4AADA496D8CE}"/>
          </ac:picMkLst>
        </pc:picChg>
        <pc:picChg chg="mod">
          <ac:chgData name="Ivars Putnis" userId="1e5d7cc8-c7be-4377-b069-58a9e0e9a3ed" providerId="ADAL" clId="{497D7C33-AA9D-4270-B3AA-A037C025D8F9}" dt="2026-02-20T03:38:44.186" v="1364" actId="1076"/>
          <ac:picMkLst>
            <pc:docMk/>
            <pc:sldMk cId="854182466" sldId="376"/>
            <ac:picMk id="25" creationId="{E14E60FB-E66A-8F4A-2019-BA720ABD2487}"/>
          </ac:picMkLst>
        </pc:picChg>
        <pc:picChg chg="mod">
          <ac:chgData name="Ivars Putnis" userId="1e5d7cc8-c7be-4377-b069-58a9e0e9a3ed" providerId="ADAL" clId="{497D7C33-AA9D-4270-B3AA-A037C025D8F9}" dt="2026-02-20T03:38:55.338" v="1365" actId="1076"/>
          <ac:picMkLst>
            <pc:docMk/>
            <pc:sldMk cId="854182466" sldId="376"/>
            <ac:picMk id="26" creationId="{1DE88675-A18B-2202-BDA1-20C31B9D9436}"/>
          </ac:picMkLst>
        </pc:picChg>
        <pc:picChg chg="mod">
          <ac:chgData name="Ivars Putnis" userId="1e5d7cc8-c7be-4377-b069-58a9e0e9a3ed" providerId="ADAL" clId="{497D7C33-AA9D-4270-B3AA-A037C025D8F9}" dt="2026-02-20T03:39:06.185" v="1366" actId="1076"/>
          <ac:picMkLst>
            <pc:docMk/>
            <pc:sldMk cId="854182466" sldId="376"/>
            <ac:picMk id="27" creationId="{4CA4BD25-10B4-8158-8184-D50FA3D69100}"/>
          </ac:picMkLst>
        </pc:picChg>
        <pc:picChg chg="mod">
          <ac:chgData name="Ivars Putnis" userId="1e5d7cc8-c7be-4377-b069-58a9e0e9a3ed" providerId="ADAL" clId="{497D7C33-AA9D-4270-B3AA-A037C025D8F9}" dt="2026-02-20T03:33:36.611" v="1338" actId="555"/>
          <ac:picMkLst>
            <pc:docMk/>
            <pc:sldMk cId="854182466" sldId="376"/>
            <ac:picMk id="29" creationId="{D2C4E581-B85D-DBBC-2CAA-468E69D281CA}"/>
          </ac:picMkLst>
        </pc:picChg>
        <pc:picChg chg="mod">
          <ac:chgData name="Ivars Putnis" userId="1e5d7cc8-c7be-4377-b069-58a9e0e9a3ed" providerId="ADAL" clId="{497D7C33-AA9D-4270-B3AA-A037C025D8F9}" dt="2026-02-20T03:33:43.622" v="1340" actId="555"/>
          <ac:picMkLst>
            <pc:docMk/>
            <pc:sldMk cId="854182466" sldId="376"/>
            <ac:picMk id="32" creationId="{45F37EE0-6C97-BB67-B9C2-8C24510F2430}"/>
          </ac:picMkLst>
        </pc:picChg>
        <pc:picChg chg="mod">
          <ac:chgData name="Ivars Putnis" userId="1e5d7cc8-c7be-4377-b069-58a9e0e9a3ed" providerId="ADAL" clId="{497D7C33-AA9D-4270-B3AA-A037C025D8F9}" dt="2026-02-20T03:33:50.105" v="1342" actId="555"/>
          <ac:picMkLst>
            <pc:docMk/>
            <pc:sldMk cId="854182466" sldId="376"/>
            <ac:picMk id="37" creationId="{6A4507D0-CCA9-3466-93A4-2A6B13A15A36}"/>
          </ac:picMkLst>
        </pc:picChg>
        <pc:picChg chg="mod">
          <ac:chgData name="Ivars Putnis" userId="1e5d7cc8-c7be-4377-b069-58a9e0e9a3ed" providerId="ADAL" clId="{497D7C33-AA9D-4270-B3AA-A037C025D8F9}" dt="2026-02-20T03:33:56.560" v="1344" actId="555"/>
          <ac:picMkLst>
            <pc:docMk/>
            <pc:sldMk cId="854182466" sldId="376"/>
            <ac:picMk id="38" creationId="{E80F4F3C-BE34-0FC1-7288-640D70CD6B48}"/>
          </ac:picMkLst>
        </pc:picChg>
        <pc:picChg chg="mod">
          <ac:chgData name="Ivars Putnis" userId="1e5d7cc8-c7be-4377-b069-58a9e0e9a3ed" providerId="ADAL" clId="{497D7C33-AA9D-4270-B3AA-A037C025D8F9}" dt="2026-02-20T03:34:03.936" v="1346" actId="555"/>
          <ac:picMkLst>
            <pc:docMk/>
            <pc:sldMk cId="854182466" sldId="376"/>
            <ac:picMk id="42" creationId="{3A5F97AC-9F00-65F8-51B8-F44BCE5B9C3E}"/>
          </ac:picMkLst>
        </pc:picChg>
        <pc:picChg chg="mod">
          <ac:chgData name="Ivars Putnis" userId="1e5d7cc8-c7be-4377-b069-58a9e0e9a3ed" providerId="ADAL" clId="{497D7C33-AA9D-4270-B3AA-A037C025D8F9}" dt="2026-02-20T03:33:10.046" v="1332" actId="555"/>
          <ac:picMkLst>
            <pc:docMk/>
            <pc:sldMk cId="854182466" sldId="376"/>
            <ac:picMk id="44" creationId="{51EFA74E-5EDB-8F7F-6B20-3D24C013A671}"/>
          </ac:picMkLst>
        </pc:picChg>
        <pc:picChg chg="mod">
          <ac:chgData name="Ivars Putnis" userId="1e5d7cc8-c7be-4377-b069-58a9e0e9a3ed" providerId="ADAL" clId="{497D7C33-AA9D-4270-B3AA-A037C025D8F9}" dt="2026-02-20T03:34:58.024" v="1352" actId="1076"/>
          <ac:picMkLst>
            <pc:docMk/>
            <pc:sldMk cId="854182466" sldId="376"/>
            <ac:picMk id="2050" creationId="{976E9C2A-BD03-329C-C076-0DB407CF659B}"/>
          </ac:picMkLst>
        </pc:picChg>
        <pc:picChg chg="mod">
          <ac:chgData name="Ivars Putnis" userId="1e5d7cc8-c7be-4377-b069-58a9e0e9a3ed" providerId="ADAL" clId="{497D7C33-AA9D-4270-B3AA-A037C025D8F9}" dt="2026-02-20T03:39:21.566" v="1367" actId="1076"/>
          <ac:picMkLst>
            <pc:docMk/>
            <pc:sldMk cId="854182466" sldId="376"/>
            <ac:picMk id="2051" creationId="{788DCA65-E9EF-573A-E1E5-27C410801932}"/>
          </ac:picMkLst>
        </pc:picChg>
        <pc:picChg chg="mod">
          <ac:chgData name="Ivars Putnis" userId="1e5d7cc8-c7be-4377-b069-58a9e0e9a3ed" providerId="ADAL" clId="{497D7C33-AA9D-4270-B3AA-A037C025D8F9}" dt="2026-02-20T03:39:06.185" v="1366" actId="1076"/>
          <ac:picMkLst>
            <pc:docMk/>
            <pc:sldMk cId="854182466" sldId="376"/>
            <ac:picMk id="2052" creationId="{821C32E6-EFA1-4EEA-1359-456949ED7812}"/>
          </ac:picMkLst>
        </pc:picChg>
        <pc:picChg chg="mod">
          <ac:chgData name="Ivars Putnis" userId="1e5d7cc8-c7be-4377-b069-58a9e0e9a3ed" providerId="ADAL" clId="{497D7C33-AA9D-4270-B3AA-A037C025D8F9}" dt="2026-02-20T03:38:55.338" v="1365" actId="1076"/>
          <ac:picMkLst>
            <pc:docMk/>
            <pc:sldMk cId="854182466" sldId="376"/>
            <ac:picMk id="2053" creationId="{26873785-8C2B-6F5F-7D4B-EC78EDE47896}"/>
          </ac:picMkLst>
        </pc:picChg>
        <pc:picChg chg="mod">
          <ac:chgData name="Ivars Putnis" userId="1e5d7cc8-c7be-4377-b069-58a9e0e9a3ed" providerId="ADAL" clId="{497D7C33-AA9D-4270-B3AA-A037C025D8F9}" dt="2026-02-20T03:38:33.559" v="1363" actId="1076"/>
          <ac:picMkLst>
            <pc:docMk/>
            <pc:sldMk cId="854182466" sldId="376"/>
            <ac:picMk id="2054" creationId="{ED5ADB19-5C16-3876-40E1-F40A83ED4893}"/>
          </ac:picMkLst>
        </pc:picChg>
        <pc:picChg chg="mod">
          <ac:chgData name="Ivars Putnis" userId="1e5d7cc8-c7be-4377-b069-58a9e0e9a3ed" providerId="ADAL" clId="{497D7C33-AA9D-4270-B3AA-A037C025D8F9}" dt="2026-02-20T03:38:44.186" v="1364" actId="1076"/>
          <ac:picMkLst>
            <pc:docMk/>
            <pc:sldMk cId="854182466" sldId="376"/>
            <ac:picMk id="2055" creationId="{64B7CF55-661E-0F0D-A688-212AD30EE8C9}"/>
          </ac:picMkLst>
        </pc:picChg>
      </pc:sldChg>
      <pc:sldChg chg="modSp add mod modAnim">
        <pc:chgData name="Ivars Putnis" userId="1e5d7cc8-c7be-4377-b069-58a9e0e9a3ed" providerId="ADAL" clId="{497D7C33-AA9D-4270-B3AA-A037C025D8F9}" dt="2026-02-20T04:19:41.728" v="1657" actId="1035"/>
        <pc:sldMkLst>
          <pc:docMk/>
          <pc:sldMk cId="1051483940" sldId="376"/>
        </pc:sldMkLst>
        <pc:spChg chg="mod">
          <ac:chgData name="Ivars Putnis" userId="1e5d7cc8-c7be-4377-b069-58a9e0e9a3ed" providerId="ADAL" clId="{497D7C33-AA9D-4270-B3AA-A037C025D8F9}" dt="2026-02-20T04:19:24.794" v="1630" actId="1076"/>
          <ac:spMkLst>
            <pc:docMk/>
            <pc:sldMk cId="1051483940" sldId="376"/>
            <ac:spMk id="18" creationId="{431AFEE2-C193-873C-11E2-B0257ECC3DBB}"/>
          </ac:spMkLst>
        </pc:spChg>
        <pc:spChg chg="mod">
          <ac:chgData name="Ivars Putnis" userId="1e5d7cc8-c7be-4377-b069-58a9e0e9a3ed" providerId="ADAL" clId="{497D7C33-AA9D-4270-B3AA-A037C025D8F9}" dt="2026-02-20T04:19:19.027" v="1629" actId="1035"/>
          <ac:spMkLst>
            <pc:docMk/>
            <pc:sldMk cId="1051483940" sldId="376"/>
            <ac:spMk id="20" creationId="{B48FCB5B-8808-AE9E-C155-BBC826FA9669}"/>
          </ac:spMkLst>
        </pc:spChg>
        <pc:spChg chg="mod">
          <ac:chgData name="Ivars Putnis" userId="1e5d7cc8-c7be-4377-b069-58a9e0e9a3ed" providerId="ADAL" clId="{497D7C33-AA9D-4270-B3AA-A037C025D8F9}" dt="2026-02-20T04:19:16.658" v="1626" actId="1035"/>
          <ac:spMkLst>
            <pc:docMk/>
            <pc:sldMk cId="1051483940" sldId="376"/>
            <ac:spMk id="22" creationId="{4ACA8A1F-2248-C9C6-3337-1873A97A25B2}"/>
          </ac:spMkLst>
        </pc:spChg>
        <pc:spChg chg="mod">
          <ac:chgData name="Ivars Putnis" userId="1e5d7cc8-c7be-4377-b069-58a9e0e9a3ed" providerId="ADAL" clId="{497D7C33-AA9D-4270-B3AA-A037C025D8F9}" dt="2026-02-20T04:18:41.738" v="1586" actId="1035"/>
          <ac:spMkLst>
            <pc:docMk/>
            <pc:sldMk cId="1051483940" sldId="376"/>
            <ac:spMk id="24" creationId="{07FD542A-E143-249E-D1EC-C4F6F0C74253}"/>
          </ac:spMkLst>
        </pc:spChg>
        <pc:spChg chg="mod">
          <ac:chgData name="Ivars Putnis" userId="1e5d7cc8-c7be-4377-b069-58a9e0e9a3ed" providerId="ADAL" clId="{497D7C33-AA9D-4270-B3AA-A037C025D8F9}" dt="2026-02-20T04:19:27.970" v="1637" actId="1035"/>
          <ac:spMkLst>
            <pc:docMk/>
            <pc:sldMk cId="1051483940" sldId="376"/>
            <ac:spMk id="30" creationId="{BCFEB7B3-54E8-B94A-2828-7A1D50633EB1}"/>
          </ac:spMkLst>
        </pc:spChg>
        <pc:spChg chg="mod">
          <ac:chgData name="Ivars Putnis" userId="1e5d7cc8-c7be-4377-b069-58a9e0e9a3ed" providerId="ADAL" clId="{497D7C33-AA9D-4270-B3AA-A037C025D8F9}" dt="2026-02-20T04:19:37.085" v="1650" actId="1035"/>
          <ac:spMkLst>
            <pc:docMk/>
            <pc:sldMk cId="1051483940" sldId="376"/>
            <ac:spMk id="33" creationId="{E57B3D7A-9EFA-9F7C-D1D3-7CD5F72BA956}"/>
          </ac:spMkLst>
        </pc:spChg>
        <pc:spChg chg="mod">
          <ac:chgData name="Ivars Putnis" userId="1e5d7cc8-c7be-4377-b069-58a9e0e9a3ed" providerId="ADAL" clId="{497D7C33-AA9D-4270-B3AA-A037C025D8F9}" dt="2026-02-20T04:19:41.728" v="1657" actId="1035"/>
          <ac:spMkLst>
            <pc:docMk/>
            <pc:sldMk cId="1051483940" sldId="376"/>
            <ac:spMk id="34" creationId="{19357544-AFC4-2EBD-46ED-1C3330292F53}"/>
          </ac:spMkLst>
        </pc:spChg>
        <pc:grpChg chg="mod">
          <ac:chgData name="Ivars Putnis" userId="1e5d7cc8-c7be-4377-b069-58a9e0e9a3ed" providerId="ADAL" clId="{497D7C33-AA9D-4270-B3AA-A037C025D8F9}" dt="2026-02-20T03:59:47.718" v="1452"/>
          <ac:grpSpMkLst>
            <pc:docMk/>
            <pc:sldMk cId="1051483940" sldId="376"/>
            <ac:grpSpMk id="19" creationId="{079943EB-FC49-709F-10A2-8BDAD019261E}"/>
          </ac:grpSpMkLst>
        </pc:grpChg>
        <pc:grpChg chg="mod">
          <ac:chgData name="Ivars Putnis" userId="1e5d7cc8-c7be-4377-b069-58a9e0e9a3ed" providerId="ADAL" clId="{497D7C33-AA9D-4270-B3AA-A037C025D8F9}" dt="2026-02-20T04:19:19.027" v="1629" actId="1035"/>
          <ac:grpSpMkLst>
            <pc:docMk/>
            <pc:sldMk cId="1051483940" sldId="376"/>
            <ac:grpSpMk id="21" creationId="{3D4A0F02-9B6D-228D-F433-9D7623A91675}"/>
          </ac:grpSpMkLst>
        </pc:grpChg>
        <pc:grpChg chg="mod">
          <ac:chgData name="Ivars Putnis" userId="1e5d7cc8-c7be-4377-b069-58a9e0e9a3ed" providerId="ADAL" clId="{497D7C33-AA9D-4270-B3AA-A037C025D8F9}" dt="2026-02-20T04:19:16.658" v="1626" actId="1035"/>
          <ac:grpSpMkLst>
            <pc:docMk/>
            <pc:sldMk cId="1051483940" sldId="376"/>
            <ac:grpSpMk id="23" creationId="{2D4B786E-2D9F-CAF9-9273-E00C8BEC3FA7}"/>
          </ac:grpSpMkLst>
        </pc:grpChg>
        <pc:grpChg chg="mod">
          <ac:chgData name="Ivars Putnis" userId="1e5d7cc8-c7be-4377-b069-58a9e0e9a3ed" providerId="ADAL" clId="{497D7C33-AA9D-4270-B3AA-A037C025D8F9}" dt="2026-02-20T03:59:59.068" v="1453"/>
          <ac:grpSpMkLst>
            <pc:docMk/>
            <pc:sldMk cId="1051483940" sldId="376"/>
            <ac:grpSpMk id="28" creationId="{09B3AD57-998F-4305-72DE-7748F341B35D}"/>
          </ac:grpSpMkLst>
        </pc:grpChg>
        <pc:grpChg chg="mod">
          <ac:chgData name="Ivars Putnis" userId="1e5d7cc8-c7be-4377-b069-58a9e0e9a3ed" providerId="ADAL" clId="{497D7C33-AA9D-4270-B3AA-A037C025D8F9}" dt="2026-02-20T04:19:27.970" v="1637" actId="1035"/>
          <ac:grpSpMkLst>
            <pc:docMk/>
            <pc:sldMk cId="1051483940" sldId="376"/>
            <ac:grpSpMk id="31" creationId="{881FC837-D962-3E54-AD1B-B25938D44DA8}"/>
          </ac:grpSpMkLst>
        </pc:grpChg>
        <pc:grpChg chg="mod">
          <ac:chgData name="Ivars Putnis" userId="1e5d7cc8-c7be-4377-b069-58a9e0e9a3ed" providerId="ADAL" clId="{497D7C33-AA9D-4270-B3AA-A037C025D8F9}" dt="2026-02-20T04:19:37.085" v="1650" actId="1035"/>
          <ac:grpSpMkLst>
            <pc:docMk/>
            <pc:sldMk cId="1051483940" sldId="376"/>
            <ac:grpSpMk id="35" creationId="{12030FC3-BD25-436F-325B-74F365D92CDC}"/>
          </ac:grpSpMkLst>
        </pc:grpChg>
        <pc:grpChg chg="mod">
          <ac:chgData name="Ivars Putnis" userId="1e5d7cc8-c7be-4377-b069-58a9e0e9a3ed" providerId="ADAL" clId="{497D7C33-AA9D-4270-B3AA-A037C025D8F9}" dt="2026-02-20T03:53:35.126" v="1447"/>
          <ac:grpSpMkLst>
            <pc:docMk/>
            <pc:sldMk cId="1051483940" sldId="376"/>
            <ac:grpSpMk id="36" creationId="{A6B9F111-0287-87C4-BA8B-D638288B2116}"/>
          </ac:grpSpMkLst>
        </pc:grpChg>
        <pc:picChg chg="mod">
          <ac:chgData name="Ivars Putnis" userId="1e5d7cc8-c7be-4377-b069-58a9e0e9a3ed" providerId="ADAL" clId="{497D7C33-AA9D-4270-B3AA-A037C025D8F9}" dt="2026-02-20T04:19:19.027" v="1629" actId="1035"/>
          <ac:picMkLst>
            <pc:docMk/>
            <pc:sldMk cId="1051483940" sldId="376"/>
            <ac:picMk id="4" creationId="{B6110A07-0EF3-C586-9758-4FADEB7F70AE}"/>
          </ac:picMkLst>
        </pc:picChg>
        <pc:picChg chg="mod">
          <ac:chgData name="Ivars Putnis" userId="1e5d7cc8-c7be-4377-b069-58a9e0e9a3ed" providerId="ADAL" clId="{497D7C33-AA9D-4270-B3AA-A037C025D8F9}" dt="2026-02-20T04:19:19.027" v="1629" actId="1035"/>
          <ac:picMkLst>
            <pc:docMk/>
            <pc:sldMk cId="1051483940" sldId="376"/>
            <ac:picMk id="5" creationId="{7C5CE946-9621-7F16-5F36-9E129CB1526B}"/>
          </ac:picMkLst>
        </pc:picChg>
        <pc:picChg chg="mod">
          <ac:chgData name="Ivars Putnis" userId="1e5d7cc8-c7be-4377-b069-58a9e0e9a3ed" providerId="ADAL" clId="{497D7C33-AA9D-4270-B3AA-A037C025D8F9}" dt="2026-02-20T04:19:16.658" v="1626" actId="1035"/>
          <ac:picMkLst>
            <pc:docMk/>
            <pc:sldMk cId="1051483940" sldId="376"/>
            <ac:picMk id="7" creationId="{D327A683-2B67-D132-6560-B265F599D650}"/>
          </ac:picMkLst>
        </pc:picChg>
        <pc:picChg chg="mod">
          <ac:chgData name="Ivars Putnis" userId="1e5d7cc8-c7be-4377-b069-58a9e0e9a3ed" providerId="ADAL" clId="{497D7C33-AA9D-4270-B3AA-A037C025D8F9}" dt="2026-02-20T04:19:27.970" v="1637" actId="1035"/>
          <ac:picMkLst>
            <pc:docMk/>
            <pc:sldMk cId="1051483940" sldId="376"/>
            <ac:picMk id="25" creationId="{54ED93B3-C088-2829-1CF8-FD7BAB6D98DF}"/>
          </ac:picMkLst>
        </pc:picChg>
        <pc:picChg chg="mod">
          <ac:chgData name="Ivars Putnis" userId="1e5d7cc8-c7be-4377-b069-58a9e0e9a3ed" providerId="ADAL" clId="{497D7C33-AA9D-4270-B3AA-A037C025D8F9}" dt="2026-02-20T04:19:37.085" v="1650" actId="1035"/>
          <ac:picMkLst>
            <pc:docMk/>
            <pc:sldMk cId="1051483940" sldId="376"/>
            <ac:picMk id="26" creationId="{E0B81C87-5F78-E48B-A2BF-8DB96D1F4FBE}"/>
          </ac:picMkLst>
        </pc:picChg>
        <pc:picChg chg="mod">
          <ac:chgData name="Ivars Putnis" userId="1e5d7cc8-c7be-4377-b069-58a9e0e9a3ed" providerId="ADAL" clId="{497D7C33-AA9D-4270-B3AA-A037C025D8F9}" dt="2026-02-20T04:19:16.658" v="1626" actId="1035"/>
          <ac:picMkLst>
            <pc:docMk/>
            <pc:sldMk cId="1051483940" sldId="376"/>
            <ac:picMk id="2050" creationId="{CF59B381-AEE1-E747-5329-EAC8865E280A}"/>
          </ac:picMkLst>
        </pc:picChg>
        <pc:picChg chg="mod">
          <ac:chgData name="Ivars Putnis" userId="1e5d7cc8-c7be-4377-b069-58a9e0e9a3ed" providerId="ADAL" clId="{497D7C33-AA9D-4270-B3AA-A037C025D8F9}" dt="2026-02-20T04:01:21.076" v="1458"/>
          <ac:picMkLst>
            <pc:docMk/>
            <pc:sldMk cId="1051483940" sldId="376"/>
            <ac:picMk id="2051" creationId="{3ADC318C-3DE7-9331-701C-241FF61490A6}"/>
          </ac:picMkLst>
        </pc:picChg>
        <pc:picChg chg="mod">
          <ac:chgData name="Ivars Putnis" userId="1e5d7cc8-c7be-4377-b069-58a9e0e9a3ed" providerId="ADAL" clId="{497D7C33-AA9D-4270-B3AA-A037C025D8F9}" dt="2026-02-20T04:01:15.444" v="1457"/>
          <ac:picMkLst>
            <pc:docMk/>
            <pc:sldMk cId="1051483940" sldId="376"/>
            <ac:picMk id="2052" creationId="{9C43AC22-E1BB-BADA-00A7-564E10C7BAF1}"/>
          </ac:picMkLst>
        </pc:picChg>
        <pc:picChg chg="mod">
          <ac:chgData name="Ivars Putnis" userId="1e5d7cc8-c7be-4377-b069-58a9e0e9a3ed" providerId="ADAL" clId="{497D7C33-AA9D-4270-B3AA-A037C025D8F9}" dt="2026-02-20T04:19:37.085" v="1650" actId="1035"/>
          <ac:picMkLst>
            <pc:docMk/>
            <pc:sldMk cId="1051483940" sldId="376"/>
            <ac:picMk id="2053" creationId="{B381F14C-530E-FE7B-0DFB-587F5064E327}"/>
          </ac:picMkLst>
        </pc:picChg>
        <pc:picChg chg="mod">
          <ac:chgData name="Ivars Putnis" userId="1e5d7cc8-c7be-4377-b069-58a9e0e9a3ed" providerId="ADAL" clId="{497D7C33-AA9D-4270-B3AA-A037C025D8F9}" dt="2026-02-20T04:01:39.293" v="1461"/>
          <ac:picMkLst>
            <pc:docMk/>
            <pc:sldMk cId="1051483940" sldId="376"/>
            <ac:picMk id="2054" creationId="{AC68B68B-D12B-5E67-E537-1419D8CF7109}"/>
          </ac:picMkLst>
        </pc:picChg>
        <pc:picChg chg="mod">
          <ac:chgData name="Ivars Putnis" userId="1e5d7cc8-c7be-4377-b069-58a9e0e9a3ed" providerId="ADAL" clId="{497D7C33-AA9D-4270-B3AA-A037C025D8F9}" dt="2026-02-20T04:19:27.970" v="1637" actId="1035"/>
          <ac:picMkLst>
            <pc:docMk/>
            <pc:sldMk cId="1051483940" sldId="376"/>
            <ac:picMk id="2055" creationId="{F29D9ADB-45AC-2461-78E9-11151BE0DB4C}"/>
          </ac:picMkLst>
        </pc:picChg>
      </pc:sldChg>
      <pc:sldChg chg="addSp delSp modSp new mod">
        <pc:chgData name="Ivars Putnis" userId="1e5d7cc8-c7be-4377-b069-58a9e0e9a3ed" providerId="ADAL" clId="{497D7C33-AA9D-4270-B3AA-A037C025D8F9}" dt="2026-02-20T06:21:49.095" v="2165" actId="1035"/>
        <pc:sldMkLst>
          <pc:docMk/>
          <pc:sldMk cId="458012330" sldId="377"/>
        </pc:sldMkLst>
        <pc:spChg chg="del">
          <ac:chgData name="Ivars Putnis" userId="1e5d7cc8-c7be-4377-b069-58a9e0e9a3ed" providerId="ADAL" clId="{497D7C33-AA9D-4270-B3AA-A037C025D8F9}" dt="2026-02-20T06:06:44.778" v="1668" actId="478"/>
          <ac:spMkLst>
            <pc:docMk/>
            <pc:sldMk cId="458012330" sldId="377"/>
            <ac:spMk id="2" creationId="{1C307175-612F-3C24-A9C5-31EED0908534}"/>
          </ac:spMkLst>
        </pc:spChg>
        <pc:spChg chg="mod">
          <ac:chgData name="Ivars Putnis" userId="1e5d7cc8-c7be-4377-b069-58a9e0e9a3ed" providerId="ADAL" clId="{497D7C33-AA9D-4270-B3AA-A037C025D8F9}" dt="2026-02-20T04:23:21.954" v="1667" actId="20577"/>
          <ac:spMkLst>
            <pc:docMk/>
            <pc:sldMk cId="458012330" sldId="377"/>
            <ac:spMk id="3" creationId="{D0FD2FA2-5638-F5BC-EB01-E58F1E515E5B}"/>
          </ac:spMkLst>
        </pc:spChg>
        <pc:spChg chg="add mod">
          <ac:chgData name="Ivars Putnis" userId="1e5d7cc8-c7be-4377-b069-58a9e0e9a3ed" providerId="ADAL" clId="{497D7C33-AA9D-4270-B3AA-A037C025D8F9}" dt="2026-02-20T06:13:33.662" v="1991" actId="20577"/>
          <ac:spMkLst>
            <pc:docMk/>
            <pc:sldMk cId="458012330" sldId="377"/>
            <ac:spMk id="8" creationId="{89370C72-2B04-8774-97AF-83B1C9BBBDC5}"/>
          </ac:spMkLst>
        </pc:spChg>
        <pc:spChg chg="add mod">
          <ac:chgData name="Ivars Putnis" userId="1e5d7cc8-c7be-4377-b069-58a9e0e9a3ed" providerId="ADAL" clId="{497D7C33-AA9D-4270-B3AA-A037C025D8F9}" dt="2026-02-20T06:13:28.562" v="1986" actId="1038"/>
          <ac:spMkLst>
            <pc:docMk/>
            <pc:sldMk cId="458012330" sldId="377"/>
            <ac:spMk id="9" creationId="{667B6E8E-07EB-4987-0851-BFFFD28BF3ED}"/>
          </ac:spMkLst>
        </pc:spChg>
        <pc:spChg chg="add mod">
          <ac:chgData name="Ivars Putnis" userId="1e5d7cc8-c7be-4377-b069-58a9e0e9a3ed" providerId="ADAL" clId="{497D7C33-AA9D-4270-B3AA-A037C025D8F9}" dt="2026-02-20T06:13:28.562" v="1986" actId="1038"/>
          <ac:spMkLst>
            <pc:docMk/>
            <pc:sldMk cId="458012330" sldId="377"/>
            <ac:spMk id="10" creationId="{69FADDEB-5832-E632-3146-0F22270722C3}"/>
          </ac:spMkLst>
        </pc:spChg>
        <pc:spChg chg="add mod">
          <ac:chgData name="Ivars Putnis" userId="1e5d7cc8-c7be-4377-b069-58a9e0e9a3ed" providerId="ADAL" clId="{497D7C33-AA9D-4270-B3AA-A037C025D8F9}" dt="2026-02-20T06:13:28.562" v="1986" actId="1038"/>
          <ac:spMkLst>
            <pc:docMk/>
            <pc:sldMk cId="458012330" sldId="377"/>
            <ac:spMk id="11" creationId="{2421BF4B-D9A5-E13C-4E6E-8E3931C65D84}"/>
          </ac:spMkLst>
        </pc:spChg>
        <pc:spChg chg="add mod">
          <ac:chgData name="Ivars Putnis" userId="1e5d7cc8-c7be-4377-b069-58a9e0e9a3ed" providerId="ADAL" clId="{497D7C33-AA9D-4270-B3AA-A037C025D8F9}" dt="2026-02-20T06:12:08.709" v="1887" actId="1038"/>
          <ac:spMkLst>
            <pc:docMk/>
            <pc:sldMk cId="458012330" sldId="377"/>
            <ac:spMk id="14" creationId="{9BC08FD7-E23C-1E1F-9494-0C518F73AE95}"/>
          </ac:spMkLst>
        </pc:spChg>
        <pc:spChg chg="add mod">
          <ac:chgData name="Ivars Putnis" userId="1e5d7cc8-c7be-4377-b069-58a9e0e9a3ed" providerId="ADAL" clId="{497D7C33-AA9D-4270-B3AA-A037C025D8F9}" dt="2026-02-20T06:12:42.459" v="1895" actId="1036"/>
          <ac:spMkLst>
            <pc:docMk/>
            <pc:sldMk cId="458012330" sldId="377"/>
            <ac:spMk id="15" creationId="{2C95F14E-32B2-678B-F623-C5D5F1FFE268}"/>
          </ac:spMkLst>
        </pc:spChg>
        <pc:spChg chg="add mod">
          <ac:chgData name="Ivars Putnis" userId="1e5d7cc8-c7be-4377-b069-58a9e0e9a3ed" providerId="ADAL" clId="{497D7C33-AA9D-4270-B3AA-A037C025D8F9}" dt="2026-02-20T06:12:46.006" v="1902" actId="1036"/>
          <ac:spMkLst>
            <pc:docMk/>
            <pc:sldMk cId="458012330" sldId="377"/>
            <ac:spMk id="16" creationId="{56496F0F-D44F-9D25-F6D9-66DA3CC49999}"/>
          </ac:spMkLst>
        </pc:spChg>
        <pc:spChg chg="add mod">
          <ac:chgData name="Ivars Putnis" userId="1e5d7cc8-c7be-4377-b069-58a9e0e9a3ed" providerId="ADAL" clId="{497D7C33-AA9D-4270-B3AA-A037C025D8F9}" dt="2026-02-20T06:12:59.739" v="1913" actId="1036"/>
          <ac:spMkLst>
            <pc:docMk/>
            <pc:sldMk cId="458012330" sldId="377"/>
            <ac:spMk id="17" creationId="{65EB64CB-0C47-4DD5-2AF9-09027265ADAD}"/>
          </ac:spMkLst>
        </pc:spChg>
        <pc:spChg chg="add mod">
          <ac:chgData name="Ivars Putnis" userId="1e5d7cc8-c7be-4377-b069-58a9e0e9a3ed" providerId="ADAL" clId="{497D7C33-AA9D-4270-B3AA-A037C025D8F9}" dt="2026-02-20T06:13:02.882" v="1923" actId="1036"/>
          <ac:spMkLst>
            <pc:docMk/>
            <pc:sldMk cId="458012330" sldId="377"/>
            <ac:spMk id="18" creationId="{F127B827-062A-27B6-1FD6-5BE6311442DC}"/>
          </ac:spMkLst>
        </pc:spChg>
        <pc:spChg chg="add mod">
          <ac:chgData name="Ivars Putnis" userId="1e5d7cc8-c7be-4377-b069-58a9e0e9a3ed" providerId="ADAL" clId="{497D7C33-AA9D-4270-B3AA-A037C025D8F9}" dt="2026-02-20T06:13:07.475" v="1930" actId="1036"/>
          <ac:spMkLst>
            <pc:docMk/>
            <pc:sldMk cId="458012330" sldId="377"/>
            <ac:spMk id="19" creationId="{A179FAA6-74AD-EDB0-5CBC-BF32A973201F}"/>
          </ac:spMkLst>
        </pc:spChg>
        <pc:spChg chg="add mod">
          <ac:chgData name="Ivars Putnis" userId="1e5d7cc8-c7be-4377-b069-58a9e0e9a3ed" providerId="ADAL" clId="{497D7C33-AA9D-4270-B3AA-A037C025D8F9}" dt="2026-02-20T06:13:12.923" v="1947" actId="1036"/>
          <ac:spMkLst>
            <pc:docMk/>
            <pc:sldMk cId="458012330" sldId="377"/>
            <ac:spMk id="20" creationId="{D73FFE6E-ABAF-3226-0A69-31EE1A777F57}"/>
          </ac:spMkLst>
        </pc:spChg>
        <pc:spChg chg="add mod">
          <ac:chgData name="Ivars Putnis" userId="1e5d7cc8-c7be-4377-b069-58a9e0e9a3ed" providerId="ADAL" clId="{497D7C33-AA9D-4270-B3AA-A037C025D8F9}" dt="2026-02-20T06:13:17.917" v="1961" actId="1035"/>
          <ac:spMkLst>
            <pc:docMk/>
            <pc:sldMk cId="458012330" sldId="377"/>
            <ac:spMk id="21" creationId="{B8D70448-1223-EC1F-33B2-C8ACFD3F0A8E}"/>
          </ac:spMkLst>
        </pc:spChg>
        <pc:spChg chg="add mod">
          <ac:chgData name="Ivars Putnis" userId="1e5d7cc8-c7be-4377-b069-58a9e0e9a3ed" providerId="ADAL" clId="{497D7C33-AA9D-4270-B3AA-A037C025D8F9}" dt="2026-02-20T06:13:09.804" v="1938" actId="1036"/>
          <ac:spMkLst>
            <pc:docMk/>
            <pc:sldMk cId="458012330" sldId="377"/>
            <ac:spMk id="22" creationId="{773FE22E-8969-D1C2-B700-60F31171C517}"/>
          </ac:spMkLst>
        </pc:spChg>
        <pc:spChg chg="add mod">
          <ac:chgData name="Ivars Putnis" userId="1e5d7cc8-c7be-4377-b069-58a9e0e9a3ed" providerId="ADAL" clId="{497D7C33-AA9D-4270-B3AA-A037C025D8F9}" dt="2026-02-20T06:12:08.709" v="1887" actId="1038"/>
          <ac:spMkLst>
            <pc:docMk/>
            <pc:sldMk cId="458012330" sldId="377"/>
            <ac:spMk id="23" creationId="{9241FD79-4A9F-B3CD-FA0F-A18EA6520B4E}"/>
          </ac:spMkLst>
        </pc:spChg>
        <pc:graphicFrameChg chg="add mod modGraphic">
          <ac:chgData name="Ivars Putnis" userId="1e5d7cc8-c7be-4377-b069-58a9e0e9a3ed" providerId="ADAL" clId="{497D7C33-AA9D-4270-B3AA-A037C025D8F9}" dt="2026-02-20T06:13:28.562" v="1986" actId="1038"/>
          <ac:graphicFrameMkLst>
            <pc:docMk/>
            <pc:sldMk cId="458012330" sldId="377"/>
            <ac:graphicFrameMk id="4" creationId="{74E6F094-E796-0476-F3A2-1B0911F70A9F}"/>
          </ac:graphicFrameMkLst>
        </pc:graphicFrameChg>
        <pc:graphicFrameChg chg="add del mod">
          <ac:chgData name="Ivars Putnis" userId="1e5d7cc8-c7be-4377-b069-58a9e0e9a3ed" providerId="ADAL" clId="{497D7C33-AA9D-4270-B3AA-A037C025D8F9}" dt="2026-02-20T06:06:56.474" v="1670" actId="478"/>
          <ac:graphicFrameMkLst>
            <pc:docMk/>
            <pc:sldMk cId="458012330" sldId="377"/>
            <ac:graphicFrameMk id="5" creationId="{758A7D2E-7E27-A2CC-44FE-39DCF13038FA}"/>
          </ac:graphicFrameMkLst>
        </pc:graphicFrameChg>
        <pc:graphicFrameChg chg="add mod modGraphic">
          <ac:chgData name="Ivars Putnis" userId="1e5d7cc8-c7be-4377-b069-58a9e0e9a3ed" providerId="ADAL" clId="{497D7C33-AA9D-4270-B3AA-A037C025D8F9}" dt="2026-02-20T06:11:41.945" v="1863" actId="207"/>
          <ac:graphicFrameMkLst>
            <pc:docMk/>
            <pc:sldMk cId="458012330" sldId="377"/>
            <ac:graphicFrameMk id="13" creationId="{8528AFA9-917F-3412-1EF0-CBA710890512}"/>
          </ac:graphicFrameMkLst>
        </pc:graphicFrameChg>
        <pc:picChg chg="add mod">
          <ac:chgData name="Ivars Putnis" userId="1e5d7cc8-c7be-4377-b069-58a9e0e9a3ed" providerId="ADAL" clId="{497D7C33-AA9D-4270-B3AA-A037C025D8F9}" dt="2026-02-20T06:06:45.463" v="1669"/>
          <ac:picMkLst>
            <pc:docMk/>
            <pc:sldMk cId="458012330" sldId="377"/>
            <ac:picMk id="6" creationId="{1BB5EF62-6DE2-136D-3B3F-62D8777DD3BD}"/>
          </ac:picMkLst>
        </pc:picChg>
        <pc:picChg chg="del">
          <ac:chgData name="Ivars Putnis" userId="1e5d7cc8-c7be-4377-b069-58a9e0e9a3ed" providerId="ADAL" clId="{497D7C33-AA9D-4270-B3AA-A037C025D8F9}" dt="2026-02-20T06:07:37.822" v="1672" actId="478"/>
          <ac:picMkLst>
            <pc:docMk/>
            <pc:sldMk cId="458012330" sldId="377"/>
            <ac:picMk id="12" creationId="{628AE032-E34D-D1C8-BADC-0C5FD165467D}"/>
          </ac:picMkLst>
        </pc:picChg>
        <pc:picChg chg="add mod">
          <ac:chgData name="Ivars Putnis" userId="1e5d7cc8-c7be-4377-b069-58a9e0e9a3ed" providerId="ADAL" clId="{497D7C33-AA9D-4270-B3AA-A037C025D8F9}" dt="2026-02-20T06:21:24.169" v="2089" actId="1035"/>
          <ac:picMkLst>
            <pc:docMk/>
            <pc:sldMk cId="458012330" sldId="377"/>
            <ac:picMk id="24" creationId="{AF338F39-DFAE-7597-8BA2-BD0D3A952C92}"/>
          </ac:picMkLst>
        </pc:picChg>
        <pc:picChg chg="add mod">
          <ac:chgData name="Ivars Putnis" userId="1e5d7cc8-c7be-4377-b069-58a9e0e9a3ed" providerId="ADAL" clId="{497D7C33-AA9D-4270-B3AA-A037C025D8F9}" dt="2026-02-20T06:12:25.629" v="1888"/>
          <ac:picMkLst>
            <pc:docMk/>
            <pc:sldMk cId="458012330" sldId="377"/>
            <ac:picMk id="25" creationId="{F171E162-C717-9E09-5EF8-EE1AA2899C50}"/>
          </ac:picMkLst>
        </pc:picChg>
        <pc:picChg chg="add mod">
          <ac:chgData name="Ivars Putnis" userId="1e5d7cc8-c7be-4377-b069-58a9e0e9a3ed" providerId="ADAL" clId="{497D7C33-AA9D-4270-B3AA-A037C025D8F9}" dt="2026-02-20T06:21:49.095" v="2165" actId="1035"/>
          <ac:picMkLst>
            <pc:docMk/>
            <pc:sldMk cId="458012330" sldId="377"/>
            <ac:picMk id="26" creationId="{A4304B20-1A65-363E-BCE5-2E74A3E5371D}"/>
          </ac:picMkLst>
        </pc:picChg>
        <pc:picChg chg="add mod">
          <ac:chgData name="Ivars Putnis" userId="1e5d7cc8-c7be-4377-b069-58a9e0e9a3ed" providerId="ADAL" clId="{497D7C33-AA9D-4270-B3AA-A037C025D8F9}" dt="2026-02-20T06:21:15.549" v="2055" actId="1036"/>
          <ac:picMkLst>
            <pc:docMk/>
            <pc:sldMk cId="458012330" sldId="377"/>
            <ac:picMk id="27" creationId="{32158468-12A8-1272-494A-08323D8C02A0}"/>
          </ac:picMkLst>
        </pc:picChg>
        <pc:picChg chg="add mod">
          <ac:chgData name="Ivars Putnis" userId="1e5d7cc8-c7be-4377-b069-58a9e0e9a3ed" providerId="ADAL" clId="{497D7C33-AA9D-4270-B3AA-A037C025D8F9}" dt="2026-02-20T06:21:47.479" v="2164" actId="1036"/>
          <ac:picMkLst>
            <pc:docMk/>
            <pc:sldMk cId="458012330" sldId="377"/>
            <ac:picMk id="28" creationId="{4757DAF0-7BBA-E501-8E71-AD4F1232613D}"/>
          </ac:picMkLst>
        </pc:picChg>
        <pc:picChg chg="add mod">
          <ac:chgData name="Ivars Putnis" userId="1e5d7cc8-c7be-4377-b069-58a9e0e9a3ed" providerId="ADAL" clId="{497D7C33-AA9D-4270-B3AA-A037C025D8F9}" dt="2026-02-20T06:21:44.965" v="2162" actId="1035"/>
          <ac:picMkLst>
            <pc:docMk/>
            <pc:sldMk cId="458012330" sldId="377"/>
            <ac:picMk id="29" creationId="{C2D06114-E731-AE28-3D2D-6BCF756E2072}"/>
          </ac:picMkLst>
        </pc:picChg>
        <pc:picChg chg="add mod">
          <ac:chgData name="Ivars Putnis" userId="1e5d7cc8-c7be-4377-b069-58a9e0e9a3ed" providerId="ADAL" clId="{497D7C33-AA9D-4270-B3AA-A037C025D8F9}" dt="2026-02-20T06:21:27.120" v="2100" actId="1036"/>
          <ac:picMkLst>
            <pc:docMk/>
            <pc:sldMk cId="458012330" sldId="377"/>
            <ac:picMk id="30" creationId="{F56F8134-483C-47FD-3444-76704C39A964}"/>
          </ac:picMkLst>
        </pc:picChg>
        <pc:picChg chg="add mod">
          <ac:chgData name="Ivars Putnis" userId="1e5d7cc8-c7be-4377-b069-58a9e0e9a3ed" providerId="ADAL" clId="{497D7C33-AA9D-4270-B3AA-A037C025D8F9}" dt="2026-02-20T06:21:34.312" v="2121" actId="1036"/>
          <ac:picMkLst>
            <pc:docMk/>
            <pc:sldMk cId="458012330" sldId="377"/>
            <ac:picMk id="31" creationId="{39CFF166-9AF7-D025-78C1-465F43784314}"/>
          </ac:picMkLst>
        </pc:picChg>
        <pc:picChg chg="add mod">
          <ac:chgData name="Ivars Putnis" userId="1e5d7cc8-c7be-4377-b069-58a9e0e9a3ed" providerId="ADAL" clId="{497D7C33-AA9D-4270-B3AA-A037C025D8F9}" dt="2026-02-20T06:21:41.512" v="2147" actId="1036"/>
          <ac:picMkLst>
            <pc:docMk/>
            <pc:sldMk cId="458012330" sldId="377"/>
            <ac:picMk id="32" creationId="{6F9EEDAF-C5CF-E911-A231-588145A8F1CF}"/>
          </ac:picMkLst>
        </pc:picChg>
        <pc:picChg chg="add mod">
          <ac:chgData name="Ivars Putnis" userId="1e5d7cc8-c7be-4377-b069-58a9e0e9a3ed" providerId="ADAL" clId="{497D7C33-AA9D-4270-B3AA-A037C025D8F9}" dt="2026-02-20T06:21:37.346" v="2133" actId="1036"/>
          <ac:picMkLst>
            <pc:docMk/>
            <pc:sldMk cId="458012330" sldId="377"/>
            <ac:picMk id="33" creationId="{B5B92A44-114F-829E-F1F2-60BE2E6FCD30}"/>
          </ac:picMkLst>
        </pc:picChg>
        <pc:cxnChg chg="add mod">
          <ac:chgData name="Ivars Putnis" userId="1e5d7cc8-c7be-4377-b069-58a9e0e9a3ed" providerId="ADAL" clId="{497D7C33-AA9D-4270-B3AA-A037C025D8F9}" dt="2026-02-20T06:06:45.463" v="1669"/>
          <ac:cxnSpMkLst>
            <pc:docMk/>
            <pc:sldMk cId="458012330" sldId="377"/>
            <ac:cxnSpMk id="7" creationId="{C2297A31-A96A-0D86-7CB0-DBB267403CEC}"/>
          </ac:cxnSpMkLst>
        </pc:cxnChg>
      </pc:sldChg>
      <pc:sldChg chg="delSp new del mod">
        <pc:chgData name="Ivars Putnis" userId="1e5d7cc8-c7be-4377-b069-58a9e0e9a3ed" providerId="ADAL" clId="{497D7C33-AA9D-4270-B3AA-A037C025D8F9}" dt="2026-02-20T06:20:39.701" v="2046" actId="47"/>
        <pc:sldMkLst>
          <pc:docMk/>
          <pc:sldMk cId="2259690968" sldId="378"/>
        </pc:sldMkLst>
        <pc:spChg chg="del">
          <ac:chgData name="Ivars Putnis" userId="1e5d7cc8-c7be-4377-b069-58a9e0e9a3ed" providerId="ADAL" clId="{497D7C33-AA9D-4270-B3AA-A037C025D8F9}" dt="2026-02-20T06:16:48.416" v="2021" actId="478"/>
          <ac:spMkLst>
            <pc:docMk/>
            <pc:sldMk cId="2259690968" sldId="378"/>
            <ac:spMk id="2" creationId="{73F4ED8F-C7FF-F894-5DB4-DA8E0FCDB559}"/>
          </ac:spMkLst>
        </pc:spChg>
        <pc:spChg chg="del">
          <ac:chgData name="Ivars Putnis" userId="1e5d7cc8-c7be-4377-b069-58a9e0e9a3ed" providerId="ADAL" clId="{497D7C33-AA9D-4270-B3AA-A037C025D8F9}" dt="2026-02-20T06:16:46.533" v="2020" actId="478"/>
          <ac:spMkLst>
            <pc:docMk/>
            <pc:sldMk cId="2259690968" sldId="378"/>
            <ac:spMk id="3" creationId="{55110376-93F9-4853-8B52-5CE3EF846110}"/>
          </ac:spMkLst>
        </pc:spChg>
      </pc:sldChg>
      <pc:sldChg chg="addSp delSp modSp new mod">
        <pc:chgData name="Ivars Putnis" userId="1e5d7cc8-c7be-4377-b069-58a9e0e9a3ed" providerId="ADAL" clId="{497D7C33-AA9D-4270-B3AA-A037C025D8F9}" dt="2026-02-20T06:18:08.443" v="2027" actId="14100"/>
        <pc:sldMkLst>
          <pc:docMk/>
          <pc:sldMk cId="1069306561" sldId="379"/>
        </pc:sldMkLst>
        <pc:spChg chg="del">
          <ac:chgData name="Ivars Putnis" userId="1e5d7cc8-c7be-4377-b069-58a9e0e9a3ed" providerId="ADAL" clId="{497D7C33-AA9D-4270-B3AA-A037C025D8F9}" dt="2026-02-20T06:17:59.003" v="2024" actId="478"/>
          <ac:spMkLst>
            <pc:docMk/>
            <pc:sldMk cId="1069306561" sldId="379"/>
            <ac:spMk id="2" creationId="{D1EDCFDB-34A4-4561-0078-58713FCA9879}"/>
          </ac:spMkLst>
        </pc:spChg>
        <pc:spChg chg="del">
          <ac:chgData name="Ivars Putnis" userId="1e5d7cc8-c7be-4377-b069-58a9e0e9a3ed" providerId="ADAL" clId="{497D7C33-AA9D-4270-B3AA-A037C025D8F9}" dt="2026-02-20T06:17:56.416" v="2023" actId="478"/>
          <ac:spMkLst>
            <pc:docMk/>
            <pc:sldMk cId="1069306561" sldId="379"/>
            <ac:spMk id="3" creationId="{EE91FE02-5808-9FFD-8BF5-A78F5BCC6406}"/>
          </ac:spMkLst>
        </pc:spChg>
        <pc:picChg chg="add mod">
          <ac:chgData name="Ivars Putnis" userId="1e5d7cc8-c7be-4377-b069-58a9e0e9a3ed" providerId="ADAL" clId="{497D7C33-AA9D-4270-B3AA-A037C025D8F9}" dt="2026-02-20T06:18:08.443" v="2027" actId="14100"/>
          <ac:picMkLst>
            <pc:docMk/>
            <pc:sldMk cId="1069306561" sldId="379"/>
            <ac:picMk id="4" creationId="{923F707D-2DEE-C716-DDFF-C9C1178559E4}"/>
          </ac:picMkLst>
        </pc:picChg>
      </pc:sldChg>
      <pc:sldChg chg="addSp delSp modSp new mod ord modAnim">
        <pc:chgData name="Ivars Putnis" userId="1e5d7cc8-c7be-4377-b069-58a9e0e9a3ed" providerId="ADAL" clId="{497D7C33-AA9D-4270-B3AA-A037C025D8F9}" dt="2026-02-20T06:19:58.336" v="2038"/>
        <pc:sldMkLst>
          <pc:docMk/>
          <pc:sldMk cId="2617693680" sldId="380"/>
        </pc:sldMkLst>
        <pc:spChg chg="del">
          <ac:chgData name="Ivars Putnis" userId="1e5d7cc8-c7be-4377-b069-58a9e0e9a3ed" providerId="ADAL" clId="{497D7C33-AA9D-4270-B3AA-A037C025D8F9}" dt="2026-02-20T06:19:19.760" v="2033" actId="478"/>
          <ac:spMkLst>
            <pc:docMk/>
            <pc:sldMk cId="2617693680" sldId="380"/>
            <ac:spMk id="2" creationId="{FDE9EE9D-99E5-A31C-CDE6-7F8D6C3567E9}"/>
          </ac:spMkLst>
        </pc:spChg>
        <pc:spChg chg="mod">
          <ac:chgData name="Ivars Putnis" userId="1e5d7cc8-c7be-4377-b069-58a9e0e9a3ed" providerId="ADAL" clId="{497D7C33-AA9D-4270-B3AA-A037C025D8F9}" dt="2026-02-20T06:19:48.918" v="2037" actId="1076"/>
          <ac:spMkLst>
            <pc:docMk/>
            <pc:sldMk cId="2617693680" sldId="380"/>
            <ac:spMk id="3" creationId="{13032723-9484-E191-899B-044BCFB9C2BD}"/>
          </ac:spMkLst>
        </pc:spChg>
        <pc:spChg chg="add mod">
          <ac:chgData name="Ivars Putnis" userId="1e5d7cc8-c7be-4377-b069-58a9e0e9a3ed" providerId="ADAL" clId="{497D7C33-AA9D-4270-B3AA-A037C025D8F9}" dt="2026-02-20T06:19:58.336" v="2038"/>
          <ac:spMkLst>
            <pc:docMk/>
            <pc:sldMk cId="2617693680" sldId="380"/>
            <ac:spMk id="7" creationId="{0213DDF1-F87F-5D15-9CC2-CCE4A759B846}"/>
          </ac:spMkLst>
        </pc:spChg>
        <pc:picChg chg="add mod">
          <ac:chgData name="Ivars Putnis" userId="1e5d7cc8-c7be-4377-b069-58a9e0e9a3ed" providerId="ADAL" clId="{497D7C33-AA9D-4270-B3AA-A037C025D8F9}" dt="2026-02-20T06:19:35.307" v="2034"/>
          <ac:picMkLst>
            <pc:docMk/>
            <pc:sldMk cId="2617693680" sldId="380"/>
            <ac:picMk id="4" creationId="{DF70AAF2-4764-B17C-9F83-FB3894F194E6}"/>
          </ac:picMkLst>
        </pc:picChg>
        <pc:picChg chg="add mod">
          <ac:chgData name="Ivars Putnis" userId="1e5d7cc8-c7be-4377-b069-58a9e0e9a3ed" providerId="ADAL" clId="{497D7C33-AA9D-4270-B3AA-A037C025D8F9}" dt="2026-02-20T06:19:35.307" v="2034"/>
          <ac:picMkLst>
            <pc:docMk/>
            <pc:sldMk cId="2617693680" sldId="380"/>
            <ac:picMk id="5" creationId="{30BF2D49-F5EF-09E9-4C12-02F4970A975A}"/>
          </ac:picMkLst>
        </pc:picChg>
        <pc:picChg chg="add mod">
          <ac:chgData name="Ivars Putnis" userId="1e5d7cc8-c7be-4377-b069-58a9e0e9a3ed" providerId="ADAL" clId="{497D7C33-AA9D-4270-B3AA-A037C025D8F9}" dt="2026-02-20T06:19:35.307" v="2034"/>
          <ac:picMkLst>
            <pc:docMk/>
            <pc:sldMk cId="2617693680" sldId="380"/>
            <ac:picMk id="6" creationId="{568CDB87-DC9D-3733-8B39-20514D138F3A}"/>
          </ac:picMkLst>
        </pc:picChg>
      </pc:sldChg>
      <pc:sldChg chg="addSp delSp modSp new mod modAnim">
        <pc:chgData name="Ivars Putnis" userId="1e5d7cc8-c7be-4377-b069-58a9e0e9a3ed" providerId="ADAL" clId="{497D7C33-AA9D-4270-B3AA-A037C025D8F9}" dt="2026-02-20T06:20:25.702" v="2044"/>
        <pc:sldMkLst>
          <pc:docMk/>
          <pc:sldMk cId="2545507470" sldId="381"/>
        </pc:sldMkLst>
        <pc:spChg chg="del">
          <ac:chgData name="Ivars Putnis" userId="1e5d7cc8-c7be-4377-b069-58a9e0e9a3ed" providerId="ADAL" clId="{497D7C33-AA9D-4270-B3AA-A037C025D8F9}" dt="2026-02-20T06:20:18.076" v="2043" actId="478"/>
          <ac:spMkLst>
            <pc:docMk/>
            <pc:sldMk cId="2545507470" sldId="381"/>
            <ac:spMk id="2" creationId="{BD963F12-6EF0-2F62-CE28-ED4A0C637DDC}"/>
          </ac:spMkLst>
        </pc:spChg>
        <pc:spChg chg="mod">
          <ac:chgData name="Ivars Putnis" userId="1e5d7cc8-c7be-4377-b069-58a9e0e9a3ed" providerId="ADAL" clId="{497D7C33-AA9D-4270-B3AA-A037C025D8F9}" dt="2026-02-20T06:20:15.684" v="2042" actId="27636"/>
          <ac:spMkLst>
            <pc:docMk/>
            <pc:sldMk cId="2545507470" sldId="381"/>
            <ac:spMk id="3" creationId="{430EA54E-3646-7B2E-5FA9-1A1518F199BD}"/>
          </ac:spMkLst>
        </pc:spChg>
        <pc:spChg chg="add mod">
          <ac:chgData name="Ivars Putnis" userId="1e5d7cc8-c7be-4377-b069-58a9e0e9a3ed" providerId="ADAL" clId="{497D7C33-AA9D-4270-B3AA-A037C025D8F9}" dt="2026-02-20T06:20:25.702" v="2044"/>
          <ac:spMkLst>
            <pc:docMk/>
            <pc:sldMk cId="2545507470" sldId="381"/>
            <ac:spMk id="6" creationId="{851F2ED3-7E22-2983-3EBE-0A48B2E6DD98}"/>
          </ac:spMkLst>
        </pc:spChg>
        <pc:picChg chg="add mod">
          <ac:chgData name="Ivars Putnis" userId="1e5d7cc8-c7be-4377-b069-58a9e0e9a3ed" providerId="ADAL" clId="{497D7C33-AA9D-4270-B3AA-A037C025D8F9}" dt="2026-02-20T06:20:25.702" v="2044"/>
          <ac:picMkLst>
            <pc:docMk/>
            <pc:sldMk cId="2545507470" sldId="381"/>
            <ac:picMk id="4" creationId="{A04FE034-D929-AB25-46C2-2F9948371A36}"/>
          </ac:picMkLst>
        </pc:picChg>
        <pc:picChg chg="add mod">
          <ac:chgData name="Ivars Putnis" userId="1e5d7cc8-c7be-4377-b069-58a9e0e9a3ed" providerId="ADAL" clId="{497D7C33-AA9D-4270-B3AA-A037C025D8F9}" dt="2026-02-20T06:20:25.702" v="2044"/>
          <ac:picMkLst>
            <pc:docMk/>
            <pc:sldMk cId="2545507470" sldId="381"/>
            <ac:picMk id="5" creationId="{6EF71C1D-82C2-C679-BD64-80FA5E20802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C5787-F628-4B74-842E-DFF72FDEB8E3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DBEB3-0B28-40CA-8B27-B0EC36B4D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0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841DCF-5037-44CE-91E7-39056132BAEC}" type="slidenum">
              <a:rPr lang="lv-LV" smtClean="0"/>
              <a:pPr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15701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866AF-238E-7F3B-A249-C027463A7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9B9FF6-723F-A065-846B-A25370474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DABEF-DA1E-E84C-2188-43139C967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F1D5E-8FC1-07CC-548D-FC1D7D1C3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15BDB-E9E1-46D8-D3EB-C2095ACF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66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710D4-0E4E-3D30-CEA2-2717BE1F4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EAAE2-6848-A183-B731-FB9F477EA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AC40B-1C12-3154-EB40-E381F2977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4ECEC-4AC4-1B86-F493-BB0EA11CD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759A7-4D9F-A847-80CE-64B8A1047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72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80A4-A54B-6007-1FF6-732059A5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B4B48-9B0D-F73F-20FF-89E54628B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A20D7-69AA-7BCB-FD8C-28D24FE6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71079-24B7-3B59-EF40-BC5B52425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CEDE6-B86C-97D8-FF22-887E8A27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57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A709F-8072-9F8D-1889-5A90884E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83EA2-9B11-45E8-E6FC-67C913A58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1A93F-E632-B4F6-4746-083DCAEAB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478236-FB23-EF38-6389-C0AE05381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E0355-7614-A931-116A-06FF277B4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23EC1-77D4-E650-818E-214872AAE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71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53C5E-79CA-E9BA-F70E-60F3BA480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BFDDD-6ECA-A5FD-9926-4B6FE40C7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90524-DA46-2C57-4059-5A99B8CE1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61365C-C86B-F983-D33B-9009A5648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5282CE-DC09-871C-F2F4-E3442B95A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3C0B4A-2429-49FF-FAFA-728BB2901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B4DC04-96AE-8F05-4710-09118EE48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1648DD-59B0-88B4-A9D0-DA4A9E75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2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83EA9-7331-DFD7-57C1-33F9846B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2E0A97-1FFF-BD98-DFD8-ABD179DF6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A0ABD0-C88D-E6DF-99A2-FDB9D5CA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D1285A-73FF-6E11-1EBE-DF1796E18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5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F3B95C-F4FB-781B-FD87-A1137C8B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C97D61-0DA8-DD96-D997-C71921A9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3B581-445C-708B-1310-7FCFD4BB8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67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2A8DF-0CD7-4F8A-3535-A3ADE666D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2907D-CAB6-8DDC-5B6F-68A8A9450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FC2EF-082D-9506-CF16-B72685891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11926E-2583-CD4C-B95A-B63B2129A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543B0-0E57-FF47-B38C-BBE0DF6E3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94E2B-0DDC-01AA-4603-F80561CF9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1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FEB8C-1AAE-97F1-EDBE-A4497E35A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3B99AC-DAC1-2078-0751-3E8C9A3DBA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407F-B4C0-EE51-B60E-6FF3C29D1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97B36-7751-EBDD-DB47-D40BD357D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153CB-8AC6-C1B7-FDC9-325CF0243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C87E4-FBE4-6E7C-9DB9-CF7156C6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1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21034-D8D8-AB43-20C8-4FDD1647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A01C0-2116-D7FB-D7F2-25CCF27CE9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2082E-2091-9221-0948-B326E7C0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BB3AF-43E8-BDB6-D6C8-90D83618E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F4CAA-9C30-4CC3-B012-1276A7BAF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87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0A3712-FB07-0E99-9337-68DBA971A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3AA1A-C9A8-B96A-23D3-3D700EFCD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2A958-BDD0-8608-6482-F42971701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D116C-E992-98AD-F5B3-1F3A140E5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50137-3F76-E10A-7135-D41AE3776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83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matslaids bal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pakšvirsraksts 2"/>
          <p:cNvSpPr>
            <a:spLocks noGrp="1"/>
          </p:cNvSpPr>
          <p:nvPr>
            <p:ph type="subTitle" idx="1" hasCustomPrompt="1"/>
          </p:nvPr>
        </p:nvSpPr>
        <p:spPr>
          <a:xfrm>
            <a:off x="601784" y="1268760"/>
            <a:ext cx="10988980" cy="504056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006265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/>
              <a:t>Teksts</a:t>
            </a:r>
            <a:endParaRPr lang="en-US" noProof="0" dirty="0"/>
          </a:p>
        </p:txBody>
      </p:sp>
      <p:sp>
        <p:nvSpPr>
          <p:cNvPr id="7" name="Virsrakst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  <a:prstGeom prst="rect">
            <a:avLst/>
          </a:prstGeom>
        </p:spPr>
        <p:txBody>
          <a:bodyPr/>
          <a:lstStyle>
            <a:lvl1pPr algn="l">
              <a:defRPr sz="3000" cap="all" baseline="0">
                <a:solidFill>
                  <a:srgbClr val="006265"/>
                </a:solidFill>
                <a:latin typeface="+mj-lt"/>
              </a:defRPr>
            </a:lvl1pPr>
          </a:lstStyle>
          <a:p>
            <a:r>
              <a:rPr lang="en-US" noProof="0" dirty="0" err="1"/>
              <a:t>Rediģēt</a:t>
            </a:r>
            <a:r>
              <a:rPr lang="en-US" noProof="0" dirty="0"/>
              <a:t> </a:t>
            </a:r>
            <a:r>
              <a:rPr lang="en-US" noProof="0" dirty="0" err="1"/>
              <a:t>šablona</a:t>
            </a:r>
            <a:r>
              <a:rPr lang="en-US" noProof="0" dirty="0"/>
              <a:t> </a:t>
            </a:r>
            <a:r>
              <a:rPr lang="en-US" noProof="0" dirty="0" err="1"/>
              <a:t>virsraksta</a:t>
            </a:r>
            <a:r>
              <a:rPr lang="en-US" noProof="0" dirty="0"/>
              <a:t> </a:t>
            </a:r>
            <a:r>
              <a:rPr lang="en-US" noProof="0" dirty="0" err="1"/>
              <a:t>stilu</a:t>
            </a:r>
            <a:endParaRPr lang="en-US" noProof="0" dirty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525869" y="6356351"/>
            <a:ext cx="5140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6265"/>
                </a:solidFill>
                <a:latin typeface="+mn-lt"/>
              </a:defRPr>
            </a:lvl1pPr>
          </a:lstStyle>
          <a:p>
            <a:endParaRPr lang="lv-LV" dirty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6265"/>
                </a:solidFill>
                <a:latin typeface="+mn-lt"/>
              </a:defRPr>
            </a:lvl1pPr>
          </a:lstStyle>
          <a:p>
            <a:fld id="{0065DBD3-65C1-409C-9CB6-61B0246E811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78814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72420E-5DC4-11E9-6B8D-562856E7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44C00-EBD8-6333-BF5E-57CECBF52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7AC74-1D0B-F27C-C6F2-37AE9056D0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810A29-507A-416B-A193-DC24239EE0A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1985B-019A-52F2-41E4-C8BC19FAB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0D421-0FCE-DCB6-BEE3-32D75BDBA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B2D8F8-2869-471E-B239-259A2E594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6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microsoft.com/office/2007/relationships/hdphoto" Target="../media/hdphoto1.wdp"/><Relationship Id="rId26" Type="http://schemas.openxmlformats.org/officeDocument/2006/relationships/image" Target="../media/image25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34" Type="http://schemas.openxmlformats.org/officeDocument/2006/relationships/image" Target="../media/image32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5" Type="http://schemas.openxmlformats.org/officeDocument/2006/relationships/image" Target="../media/image24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19.png"/><Relationship Id="rId29" Type="http://schemas.microsoft.com/office/2007/relationships/hdphoto" Target="../media/hdphoto2.wd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24" Type="http://schemas.openxmlformats.org/officeDocument/2006/relationships/image" Target="../media/image23.png"/><Relationship Id="rId32" Type="http://schemas.openxmlformats.org/officeDocument/2006/relationships/image" Target="../media/image30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10.jpeg"/><Relationship Id="rId19" Type="http://schemas.openxmlformats.org/officeDocument/2006/relationships/image" Target="../media/image18.png"/><Relationship Id="rId31" Type="http://schemas.openxmlformats.org/officeDocument/2006/relationships/image" Target="../media/image29.pn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png"/><Relationship Id="rId22" Type="http://schemas.openxmlformats.org/officeDocument/2006/relationships/image" Target="../media/image21.jpeg"/><Relationship Id="rId27" Type="http://schemas.openxmlformats.org/officeDocument/2006/relationships/image" Target="../media/image26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Relationship Id="rId8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4.png"/><Relationship Id="rId16" Type="http://schemas.openxmlformats.org/officeDocument/2006/relationships/image" Target="../media/image46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11" Type="http://schemas.openxmlformats.org/officeDocument/2006/relationships/image" Target="../media/image25.png"/><Relationship Id="rId5" Type="http://schemas.openxmlformats.org/officeDocument/2006/relationships/image" Target="../media/image37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19" Type="http://schemas.openxmlformats.org/officeDocument/2006/relationships/image" Target="../media/image49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image" Target="../media/image34.png"/><Relationship Id="rId16" Type="http://schemas.openxmlformats.org/officeDocument/2006/relationships/image" Target="../media/image46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11" Type="http://schemas.openxmlformats.org/officeDocument/2006/relationships/image" Target="../media/image25.png"/><Relationship Id="rId5" Type="http://schemas.openxmlformats.org/officeDocument/2006/relationships/image" Target="../media/image37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19" Type="http://schemas.openxmlformats.org/officeDocument/2006/relationships/image" Target="../media/image49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Relationship Id="rId1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5.png"/><Relationship Id="rId7" Type="http://schemas.openxmlformats.org/officeDocument/2006/relationships/image" Target="../media/image53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57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jpe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Ivars.putnis@bior.lv" TargetMode="Externa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5">
            <a:extLst>
              <a:ext uri="{FF2B5EF4-FFF2-40B4-BE49-F238E27FC236}">
                <a16:creationId xmlns:a16="http://schemas.microsoft.com/office/drawing/2014/main" id="{B46FE8CD-C7EE-8449-8F7B-635EF39559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67" y="0"/>
            <a:ext cx="6098568" cy="2372897"/>
          </a:xfrm>
          <a:prstGeom prst="rect">
            <a:avLst/>
          </a:prstGeom>
        </p:spPr>
      </p:pic>
      <p:sp>
        <p:nvSpPr>
          <p:cNvPr id="5" name="Virsraksts 1">
            <a:extLst>
              <a:ext uri="{FF2B5EF4-FFF2-40B4-BE49-F238E27FC236}">
                <a16:creationId xmlns:a16="http://schemas.microsoft.com/office/drawing/2014/main" id="{402B4572-5466-ACC2-D1C9-87E9228A804B}"/>
              </a:ext>
            </a:extLst>
          </p:cNvPr>
          <p:cNvSpPr txBox="1">
            <a:spLocks/>
          </p:cNvSpPr>
          <p:nvPr/>
        </p:nvSpPr>
        <p:spPr>
          <a:xfrm>
            <a:off x="355741" y="2913830"/>
            <a:ext cx="8140163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100"/>
              </a:lnSpc>
              <a:spcBef>
                <a:spcPct val="0"/>
              </a:spcBef>
              <a:buNone/>
              <a:defRPr sz="3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3600" b="1" noProof="0" dirty="0"/>
              <a:t>Zivju krājumu stāvoklis un tā izmaiņas Baltijas jūrā</a:t>
            </a:r>
          </a:p>
        </p:txBody>
      </p:sp>
      <p:sp>
        <p:nvSpPr>
          <p:cNvPr id="7" name="Teksta vietturis 2">
            <a:extLst>
              <a:ext uri="{FF2B5EF4-FFF2-40B4-BE49-F238E27FC236}">
                <a16:creationId xmlns:a16="http://schemas.microsoft.com/office/drawing/2014/main" id="{AB0DD086-3078-27AF-FB9E-D9B797E52E10}"/>
              </a:ext>
            </a:extLst>
          </p:cNvPr>
          <p:cNvSpPr txBox="1">
            <a:spLocks/>
          </p:cNvSpPr>
          <p:nvPr/>
        </p:nvSpPr>
        <p:spPr>
          <a:xfrm>
            <a:off x="355740" y="5505397"/>
            <a:ext cx="3984605" cy="10801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lv-LV" sz="2400" dirty="0">
                <a:solidFill>
                  <a:schemeClr val="bg1"/>
                </a:solidFill>
              </a:rPr>
              <a:t>20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lv-LV" sz="2400" dirty="0">
                <a:solidFill>
                  <a:schemeClr val="bg1"/>
                </a:solidFill>
              </a:rPr>
              <a:t>02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r>
              <a:rPr lang="lv-LV" sz="2400" dirty="0">
                <a:solidFill>
                  <a:schemeClr val="bg1"/>
                </a:solidFill>
              </a:rPr>
              <a:t>2026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lv-LV" sz="2400" dirty="0">
              <a:solidFill>
                <a:schemeClr val="bg1"/>
              </a:solidFill>
            </a:endParaRPr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90DBBF06-0153-EB01-99C5-68CA95E8D6B7}"/>
              </a:ext>
            </a:extLst>
          </p:cNvPr>
          <p:cNvSpPr txBox="1">
            <a:spLocks/>
          </p:cNvSpPr>
          <p:nvPr/>
        </p:nvSpPr>
        <p:spPr>
          <a:xfrm>
            <a:off x="355741" y="4546600"/>
            <a:ext cx="8140163" cy="6278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ts val="4100"/>
              </a:lnSpc>
              <a:spcBef>
                <a:spcPct val="0"/>
              </a:spcBef>
              <a:buNone/>
              <a:defRPr sz="3000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400" dirty="0"/>
              <a:t>Ivars Putnis</a:t>
            </a:r>
            <a:endParaRPr lang="lv-LV" sz="2400" noProof="0" dirty="0"/>
          </a:p>
        </p:txBody>
      </p:sp>
    </p:spTree>
    <p:extLst>
      <p:ext uri="{BB962C8B-B14F-4D97-AF65-F5344CB8AC3E}">
        <p14:creationId xmlns:p14="http://schemas.microsoft.com/office/powerpoint/2010/main" val="138414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D0307-A2CA-AE80-9C70-023564BCD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065DBD3-65C1-409C-9CB6-61B0246E811C}" type="slidenum">
              <a:rPr lang="lv-LV" smtClean="0"/>
              <a:pPr/>
              <a:t>2</a:t>
            </a:fld>
            <a:endParaRPr lang="lv-LV" dirty="0"/>
          </a:p>
        </p:txBody>
      </p:sp>
      <p:pic>
        <p:nvPicPr>
          <p:cNvPr id="5" name="Picture 4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A1BB5B83-CF2A-57ED-CC5A-46923E1AF3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6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06543"/>
            <a:ext cx="12192000" cy="5851457"/>
          </a:xfrm>
          <a:prstGeom prst="rect">
            <a:avLst/>
          </a:prstGeom>
        </p:spPr>
      </p:pic>
      <p:sp>
        <p:nvSpPr>
          <p:cNvPr id="6" name="Taisnstūris: ar noapaļotiem stūriem 43">
            <a:extLst>
              <a:ext uri="{FF2B5EF4-FFF2-40B4-BE49-F238E27FC236}">
                <a16:creationId xmlns:a16="http://schemas.microsoft.com/office/drawing/2014/main" id="{68A72E8E-BE07-A5B9-B186-50A8B05C989B}"/>
              </a:ext>
            </a:extLst>
          </p:cNvPr>
          <p:cNvSpPr/>
          <p:nvPr/>
        </p:nvSpPr>
        <p:spPr>
          <a:xfrm>
            <a:off x="0" y="53833"/>
            <a:ext cx="12192000" cy="926735"/>
          </a:xfrm>
          <a:prstGeom prst="roundRect">
            <a:avLst/>
          </a:prstGeom>
          <a:solidFill>
            <a:srgbClr val="3C9587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76" b="1" dirty="0">
                <a:solidFill>
                  <a:srgbClr val="114152"/>
                </a:solidFill>
              </a:rPr>
              <a:t>BALTIJAS JŪRAS ZIVJU KRĀJUMU </a:t>
            </a:r>
          </a:p>
          <a:p>
            <a:pPr algn="ctr"/>
            <a:r>
              <a:rPr lang="en-US" sz="1776" b="1" dirty="0">
                <a:solidFill>
                  <a:srgbClr val="114152"/>
                </a:solidFill>
              </a:rPr>
              <a:t>STARPTAUTISKĀ NOVĒRTĒŠANA UN PĀRVALDĪŠANA</a:t>
            </a:r>
          </a:p>
        </p:txBody>
      </p:sp>
      <p:pic>
        <p:nvPicPr>
          <p:cNvPr id="7" name="Picture 2" descr="Logos">
            <a:extLst>
              <a:ext uri="{FF2B5EF4-FFF2-40B4-BE49-F238E27FC236}">
                <a16:creationId xmlns:a16="http://schemas.microsoft.com/office/drawing/2014/main" id="{0136AFF1-973D-86DA-8089-0FACA0877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9764" y="220771"/>
            <a:ext cx="1348845" cy="60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3D1E438-7EFC-3243-5439-FD4324C4A4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74" y="186546"/>
            <a:ext cx="1803454" cy="60747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0154B77-6BE7-58B1-A943-F9B89D553327}"/>
              </a:ext>
            </a:extLst>
          </p:cNvPr>
          <p:cNvGrpSpPr/>
          <p:nvPr/>
        </p:nvGrpSpPr>
        <p:grpSpPr>
          <a:xfrm>
            <a:off x="1208269" y="1056376"/>
            <a:ext cx="1754527" cy="2975736"/>
            <a:chOff x="433711" y="3381395"/>
            <a:chExt cx="4784225" cy="921600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41334B0-5F49-112C-F559-0CC2933BA2BD}"/>
                </a:ext>
              </a:extLst>
            </p:cNvPr>
            <p:cNvSpPr/>
            <p:nvPr/>
          </p:nvSpPr>
          <p:spPr>
            <a:xfrm>
              <a:off x="433711" y="3381395"/>
              <a:ext cx="4765305" cy="9216000"/>
            </a:xfrm>
            <a:prstGeom prst="roundRect">
              <a:avLst/>
            </a:prstGeom>
            <a:solidFill>
              <a:srgbClr val="D7E9E6"/>
            </a:solidFill>
            <a:ln>
              <a:solidFill>
                <a:srgbClr val="3C95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sz="533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EF542F-2AA6-EF05-4F1F-A37400B3FEE1}"/>
                </a:ext>
              </a:extLst>
            </p:cNvPr>
            <p:cNvSpPr txBox="1"/>
            <p:nvPr/>
          </p:nvSpPr>
          <p:spPr>
            <a:xfrm>
              <a:off x="685544" y="3434689"/>
              <a:ext cx="4049486" cy="73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b="1" dirty="0"/>
                <a:t>DATU IEVĀKŠANA</a:t>
              </a:r>
              <a:endParaRPr lang="lv-LV" sz="947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C5F36D2-ED2A-6FB4-28BA-52A1E56F0CEA}"/>
                </a:ext>
              </a:extLst>
            </p:cNvPr>
            <p:cNvSpPr txBox="1"/>
            <p:nvPr/>
          </p:nvSpPr>
          <p:spPr>
            <a:xfrm>
              <a:off x="809893" y="7633579"/>
              <a:ext cx="4049486" cy="747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KOMERCIĀLĀ ZVEJA</a:t>
              </a:r>
              <a:endParaRPr lang="lv-LV" sz="947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1493A3-3E62-8F73-2E48-BA01712312B8}"/>
                </a:ext>
              </a:extLst>
            </p:cNvPr>
            <p:cNvSpPr txBox="1"/>
            <p:nvPr/>
          </p:nvSpPr>
          <p:spPr>
            <a:xfrm>
              <a:off x="844908" y="11759154"/>
              <a:ext cx="4049486" cy="7478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PĒTNIECISKIE REISI</a:t>
              </a:r>
              <a:endParaRPr lang="lv-LV" sz="947" dirty="0"/>
            </a:p>
          </p:txBody>
        </p:sp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A2753131-B5BF-700A-E1E7-E42179145F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23" y="8956247"/>
              <a:ext cx="4710062" cy="2814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>
              <a:extLst>
                <a:ext uri="{FF2B5EF4-FFF2-40B4-BE49-F238E27FC236}">
                  <a16:creationId xmlns:a16="http://schemas.microsoft.com/office/drawing/2014/main" id="{D694387D-0BA2-81A6-4970-2354234E6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459" y="4029283"/>
              <a:ext cx="4755477" cy="3566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Bultiņa: skujiņa 73">
            <a:extLst>
              <a:ext uri="{FF2B5EF4-FFF2-40B4-BE49-F238E27FC236}">
                <a16:creationId xmlns:a16="http://schemas.microsoft.com/office/drawing/2014/main" id="{219ED107-5259-2E0A-257E-BEAA8366A580}"/>
              </a:ext>
            </a:extLst>
          </p:cNvPr>
          <p:cNvSpPr/>
          <p:nvPr/>
        </p:nvSpPr>
        <p:spPr>
          <a:xfrm>
            <a:off x="3003982" y="2473981"/>
            <a:ext cx="127890" cy="213150"/>
          </a:xfrm>
          <a:prstGeom prst="chevron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533">
              <a:solidFill>
                <a:schemeClr val="tx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884A72-4A58-D486-0FBD-3538FBFE19B7}"/>
              </a:ext>
            </a:extLst>
          </p:cNvPr>
          <p:cNvGrpSpPr/>
          <p:nvPr/>
        </p:nvGrpSpPr>
        <p:grpSpPr>
          <a:xfrm>
            <a:off x="6659630" y="1031428"/>
            <a:ext cx="1975751" cy="3000602"/>
            <a:chOff x="17489558" y="3310036"/>
            <a:chExt cx="5683761" cy="9335869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1549EC9-3D38-9D41-C6AC-02444D90D3D4}"/>
                </a:ext>
              </a:extLst>
            </p:cNvPr>
            <p:cNvSpPr/>
            <p:nvPr/>
          </p:nvSpPr>
          <p:spPr>
            <a:xfrm>
              <a:off x="17489558" y="3387654"/>
              <a:ext cx="5683761" cy="9216000"/>
            </a:xfrm>
            <a:prstGeom prst="roundRect">
              <a:avLst>
                <a:gd name="adj" fmla="val 7045"/>
              </a:avLst>
            </a:prstGeom>
            <a:solidFill>
              <a:srgbClr val="D7E9E6"/>
            </a:solidFill>
            <a:ln>
              <a:solidFill>
                <a:srgbClr val="3C95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sz="533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834C14C-A9BB-A70A-E41B-513F3833A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79293" y="8674041"/>
              <a:ext cx="5493941" cy="2735415"/>
            </a:xfrm>
            <a:prstGeom prst="rect">
              <a:avLst/>
            </a:prstGeom>
          </p:spPr>
        </p:pic>
        <p:pic>
          <p:nvPicPr>
            <p:cNvPr id="22" name="b9781092-82d3-48ec-909a-789f583e8750" descr="Image">
              <a:extLst>
                <a:ext uri="{FF2B5EF4-FFF2-40B4-BE49-F238E27FC236}">
                  <a16:creationId xmlns:a16="http://schemas.microsoft.com/office/drawing/2014/main" id="{AD12E31D-E570-9224-D7AD-1F8CAB0B7A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90432" y="3993775"/>
              <a:ext cx="5509760" cy="3826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CA8620-50FC-7CEE-135A-85B433291165}"/>
                </a:ext>
              </a:extLst>
            </p:cNvPr>
            <p:cNvSpPr txBox="1"/>
            <p:nvPr/>
          </p:nvSpPr>
          <p:spPr>
            <a:xfrm>
              <a:off x="17895382" y="3310036"/>
              <a:ext cx="4740325" cy="761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b="1" dirty="0"/>
                <a:t>ZINĀTNISKAIS PADOMS</a:t>
              </a:r>
              <a:endParaRPr lang="lv-LV" sz="947" b="1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88EAEB-63B9-4F43-5A85-C87DA6F413B7}"/>
                </a:ext>
              </a:extLst>
            </p:cNvPr>
            <p:cNvSpPr txBox="1"/>
            <p:nvPr/>
          </p:nvSpPr>
          <p:spPr>
            <a:xfrm>
              <a:off x="17804520" y="7778094"/>
              <a:ext cx="4981490" cy="761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ICES DARBA GRUPAS</a:t>
              </a:r>
              <a:endParaRPr lang="lv-LV" sz="947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0F80D6-7FA4-25F0-E671-CD3732A33C5D}"/>
                </a:ext>
              </a:extLst>
            </p:cNvPr>
            <p:cNvSpPr txBox="1"/>
            <p:nvPr/>
          </p:nvSpPr>
          <p:spPr>
            <a:xfrm>
              <a:off x="17839211" y="11451704"/>
              <a:ext cx="4981489" cy="1194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KRĀJUMU NOVĒRTĒŠANA UN PROGNOZĒŠANA</a:t>
              </a:r>
              <a:endParaRPr lang="lv-LV" sz="947" dirty="0"/>
            </a:p>
          </p:txBody>
        </p:sp>
      </p:grpSp>
      <p:sp>
        <p:nvSpPr>
          <p:cNvPr id="26" name="Bultiņa: skujiņa 73">
            <a:extLst>
              <a:ext uri="{FF2B5EF4-FFF2-40B4-BE49-F238E27FC236}">
                <a16:creationId xmlns:a16="http://schemas.microsoft.com/office/drawing/2014/main" id="{51529A81-C6AC-948D-D67C-630016D1C91D}"/>
              </a:ext>
            </a:extLst>
          </p:cNvPr>
          <p:cNvSpPr/>
          <p:nvPr/>
        </p:nvSpPr>
        <p:spPr>
          <a:xfrm>
            <a:off x="6505851" y="2473981"/>
            <a:ext cx="127890" cy="213150"/>
          </a:xfrm>
          <a:prstGeom prst="chevron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533">
              <a:solidFill>
                <a:schemeClr val="tx1"/>
              </a:solidFill>
            </a:endParaRPr>
          </a:p>
        </p:txBody>
      </p:sp>
      <p:sp>
        <p:nvSpPr>
          <p:cNvPr id="27" name="Bultiņa: skujiņa 73">
            <a:extLst>
              <a:ext uri="{FF2B5EF4-FFF2-40B4-BE49-F238E27FC236}">
                <a16:creationId xmlns:a16="http://schemas.microsoft.com/office/drawing/2014/main" id="{4BA95998-DA40-0BAC-0AF8-7ED20D2B5FB4}"/>
              </a:ext>
            </a:extLst>
          </p:cNvPr>
          <p:cNvSpPr/>
          <p:nvPr/>
        </p:nvSpPr>
        <p:spPr>
          <a:xfrm>
            <a:off x="8674703" y="2473981"/>
            <a:ext cx="127890" cy="213150"/>
          </a:xfrm>
          <a:prstGeom prst="chevron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sz="533">
              <a:solidFill>
                <a:schemeClr val="tx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5DA1243-0891-FF0B-3254-1DAB60945709}"/>
              </a:ext>
            </a:extLst>
          </p:cNvPr>
          <p:cNvGrpSpPr/>
          <p:nvPr/>
        </p:nvGrpSpPr>
        <p:grpSpPr>
          <a:xfrm>
            <a:off x="3151205" y="1031429"/>
            <a:ext cx="3304835" cy="2987022"/>
            <a:chOff x="5702316" y="3316257"/>
            <a:chExt cx="11163383" cy="9265828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54DECFBA-730A-4BD1-F78A-00BB0A1DE31F}"/>
                </a:ext>
              </a:extLst>
            </p:cNvPr>
            <p:cNvSpPr/>
            <p:nvPr/>
          </p:nvSpPr>
          <p:spPr>
            <a:xfrm>
              <a:off x="5871397" y="3366085"/>
              <a:ext cx="10994302" cy="9216000"/>
            </a:xfrm>
            <a:prstGeom prst="roundRect">
              <a:avLst>
                <a:gd name="adj" fmla="val 8667"/>
              </a:avLst>
            </a:prstGeom>
            <a:solidFill>
              <a:srgbClr val="D7E9E6"/>
            </a:solidFill>
            <a:ln>
              <a:solidFill>
                <a:srgbClr val="3C95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sz="533" dirty="0">
                <a:solidFill>
                  <a:schemeClr val="tx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33D9E78-A92F-15FC-AD58-0B92179E57D4}"/>
                </a:ext>
              </a:extLst>
            </p:cNvPr>
            <p:cNvSpPr txBox="1"/>
            <p:nvPr/>
          </p:nvSpPr>
          <p:spPr>
            <a:xfrm>
              <a:off x="8964264" y="3316257"/>
              <a:ext cx="5198012" cy="738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b="1" dirty="0"/>
                <a:t>INFORMĀCIJAS ANALĪZE</a:t>
              </a:r>
              <a:endParaRPr lang="lv-LV" sz="947" b="1" dirty="0"/>
            </a:p>
          </p:txBody>
        </p:sp>
        <p:pic>
          <p:nvPicPr>
            <p:cNvPr id="31" name="Picture 3" descr="C:\Users\Ivars\Desktop\Documents\Pictures\Licis_Akustika_2013\DSC_0898.jpg">
              <a:extLst>
                <a:ext uri="{FF2B5EF4-FFF2-40B4-BE49-F238E27FC236}">
                  <a16:creationId xmlns:a16="http://schemas.microsoft.com/office/drawing/2014/main" id="{6500407F-78BC-E663-25A1-8D8535430D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26783" y="4016676"/>
              <a:ext cx="4013855" cy="3080794"/>
            </a:xfrm>
            <a:prstGeom prst="rect">
              <a:avLst/>
            </a:prstGeom>
            <a:noFill/>
          </p:spPr>
        </p:pic>
        <p:pic>
          <p:nvPicPr>
            <p:cNvPr id="32" name="Picture 31" descr="A close-up of a brain&#10;&#10;Description automatically generated with medium confidence">
              <a:extLst>
                <a:ext uri="{FF2B5EF4-FFF2-40B4-BE49-F238E27FC236}">
                  <a16:creationId xmlns:a16="http://schemas.microsoft.com/office/drawing/2014/main" id="{2C6747B7-55EC-4E72-2085-468A055E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8343" y="8527299"/>
              <a:ext cx="4162123" cy="3053094"/>
            </a:xfrm>
            <a:prstGeom prst="rect">
              <a:avLst/>
            </a:prstGeom>
          </p:spPr>
        </p:pic>
        <p:pic>
          <p:nvPicPr>
            <p:cNvPr id="33" name="Picture 2" descr="C:\Users\Ivars\Desktop\Pictures\Licis_Akustika_2013\DSC_0900.jpg">
              <a:extLst>
                <a:ext uri="{FF2B5EF4-FFF2-40B4-BE49-F238E27FC236}">
                  <a16:creationId xmlns:a16="http://schemas.microsoft.com/office/drawing/2014/main" id="{F3F718B0-4933-A486-1F79-8EA3A30A59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6200000">
              <a:off x="11926075" y="2183638"/>
              <a:ext cx="3047057" cy="6713133"/>
            </a:xfrm>
            <a:prstGeom prst="rect">
              <a:avLst/>
            </a:prstGeom>
            <a:noFill/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62C25D-9482-56DE-CD7A-53D9C2399E35}"/>
                </a:ext>
              </a:extLst>
            </p:cNvPr>
            <p:cNvSpPr txBox="1"/>
            <p:nvPr/>
          </p:nvSpPr>
          <p:spPr>
            <a:xfrm>
              <a:off x="5702316" y="7152455"/>
              <a:ext cx="4405162" cy="1190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NOZVEJU STATISTIKA UN LOMU SASTĀVS</a:t>
              </a:r>
              <a:endParaRPr lang="lv-LV" sz="947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47A9F31-59DB-27F9-4BB1-CD7CBC8D8D9F}"/>
                </a:ext>
              </a:extLst>
            </p:cNvPr>
            <p:cNvSpPr txBox="1"/>
            <p:nvPr/>
          </p:nvSpPr>
          <p:spPr>
            <a:xfrm>
              <a:off x="10128668" y="7139880"/>
              <a:ext cx="6595811" cy="738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ĶERMEŅA GARUMS UN MASA</a:t>
              </a:r>
              <a:endParaRPr lang="lv-LV" sz="947" dirty="0"/>
            </a:p>
          </p:txBody>
        </p:sp>
        <p:pic>
          <p:nvPicPr>
            <p:cNvPr id="36" name="Picture 35" descr="Background pattern&#10;&#10;Description automatically generated with low confidence">
              <a:extLst>
                <a:ext uri="{FF2B5EF4-FFF2-40B4-BE49-F238E27FC236}">
                  <a16:creationId xmlns:a16="http://schemas.microsoft.com/office/drawing/2014/main" id="{0A9D17F2-109D-A431-42D1-B53F38935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7581637">
              <a:off x="13475081" y="9312939"/>
              <a:ext cx="3369672" cy="168484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6CDCB76-A3DB-D0C0-DCB1-C52DCF5D091B}"/>
                </a:ext>
              </a:extLst>
            </p:cNvPr>
            <p:cNvSpPr txBox="1"/>
            <p:nvPr/>
          </p:nvSpPr>
          <p:spPr>
            <a:xfrm>
              <a:off x="9576758" y="11732499"/>
              <a:ext cx="4013854" cy="7322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NOBRIEŠANA</a:t>
              </a:r>
              <a:endParaRPr lang="lv-LV" sz="947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B60121B-4F8F-4690-7854-6302220B2F84}"/>
                </a:ext>
              </a:extLst>
            </p:cNvPr>
            <p:cNvSpPr txBox="1"/>
            <p:nvPr/>
          </p:nvSpPr>
          <p:spPr>
            <a:xfrm>
              <a:off x="6016109" y="11738882"/>
              <a:ext cx="3777570" cy="738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VECUMSASTĀVS</a:t>
              </a:r>
              <a:endParaRPr lang="lv-LV" sz="947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791ADF1-0371-963C-66FB-34622EC62B9C}"/>
                </a:ext>
              </a:extLst>
            </p:cNvPr>
            <p:cNvSpPr txBox="1"/>
            <p:nvPr/>
          </p:nvSpPr>
          <p:spPr>
            <a:xfrm>
              <a:off x="13808685" y="11688936"/>
              <a:ext cx="2582849" cy="738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MIRSTĪBA</a:t>
              </a:r>
              <a:endParaRPr lang="lv-LV" sz="947" dirty="0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A03EF62-139D-A179-E52F-A69E4E5F5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0800000">
              <a:off x="10179354" y="8537781"/>
              <a:ext cx="2951817" cy="3045315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4662D21-9AB9-E051-243A-6E59F5B91AFE}"/>
              </a:ext>
            </a:extLst>
          </p:cNvPr>
          <p:cNvGrpSpPr/>
          <p:nvPr/>
        </p:nvGrpSpPr>
        <p:grpSpPr>
          <a:xfrm>
            <a:off x="8775820" y="1042650"/>
            <a:ext cx="2207911" cy="3021352"/>
            <a:chOff x="23650666" y="3380123"/>
            <a:chExt cx="6160449" cy="9372782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F86A312B-8959-5240-A8BE-85C0E9C234F2}"/>
                </a:ext>
              </a:extLst>
            </p:cNvPr>
            <p:cNvSpPr/>
            <p:nvPr/>
          </p:nvSpPr>
          <p:spPr>
            <a:xfrm>
              <a:off x="23784508" y="3380123"/>
              <a:ext cx="6026607" cy="9216000"/>
            </a:xfrm>
            <a:prstGeom prst="roundRect">
              <a:avLst>
                <a:gd name="adj" fmla="val 7045"/>
              </a:avLst>
            </a:prstGeom>
            <a:solidFill>
              <a:srgbClr val="D7E9E6"/>
            </a:solidFill>
            <a:ln>
              <a:solidFill>
                <a:srgbClr val="3C95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sz="533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66375E0-9025-B703-F5B9-9E8676D20996}"/>
                </a:ext>
              </a:extLst>
            </p:cNvPr>
            <p:cNvSpPr txBox="1"/>
            <p:nvPr/>
          </p:nvSpPr>
          <p:spPr>
            <a:xfrm>
              <a:off x="24330953" y="3380123"/>
              <a:ext cx="4740323" cy="745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b="1" dirty="0"/>
                <a:t>KRĀJUMU PĀRVALDĪBA</a:t>
              </a:r>
              <a:endParaRPr lang="lv-LV" sz="947" b="1" dirty="0"/>
            </a:p>
          </p:txBody>
        </p:sp>
        <p:pic>
          <p:nvPicPr>
            <p:cNvPr id="44" name="Picture 43" descr="A picture containing dark, lit, night&#10;&#10;Description automatically generated">
              <a:extLst>
                <a:ext uri="{FF2B5EF4-FFF2-40B4-BE49-F238E27FC236}">
                  <a16:creationId xmlns:a16="http://schemas.microsoft.com/office/drawing/2014/main" id="{B7264DFA-5C26-0B0C-3A2E-E802D82FB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47591" y="4178836"/>
              <a:ext cx="2950558" cy="2870893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BF3426A-03D6-7BD9-48BD-95D941CE671C}"/>
                </a:ext>
              </a:extLst>
            </p:cNvPr>
            <p:cNvSpPr txBox="1"/>
            <p:nvPr/>
          </p:nvSpPr>
          <p:spPr>
            <a:xfrm>
              <a:off x="23650666" y="7220639"/>
              <a:ext cx="4987676" cy="1190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47" dirty="0"/>
                <a:t>INFORMĀCIJAS IZVĒRTĒŠANA UN LĒMUMA PIEŅEMŠANA</a:t>
              </a:r>
              <a:endParaRPr lang="lv-LV" sz="947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4DD5EF7-E238-957A-DB1A-37E94EF18DBD}"/>
                </a:ext>
              </a:extLst>
            </p:cNvPr>
            <p:cNvSpPr txBox="1"/>
            <p:nvPr/>
          </p:nvSpPr>
          <p:spPr>
            <a:xfrm>
              <a:off x="23879784" y="11562216"/>
              <a:ext cx="5836053" cy="11906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47" dirty="0"/>
                <a:t>ZVEJNIECĪBAS REGULĀCIJA – KOPĒJĀ PIEĻAUJAMĀ NOZVEJA U.C.</a:t>
              </a:r>
              <a:endParaRPr lang="lv-LV" sz="947" dirty="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415F8FB-68C1-ED9E-775C-93B356EC8059}"/>
                </a:ext>
              </a:extLst>
            </p:cNvPr>
            <p:cNvGrpSpPr/>
            <p:nvPr/>
          </p:nvGrpSpPr>
          <p:grpSpPr>
            <a:xfrm>
              <a:off x="24106368" y="8725578"/>
              <a:ext cx="2320437" cy="3044488"/>
              <a:chOff x="23582680" y="16070688"/>
              <a:chExt cx="2320437" cy="3044488"/>
            </a:xfrm>
          </p:grpSpPr>
          <p:pic>
            <p:nvPicPr>
              <p:cNvPr id="71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E7B3703D-142B-943C-07DE-85F60C325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12630" y="16834938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72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7FF72C5F-A128-43E0-EA08-C6C221303D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84137" y="17291934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73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EA8F0171-B549-0B1D-3C22-49601A7B8D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45330" y="17675887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74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430D4E59-47CC-FCE1-794D-9105D077E0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9444" y="18094003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75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370E7FEB-3D7C-2CEC-D2BB-2488041A87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00666" y="18487614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76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CD48E9A7-5A29-F8E8-4772-6246D0855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94991" y="16429075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77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10339435-CEB8-0E25-B638-6792B2330D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82680" y="16070688"/>
                <a:ext cx="1608126" cy="627562"/>
              </a:xfrm>
              <a:prstGeom prst="rect">
                <a:avLst/>
              </a:prstGeom>
              <a:noFill/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F40AF41-1DC7-1F55-B249-FC75D6F2BD5F}"/>
                </a:ext>
              </a:extLst>
            </p:cNvPr>
            <p:cNvGrpSpPr/>
            <p:nvPr/>
          </p:nvGrpSpPr>
          <p:grpSpPr>
            <a:xfrm>
              <a:off x="25579846" y="8702506"/>
              <a:ext cx="2320437" cy="3044488"/>
              <a:chOff x="23582680" y="16070688"/>
              <a:chExt cx="2320437" cy="3044488"/>
            </a:xfrm>
          </p:grpSpPr>
          <p:pic>
            <p:nvPicPr>
              <p:cNvPr id="64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3979C384-654D-79E3-DE18-2AAA13DFE6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12630" y="16834938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5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3F8C2221-A11F-B7EB-7240-B640F9DFBB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84137" y="17291934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6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4956BEC9-796C-A837-B97E-7DDC2D9864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45330" y="17675887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7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8EFF917F-406B-49EB-EC46-83724913E4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9444" y="18094003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8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A64F235F-3A3A-54E0-716F-25D75CBECC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00666" y="18487614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9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934C5F55-D96C-7E91-62F7-151160CABB2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94991" y="16429075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70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C784BA51-9776-844C-A918-6888951CC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82680" y="16070688"/>
                <a:ext cx="1608126" cy="627562"/>
              </a:xfrm>
              <a:prstGeom prst="rect">
                <a:avLst/>
              </a:prstGeom>
              <a:noFill/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293AD80-0E4C-3D4E-46E8-02A55DA97CF5}"/>
                </a:ext>
              </a:extLst>
            </p:cNvPr>
            <p:cNvGrpSpPr/>
            <p:nvPr/>
          </p:nvGrpSpPr>
          <p:grpSpPr>
            <a:xfrm>
              <a:off x="27027777" y="8702506"/>
              <a:ext cx="2320437" cy="3044488"/>
              <a:chOff x="23582680" y="16070688"/>
              <a:chExt cx="2320437" cy="3044488"/>
            </a:xfrm>
          </p:grpSpPr>
          <p:pic>
            <p:nvPicPr>
              <p:cNvPr id="57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3F983DE8-67BC-A82A-D48F-D19B688E8E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12630" y="16834938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58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4D42A311-F41D-346C-0743-9996E2CEC9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84137" y="17291934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59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FB8CC5E1-6304-1C59-6A72-9D06C15814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45330" y="17675887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0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B6463AC9-2460-DA5D-19E3-CCC10D285A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69444" y="18094003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1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05BE91BD-F497-6E04-AB84-75D65F49AE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00666" y="18487614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2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4D76C902-E1F6-F037-FE85-6B3733E241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94991" y="16429075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63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8EACE5B4-DC4F-3CA1-1D1A-D312DE44F0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BEBA8EAE-BF5A-486C-A8C5-ECC9F3942E4B}">
                    <a14:imgProps xmlns:a14="http://schemas.microsoft.com/office/drawing/2010/main">
                      <a14:imgLayer r:embed="rId18">
                        <a14:imgEffect>
                          <a14:brightnessContrast bright="-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82680" y="16070688"/>
                <a:ext cx="1608126" cy="627562"/>
              </a:xfrm>
              <a:prstGeom prst="rect">
                <a:avLst/>
              </a:prstGeom>
              <a:noFill/>
            </p:spPr>
          </p:pic>
        </p:grpSp>
        <p:pic>
          <p:nvPicPr>
            <p:cNvPr id="50" name="Picture 2" descr="AttÄlu rezultÄti vaicÄjumam âdiamond gridâ">
              <a:extLst>
                <a:ext uri="{FF2B5EF4-FFF2-40B4-BE49-F238E27FC236}">
                  <a16:creationId xmlns:a16="http://schemas.microsoft.com/office/drawing/2014/main" id="{D953BED1-0C5E-082D-446E-B89E07C02D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54521" y="8554483"/>
              <a:ext cx="2193066" cy="3161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50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F5B4EC44-188C-C2C6-9F91-98EEDAF6F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99613" y="4389552"/>
              <a:ext cx="1469512" cy="1469512"/>
            </a:xfrm>
            <a:prstGeom prst="rect">
              <a:avLst/>
            </a:prstGeom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7A9B94B-F365-1FA4-CFC6-57537EDFF491}"/>
                </a:ext>
              </a:extLst>
            </p:cNvPr>
            <p:cNvGrpSpPr/>
            <p:nvPr/>
          </p:nvGrpSpPr>
          <p:grpSpPr>
            <a:xfrm>
              <a:off x="23843770" y="4437143"/>
              <a:ext cx="932362" cy="1853937"/>
              <a:chOff x="23789982" y="4437143"/>
              <a:chExt cx="932362" cy="1853937"/>
            </a:xfrm>
          </p:grpSpPr>
          <p:pic>
            <p:nvPicPr>
              <p:cNvPr id="54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D32CCE9F-EEC1-79C6-FBE2-CACEE6FB02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3299700" y="4927425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55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545F87D7-B76D-06D8-15B2-92CF5D2297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3452100" y="5020836"/>
                <a:ext cx="1608126" cy="627562"/>
              </a:xfrm>
              <a:prstGeom prst="rect">
                <a:avLst/>
              </a:prstGeom>
              <a:noFill/>
            </p:spPr>
          </p:pic>
          <p:pic>
            <p:nvPicPr>
              <p:cNvPr id="56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143135C1-E8F6-CE0A-5509-E26BBAFC4C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23604500" y="5173236"/>
                <a:ext cx="1608126" cy="627562"/>
              </a:xfrm>
              <a:prstGeom prst="rect">
                <a:avLst/>
              </a:prstGeom>
              <a:noFill/>
            </p:spPr>
          </p:pic>
        </p:grpSp>
        <p:pic>
          <p:nvPicPr>
            <p:cNvPr id="53" name="Picture 18" descr="Have your say about the future of EU funds | LATLIT">
              <a:extLst>
                <a:ext uri="{FF2B5EF4-FFF2-40B4-BE49-F238E27FC236}">
                  <a16:creationId xmlns:a16="http://schemas.microsoft.com/office/drawing/2014/main" id="{93CFC01B-A5BA-6E6B-F51F-1905DF5C34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33297" y="7260763"/>
              <a:ext cx="1445207" cy="963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77C9E370-8143-B330-15C6-C0F8538967AE}"/>
              </a:ext>
            </a:extLst>
          </p:cNvPr>
          <p:cNvSpPr txBox="1"/>
          <p:nvPr/>
        </p:nvSpPr>
        <p:spPr>
          <a:xfrm>
            <a:off x="4131745" y="4264107"/>
            <a:ext cx="3538896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99" b="1" dirty="0">
                <a:solidFill>
                  <a:srgbClr val="000000"/>
                </a:solidFill>
              </a:rPr>
              <a:t>ZIVJU KRĀJUMU DINAMIKA</a:t>
            </a:r>
            <a:endParaRPr lang="lv-LV" sz="1599" dirty="0">
              <a:solidFill>
                <a:srgbClr val="000000"/>
              </a:solidFill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1A638AE-04FE-8ECC-5537-4DFDBC4C4F95}"/>
              </a:ext>
            </a:extLst>
          </p:cNvPr>
          <p:cNvGrpSpPr/>
          <p:nvPr/>
        </p:nvGrpSpPr>
        <p:grpSpPr>
          <a:xfrm>
            <a:off x="1335704" y="4669015"/>
            <a:ext cx="9355379" cy="2172360"/>
            <a:chOff x="1429684" y="14226365"/>
            <a:chExt cx="27831703" cy="645474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3FD312D5-E2B2-FB58-FA0D-3062180069B8}"/>
                </a:ext>
              </a:extLst>
            </p:cNvPr>
            <p:cNvGrpSpPr/>
            <p:nvPr/>
          </p:nvGrpSpPr>
          <p:grpSpPr>
            <a:xfrm>
              <a:off x="4064650" y="17726243"/>
              <a:ext cx="6690351" cy="2751517"/>
              <a:chOff x="6360618" y="19311256"/>
              <a:chExt cx="6690351" cy="2751517"/>
            </a:xfrm>
          </p:grpSpPr>
          <p:pic>
            <p:nvPicPr>
              <p:cNvPr id="170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33E2ADB0-2358-A079-6E06-05FF2B0B20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60618" y="19311256"/>
                <a:ext cx="1399734" cy="546238"/>
              </a:xfrm>
              <a:prstGeom prst="rect">
                <a:avLst/>
              </a:prstGeom>
              <a:noFill/>
            </p:spPr>
          </p:pic>
          <p:pic>
            <p:nvPicPr>
              <p:cNvPr id="171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166FACBC-C805-4061-E96D-7CCA9AED6D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9497" y="19493153"/>
                <a:ext cx="2542490" cy="992192"/>
              </a:xfrm>
              <a:prstGeom prst="rect">
                <a:avLst/>
              </a:prstGeom>
              <a:noFill/>
            </p:spPr>
          </p:pic>
          <p:pic>
            <p:nvPicPr>
              <p:cNvPr id="172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52C59403-A3C0-37E0-7E4E-1F7698EFD8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02841" y="19822534"/>
                <a:ext cx="3523556" cy="1375047"/>
              </a:xfrm>
              <a:prstGeom prst="rect">
                <a:avLst/>
              </a:prstGeom>
              <a:noFill/>
            </p:spPr>
          </p:pic>
          <p:pic>
            <p:nvPicPr>
              <p:cNvPr id="173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65C59F81-9C15-79F5-048C-8270D58FD5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1155" y="20240406"/>
                <a:ext cx="4669814" cy="1822367"/>
              </a:xfrm>
              <a:prstGeom prst="rect">
                <a:avLst/>
              </a:prstGeom>
              <a:noFill/>
            </p:spPr>
          </p:pic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05580F9-1C4A-4F9D-4D0A-C6BE81EDA493}"/>
                </a:ext>
              </a:extLst>
            </p:cNvPr>
            <p:cNvGrpSpPr/>
            <p:nvPr/>
          </p:nvGrpSpPr>
          <p:grpSpPr>
            <a:xfrm>
              <a:off x="20189223" y="17292116"/>
              <a:ext cx="3967741" cy="3192511"/>
              <a:chOff x="20388862" y="17842577"/>
              <a:chExt cx="3967741" cy="3192511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30DD57CC-526E-5706-D5C4-4B34D0CED9D2}"/>
                  </a:ext>
                </a:extLst>
              </p:cNvPr>
              <p:cNvGrpSpPr/>
              <p:nvPr/>
            </p:nvGrpSpPr>
            <p:grpSpPr>
              <a:xfrm>
                <a:off x="20388862" y="17990600"/>
                <a:ext cx="2320437" cy="3044488"/>
                <a:chOff x="23582680" y="16070688"/>
                <a:chExt cx="2320437" cy="3044488"/>
              </a:xfrm>
            </p:grpSpPr>
            <p:pic>
              <p:nvPicPr>
                <p:cNvPr id="163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A7F6BEE2-82EF-009C-65A8-0AC6A5E5FF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12630" y="16834938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4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FAF78C00-11C5-0842-0619-5982EF3104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084137" y="17291934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5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CFBB1889-36E1-64A5-7594-7B174BBFC9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5330" y="17675887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6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CA12838D-013E-7F97-4BE9-8F7571ED7F8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69444" y="18094003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7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8B6F9864-C837-A211-D685-EDF26B008C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600666" y="18487614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8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A9804F01-28EC-1E71-F357-78973DC2FF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94991" y="16429075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9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55A4BE08-22DA-AF5A-62C7-44000F4A8C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82680" y="16070688"/>
                  <a:ext cx="1608126" cy="627562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E83D54C8-50FA-5696-D9D0-F690D29A4DD2}"/>
                  </a:ext>
                </a:extLst>
              </p:cNvPr>
              <p:cNvGrpSpPr/>
              <p:nvPr/>
            </p:nvGrpSpPr>
            <p:grpSpPr>
              <a:xfrm>
                <a:off x="21836793" y="17990600"/>
                <a:ext cx="2320437" cy="3044488"/>
                <a:chOff x="23582680" y="16070688"/>
                <a:chExt cx="2320437" cy="3044488"/>
              </a:xfrm>
            </p:grpSpPr>
            <p:pic>
              <p:nvPicPr>
                <p:cNvPr id="156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6EF67D3E-B45E-5704-52DA-6C9517431D3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12630" y="16834938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7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27412BF9-0F5C-1F1D-C41A-A38133F653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084137" y="17291934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8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4174E5AB-7B0F-0141-EE89-E03CCA9BB23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745330" y="17675887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59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D9EEB81D-303E-51A1-E233-A895D5B6D1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69444" y="18094003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0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9E7DF26A-18BE-35AC-E890-C50AB814EE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600666" y="18487614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1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F8F246BA-C084-1B19-C002-D9A5E2FDB5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94991" y="16429075"/>
                  <a:ext cx="1608126" cy="627562"/>
                </a:xfrm>
                <a:prstGeom prst="rect">
                  <a:avLst/>
                </a:prstGeom>
                <a:noFill/>
              </p:spPr>
            </p:pic>
            <p:pic>
              <p:nvPicPr>
                <p:cNvPr id="162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D49D9ECE-F183-7D34-B3BC-229379186B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BEBA8EAE-BF5A-486C-A8C5-ECC9F3942E4B}">
                      <a14:imgProps xmlns:a14="http://schemas.microsoft.com/office/drawing/2010/main">
                        <a14:imgLayer r:embed="rId29">
                          <a14:imgEffect>
                            <a14:brightnessContrast bright="-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582680" y="16070688"/>
                  <a:ext cx="1608126" cy="627562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155" name="Picture 2" descr="AttÄlu rezultÄti vaicÄjumam âdiamond gridâ">
                <a:extLst>
                  <a:ext uri="{FF2B5EF4-FFF2-40B4-BE49-F238E27FC236}">
                    <a16:creationId xmlns:a16="http://schemas.microsoft.com/office/drawing/2014/main" id="{87941DE1-BC94-7FE8-E98A-1028E475AA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63537" y="17842577"/>
                <a:ext cx="2193066" cy="3161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C7A5DBF-6C91-9B45-CE59-D04C8C4E14E0}"/>
                </a:ext>
              </a:extLst>
            </p:cNvPr>
            <p:cNvSpPr txBox="1"/>
            <p:nvPr/>
          </p:nvSpPr>
          <p:spPr>
            <a:xfrm>
              <a:off x="1429684" y="16237913"/>
              <a:ext cx="4981492" cy="1371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6600"/>
                  </a:solidFill>
                </a:rPr>
                <a:t>JAUNĀS PAAUDZES PAPILDINĀJUMS</a:t>
              </a:r>
              <a:endParaRPr lang="lv-LV" sz="1200" b="1" dirty="0">
                <a:solidFill>
                  <a:srgbClr val="006600"/>
                </a:solidFill>
              </a:endParaRP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5216FD7B-6C95-92A1-7CE1-84100584A260}"/>
                </a:ext>
              </a:extLst>
            </p:cNvPr>
            <p:cNvGrpSpPr/>
            <p:nvPr/>
          </p:nvGrpSpPr>
          <p:grpSpPr>
            <a:xfrm>
              <a:off x="5431124" y="15727249"/>
              <a:ext cx="2009332" cy="1155835"/>
              <a:chOff x="6285840" y="17068083"/>
              <a:chExt cx="2009332" cy="1155835"/>
            </a:xfrm>
          </p:grpSpPr>
          <p:pic>
            <p:nvPicPr>
              <p:cNvPr id="151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D0971C84-3CD2-6158-76F1-0DB68A10B6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5840" y="17068083"/>
                <a:ext cx="1399731" cy="546236"/>
              </a:xfrm>
              <a:prstGeom prst="rect">
                <a:avLst/>
              </a:prstGeom>
              <a:noFill/>
            </p:spPr>
          </p:pic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0A60EAFE-A8C8-87D9-9A72-5A1AD2F0EF08}"/>
                  </a:ext>
                </a:extLst>
              </p:cNvPr>
              <p:cNvGrpSpPr/>
              <p:nvPr/>
            </p:nvGrpSpPr>
            <p:grpSpPr>
              <a:xfrm>
                <a:off x="6438240" y="17220480"/>
                <a:ext cx="1856932" cy="1003438"/>
                <a:chOff x="6285840" y="17068080"/>
                <a:chExt cx="1856932" cy="1003438"/>
              </a:xfrm>
            </p:grpSpPr>
            <p:pic>
              <p:nvPicPr>
                <p:cNvPr id="137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C8542EC6-A668-DA5F-0D7B-405192A863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85840" y="17068080"/>
                  <a:ext cx="1399731" cy="546233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9CCEF78F-7317-1DA0-9B72-60FA7309FA2F}"/>
                    </a:ext>
                  </a:extLst>
                </p:cNvPr>
                <p:cNvGrpSpPr/>
                <p:nvPr/>
              </p:nvGrpSpPr>
              <p:grpSpPr>
                <a:xfrm>
                  <a:off x="6438240" y="17220481"/>
                  <a:ext cx="1704532" cy="851037"/>
                  <a:chOff x="6285840" y="17068081"/>
                  <a:chExt cx="1704532" cy="851037"/>
                </a:xfrm>
              </p:grpSpPr>
              <p:pic>
                <p:nvPicPr>
                  <p:cNvPr id="131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DB4F7A6A-BBDA-3914-D8B8-D8A063A611D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285840" y="17068081"/>
                    <a:ext cx="1399732" cy="546237"/>
                  </a:xfrm>
                  <a:prstGeom prst="rect">
                    <a:avLst/>
                  </a:prstGeom>
                  <a:noFill/>
                </p:spPr>
              </p:pic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BD4357B1-783F-B600-45A2-3DBF3BB38A43}"/>
                      </a:ext>
                    </a:extLst>
                  </p:cNvPr>
                  <p:cNvGrpSpPr/>
                  <p:nvPr/>
                </p:nvGrpSpPr>
                <p:grpSpPr>
                  <a:xfrm>
                    <a:off x="6438240" y="17220482"/>
                    <a:ext cx="1552132" cy="698636"/>
                    <a:chOff x="6285840" y="17068082"/>
                    <a:chExt cx="1552132" cy="698636"/>
                  </a:xfrm>
                </p:grpSpPr>
                <p:pic>
                  <p:nvPicPr>
                    <p:cNvPr id="129" name="Picture 4" descr="http://fishes.rasmuswikman.com/fishes/clupea_harengus.png">
                      <a:extLst>
                        <a:ext uri="{FF2B5EF4-FFF2-40B4-BE49-F238E27FC236}">
                          <a16:creationId xmlns:a16="http://schemas.microsoft.com/office/drawing/2014/main" id="{99CA560B-3D89-BD2C-6D16-1E31116E2E05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3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285840" y="17068082"/>
                      <a:ext cx="1399732" cy="546237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130" name="Picture 4" descr="http://fishes.rasmuswikman.com/fishes/clupea_harengus.png">
                      <a:extLst>
                        <a:ext uri="{FF2B5EF4-FFF2-40B4-BE49-F238E27FC236}">
                          <a16:creationId xmlns:a16="http://schemas.microsoft.com/office/drawing/2014/main" id="{4392EF6B-38FA-74C2-0ADF-F4FF8607BBC4}"/>
                        </a:ext>
                      </a:extLst>
                    </p:cNvPr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3" cstate="print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438240" y="17220481"/>
                      <a:ext cx="1399732" cy="546237"/>
                    </a:xfrm>
                    <a:prstGeom prst="rect">
                      <a:avLst/>
                    </a:prstGeom>
                    <a:noFill/>
                  </p:spPr>
                </p:pic>
              </p:grpSp>
            </p:grpSp>
          </p:grp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0E85A1B-9C66-8F09-141E-572DF4638B62}"/>
                </a:ext>
              </a:extLst>
            </p:cNvPr>
            <p:cNvSpPr txBox="1"/>
            <p:nvPr/>
          </p:nvSpPr>
          <p:spPr>
            <a:xfrm>
              <a:off x="1881300" y="19082229"/>
              <a:ext cx="4232898" cy="823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6600"/>
                  </a:solidFill>
                </a:rPr>
                <a:t>AUGŠANA</a:t>
              </a:r>
              <a:endParaRPr lang="lv-LV" sz="1200" b="1" dirty="0">
                <a:solidFill>
                  <a:srgbClr val="006600"/>
                </a:solidFill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29AD66E-D934-5424-BB83-A628286FF982}"/>
                </a:ext>
              </a:extLst>
            </p:cNvPr>
            <p:cNvSpPr txBox="1"/>
            <p:nvPr/>
          </p:nvSpPr>
          <p:spPr>
            <a:xfrm>
              <a:off x="24584143" y="16867467"/>
              <a:ext cx="4677244" cy="823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C00000"/>
                  </a:solidFill>
                </a:rPr>
                <a:t>DABISKĀ MIRSTĪBA</a:t>
              </a:r>
              <a:endParaRPr lang="lv-LV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9A6063C-E5FB-5F3C-198B-BBB4E36CEAA7}"/>
                </a:ext>
              </a:extLst>
            </p:cNvPr>
            <p:cNvSpPr txBox="1"/>
            <p:nvPr/>
          </p:nvSpPr>
          <p:spPr>
            <a:xfrm>
              <a:off x="24138041" y="19309363"/>
              <a:ext cx="4429464" cy="1371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C00000"/>
                  </a:solidFill>
                </a:rPr>
                <a:t>ZVEJAS IZRAISĪTĀ MIRSTĪBA</a:t>
              </a:r>
              <a:endParaRPr lang="lv-LV" sz="1200" b="1" dirty="0">
                <a:solidFill>
                  <a:srgbClr val="C00000"/>
                </a:solidFill>
              </a:endParaRP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6FEBAD8-4C92-CA95-6176-B9C285B1CAB5}"/>
                </a:ext>
              </a:extLst>
            </p:cNvPr>
            <p:cNvGrpSpPr/>
            <p:nvPr/>
          </p:nvGrpSpPr>
          <p:grpSpPr>
            <a:xfrm>
              <a:off x="21051107" y="14226365"/>
              <a:ext cx="6314503" cy="2707928"/>
              <a:chOff x="20941998" y="14596634"/>
              <a:chExt cx="6314503" cy="2707928"/>
            </a:xfrm>
          </p:grpSpPr>
          <p:pic>
            <p:nvPicPr>
              <p:cNvPr id="120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8635F602-07CC-1954-AF49-DB1075D79D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908959">
                <a:off x="21024005" y="15540969"/>
                <a:ext cx="2161952" cy="843691"/>
              </a:xfrm>
              <a:prstGeom prst="rect">
                <a:avLst/>
              </a:prstGeom>
              <a:noFill/>
            </p:spPr>
          </p:pic>
          <p:pic>
            <p:nvPicPr>
              <p:cNvPr id="121" name="Picture 4" descr="http://fishes.rasmuswikman.com/fishes/clupea_harengus.png">
                <a:extLst>
                  <a:ext uri="{FF2B5EF4-FFF2-40B4-BE49-F238E27FC236}">
                    <a16:creationId xmlns:a16="http://schemas.microsoft.com/office/drawing/2014/main" id="{0E21C6F1-258A-8A52-D525-41D7716A37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123034">
                <a:off x="20941998" y="16460871"/>
                <a:ext cx="2161952" cy="843691"/>
              </a:xfrm>
              <a:prstGeom prst="rect">
                <a:avLst/>
              </a:prstGeom>
              <a:noFill/>
            </p:spPr>
          </p:pic>
          <p:pic>
            <p:nvPicPr>
              <p:cNvPr id="122" name="Picture 8" descr="http://fishes.rasmuswikman.com/fishes/gadus_morhua.png">
                <a:extLst>
                  <a:ext uri="{FF2B5EF4-FFF2-40B4-BE49-F238E27FC236}">
                    <a16:creationId xmlns:a16="http://schemas.microsoft.com/office/drawing/2014/main" id="{063A5631-B8C7-B00D-7093-F24F2DD4E0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18870" y="14596634"/>
                <a:ext cx="4237631" cy="1527270"/>
              </a:xfrm>
              <a:prstGeom prst="rect">
                <a:avLst/>
              </a:prstGeom>
              <a:noFill/>
            </p:spPr>
          </p:pic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4302A1A0-1EA5-91AB-7970-BC004E77064E}"/>
                </a:ext>
              </a:extLst>
            </p:cNvPr>
            <p:cNvGrpSpPr/>
            <p:nvPr/>
          </p:nvGrpSpPr>
          <p:grpSpPr>
            <a:xfrm>
              <a:off x="10909069" y="15350039"/>
              <a:ext cx="7156984" cy="3491165"/>
              <a:chOff x="12583647" y="14923600"/>
              <a:chExt cx="7156984" cy="3491165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F3B08768-043A-6F2E-F8A7-8FD552A4C1A4}"/>
                  </a:ext>
                </a:extLst>
              </p:cNvPr>
              <p:cNvGrpSpPr/>
              <p:nvPr/>
            </p:nvGrpSpPr>
            <p:grpSpPr>
              <a:xfrm>
                <a:off x="12583647" y="14923600"/>
                <a:ext cx="5672311" cy="3186365"/>
                <a:chOff x="13039292" y="15863169"/>
                <a:chExt cx="5672311" cy="3186365"/>
              </a:xfrm>
            </p:grpSpPr>
            <p:pic>
              <p:nvPicPr>
                <p:cNvPr id="113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742BA384-A971-A890-0A9A-CF1EF760F2F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62039" y="17446797"/>
                  <a:ext cx="2653930" cy="1035680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67FAB221-B8A6-2260-C445-976E59639BCE}"/>
                    </a:ext>
                  </a:extLst>
                </p:cNvPr>
                <p:cNvGrpSpPr/>
                <p:nvPr/>
              </p:nvGrpSpPr>
              <p:grpSpPr>
                <a:xfrm>
                  <a:off x="13039292" y="15863169"/>
                  <a:ext cx="5672311" cy="3186365"/>
                  <a:chOff x="12802699" y="15952748"/>
                  <a:chExt cx="5672311" cy="3186365"/>
                </a:xfrm>
              </p:grpSpPr>
              <p:pic>
                <p:nvPicPr>
                  <p:cNvPr id="115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A0CEF79A-71F9-4BB7-4306-56A87002126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802699" y="16477688"/>
                    <a:ext cx="4669814" cy="182236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16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B9289274-FE30-91EF-9751-E0BACC91B58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606433" y="17768015"/>
                    <a:ext cx="3009597" cy="117447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17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F8F02E29-51A7-AD62-D08E-E8564CF7F3D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2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704588" y="18103433"/>
                    <a:ext cx="2653930" cy="103568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18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4A8CAD51-3AD0-CB48-2982-FD204A10732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465413" y="17125578"/>
                    <a:ext cx="3009597" cy="117447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19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B4D94B73-9DFB-1B59-6883-6F0B8F9F660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449529" y="15952748"/>
                    <a:ext cx="4669814" cy="1822367"/>
                  </a:xfrm>
                  <a:prstGeom prst="rect">
                    <a:avLst/>
                  </a:prstGeom>
                  <a:noFill/>
                </p:spPr>
              </p:pic>
            </p:grp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EF3706D6-F00F-CABC-EFDD-CAFD516BE5B3}"/>
                  </a:ext>
                </a:extLst>
              </p:cNvPr>
              <p:cNvGrpSpPr/>
              <p:nvPr/>
            </p:nvGrpSpPr>
            <p:grpSpPr>
              <a:xfrm>
                <a:off x="13207998" y="15076000"/>
                <a:ext cx="5672311" cy="3186365"/>
                <a:chOff x="13039292" y="15863169"/>
                <a:chExt cx="5672311" cy="3186365"/>
              </a:xfrm>
            </p:grpSpPr>
            <p:pic>
              <p:nvPicPr>
                <p:cNvPr id="106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F26362F1-86EE-A12A-1C41-BCD2F0A696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62039" y="17446797"/>
                  <a:ext cx="2653930" cy="1035680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8F2CB105-4706-1638-B6AB-64FEA84F409D}"/>
                    </a:ext>
                  </a:extLst>
                </p:cNvPr>
                <p:cNvGrpSpPr/>
                <p:nvPr/>
              </p:nvGrpSpPr>
              <p:grpSpPr>
                <a:xfrm>
                  <a:off x="13039292" y="15863169"/>
                  <a:ext cx="5672311" cy="3186365"/>
                  <a:chOff x="12802699" y="15952748"/>
                  <a:chExt cx="5672311" cy="3186365"/>
                </a:xfrm>
              </p:grpSpPr>
              <p:pic>
                <p:nvPicPr>
                  <p:cNvPr id="108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4EBC91F3-FCB6-5CD8-7B9F-F2222B3E5AF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802699" y="16477688"/>
                    <a:ext cx="4669814" cy="182236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09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C945272B-D328-14D5-F295-45DAEF838C3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606433" y="17768015"/>
                    <a:ext cx="3009597" cy="117447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10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A626961A-F26F-F784-6A25-ECB6E37B65B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2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704588" y="18103433"/>
                    <a:ext cx="2653930" cy="103568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11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28A484DB-4F0F-EC04-4265-8C1A4AB123C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465413" y="17125578"/>
                    <a:ext cx="3009597" cy="117447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12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9F0D865C-C02E-6B46-B7BA-86E663545D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449529" y="15952748"/>
                    <a:ext cx="4669814" cy="1822367"/>
                  </a:xfrm>
                  <a:prstGeom prst="rect">
                    <a:avLst/>
                  </a:prstGeom>
                  <a:noFill/>
                </p:spPr>
              </p:pic>
            </p:grp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4E01396B-AC55-8BE6-1998-C35E5D916E0E}"/>
                  </a:ext>
                </a:extLst>
              </p:cNvPr>
              <p:cNvGrpSpPr/>
              <p:nvPr/>
            </p:nvGrpSpPr>
            <p:grpSpPr>
              <a:xfrm>
                <a:off x="14068320" y="15228400"/>
                <a:ext cx="5672311" cy="3186365"/>
                <a:chOff x="13039292" y="15863169"/>
                <a:chExt cx="5672311" cy="3186365"/>
              </a:xfrm>
            </p:grpSpPr>
            <p:pic>
              <p:nvPicPr>
                <p:cNvPr id="99" name="Picture 4" descr="http://fishes.rasmuswikman.com/fishes/clupea_harengus.png">
                  <a:extLst>
                    <a:ext uri="{FF2B5EF4-FFF2-40B4-BE49-F238E27FC236}">
                      <a16:creationId xmlns:a16="http://schemas.microsoft.com/office/drawing/2014/main" id="{90EE4756-50E3-18E3-05CD-FC0BD9781E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62039" y="17446797"/>
                  <a:ext cx="2653930" cy="1035680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100" name="Group 99">
                  <a:extLst>
                    <a:ext uri="{FF2B5EF4-FFF2-40B4-BE49-F238E27FC236}">
                      <a16:creationId xmlns:a16="http://schemas.microsoft.com/office/drawing/2014/main" id="{37BF166C-064C-4DC5-0825-3432F5C89E0B}"/>
                    </a:ext>
                  </a:extLst>
                </p:cNvPr>
                <p:cNvGrpSpPr/>
                <p:nvPr/>
              </p:nvGrpSpPr>
              <p:grpSpPr>
                <a:xfrm>
                  <a:off x="13039292" y="15863169"/>
                  <a:ext cx="5672311" cy="3186365"/>
                  <a:chOff x="12802699" y="15952748"/>
                  <a:chExt cx="5672311" cy="3186365"/>
                </a:xfrm>
              </p:grpSpPr>
              <p:pic>
                <p:nvPicPr>
                  <p:cNvPr id="101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F70E2BF8-3E31-D167-6A7D-A6EAE89BDD1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802699" y="16477688"/>
                    <a:ext cx="4669814" cy="182236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02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ACE53E71-F5D0-202D-4D48-94F5424709F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606433" y="17768015"/>
                    <a:ext cx="3009597" cy="117447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03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FA76EAC9-9C4C-1DCB-2486-FA151BE3778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2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704588" y="18103433"/>
                    <a:ext cx="2653930" cy="103568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04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7326B975-02F7-9D6F-8EC9-41B25CC63FB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3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5465413" y="17125578"/>
                    <a:ext cx="3009597" cy="117447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05" name="Picture 4" descr="http://fishes.rasmuswikman.com/fishes/clupea_harengus.png">
                    <a:extLst>
                      <a:ext uri="{FF2B5EF4-FFF2-40B4-BE49-F238E27FC236}">
                        <a16:creationId xmlns:a16="http://schemas.microsoft.com/office/drawing/2014/main" id="{8A32A790-92D7-1052-F58A-38073EFABE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3449529" y="15952748"/>
                    <a:ext cx="4669814" cy="1822367"/>
                  </a:xfrm>
                  <a:prstGeom prst="rect">
                    <a:avLst/>
                  </a:prstGeom>
                  <a:noFill/>
                </p:spPr>
              </p:pic>
            </p:grpSp>
          </p:grpSp>
        </p:grp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3FBD608-DEB7-7E68-FC9C-23F1397ECC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49356" y="17971213"/>
              <a:ext cx="2153311" cy="644732"/>
            </a:xfrm>
            <a:prstGeom prst="straightConnector1">
              <a:avLst/>
            </a:prstGeom>
            <a:ln w="76200">
              <a:solidFill>
                <a:srgbClr val="00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981A26BC-9B38-29C0-FC87-6F898E397EFB}"/>
                </a:ext>
              </a:extLst>
            </p:cNvPr>
            <p:cNvCxnSpPr>
              <a:cxnSpLocks/>
            </p:cNvCxnSpPr>
            <p:nvPr/>
          </p:nvCxnSpPr>
          <p:spPr>
            <a:xfrm>
              <a:off x="8471119" y="16715310"/>
              <a:ext cx="2395783" cy="42567"/>
            </a:xfrm>
            <a:prstGeom prst="straightConnector1">
              <a:avLst/>
            </a:prstGeom>
            <a:ln w="76200">
              <a:solidFill>
                <a:srgbClr val="00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29E97722-FD70-9015-F4F3-4CF44B21B1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89342" y="16566022"/>
              <a:ext cx="2399882" cy="191854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E829460B-432B-7423-2187-B7AEA3322036}"/>
                </a:ext>
              </a:extLst>
            </p:cNvPr>
            <p:cNvCxnSpPr>
              <a:cxnSpLocks/>
            </p:cNvCxnSpPr>
            <p:nvPr/>
          </p:nvCxnSpPr>
          <p:spPr>
            <a:xfrm>
              <a:off x="17669618" y="18067244"/>
              <a:ext cx="2153311" cy="644732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0" name="Plus Sign 289">
            <a:extLst>
              <a:ext uri="{FF2B5EF4-FFF2-40B4-BE49-F238E27FC236}">
                <a16:creationId xmlns:a16="http://schemas.microsoft.com/office/drawing/2014/main" id="{F8A412C5-3A4C-33D4-7816-308985038DC6}"/>
              </a:ext>
            </a:extLst>
          </p:cNvPr>
          <p:cNvSpPr/>
          <p:nvPr/>
        </p:nvSpPr>
        <p:spPr>
          <a:xfrm>
            <a:off x="1441709" y="4069107"/>
            <a:ext cx="675000" cy="673810"/>
          </a:xfrm>
          <a:prstGeom prst="mathPlus">
            <a:avLst/>
          </a:prstGeom>
          <a:solidFill>
            <a:srgbClr val="0066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91" name="TextBox 290">
            <a:extLst>
              <a:ext uri="{FF2B5EF4-FFF2-40B4-BE49-F238E27FC236}">
                <a16:creationId xmlns:a16="http://schemas.microsoft.com/office/drawing/2014/main" id="{A866743A-CB4A-9B6A-6035-71847D75C8B1}"/>
              </a:ext>
            </a:extLst>
          </p:cNvPr>
          <p:cNvSpPr txBox="1"/>
          <p:nvPr/>
        </p:nvSpPr>
        <p:spPr>
          <a:xfrm rot="16200000">
            <a:off x="-227405" y="5168480"/>
            <a:ext cx="2390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6600"/>
                </a:solidFill>
              </a:rPr>
              <a:t>Biomasas</a:t>
            </a:r>
            <a:r>
              <a:rPr lang="en-US" sz="2400" b="1" dirty="0">
                <a:solidFill>
                  <a:srgbClr val="006600"/>
                </a:solidFill>
              </a:rPr>
              <a:t> </a:t>
            </a:r>
            <a:r>
              <a:rPr lang="en-US" sz="2400" b="1" dirty="0" err="1">
                <a:solidFill>
                  <a:srgbClr val="006600"/>
                </a:solidFill>
              </a:rPr>
              <a:t>palielināšanās</a:t>
            </a:r>
            <a:endParaRPr lang="en-US" sz="2400" b="1" dirty="0">
              <a:solidFill>
                <a:srgbClr val="006600"/>
              </a:solidFill>
            </a:endParaRPr>
          </a:p>
        </p:txBody>
      </p:sp>
      <p:sp>
        <p:nvSpPr>
          <p:cNvPr id="401" name="Minus Sign 400">
            <a:extLst>
              <a:ext uri="{FF2B5EF4-FFF2-40B4-BE49-F238E27FC236}">
                <a16:creationId xmlns:a16="http://schemas.microsoft.com/office/drawing/2014/main" id="{19C13E3A-8574-BCBF-25F0-0D9BF2E5BC74}"/>
              </a:ext>
            </a:extLst>
          </p:cNvPr>
          <p:cNvSpPr/>
          <p:nvPr/>
        </p:nvSpPr>
        <p:spPr>
          <a:xfrm>
            <a:off x="10001555" y="4102687"/>
            <a:ext cx="675000" cy="540000"/>
          </a:xfrm>
          <a:prstGeom prst="mathMinus">
            <a:avLst/>
          </a:prstGeom>
          <a:solidFill>
            <a:srgbClr val="C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2" name="TextBox 401">
            <a:extLst>
              <a:ext uri="{FF2B5EF4-FFF2-40B4-BE49-F238E27FC236}">
                <a16:creationId xmlns:a16="http://schemas.microsoft.com/office/drawing/2014/main" id="{B4A98D32-4637-6577-9663-5535D8A807B5}"/>
              </a:ext>
            </a:extLst>
          </p:cNvPr>
          <p:cNvSpPr txBox="1"/>
          <p:nvPr/>
        </p:nvSpPr>
        <p:spPr>
          <a:xfrm rot="5400000" flipH="1">
            <a:off x="10018817" y="5177325"/>
            <a:ext cx="2440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C00000"/>
                </a:solidFill>
              </a:rPr>
              <a:t>Biomasas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samazināšanās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EB143539-CC36-587B-00C4-BB9946DC4589}"/>
              </a:ext>
            </a:extLst>
          </p:cNvPr>
          <p:cNvSpPr txBox="1"/>
          <p:nvPr/>
        </p:nvSpPr>
        <p:spPr>
          <a:xfrm>
            <a:off x="4837090" y="6249727"/>
            <a:ext cx="1728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000000"/>
                </a:solidFill>
              </a:rPr>
              <a:t>Kopējā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1600" b="1" dirty="0" err="1">
                <a:solidFill>
                  <a:srgbClr val="000000"/>
                </a:solidFill>
              </a:rPr>
              <a:t>biomasa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406" name="Picture 4" descr="http://fishes.rasmuswikman.com/fishes/clupea_harengus.png">
            <a:extLst>
              <a:ext uri="{FF2B5EF4-FFF2-40B4-BE49-F238E27FC236}">
                <a16:creationId xmlns:a16="http://schemas.microsoft.com/office/drawing/2014/main" id="{9F103EE4-7528-E49C-5872-F2FAE24DE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32442" flipH="1">
            <a:off x="3576864" y="4387059"/>
            <a:ext cx="861321" cy="297914"/>
          </a:xfrm>
          <a:prstGeom prst="rect">
            <a:avLst/>
          </a:prstGeom>
          <a:noFill/>
        </p:spPr>
      </p:pic>
      <p:pic>
        <p:nvPicPr>
          <p:cNvPr id="407" name="Picture 4" descr="http://fishes.rasmuswikman.com/fishes/clupea_harengus.png">
            <a:extLst>
              <a:ext uri="{FF2B5EF4-FFF2-40B4-BE49-F238E27FC236}">
                <a16:creationId xmlns:a16="http://schemas.microsoft.com/office/drawing/2014/main" id="{96BC57DF-FCEA-4759-4E7F-AD3B250E0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32442" flipH="1">
            <a:off x="3700689" y="4533179"/>
            <a:ext cx="861321" cy="297914"/>
          </a:xfrm>
          <a:prstGeom prst="rect">
            <a:avLst/>
          </a:prstGeom>
          <a:noFill/>
        </p:spPr>
      </p:pic>
      <p:pic>
        <p:nvPicPr>
          <p:cNvPr id="408" name="Picture 4" descr="http://fishes.rasmuswikman.com/fishes/clupea_harengus.png">
            <a:extLst>
              <a:ext uri="{FF2B5EF4-FFF2-40B4-BE49-F238E27FC236}">
                <a16:creationId xmlns:a16="http://schemas.microsoft.com/office/drawing/2014/main" id="{3CC67898-208F-0124-553D-6EC944D42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832442" flipH="1">
            <a:off x="3824514" y="4679298"/>
            <a:ext cx="861321" cy="297914"/>
          </a:xfrm>
          <a:prstGeom prst="rect">
            <a:avLst/>
          </a:prstGeom>
          <a:noFill/>
        </p:spPr>
      </p:pic>
      <p:sp>
        <p:nvSpPr>
          <p:cNvPr id="410" name="TextBox 409">
            <a:extLst>
              <a:ext uri="{FF2B5EF4-FFF2-40B4-BE49-F238E27FC236}">
                <a16:creationId xmlns:a16="http://schemas.microsoft.com/office/drawing/2014/main" id="{9041B289-F8D7-292D-C14D-C79D65DECB28}"/>
              </a:ext>
            </a:extLst>
          </p:cNvPr>
          <p:cNvSpPr txBox="1"/>
          <p:nvPr/>
        </p:nvSpPr>
        <p:spPr>
          <a:xfrm>
            <a:off x="2395020" y="4638590"/>
            <a:ext cx="1674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6600"/>
                </a:solidFill>
              </a:rPr>
              <a:t>IMIGRĀCIJA</a:t>
            </a:r>
            <a:endParaRPr lang="lv-LV" sz="1200" b="1" dirty="0">
              <a:solidFill>
                <a:srgbClr val="006600"/>
              </a:solidFill>
            </a:endParaRPr>
          </a:p>
        </p:txBody>
      </p:sp>
      <p:cxnSp>
        <p:nvCxnSpPr>
          <p:cNvPr id="411" name="Straight Arrow Connector 410">
            <a:extLst>
              <a:ext uri="{FF2B5EF4-FFF2-40B4-BE49-F238E27FC236}">
                <a16:creationId xmlns:a16="http://schemas.microsoft.com/office/drawing/2014/main" id="{65819943-F331-D6D4-0244-739EC012E1E0}"/>
              </a:ext>
            </a:extLst>
          </p:cNvPr>
          <p:cNvCxnSpPr>
            <a:cxnSpLocks/>
          </p:cNvCxnSpPr>
          <p:nvPr/>
        </p:nvCxnSpPr>
        <p:spPr>
          <a:xfrm>
            <a:off x="4513606" y="5075399"/>
            <a:ext cx="249261" cy="285157"/>
          </a:xfrm>
          <a:prstGeom prst="straightConnector1">
            <a:avLst/>
          </a:prstGeom>
          <a:ln w="762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2" name="Picture 4" descr="http://fishes.rasmuswikman.com/fishes/clupea_harengus.png">
            <a:extLst>
              <a:ext uri="{FF2B5EF4-FFF2-40B4-BE49-F238E27FC236}">
                <a16:creationId xmlns:a16="http://schemas.microsoft.com/office/drawing/2014/main" id="{49DEFC8A-7AB0-F657-D803-53AA198BC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59048" flipH="1">
            <a:off x="7010238" y="4561542"/>
            <a:ext cx="861321" cy="297914"/>
          </a:xfrm>
          <a:prstGeom prst="rect">
            <a:avLst/>
          </a:prstGeom>
          <a:noFill/>
        </p:spPr>
      </p:pic>
      <p:pic>
        <p:nvPicPr>
          <p:cNvPr id="413" name="Picture 4" descr="http://fishes.rasmuswikman.com/fishes/clupea_harengus.png">
            <a:extLst>
              <a:ext uri="{FF2B5EF4-FFF2-40B4-BE49-F238E27FC236}">
                <a16:creationId xmlns:a16="http://schemas.microsoft.com/office/drawing/2014/main" id="{9858928B-FCC6-3C10-6136-DDDEE9971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59048" flipH="1">
            <a:off x="7134063" y="4707662"/>
            <a:ext cx="861321" cy="297914"/>
          </a:xfrm>
          <a:prstGeom prst="rect">
            <a:avLst/>
          </a:prstGeom>
          <a:noFill/>
        </p:spPr>
      </p:pic>
      <p:cxnSp>
        <p:nvCxnSpPr>
          <p:cNvPr id="414" name="Straight Arrow Connector 413">
            <a:extLst>
              <a:ext uri="{FF2B5EF4-FFF2-40B4-BE49-F238E27FC236}">
                <a16:creationId xmlns:a16="http://schemas.microsoft.com/office/drawing/2014/main" id="{2E50F0FA-B604-712B-82BD-21ADA6F4B649}"/>
              </a:ext>
            </a:extLst>
          </p:cNvPr>
          <p:cNvCxnSpPr>
            <a:cxnSpLocks/>
          </p:cNvCxnSpPr>
          <p:nvPr/>
        </p:nvCxnSpPr>
        <p:spPr>
          <a:xfrm flipV="1">
            <a:off x="6640403" y="5000617"/>
            <a:ext cx="379242" cy="25637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5" name="TextBox 414">
            <a:extLst>
              <a:ext uri="{FF2B5EF4-FFF2-40B4-BE49-F238E27FC236}">
                <a16:creationId xmlns:a16="http://schemas.microsoft.com/office/drawing/2014/main" id="{1A64A643-75D1-27DB-4BB8-DC6ECFE0CCA9}"/>
              </a:ext>
            </a:extLst>
          </p:cNvPr>
          <p:cNvSpPr txBox="1"/>
          <p:nvPr/>
        </p:nvSpPr>
        <p:spPr>
          <a:xfrm>
            <a:off x="7580288" y="4397334"/>
            <a:ext cx="16744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</a:rPr>
              <a:t>EMIGRĀCIJA</a:t>
            </a:r>
            <a:endParaRPr lang="lv-LV" sz="1200" b="1" dirty="0">
              <a:solidFill>
                <a:srgbClr val="C00000"/>
              </a:solidFill>
            </a:endParaRPr>
          </a:p>
        </p:txBody>
      </p:sp>
      <p:pic>
        <p:nvPicPr>
          <p:cNvPr id="417" name="Picture 4" descr="http://fishes.rasmuswikman.com/fishes/clupea_harengus.png">
            <a:extLst>
              <a:ext uri="{FF2B5EF4-FFF2-40B4-BE49-F238E27FC236}">
                <a16:creationId xmlns:a16="http://schemas.microsoft.com/office/drawing/2014/main" id="{D7D4AAE9-C111-2F1E-012E-4780A1272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5608" y="5429122"/>
            <a:ext cx="470507" cy="183837"/>
          </a:xfrm>
          <a:prstGeom prst="rect">
            <a:avLst/>
          </a:prstGeom>
          <a:noFill/>
        </p:spPr>
      </p:pic>
      <p:pic>
        <p:nvPicPr>
          <p:cNvPr id="4098" name="Picture 2" descr="Harbor seal PNG transparent image download, size: 1453x460px">
            <a:extLst>
              <a:ext uri="{FF2B5EF4-FFF2-40B4-BE49-F238E27FC236}">
                <a16:creationId xmlns:a16="http://schemas.microsoft.com/office/drawing/2014/main" id="{FE958D30-3AAD-3BF8-B3AD-99C60FE15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8822" y="5123233"/>
            <a:ext cx="1755147" cy="55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89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26" grpId="0" animBg="1"/>
      <p:bldP spid="27" grpId="0" animBg="1"/>
      <p:bldP spid="80" grpId="0"/>
      <p:bldP spid="290" grpId="0" animBg="1"/>
      <p:bldP spid="291" grpId="0"/>
      <p:bldP spid="401" grpId="0" animBg="1"/>
      <p:bldP spid="402" grpId="0"/>
      <p:bldP spid="403" grpId="0"/>
      <p:bldP spid="410" grpId="0"/>
      <p:bldP spid="4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E8A281E4-699E-7354-8300-BB67212ED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C806C5-1DF1-958B-D4AD-505A7F496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769B812-3FC3-94A1-43CE-A75D01E96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4797FAF-8054-77A3-87D2-5EC082B04447}"/>
              </a:ext>
            </a:extLst>
          </p:cNvPr>
          <p:cNvGrpSpPr/>
          <p:nvPr/>
        </p:nvGrpSpPr>
        <p:grpSpPr>
          <a:xfrm>
            <a:off x="617687" y="4953473"/>
            <a:ext cx="3323077" cy="1811034"/>
            <a:chOff x="781543" y="5046966"/>
            <a:chExt cx="3323077" cy="1811034"/>
          </a:xfrm>
        </p:grpSpPr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3D3CB249-4BDA-635A-AEBD-91C3739263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543" y="5205413"/>
              <a:ext cx="3323077" cy="1652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http://fishes.rasmuswikman.com/fishes/sprattus_sprattus.png">
              <a:extLst>
                <a:ext uri="{FF2B5EF4-FFF2-40B4-BE49-F238E27FC236}">
                  <a16:creationId xmlns:a16="http://schemas.microsoft.com/office/drawing/2014/main" id="{75EC48B3-F876-0FDA-77CD-9B7054BB71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9768" y="5262078"/>
              <a:ext cx="924292" cy="313320"/>
            </a:xfrm>
            <a:prstGeom prst="rect">
              <a:avLst/>
            </a:prstGeom>
            <a:noFill/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5A6A30-8E13-630F-02E5-35BFB35887FD}"/>
                </a:ext>
              </a:extLst>
            </p:cNvPr>
            <p:cNvSpPr txBox="1"/>
            <p:nvPr/>
          </p:nvSpPr>
          <p:spPr>
            <a:xfrm>
              <a:off x="1178124" y="5046966"/>
              <a:ext cx="12649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BRĒTLIŅA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A11D10-319F-C610-CD2E-53E476F262F9}"/>
              </a:ext>
            </a:extLst>
          </p:cNvPr>
          <p:cNvGrpSpPr/>
          <p:nvPr/>
        </p:nvGrpSpPr>
        <p:grpSpPr>
          <a:xfrm>
            <a:off x="617689" y="3159263"/>
            <a:ext cx="3323075" cy="1794210"/>
            <a:chOff x="98839" y="3024419"/>
            <a:chExt cx="3323075" cy="1794210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9BACB434-EB32-B7D1-B180-F1CDBA94C5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39" y="3162919"/>
              <a:ext cx="3323075" cy="1655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8" descr="http://fishes.rasmuswikman.com/fishes/gadus_morhua.png">
              <a:extLst>
                <a:ext uri="{FF2B5EF4-FFF2-40B4-BE49-F238E27FC236}">
                  <a16:creationId xmlns:a16="http://schemas.microsoft.com/office/drawing/2014/main" id="{EF0065F8-C9F3-2FCE-9BE3-B3B0E18F4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946" y="3231803"/>
              <a:ext cx="1165451" cy="420550"/>
            </a:xfrm>
            <a:prstGeom prst="rect">
              <a:avLst/>
            </a:prstGeom>
            <a:noFill/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7AB5DC-5362-C12A-03EF-317399FB6CA7}"/>
                </a:ext>
              </a:extLst>
            </p:cNvPr>
            <p:cNvSpPr txBox="1"/>
            <p:nvPr/>
          </p:nvSpPr>
          <p:spPr>
            <a:xfrm>
              <a:off x="174698" y="3024419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AUSTRUMBALTIJAS MENCA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3FE2D31-D157-DC15-188A-6C91FB4BC938}"/>
              </a:ext>
            </a:extLst>
          </p:cNvPr>
          <p:cNvGrpSpPr/>
          <p:nvPr/>
        </p:nvGrpSpPr>
        <p:grpSpPr>
          <a:xfrm>
            <a:off x="617687" y="1345505"/>
            <a:ext cx="3323079" cy="1813758"/>
            <a:chOff x="781541" y="965500"/>
            <a:chExt cx="3323079" cy="1813758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94E1C8D6-DAD2-3585-BA1D-1E961D2F9D1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541" y="1123547"/>
              <a:ext cx="3323079" cy="1655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http://fishes.rasmuswikman.com/fishes/gadus_morhua.png">
              <a:extLst>
                <a:ext uri="{FF2B5EF4-FFF2-40B4-BE49-F238E27FC236}">
                  <a16:creationId xmlns:a16="http://schemas.microsoft.com/office/drawing/2014/main" id="{638F0AA5-445D-5E6D-AFBA-6E11C6D074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62" y="1193837"/>
              <a:ext cx="1165451" cy="420550"/>
            </a:xfrm>
            <a:prstGeom prst="rect">
              <a:avLst/>
            </a:prstGeom>
            <a:noFill/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4EB992-5D2F-BEE2-A5A4-6179AED5749D}"/>
                </a:ext>
              </a:extLst>
            </p:cNvPr>
            <p:cNvSpPr txBox="1"/>
            <p:nvPr/>
          </p:nvSpPr>
          <p:spPr>
            <a:xfrm>
              <a:off x="933015" y="965500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RIETUMBALTIJAS MENCA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4E1CBF2-3968-11F0-51A3-23803ABD898F}"/>
              </a:ext>
            </a:extLst>
          </p:cNvPr>
          <p:cNvGrpSpPr/>
          <p:nvPr/>
        </p:nvGrpSpPr>
        <p:grpSpPr>
          <a:xfrm>
            <a:off x="4559029" y="362327"/>
            <a:ext cx="3323077" cy="1815673"/>
            <a:chOff x="4285785" y="166153"/>
            <a:chExt cx="3323077" cy="1815673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BACE7B91-19CC-5267-AFCA-1EF0BD5841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5785" y="326115"/>
              <a:ext cx="3323077" cy="1655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4C068F5E-4A48-103F-337B-AB5120D8C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573" y="326115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EDE133A-60FC-B072-82DC-46165E01E7CF}"/>
                </a:ext>
              </a:extLst>
            </p:cNvPr>
            <p:cNvSpPr txBox="1"/>
            <p:nvPr/>
          </p:nvSpPr>
          <p:spPr>
            <a:xfrm>
              <a:off x="4645226" y="166153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BOTNIJAS LĪČA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B4309FD1-9AF8-D636-5EBB-8B58ED14C1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CB59C1E-8730-663E-9F93-5050617819A7}"/>
              </a:ext>
            </a:extLst>
          </p:cNvPr>
          <p:cNvGrpSpPr/>
          <p:nvPr/>
        </p:nvGrpSpPr>
        <p:grpSpPr>
          <a:xfrm>
            <a:off x="8431439" y="1342255"/>
            <a:ext cx="3323077" cy="1817008"/>
            <a:chOff x="7886612" y="758464"/>
            <a:chExt cx="3323077" cy="1817008"/>
          </a:xfrm>
        </p:grpSpPr>
        <p:pic>
          <p:nvPicPr>
            <p:cNvPr id="2055" name="Picture 7">
              <a:extLst>
                <a:ext uri="{FF2B5EF4-FFF2-40B4-BE49-F238E27FC236}">
                  <a16:creationId xmlns:a16="http://schemas.microsoft.com/office/drawing/2014/main" id="{D1EFA215-4E5E-3464-D38A-7F7445EC13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6612" y="919760"/>
              <a:ext cx="3323077" cy="1655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9FAFAE8E-9847-7ED0-B501-8AB8126F97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7915" y="929291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06906EC-4B6C-38F1-7398-88562EFC40CC}"/>
                </a:ext>
              </a:extLst>
            </p:cNvPr>
            <p:cNvSpPr txBox="1"/>
            <p:nvPr/>
          </p:nvSpPr>
          <p:spPr>
            <a:xfrm>
              <a:off x="8240502" y="758464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CENTRĀLBALTIJAS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739FB723-FA6C-F3D8-6FAB-ACEDA42F02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E05C41C-96CF-AB87-D8D0-3A3536FB0C88}"/>
              </a:ext>
            </a:extLst>
          </p:cNvPr>
          <p:cNvGrpSpPr/>
          <p:nvPr/>
        </p:nvGrpSpPr>
        <p:grpSpPr>
          <a:xfrm>
            <a:off x="8431440" y="3120478"/>
            <a:ext cx="3323077" cy="1834005"/>
            <a:chOff x="8847346" y="2828762"/>
            <a:chExt cx="3323077" cy="1834005"/>
          </a:xfrm>
        </p:grpSpPr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B1D4B373-378E-B95F-E168-CD249F8966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7346" y="3006047"/>
              <a:ext cx="3323077" cy="1656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C2067906-A654-B1C1-9D4A-8A1932F09A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4476" y="3006047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88167A-C6DC-B214-68AF-A7085E377702}"/>
                </a:ext>
              </a:extLst>
            </p:cNvPr>
            <p:cNvSpPr txBox="1"/>
            <p:nvPr/>
          </p:nvSpPr>
          <p:spPr>
            <a:xfrm>
              <a:off x="8959425" y="2828762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RIETUMBALTIJAS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0E84227-471A-47A0-92DA-CE220E22BFBE}"/>
              </a:ext>
            </a:extLst>
          </p:cNvPr>
          <p:cNvGrpSpPr/>
          <p:nvPr/>
        </p:nvGrpSpPr>
        <p:grpSpPr>
          <a:xfrm>
            <a:off x="8431439" y="4954483"/>
            <a:ext cx="3323077" cy="1795220"/>
            <a:chOff x="8087381" y="4954842"/>
            <a:chExt cx="3323077" cy="1795220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64668D2-8145-9519-EE2D-8EC0AE7986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7381" y="5093342"/>
              <a:ext cx="3323077" cy="1656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666D10B8-88C0-45DC-C4C7-F8162E6EA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3849" y="5098611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2042D7-FC33-ADB0-3C5E-423EC0E09D05}"/>
                </a:ext>
              </a:extLst>
            </p:cNvPr>
            <p:cNvSpPr txBox="1"/>
            <p:nvPr/>
          </p:nvSpPr>
          <p:spPr>
            <a:xfrm>
              <a:off x="8473119" y="4954842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RĪGAS LĪČA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89370AD6-036B-71AE-5B6C-C91BBA512E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BEF3F32-BAB4-158E-9D45-151AD8AA1CB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9B811B4-5216-92DF-3B06-54745130FFC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45" name="Picture 2" descr="Logos">
            <a:extLst>
              <a:ext uri="{FF2B5EF4-FFF2-40B4-BE49-F238E27FC236}">
                <a16:creationId xmlns:a16="http://schemas.microsoft.com/office/drawing/2014/main" id="{1EA95F17-9B59-5CA0-65E2-032720D4B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46254" y="154991"/>
            <a:ext cx="1348845" cy="60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itle 2">
            <a:extLst>
              <a:ext uri="{FF2B5EF4-FFF2-40B4-BE49-F238E27FC236}">
                <a16:creationId xmlns:a16="http://schemas.microsoft.com/office/drawing/2014/main" id="{585B4F2D-A301-5BBE-2E38-C5E694C97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7" y="111777"/>
            <a:ext cx="4739929" cy="778098"/>
          </a:xfrm>
        </p:spPr>
        <p:txBody>
          <a:bodyPr>
            <a:normAutofit fontScale="90000"/>
          </a:bodyPr>
          <a:lstStyle/>
          <a:p>
            <a:r>
              <a:rPr lang="lv-LV" dirty="0"/>
              <a:t>Nārsta bara BIOMASAS izmaiņas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88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15446-8033-85F2-F9B1-22D24BE14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A889A2BA-3867-5AA3-957F-84BDE149E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1CC936-E87F-986B-48B3-B6BA8983B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28F5FCA-8230-9BCC-AAA6-E9321F246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79943EB-FC49-709F-10A2-8BDAD019261E}"/>
              </a:ext>
            </a:extLst>
          </p:cNvPr>
          <p:cNvGrpSpPr/>
          <p:nvPr/>
        </p:nvGrpSpPr>
        <p:grpSpPr>
          <a:xfrm>
            <a:off x="617687" y="4903908"/>
            <a:ext cx="3323077" cy="1860599"/>
            <a:chOff x="781543" y="4997401"/>
            <a:chExt cx="3323077" cy="1860599"/>
          </a:xfrm>
        </p:grpSpPr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3ADC318C-3DE7-9331-701C-241FF61490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543" y="5205413"/>
              <a:ext cx="3323077" cy="1652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http://fishes.rasmuswikman.com/fishes/sprattus_sprattus.png">
              <a:extLst>
                <a:ext uri="{FF2B5EF4-FFF2-40B4-BE49-F238E27FC236}">
                  <a16:creationId xmlns:a16="http://schemas.microsoft.com/office/drawing/2014/main" id="{12C63451-C752-E8E6-8551-EF6C76AB1E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9768" y="5262078"/>
              <a:ext cx="924292" cy="313320"/>
            </a:xfrm>
            <a:prstGeom prst="rect">
              <a:avLst/>
            </a:prstGeom>
            <a:noFill/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31AFEE2-C193-873C-11E2-B0257ECC3DBB}"/>
                </a:ext>
              </a:extLst>
            </p:cNvPr>
            <p:cNvSpPr txBox="1"/>
            <p:nvPr/>
          </p:nvSpPr>
          <p:spPr>
            <a:xfrm>
              <a:off x="1178125" y="4997401"/>
              <a:ext cx="12649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BRĒTLIŅA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D4A0F02-9B6D-228D-F433-9D7623A91675}"/>
              </a:ext>
            </a:extLst>
          </p:cNvPr>
          <p:cNvGrpSpPr/>
          <p:nvPr/>
        </p:nvGrpSpPr>
        <p:grpSpPr>
          <a:xfrm>
            <a:off x="617689" y="3016388"/>
            <a:ext cx="3323075" cy="1860885"/>
            <a:chOff x="98839" y="2957744"/>
            <a:chExt cx="3323075" cy="1860885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B6110A07-0EF3-C586-9758-4FADEB7F70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39" y="3162919"/>
              <a:ext cx="3323075" cy="1655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8" descr="http://fishes.rasmuswikman.com/fishes/gadus_morhua.png">
              <a:extLst>
                <a:ext uri="{FF2B5EF4-FFF2-40B4-BE49-F238E27FC236}">
                  <a16:creationId xmlns:a16="http://schemas.microsoft.com/office/drawing/2014/main" id="{7C5CE946-9621-7F16-5F36-9E129CB152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946" y="3231803"/>
              <a:ext cx="1165451" cy="420550"/>
            </a:xfrm>
            <a:prstGeom prst="rect">
              <a:avLst/>
            </a:prstGeom>
            <a:noFill/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8FCB5B-8808-AE9E-C155-BBC826FA9669}"/>
                </a:ext>
              </a:extLst>
            </p:cNvPr>
            <p:cNvSpPr txBox="1"/>
            <p:nvPr/>
          </p:nvSpPr>
          <p:spPr>
            <a:xfrm>
              <a:off x="174698" y="2957744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AUSTRUMBALTIJAS MENCA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D4B786E-2D9F-CAF9-9273-E00C8BEC3FA7}"/>
              </a:ext>
            </a:extLst>
          </p:cNvPr>
          <p:cNvGrpSpPr/>
          <p:nvPr/>
        </p:nvGrpSpPr>
        <p:grpSpPr>
          <a:xfrm>
            <a:off x="617687" y="1139876"/>
            <a:ext cx="3323079" cy="1905087"/>
            <a:chOff x="781541" y="874171"/>
            <a:chExt cx="3323079" cy="190508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F59B381-AEE1-E747-5329-EAC8865E28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541" y="1123547"/>
              <a:ext cx="3323079" cy="1655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8" descr="http://fishes.rasmuswikman.com/fishes/gadus_morhua.png">
              <a:extLst>
                <a:ext uri="{FF2B5EF4-FFF2-40B4-BE49-F238E27FC236}">
                  <a16:creationId xmlns:a16="http://schemas.microsoft.com/office/drawing/2014/main" id="{D327A683-2B67-D132-6560-B265F599D6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1262" y="1193837"/>
              <a:ext cx="1165451" cy="420550"/>
            </a:xfrm>
            <a:prstGeom prst="rect">
              <a:avLst/>
            </a:prstGeom>
            <a:noFill/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CA8A1F-2248-C9C6-3337-1873A97A25B2}"/>
                </a:ext>
              </a:extLst>
            </p:cNvPr>
            <p:cNvSpPr txBox="1"/>
            <p:nvPr/>
          </p:nvSpPr>
          <p:spPr>
            <a:xfrm>
              <a:off x="824544" y="874171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RIETUMBALTIJAS MENCA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B3AD57-998F-4305-72DE-7748F341B35D}"/>
              </a:ext>
            </a:extLst>
          </p:cNvPr>
          <p:cNvGrpSpPr/>
          <p:nvPr/>
        </p:nvGrpSpPr>
        <p:grpSpPr>
          <a:xfrm>
            <a:off x="4559029" y="291655"/>
            <a:ext cx="3323077" cy="1886345"/>
            <a:chOff x="4285785" y="95481"/>
            <a:chExt cx="3323077" cy="1886345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C68B68B-D12B-5E67-E537-1419D8CF71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5785" y="326115"/>
              <a:ext cx="3323077" cy="1655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9EC5073A-05F6-092F-0F8B-6FEA4BC782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573" y="326115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FD542A-E143-249E-D1EC-C4F6F0C74253}"/>
                </a:ext>
              </a:extLst>
            </p:cNvPr>
            <p:cNvSpPr txBox="1"/>
            <p:nvPr/>
          </p:nvSpPr>
          <p:spPr>
            <a:xfrm>
              <a:off x="4645226" y="95481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BOTNIJAS LĪČA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EA104A43-A68C-D512-8429-57480486A6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81FC837-D962-3E54-AD1B-B25938D44DA8}"/>
              </a:ext>
            </a:extLst>
          </p:cNvPr>
          <p:cNvGrpSpPr/>
          <p:nvPr/>
        </p:nvGrpSpPr>
        <p:grpSpPr>
          <a:xfrm>
            <a:off x="8431439" y="1123180"/>
            <a:ext cx="3323077" cy="1912258"/>
            <a:chOff x="7886612" y="663214"/>
            <a:chExt cx="3323077" cy="1912258"/>
          </a:xfrm>
        </p:grpSpPr>
        <p:pic>
          <p:nvPicPr>
            <p:cNvPr id="2055" name="Picture 7">
              <a:extLst>
                <a:ext uri="{FF2B5EF4-FFF2-40B4-BE49-F238E27FC236}">
                  <a16:creationId xmlns:a16="http://schemas.microsoft.com/office/drawing/2014/main" id="{F29D9ADB-45AC-2461-78E9-11151BE0DB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6612" y="919760"/>
              <a:ext cx="3323077" cy="1655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54ED93B3-C088-2829-1CF8-FD7BAB6D98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7915" y="929291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CFEB7B3-54E8-B94A-2828-7A1D50633EB1}"/>
                </a:ext>
              </a:extLst>
            </p:cNvPr>
            <p:cNvSpPr txBox="1"/>
            <p:nvPr/>
          </p:nvSpPr>
          <p:spPr>
            <a:xfrm>
              <a:off x="8240502" y="663214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CENTRĀLBALTIJAS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31286DE9-E11D-6DAD-2EE9-A01F82DAA58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12030FC3-BD25-436F-325B-74F365D92CDC}"/>
              </a:ext>
            </a:extLst>
          </p:cNvPr>
          <p:cNvGrpSpPr/>
          <p:nvPr/>
        </p:nvGrpSpPr>
        <p:grpSpPr>
          <a:xfrm>
            <a:off x="8431440" y="2996653"/>
            <a:ext cx="3323077" cy="1881630"/>
            <a:chOff x="8847346" y="2781137"/>
            <a:chExt cx="3323077" cy="1881630"/>
          </a:xfrm>
        </p:grpSpPr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B381F14C-530E-FE7B-0DFB-587F5064E3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7346" y="3006047"/>
              <a:ext cx="3323077" cy="1656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E0B81C87-5F78-E48B-A2BF-8DB96D1F4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4476" y="3006047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57B3D7A-9EFA-9F7C-D1D3-7CD5F72BA956}"/>
                </a:ext>
              </a:extLst>
            </p:cNvPr>
            <p:cNvSpPr txBox="1"/>
            <p:nvPr/>
          </p:nvSpPr>
          <p:spPr>
            <a:xfrm>
              <a:off x="8959425" y="2781137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RIETUMBALTIJAS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6B9F111-0287-87C4-BA8B-D638288B2116}"/>
              </a:ext>
            </a:extLst>
          </p:cNvPr>
          <p:cNvGrpSpPr/>
          <p:nvPr/>
        </p:nvGrpSpPr>
        <p:grpSpPr>
          <a:xfrm>
            <a:off x="8431439" y="4887808"/>
            <a:ext cx="3323077" cy="1861895"/>
            <a:chOff x="8087381" y="4888167"/>
            <a:chExt cx="3323077" cy="1861895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9C43AC22-E1BB-BADA-00A7-564E10C7BA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7381" y="5093342"/>
              <a:ext cx="3323077" cy="1656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http://fishes.rasmuswikman.com/fishes/clupea_harengus.png">
              <a:extLst>
                <a:ext uri="{FF2B5EF4-FFF2-40B4-BE49-F238E27FC236}">
                  <a16:creationId xmlns:a16="http://schemas.microsoft.com/office/drawing/2014/main" id="{BB563676-52CB-379D-D0E5-F466C8F7D5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3849" y="5098611"/>
              <a:ext cx="1150070" cy="449357"/>
            </a:xfrm>
            <a:prstGeom prst="rect">
              <a:avLst/>
            </a:prstGeom>
            <a:noFill/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9357544-AFC4-2EBD-46ED-1C3330292F53}"/>
                </a:ext>
              </a:extLst>
            </p:cNvPr>
            <p:cNvSpPr txBox="1"/>
            <p:nvPr/>
          </p:nvSpPr>
          <p:spPr>
            <a:xfrm>
              <a:off x="8473119" y="4888167"/>
              <a:ext cx="22683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v-LV" sz="1200" b="1" dirty="0">
                  <a:solidFill>
                    <a:srgbClr val="0070C0"/>
                  </a:solidFill>
                </a:rPr>
                <a:t>RĪGAS LĪČA REŅĢE</a:t>
              </a:r>
              <a:endParaRPr lang="en-US" sz="12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557BE9EC-4F2A-100F-DFAB-2EE76A4F45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A3E8AEF-D943-2893-498B-5E0A16526A6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A5AAEC7-B5EA-1645-CB49-2594610327B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330" y="2178000"/>
            <a:ext cx="3899340" cy="4680000"/>
          </a:xfrm>
          <a:prstGeom prst="rect">
            <a:avLst/>
          </a:prstGeom>
        </p:spPr>
      </p:pic>
      <p:pic>
        <p:nvPicPr>
          <p:cNvPr id="45" name="Picture 2" descr="Logos">
            <a:extLst>
              <a:ext uri="{FF2B5EF4-FFF2-40B4-BE49-F238E27FC236}">
                <a16:creationId xmlns:a16="http://schemas.microsoft.com/office/drawing/2014/main" id="{94A6B913-6D8C-E1C9-B35E-565592469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46254" y="154991"/>
            <a:ext cx="1348845" cy="60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itle 2">
            <a:extLst>
              <a:ext uri="{FF2B5EF4-FFF2-40B4-BE49-F238E27FC236}">
                <a16:creationId xmlns:a16="http://schemas.microsoft.com/office/drawing/2014/main" id="{6D87A1BE-F18C-0F37-1327-B808F7200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77" y="111777"/>
            <a:ext cx="4739929" cy="778098"/>
          </a:xfrm>
        </p:spPr>
        <p:txBody>
          <a:bodyPr>
            <a:normAutofit fontScale="90000"/>
          </a:bodyPr>
          <a:lstStyle/>
          <a:p>
            <a:r>
              <a:rPr lang="lv-LV" dirty="0"/>
              <a:t>Nārsta bara BIOMASAS izmaiņas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48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1575E5-98DD-0DCA-98C1-E5E453C1A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AUSTRUMBALTIJAS MENCA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B4DC326-67D7-0F91-3EB0-A8C45CBB2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20" y="797079"/>
            <a:ext cx="12157379" cy="606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912DB9-935C-6BAF-26E1-B25A48F60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152" y="0"/>
            <a:ext cx="899848" cy="1080000"/>
          </a:xfrm>
          <a:prstGeom prst="rect">
            <a:avLst/>
          </a:prstGeom>
        </p:spPr>
      </p:pic>
      <p:pic>
        <p:nvPicPr>
          <p:cNvPr id="6" name="Picture 8" descr="http://fishes.rasmuswikman.com/fishes/gadus_morhua.png">
            <a:extLst>
              <a:ext uri="{FF2B5EF4-FFF2-40B4-BE49-F238E27FC236}">
                <a16:creationId xmlns:a16="http://schemas.microsoft.com/office/drawing/2014/main" id="{6858712E-F5B6-4DE2-F35B-E72A8D3F5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3022" y="-34860"/>
            <a:ext cx="2384684" cy="860508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0B65A3-894F-8865-0EE6-D076B86B4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22797" y="1231791"/>
            <a:ext cx="1800225" cy="250659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BD56838-E08B-E413-B36C-9DA14134F833}"/>
              </a:ext>
            </a:extLst>
          </p:cNvPr>
          <p:cNvGrpSpPr>
            <a:grpSpLocks noChangeAspect="1"/>
          </p:cNvGrpSpPr>
          <p:nvPr/>
        </p:nvGrpSpPr>
        <p:grpSpPr>
          <a:xfrm>
            <a:off x="1844335" y="1194533"/>
            <a:ext cx="3632532" cy="2301141"/>
            <a:chOff x="1732838" y="1059260"/>
            <a:chExt cx="3333347" cy="211161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46F44A2-C165-854A-8CAB-BB68C1632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32838" y="1067227"/>
              <a:ext cx="3137087" cy="210364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611FE3-5DDE-F89D-2A81-F99C03529536}"/>
                </a:ext>
              </a:extLst>
            </p:cNvPr>
            <p:cNvSpPr txBox="1"/>
            <p:nvPr/>
          </p:nvSpPr>
          <p:spPr>
            <a:xfrm>
              <a:off x="3714085" y="1059260"/>
              <a:ext cx="13521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lv-LV" sz="1400" dirty="0">
                  <a:solidFill>
                    <a:schemeClr val="bg1"/>
                  </a:solidFill>
                </a:rPr>
                <a:t>Foto: </a:t>
              </a:r>
              <a:r>
                <a:rPr lang="en-US" sz="1400" dirty="0">
                  <a:solidFill>
                    <a:schemeClr val="bg1"/>
                  </a:solidFill>
                </a:rPr>
                <a:t>Eero Aro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11EE8E-9401-71C2-DAF2-679806B00620}"/>
              </a:ext>
            </a:extLst>
          </p:cNvPr>
          <p:cNvGrpSpPr/>
          <p:nvPr/>
        </p:nvGrpSpPr>
        <p:grpSpPr>
          <a:xfrm>
            <a:off x="8932449" y="1844168"/>
            <a:ext cx="2507337" cy="1894213"/>
            <a:chOff x="8894349" y="1527552"/>
            <a:chExt cx="2507337" cy="1894213"/>
          </a:xfrm>
        </p:grpSpPr>
        <p:pic>
          <p:nvPicPr>
            <p:cNvPr id="12" name="Attēls 3">
              <a:extLst>
                <a:ext uri="{FF2B5EF4-FFF2-40B4-BE49-F238E27FC236}">
                  <a16:creationId xmlns:a16="http://schemas.microsoft.com/office/drawing/2014/main" id="{1A24CDC7-00C4-116A-43D6-178D5A910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03874" y="1548406"/>
              <a:ext cx="2497812" cy="187335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EC5B05-F6EF-A569-CD2B-74E0FBFAD009}"/>
                </a:ext>
              </a:extLst>
            </p:cNvPr>
            <p:cNvSpPr txBox="1"/>
            <p:nvPr/>
          </p:nvSpPr>
          <p:spPr>
            <a:xfrm>
              <a:off x="8894349" y="1527552"/>
              <a:ext cx="225942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lv-LV" sz="1400" dirty="0">
                  <a:solidFill>
                    <a:schemeClr val="bg1"/>
                  </a:solidFill>
                </a:rPr>
                <a:t>Foto: Francois Bastardie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17ACC6F-E599-AC8C-EEB1-5FB7DF9D797B}"/>
              </a:ext>
            </a:extLst>
          </p:cNvPr>
          <p:cNvCxnSpPr>
            <a:stCxn id="7" idx="2"/>
          </p:cNvCxnSpPr>
          <p:nvPr/>
        </p:nvCxnSpPr>
        <p:spPr>
          <a:xfrm>
            <a:off x="7922910" y="3738381"/>
            <a:ext cx="1192515" cy="11003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07F6707-2E63-CBC0-AB33-CCC65B21EECC}"/>
              </a:ext>
            </a:extLst>
          </p:cNvPr>
          <p:cNvCxnSpPr>
            <a:cxnSpLocks/>
          </p:cNvCxnSpPr>
          <p:nvPr/>
        </p:nvCxnSpPr>
        <p:spPr>
          <a:xfrm>
            <a:off x="10190880" y="3738381"/>
            <a:ext cx="305670" cy="11003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DC9DB4-46A6-7EDD-8419-8C7CB75F2CDD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5262992" y="2349445"/>
            <a:ext cx="1318783" cy="9557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" descr="Logos">
            <a:extLst>
              <a:ext uri="{FF2B5EF4-FFF2-40B4-BE49-F238E27FC236}">
                <a16:creationId xmlns:a16="http://schemas.microsoft.com/office/drawing/2014/main" id="{5D7232F1-D954-9C35-3685-A5287A93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35002" y="6442608"/>
            <a:ext cx="922333" cy="41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49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2167B0-CB1C-88DD-1B12-88C82E54E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Brētliņa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98487C9-AB65-0AFA-1847-C5F106758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886617"/>
            <a:ext cx="6072306" cy="3384000"/>
          </a:xfrm>
          <a:prstGeom prst="rect">
            <a:avLst/>
          </a:prstGeom>
        </p:spPr>
      </p:pic>
      <p:pic>
        <p:nvPicPr>
          <p:cNvPr id="20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DDB0B7F2-8E36-5952-B813-6224F0285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000" y="128261"/>
            <a:ext cx="2429256" cy="823477"/>
          </a:xfrm>
          <a:prstGeom prst="rect">
            <a:avLst/>
          </a:prstGeom>
          <a:noFill/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9E54B7-1224-54C5-7181-B1C006370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152" y="0"/>
            <a:ext cx="899848" cy="108000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18712A1-C697-F0D9-2F28-CDD6FD45B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98426"/>
            <a:ext cx="6247387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Graphic 28" descr="Heart with solid fill">
            <a:extLst>
              <a:ext uri="{FF2B5EF4-FFF2-40B4-BE49-F238E27FC236}">
                <a16:creationId xmlns:a16="http://schemas.microsoft.com/office/drawing/2014/main" id="{4556D98B-CE8E-A97F-8158-A2E97A6057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18383" y="2671125"/>
            <a:ext cx="244617" cy="254602"/>
          </a:xfrm>
          <a:prstGeom prst="rect">
            <a:avLst/>
          </a:prstGeom>
        </p:spPr>
      </p:pic>
      <p:pic>
        <p:nvPicPr>
          <p:cNvPr id="30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25B98DA0-9CB6-1378-DFE3-9A1648FC9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000" y="2523730"/>
            <a:ext cx="1505331" cy="510282"/>
          </a:xfrm>
          <a:prstGeom prst="rect">
            <a:avLst/>
          </a:prstGeom>
          <a:noFill/>
        </p:spPr>
      </p:pic>
      <p:pic>
        <p:nvPicPr>
          <p:cNvPr id="31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88FAD57D-E2EE-AF6A-F2A1-713317D07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953250" y="2523730"/>
            <a:ext cx="1505331" cy="510282"/>
          </a:xfrm>
          <a:prstGeom prst="rect">
            <a:avLst/>
          </a:prstGeom>
          <a:noFill/>
        </p:spPr>
      </p:pic>
      <p:pic>
        <p:nvPicPr>
          <p:cNvPr id="37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72CF6CDF-7122-EC3B-43C7-D84EC887D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7709" y="2611502"/>
            <a:ext cx="647891" cy="219624"/>
          </a:xfrm>
          <a:prstGeom prst="rect">
            <a:avLst/>
          </a:prstGeom>
          <a:noFill/>
        </p:spPr>
      </p:pic>
      <p:pic>
        <p:nvPicPr>
          <p:cNvPr id="38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12209115-28BF-850A-8C85-884197634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0109" y="2763902"/>
            <a:ext cx="647891" cy="219624"/>
          </a:xfrm>
          <a:prstGeom prst="rect">
            <a:avLst/>
          </a:prstGeom>
          <a:noFill/>
        </p:spPr>
      </p:pic>
      <p:pic>
        <p:nvPicPr>
          <p:cNvPr id="39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1CCB1C36-F55B-3113-E7AE-BE5B5462C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2509" y="2916302"/>
            <a:ext cx="647891" cy="219624"/>
          </a:xfrm>
          <a:prstGeom prst="rect">
            <a:avLst/>
          </a:prstGeom>
          <a:noFill/>
        </p:spPr>
      </p:pic>
      <p:pic>
        <p:nvPicPr>
          <p:cNvPr id="40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84E6944C-CD72-2CA3-876B-DDFB2765A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6068" y="2595152"/>
            <a:ext cx="647891" cy="219624"/>
          </a:xfrm>
          <a:prstGeom prst="rect">
            <a:avLst/>
          </a:prstGeom>
          <a:noFill/>
        </p:spPr>
      </p:pic>
      <p:pic>
        <p:nvPicPr>
          <p:cNvPr id="41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487AB1D9-D32A-8403-135B-30D1A0E1A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8468" y="2747552"/>
            <a:ext cx="647891" cy="219624"/>
          </a:xfrm>
          <a:prstGeom prst="rect">
            <a:avLst/>
          </a:prstGeom>
          <a:noFill/>
        </p:spPr>
      </p:pic>
      <p:pic>
        <p:nvPicPr>
          <p:cNvPr id="42" name="Picture 4" descr="http://fishes.rasmuswikman.com/fishes/sprattus_sprattus.png">
            <a:extLst>
              <a:ext uri="{FF2B5EF4-FFF2-40B4-BE49-F238E27FC236}">
                <a16:creationId xmlns:a16="http://schemas.microsoft.com/office/drawing/2014/main" id="{38F00AEF-C3BE-4A76-EF48-7EF42B15F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0868" y="2899952"/>
            <a:ext cx="647891" cy="219624"/>
          </a:xfrm>
          <a:prstGeom prst="rect">
            <a:avLst/>
          </a:prstGeom>
          <a:noFill/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4D2587A-7DC5-0C81-345F-C9BA799D370A}"/>
              </a:ext>
            </a:extLst>
          </p:cNvPr>
          <p:cNvSpPr txBox="1"/>
          <p:nvPr/>
        </p:nvSpPr>
        <p:spPr>
          <a:xfrm>
            <a:off x="809625" y="1952625"/>
            <a:ext cx="4048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>
                <a:solidFill>
                  <a:srgbClr val="0070C0"/>
                </a:solidFill>
              </a:rPr>
              <a:t>Paaudžu ražība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7739B9-3D57-68CC-3775-8423C0918AB6}"/>
              </a:ext>
            </a:extLst>
          </p:cNvPr>
          <p:cNvSpPr txBox="1"/>
          <p:nvPr/>
        </p:nvSpPr>
        <p:spPr>
          <a:xfrm>
            <a:off x="6877049" y="1935137"/>
            <a:ext cx="4048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>
                <a:solidFill>
                  <a:srgbClr val="0070C0"/>
                </a:solidFill>
              </a:rPr>
              <a:t>Nārsta bara biomasa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45" name="Picture 2" descr="Logos">
            <a:extLst>
              <a:ext uri="{FF2B5EF4-FFF2-40B4-BE49-F238E27FC236}">
                <a16:creationId xmlns:a16="http://schemas.microsoft.com/office/drawing/2014/main" id="{17C79158-C797-BED7-1339-6DC23CA1B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35002" y="6442608"/>
            <a:ext cx="922333" cy="41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902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FD2FA2-5638-F5BC-EB01-E58F1E515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PIEKRASTE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4E6F094-E796-0476-F3A2-1B0911F70A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458828"/>
              </p:ext>
            </p:extLst>
          </p:nvPr>
        </p:nvGraphicFramePr>
        <p:xfrm>
          <a:off x="9821717" y="353225"/>
          <a:ext cx="1749426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2432">
                  <a:extLst>
                    <a:ext uri="{9D8B030D-6E8A-4147-A177-3AD203B41FA5}">
                      <a16:colId xmlns:a16="http://schemas.microsoft.com/office/drawing/2014/main" val="4171664219"/>
                    </a:ext>
                  </a:extLst>
                </a:gridCol>
                <a:gridCol w="1226994">
                  <a:extLst>
                    <a:ext uri="{9D8B030D-6E8A-4147-A177-3AD203B41FA5}">
                      <a16:colId xmlns:a16="http://schemas.microsoft.com/office/drawing/2014/main" val="1970355940"/>
                    </a:ext>
                  </a:extLst>
                </a:gridCol>
              </a:tblGrid>
              <a:tr h="35227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Palielinās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245581"/>
                  </a:ext>
                </a:extLst>
              </a:tr>
              <a:tr h="3522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Samazinās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342257"/>
                  </a:ext>
                </a:extLst>
              </a:tr>
              <a:tr h="35227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Stabila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545400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1BB5EF62-6DE2-136D-3B3F-62D8777DD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572" y="1572370"/>
            <a:ext cx="4410817" cy="528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2297A31-A96A-0D86-7CB0-DBB267403CEC}"/>
              </a:ext>
            </a:extLst>
          </p:cNvPr>
          <p:cNvCxnSpPr>
            <a:cxnSpLocks/>
          </p:cNvCxnSpPr>
          <p:nvPr/>
        </p:nvCxnSpPr>
        <p:spPr>
          <a:xfrm>
            <a:off x="76200" y="2644722"/>
            <a:ext cx="4867189" cy="0"/>
          </a:xfrm>
          <a:prstGeom prst="line">
            <a:avLst/>
          </a:prstGeom>
          <a:ln w="28575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9370C72-2B04-8774-97AF-83B1C9BBBDC5}"/>
              </a:ext>
            </a:extLst>
          </p:cNvPr>
          <p:cNvSpPr txBox="1"/>
          <p:nvPr/>
        </p:nvSpPr>
        <p:spPr>
          <a:xfrm>
            <a:off x="2686050" y="2244612"/>
            <a:ext cx="1781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>
                <a:solidFill>
                  <a:srgbClr val="0070C0"/>
                </a:solidFill>
              </a:rPr>
              <a:t>Top 10 sugas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67B6E8E-07EB-4987-0851-BFFFD28BF3ED}"/>
              </a:ext>
            </a:extLst>
          </p:cNvPr>
          <p:cNvSpPr/>
          <p:nvPr/>
        </p:nvSpPr>
        <p:spPr>
          <a:xfrm rot="16200000">
            <a:off x="9991721" y="1143437"/>
            <a:ext cx="171449" cy="28025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9FADDEB-5832-E632-3146-0F22270722C3}"/>
              </a:ext>
            </a:extLst>
          </p:cNvPr>
          <p:cNvSpPr/>
          <p:nvPr/>
        </p:nvSpPr>
        <p:spPr>
          <a:xfrm>
            <a:off x="9997217" y="791197"/>
            <a:ext cx="171449" cy="28025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2421BF4B-D9A5-E13C-4E6E-8E3931C65D84}"/>
              </a:ext>
            </a:extLst>
          </p:cNvPr>
          <p:cNvSpPr/>
          <p:nvPr/>
        </p:nvSpPr>
        <p:spPr>
          <a:xfrm flipV="1">
            <a:off x="9991721" y="388162"/>
            <a:ext cx="171449" cy="280256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528AFA9-917F-3412-1EF0-CBA710890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343046"/>
              </p:ext>
            </p:extLst>
          </p:nvPr>
        </p:nvGraphicFramePr>
        <p:xfrm>
          <a:off x="5095874" y="1572370"/>
          <a:ext cx="5657850" cy="5101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8180">
                  <a:extLst>
                    <a:ext uri="{9D8B030D-6E8A-4147-A177-3AD203B41FA5}">
                      <a16:colId xmlns:a16="http://schemas.microsoft.com/office/drawing/2014/main" val="2572680747"/>
                    </a:ext>
                  </a:extLst>
                </a:gridCol>
                <a:gridCol w="1688849">
                  <a:extLst>
                    <a:ext uri="{9D8B030D-6E8A-4147-A177-3AD203B41FA5}">
                      <a16:colId xmlns:a16="http://schemas.microsoft.com/office/drawing/2014/main" val="173664288"/>
                    </a:ext>
                  </a:extLst>
                </a:gridCol>
                <a:gridCol w="1286372">
                  <a:extLst>
                    <a:ext uri="{9D8B030D-6E8A-4147-A177-3AD203B41FA5}">
                      <a16:colId xmlns:a16="http://schemas.microsoft.com/office/drawing/2014/main" val="1151268761"/>
                    </a:ext>
                  </a:extLst>
                </a:gridCol>
                <a:gridCol w="1314449">
                  <a:extLst>
                    <a:ext uri="{9D8B030D-6E8A-4147-A177-3AD203B41FA5}">
                      <a16:colId xmlns:a16="http://schemas.microsoft.com/office/drawing/2014/main" val="3551654140"/>
                    </a:ext>
                  </a:extLst>
                </a:gridCol>
              </a:tblGrid>
              <a:tr h="452213">
                <a:tc gridSpan="2">
                  <a:txBody>
                    <a:bodyPr/>
                    <a:lstStyle/>
                    <a:p>
                      <a:pPr algn="ctr"/>
                      <a:r>
                        <a:rPr lang="lv-LV" b="1" dirty="0">
                          <a:solidFill>
                            <a:srgbClr val="0070C0"/>
                          </a:solidFill>
                        </a:rPr>
                        <a:t>Suga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b="1" u="none" dirty="0">
                          <a:solidFill>
                            <a:srgbClr val="0070C0"/>
                          </a:solidFill>
                        </a:rPr>
                        <a:t>Grupa</a:t>
                      </a:r>
                      <a:endParaRPr lang="en-US" b="1" u="none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b="1" u="none" dirty="0">
                          <a:solidFill>
                            <a:srgbClr val="0070C0"/>
                          </a:solidFill>
                        </a:rPr>
                        <a:t>Tendence</a:t>
                      </a:r>
                      <a:endParaRPr lang="en-US" b="1" u="none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036331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Reņģe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Jūras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2723668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Apaļais jūrasgrundulis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Jūras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8762107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Plekste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Jūras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893899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Vimba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Migrējošā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660424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Menca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Jūras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015679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Salaka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Migrējošā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981251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Plaudis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Saldūdens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130620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Asaris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Saldūdens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25069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Lucītis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Jūras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7573420"/>
                  </a:ext>
                </a:extLst>
              </a:tr>
              <a:tr h="4522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Vējzivs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v-LV" sz="1600" dirty="0"/>
                        <a:t>Jūras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093817"/>
                  </a:ext>
                </a:extLst>
              </a:tr>
            </a:tbl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9BC08FD7-E23C-1E1F-9494-0C518F73AE95}"/>
              </a:ext>
            </a:extLst>
          </p:cNvPr>
          <p:cNvSpPr/>
          <p:nvPr/>
        </p:nvSpPr>
        <p:spPr>
          <a:xfrm>
            <a:off x="9991725" y="2094959"/>
            <a:ext cx="171449" cy="28025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2C95F14E-32B2-678B-F623-C5D5F1FFE268}"/>
              </a:ext>
            </a:extLst>
          </p:cNvPr>
          <p:cNvSpPr/>
          <p:nvPr/>
        </p:nvSpPr>
        <p:spPr>
          <a:xfrm flipV="1">
            <a:off x="9991725" y="2634504"/>
            <a:ext cx="171449" cy="280256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56496F0F-D44F-9D25-F6D9-66DA3CC49999}"/>
              </a:ext>
            </a:extLst>
          </p:cNvPr>
          <p:cNvSpPr/>
          <p:nvPr/>
        </p:nvSpPr>
        <p:spPr>
          <a:xfrm>
            <a:off x="9991725" y="3127881"/>
            <a:ext cx="171449" cy="28025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65EB64CB-0C47-4DD5-2AF9-09027265ADAD}"/>
              </a:ext>
            </a:extLst>
          </p:cNvPr>
          <p:cNvSpPr/>
          <p:nvPr/>
        </p:nvSpPr>
        <p:spPr>
          <a:xfrm rot="16200000">
            <a:off x="10010775" y="3573496"/>
            <a:ext cx="171449" cy="28025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F127B827-062A-27B6-1FD6-5BE6311442DC}"/>
              </a:ext>
            </a:extLst>
          </p:cNvPr>
          <p:cNvSpPr/>
          <p:nvPr/>
        </p:nvSpPr>
        <p:spPr>
          <a:xfrm>
            <a:off x="10010774" y="4049229"/>
            <a:ext cx="171449" cy="28025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A179FAA6-74AD-EDB0-5CBC-BF32A973201F}"/>
              </a:ext>
            </a:extLst>
          </p:cNvPr>
          <p:cNvSpPr/>
          <p:nvPr/>
        </p:nvSpPr>
        <p:spPr>
          <a:xfrm>
            <a:off x="10010774" y="4490071"/>
            <a:ext cx="171449" cy="28025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D73FFE6E-ABAF-3226-0A69-31EE1A777F57}"/>
              </a:ext>
            </a:extLst>
          </p:cNvPr>
          <p:cNvSpPr/>
          <p:nvPr/>
        </p:nvSpPr>
        <p:spPr>
          <a:xfrm>
            <a:off x="10010774" y="5406516"/>
            <a:ext cx="171449" cy="28025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B8D70448-1223-EC1F-33B2-C8ACFD3F0A8E}"/>
              </a:ext>
            </a:extLst>
          </p:cNvPr>
          <p:cNvSpPr/>
          <p:nvPr/>
        </p:nvSpPr>
        <p:spPr>
          <a:xfrm>
            <a:off x="10010774" y="5851574"/>
            <a:ext cx="171449" cy="28025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773FE22E-8969-D1C2-B700-60F31171C517}"/>
              </a:ext>
            </a:extLst>
          </p:cNvPr>
          <p:cNvSpPr/>
          <p:nvPr/>
        </p:nvSpPr>
        <p:spPr>
          <a:xfrm rot="16200000">
            <a:off x="10036602" y="4954045"/>
            <a:ext cx="171449" cy="28025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9241FD79-4A9F-B3CD-FA0F-A18EA6520B4E}"/>
              </a:ext>
            </a:extLst>
          </p:cNvPr>
          <p:cNvSpPr/>
          <p:nvPr/>
        </p:nvSpPr>
        <p:spPr>
          <a:xfrm rot="16200000">
            <a:off x="10010773" y="6230948"/>
            <a:ext cx="171449" cy="28025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F338F39-DFAE-7597-8BA2-BD0D3A952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4" t="19845" r="2381" b="20463"/>
          <a:stretch>
            <a:fillRect/>
          </a:stretch>
        </p:blipFill>
        <p:spPr>
          <a:xfrm>
            <a:off x="5256290" y="3542526"/>
            <a:ext cx="830891" cy="370558"/>
          </a:xfrm>
          <a:prstGeom prst="rect">
            <a:avLst/>
          </a:prstGeom>
        </p:spPr>
      </p:pic>
      <p:pic>
        <p:nvPicPr>
          <p:cNvPr id="25" name="Picture 2" descr="http://fishes.rasmuswikman.com/fishes/clupea_harengus.png">
            <a:extLst>
              <a:ext uri="{FF2B5EF4-FFF2-40B4-BE49-F238E27FC236}">
                <a16:creationId xmlns:a16="http://schemas.microsoft.com/office/drawing/2014/main" id="{F171E162-C717-9E09-5EF8-EE1AA2899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9909" y="2109773"/>
            <a:ext cx="806797" cy="280256"/>
          </a:xfrm>
          <a:prstGeom prst="rect">
            <a:avLst/>
          </a:prstGeom>
          <a:noFill/>
        </p:spPr>
      </p:pic>
      <p:pic>
        <p:nvPicPr>
          <p:cNvPr id="26" name="Picture 8" descr="http://fishes.rasmuswikman.com/fishes/platichthys_flesus.png">
            <a:extLst>
              <a:ext uri="{FF2B5EF4-FFF2-40B4-BE49-F238E27FC236}">
                <a16:creationId xmlns:a16="http://schemas.microsoft.com/office/drawing/2014/main" id="{A4304B20-1A65-363E-BCE5-2E74A3E53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16902" y="3097082"/>
            <a:ext cx="649209" cy="405755"/>
          </a:xfrm>
          <a:prstGeom prst="rect">
            <a:avLst/>
          </a:prstGeom>
          <a:noFill/>
        </p:spPr>
      </p:pic>
      <p:pic>
        <p:nvPicPr>
          <p:cNvPr id="27" name="chart">
            <a:extLst>
              <a:ext uri="{FF2B5EF4-FFF2-40B4-BE49-F238E27FC236}">
                <a16:creationId xmlns:a16="http://schemas.microsoft.com/office/drawing/2014/main" id="{32158468-12A8-1272-494A-08323D8C02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8506" y="2597799"/>
            <a:ext cx="830891" cy="343967"/>
          </a:xfrm>
          <a:prstGeom prst="rect">
            <a:avLst/>
          </a:prstGeom>
        </p:spPr>
      </p:pic>
      <p:pic>
        <p:nvPicPr>
          <p:cNvPr id="28" name="chart">
            <a:extLst>
              <a:ext uri="{FF2B5EF4-FFF2-40B4-BE49-F238E27FC236}">
                <a16:creationId xmlns:a16="http://schemas.microsoft.com/office/drawing/2014/main" id="{4757DAF0-7BBA-E501-8E71-AD4F123261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77556" y="4498615"/>
            <a:ext cx="864024" cy="293130"/>
          </a:xfrm>
          <a:prstGeom prst="rect">
            <a:avLst/>
          </a:prstGeom>
        </p:spPr>
      </p:pic>
      <p:pic>
        <p:nvPicPr>
          <p:cNvPr id="29" name="Picture 10" descr="http://www.latvijasdaba.lv/content/zivis/abramis-brama-l.jpg">
            <a:extLst>
              <a:ext uri="{FF2B5EF4-FFF2-40B4-BE49-F238E27FC236}">
                <a16:creationId xmlns:a16="http://schemas.microsoft.com/office/drawing/2014/main" id="{C2D06114-E731-AE28-3D2D-6BCF756E2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5340" y="4892281"/>
            <a:ext cx="830891" cy="403373"/>
          </a:xfrm>
          <a:prstGeom prst="rect">
            <a:avLst/>
          </a:prstGeom>
          <a:noFill/>
        </p:spPr>
      </p:pic>
      <p:pic>
        <p:nvPicPr>
          <p:cNvPr id="30" name="Picture 19" descr="Menca">
            <a:extLst>
              <a:ext uri="{FF2B5EF4-FFF2-40B4-BE49-F238E27FC236}">
                <a16:creationId xmlns:a16="http://schemas.microsoft.com/office/drawing/2014/main" id="{F56F8134-483C-47FD-3444-76704C39A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2940" y="4016540"/>
            <a:ext cx="1126203" cy="3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 descr="http://fishes.rasmuswikman.com/fishes/belone_belone.png">
            <a:extLst>
              <a:ext uri="{FF2B5EF4-FFF2-40B4-BE49-F238E27FC236}">
                <a16:creationId xmlns:a16="http://schemas.microsoft.com/office/drawing/2014/main" id="{39CFF166-9AF7-D025-78C1-465F43784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1288" y="6302417"/>
            <a:ext cx="1114462" cy="297259"/>
          </a:xfrm>
          <a:prstGeom prst="rect">
            <a:avLst/>
          </a:prstGeom>
          <a:noFill/>
        </p:spPr>
      </p:pic>
      <p:pic>
        <p:nvPicPr>
          <p:cNvPr id="32" name="Picture 2" descr="http://fishes.rasmuswikman.com/fishes/perca_fluviatilis.png">
            <a:extLst>
              <a:ext uri="{FF2B5EF4-FFF2-40B4-BE49-F238E27FC236}">
                <a16:creationId xmlns:a16="http://schemas.microsoft.com/office/drawing/2014/main" id="{6F9EEDAF-C5CF-E911-A231-588145A8F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21652" y="5298917"/>
            <a:ext cx="909264" cy="57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2" descr="zoarces_viviparus.png">
            <a:extLst>
              <a:ext uri="{FF2B5EF4-FFF2-40B4-BE49-F238E27FC236}">
                <a16:creationId xmlns:a16="http://schemas.microsoft.com/office/drawing/2014/main" id="{B5B92A44-114F-829E-F1F2-60BE2E6FCD3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9615" y="5914131"/>
            <a:ext cx="1024240" cy="19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12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032723-9484-E191-899B-044BCFB9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8" y="54781"/>
            <a:ext cx="10972800" cy="778098"/>
          </a:xfrm>
        </p:spPr>
        <p:txBody>
          <a:bodyPr/>
          <a:lstStyle/>
          <a:p>
            <a:r>
              <a:rPr lang="lv-LV" dirty="0"/>
              <a:t>Rīgas līča reņģe – nozveju scenāriji</a:t>
            </a:r>
            <a:endParaRPr lang="en-US" dirty="0"/>
          </a:p>
        </p:txBody>
      </p:sp>
      <p:pic>
        <p:nvPicPr>
          <p:cNvPr id="4" name="Picture 3" descr="http://fishes.rasmuswikman.com/fishes/clupea_harengus.png">
            <a:extLst>
              <a:ext uri="{FF2B5EF4-FFF2-40B4-BE49-F238E27FC236}">
                <a16:creationId xmlns:a16="http://schemas.microsoft.com/office/drawing/2014/main" id="{DF70AAF2-4764-B17C-9F83-FB3894F19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24553"/>
            <a:ext cx="3057525" cy="119464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BF2D49-F5EF-09E9-4C12-02F4970A9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855" y="724553"/>
            <a:ext cx="9135247" cy="607418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68CDB87-DC9D-3733-8B39-20514D138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73818" y="54781"/>
            <a:ext cx="1342768" cy="60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13DDF1-F87F-5D15-9CC2-CCE4A759B846}"/>
              </a:ext>
            </a:extLst>
          </p:cNvPr>
          <p:cNvSpPr/>
          <p:nvPr/>
        </p:nvSpPr>
        <p:spPr>
          <a:xfrm>
            <a:off x="2989854" y="724553"/>
            <a:ext cx="9126731" cy="29753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9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0EA54E-3646-7B2E-5FA9-1A1518F19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/>
              <a:t>Nākotnes mērķis – ekosistēmas informācijas iekļaušana zinātniskajā padomā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4FE034-D929-AB25-46C2-2F9948371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109" y="1367746"/>
            <a:ext cx="5267623" cy="54902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F71C1D-82C2-C679-BD64-80FA5E208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6400" y="2283394"/>
            <a:ext cx="6121400" cy="40698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1F2ED3-7E22-2983-3EBE-0A48B2E6DD98}"/>
              </a:ext>
            </a:extLst>
          </p:cNvPr>
          <p:cNvSpPr txBox="1"/>
          <p:nvPr/>
        </p:nvSpPr>
        <p:spPr>
          <a:xfrm>
            <a:off x="406400" y="6353254"/>
            <a:ext cx="3827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/>
              <a:t>Shotwell et al. 2023 (</a:t>
            </a:r>
            <a:r>
              <a:rPr lang="en-US" dirty="0"/>
              <a:t>NOAA Fisheries</a:t>
            </a:r>
            <a:r>
              <a:rPr lang="lv-LV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550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23F707D-2DEE-C716-DDFF-C9C117855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1" cy="685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306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5D0E64AC-91A8-BDB0-F0BB-AF6177ED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95" y="2461307"/>
            <a:ext cx="6740435" cy="1325563"/>
          </a:xfrm>
        </p:spPr>
        <p:txBody>
          <a:bodyPr>
            <a:normAutofit/>
          </a:bodyPr>
          <a:lstStyle/>
          <a:p>
            <a:pPr algn="ctr"/>
            <a:r>
              <a:rPr lang="lv-LV" b="1" dirty="0">
                <a:solidFill>
                  <a:schemeClr val="bg1"/>
                </a:solidFill>
              </a:rPr>
              <a:t>Paldies par uzmanību!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5186F0-62B5-F181-5BFB-BE41E764DC94}"/>
              </a:ext>
            </a:extLst>
          </p:cNvPr>
          <p:cNvSpPr txBox="1"/>
          <p:nvPr/>
        </p:nvSpPr>
        <p:spPr>
          <a:xfrm>
            <a:off x="241935" y="4586424"/>
            <a:ext cx="573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ivars.putnis@bior.lv</a:t>
            </a:r>
            <a:endParaRPr lang="lv-LV" sz="2400" dirty="0">
              <a:solidFill>
                <a:schemeClr val="bg1"/>
              </a:solidFill>
            </a:endParaRPr>
          </a:p>
          <a:p>
            <a:r>
              <a:rPr lang="lv-LV" sz="2400" dirty="0">
                <a:solidFill>
                  <a:schemeClr val="bg1"/>
                </a:solidFill>
              </a:rPr>
              <a:t>+371 26370639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aisnstūris 11">
            <a:extLst>
              <a:ext uri="{FF2B5EF4-FFF2-40B4-BE49-F238E27FC236}">
                <a16:creationId xmlns:a16="http://schemas.microsoft.com/office/drawing/2014/main" id="{3646A2DA-0BE2-E140-6E99-9535CC11983A}"/>
              </a:ext>
            </a:extLst>
          </p:cNvPr>
          <p:cNvSpPr/>
          <p:nvPr/>
        </p:nvSpPr>
        <p:spPr>
          <a:xfrm>
            <a:off x="0" y="5903893"/>
            <a:ext cx="4953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lv-LV" sz="1400" b="0" i="0" u="none" strike="noStrike" kern="1200" baseline="0" dirty="0">
              <a:solidFill>
                <a:schemeClr val="bg1"/>
              </a:solidFill>
              <a:latin typeface="Myriad Pro" pitchFamily="34" charset="0"/>
              <a:ea typeface="+mn-ea"/>
              <a:cs typeface="+mn-cs"/>
            </a:endParaRPr>
          </a:p>
          <a:p>
            <a:r>
              <a:rPr lang="lv-LV" sz="1400" b="0" i="0" u="none" strike="noStrike" kern="1200" baseline="0" dirty="0">
                <a:solidFill>
                  <a:schemeClr val="bg1"/>
                </a:solidFill>
                <a:latin typeface="Myriad Pro" pitchFamily="34" charset="0"/>
                <a:ea typeface="+mn-ea"/>
                <a:cs typeface="+mn-cs"/>
              </a:rPr>
              <a:t>www.bior.lv</a:t>
            </a:r>
          </a:p>
          <a:p>
            <a:endParaRPr lang="lv-LV" sz="1400" b="0" i="0" u="none" strike="noStrike" kern="1200" baseline="0" dirty="0">
              <a:solidFill>
                <a:schemeClr val="bg1"/>
              </a:solidFill>
              <a:latin typeface="Myriad Pro" pitchFamily="34" charset="0"/>
              <a:ea typeface="+mn-ea"/>
              <a:cs typeface="+mn-cs"/>
            </a:endParaRPr>
          </a:p>
          <a:p>
            <a:r>
              <a:rPr lang="lv-LV" sz="1400" b="0" i="0" u="none" strike="noStrike" kern="1200" baseline="0" dirty="0" err="1">
                <a:solidFill>
                  <a:schemeClr val="bg1"/>
                </a:solidFill>
                <a:latin typeface="Myriad Pro" pitchFamily="34" charset="0"/>
                <a:ea typeface="+mn-ea"/>
                <a:cs typeface="+mn-cs"/>
              </a:rPr>
              <a:t>Lejupes</a:t>
            </a:r>
            <a:r>
              <a:rPr lang="lv-LV" sz="1400" b="0" i="0" u="none" strike="noStrike" kern="1200" baseline="0" dirty="0">
                <a:solidFill>
                  <a:schemeClr val="bg1"/>
                </a:solidFill>
                <a:latin typeface="Myriad Pro" pitchFamily="34" charset="0"/>
                <a:ea typeface="+mn-ea"/>
                <a:cs typeface="+mn-cs"/>
              </a:rPr>
              <a:t> iela 3, </a:t>
            </a:r>
            <a:r>
              <a:rPr lang="lv-LV" sz="1400" b="0" i="0" u="none" strike="noStrike" kern="1200" baseline="0" dirty="0" err="1">
                <a:solidFill>
                  <a:schemeClr val="bg1"/>
                </a:solidFill>
                <a:latin typeface="Myriad Pro" pitchFamily="34" charset="0"/>
                <a:ea typeface="+mn-ea"/>
                <a:cs typeface="+mn-cs"/>
              </a:rPr>
              <a:t>Riga</a:t>
            </a:r>
            <a:r>
              <a:rPr lang="lv-LV" sz="1400" b="0" i="0" u="none" strike="noStrike" kern="1200" baseline="0" dirty="0">
                <a:solidFill>
                  <a:schemeClr val="bg1"/>
                </a:solidFill>
                <a:latin typeface="Myriad Pro" pitchFamily="34" charset="0"/>
                <a:ea typeface="+mn-ea"/>
                <a:cs typeface="+mn-cs"/>
              </a:rPr>
              <a:t>, Latvija, LV-1076</a:t>
            </a:r>
            <a:endParaRPr lang="lv-LV" sz="1400" dirty="0">
              <a:solidFill>
                <a:schemeClr val="bg1"/>
              </a:solidFill>
              <a:latin typeface="Myriad Pro" pitchFamily="34" charset="0"/>
            </a:endParaRPr>
          </a:p>
        </p:txBody>
      </p:sp>
      <p:pic>
        <p:nvPicPr>
          <p:cNvPr id="11" name="Attēls 5">
            <a:extLst>
              <a:ext uri="{FF2B5EF4-FFF2-40B4-BE49-F238E27FC236}">
                <a16:creationId xmlns:a16="http://schemas.microsoft.com/office/drawing/2014/main" id="{4D7D4778-589E-8D8E-783D-2506023B2E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721578" cy="183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422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8810</TotalTime>
  <Words>228</Words>
  <Application>Microsoft Office PowerPoint</Application>
  <PresentationFormat>Widescreen</PresentationFormat>
  <Paragraphs>92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Myriad Pro</vt:lpstr>
      <vt:lpstr>Office Theme</vt:lpstr>
      <vt:lpstr>PowerPoint Presentation</vt:lpstr>
      <vt:lpstr>PowerPoint Presentation</vt:lpstr>
      <vt:lpstr>Nārsta bara BIOMASAS izmaiņas</vt:lpstr>
      <vt:lpstr>Nārsta bara BIOMASAS izmaiņas</vt:lpstr>
      <vt:lpstr>AUSTRUMBALTIJAS MENCA</vt:lpstr>
      <vt:lpstr>Brētliņa</vt:lpstr>
      <vt:lpstr>PIEKRASTE</vt:lpstr>
      <vt:lpstr>Rīgas līča reņģe – nozveju scenāriji</vt:lpstr>
      <vt:lpstr>Nākotnes mērķis – ekosistēmas informācijas iekļaušana zinātniskajā padomā</vt:lpstr>
      <vt:lpstr>PowerPoint Presentation</vt:lpstr>
      <vt:lpstr>Paldies par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Ivars Putnis</dc:creator>
  <cp:lastModifiedBy>Ivars Putnis</cp:lastModifiedBy>
  <cp:revision>2</cp:revision>
  <dcterms:created xsi:type="dcterms:W3CDTF">2024-09-27T07:15:53Z</dcterms:created>
  <dcterms:modified xsi:type="dcterms:W3CDTF">2026-02-20T06:40:44Z</dcterms:modified>
</cp:coreProperties>
</file>