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7" r:id="rId2"/>
    <p:sldId id="342" r:id="rId3"/>
    <p:sldId id="284" r:id="rId4"/>
    <p:sldId id="344" r:id="rId5"/>
    <p:sldId id="343" r:id="rId6"/>
    <p:sldId id="313" r:id="rId7"/>
    <p:sldId id="341" r:id="rId8"/>
    <p:sldId id="340" r:id="rId9"/>
    <p:sldId id="345" r:id="rId10"/>
    <p:sldId id="346" r:id="rId11"/>
    <p:sldId id="347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3173"/>
    <a:srgbClr val="007E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60" d="100"/>
          <a:sy n="60" d="100"/>
        </p:scale>
        <p:origin x="7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6C95AE-212E-403B-86B8-EE40087BB4E2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8E00EB-7277-49EE-BEA7-BC304D2C4BB3}">
      <dgm:prSet phldrT="[Text]"/>
      <dgm:spPr>
        <a:solidFill>
          <a:srgbClr val="FF000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lv-LV">
              <a:solidFill>
                <a:sysClr val="windowText" lastClr="000000"/>
              </a:solidFill>
            </a:rPr>
            <a:t>D10 Piedrazojums</a:t>
          </a:r>
          <a:endParaRPr lang="en-US">
            <a:solidFill>
              <a:sysClr val="windowText" lastClr="000000"/>
            </a:solidFill>
          </a:endParaRPr>
        </a:p>
      </dgm:t>
    </dgm:pt>
    <dgm:pt modelId="{67FBDC50-71EF-44DC-900C-DF1BF8B5D576}" type="parTrans" cxnId="{D373F1AA-1158-4D2E-A393-834C53BCACDF}">
      <dgm:prSet/>
      <dgm:spPr/>
      <dgm:t>
        <a:bodyPr/>
        <a:lstStyle/>
        <a:p>
          <a:pPr algn="ctr"/>
          <a:endParaRPr lang="en-US"/>
        </a:p>
      </dgm:t>
    </dgm:pt>
    <dgm:pt modelId="{2D65CFBD-7E65-4C66-A8DF-9F2CE80311F1}" type="sibTrans" cxnId="{D373F1AA-1158-4D2E-A393-834C53BCACDF}">
      <dgm:prSet/>
      <dgm:spPr/>
      <dgm:t>
        <a:bodyPr/>
        <a:lstStyle/>
        <a:p>
          <a:pPr algn="ctr"/>
          <a:endParaRPr lang="en-US"/>
        </a:p>
      </dgm:t>
    </dgm:pt>
    <dgm:pt modelId="{0BD38CB0-E28E-4731-99B3-69C2FECCE8A0}">
      <dgm:prSet phldrT="[Text]" custT="1"/>
      <dgm:spPr>
        <a:solidFill>
          <a:srgbClr val="FF000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lv-LV" sz="900">
              <a:solidFill>
                <a:sysClr val="windowText" lastClr="000000"/>
              </a:solidFill>
            </a:rPr>
            <a:t>D10C1 Piedrazojums (izņemot </a:t>
          </a:r>
          <a:r>
            <a:rPr lang="lv-LV" sz="1000">
              <a:solidFill>
                <a:schemeClr val="tx1"/>
              </a:solidFill>
            </a:rPr>
            <a:t>mikropiedrazojumu</a:t>
          </a:r>
          <a:r>
            <a:rPr lang="lv-LV" sz="900">
              <a:solidFill>
                <a:sysClr val="windowText" lastClr="000000"/>
              </a:solidFill>
            </a:rPr>
            <a:t>)</a:t>
          </a:r>
          <a:endParaRPr lang="en-US" sz="900">
            <a:solidFill>
              <a:sysClr val="windowText" lastClr="000000"/>
            </a:solidFill>
          </a:endParaRPr>
        </a:p>
      </dgm:t>
    </dgm:pt>
    <dgm:pt modelId="{05985A0B-FCEB-489E-9B1B-D5B506D64CF7}" type="parTrans" cxnId="{49622B87-2FFA-468E-9121-DB48953685C4}">
      <dgm:prSet/>
      <dgm:spPr/>
      <dgm:t>
        <a:bodyPr/>
        <a:lstStyle/>
        <a:p>
          <a:pPr algn="ctr"/>
          <a:endParaRPr lang="en-US"/>
        </a:p>
      </dgm:t>
    </dgm:pt>
    <dgm:pt modelId="{BA1BAB1A-94D4-4A20-92B5-8F079567739D}" type="sibTrans" cxnId="{49622B87-2FFA-468E-9121-DB48953685C4}">
      <dgm:prSet/>
      <dgm:spPr/>
      <dgm:t>
        <a:bodyPr/>
        <a:lstStyle/>
        <a:p>
          <a:pPr algn="ctr"/>
          <a:endParaRPr lang="en-US"/>
        </a:p>
      </dgm:t>
    </dgm:pt>
    <dgm:pt modelId="{98E26365-FFF2-49BC-97C7-68EAE36CF8CF}">
      <dgm:prSet phldrT="[Text]"/>
      <dgm:spPr>
        <a:solidFill>
          <a:srgbClr val="FF000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lv-LV">
              <a:solidFill>
                <a:sysClr val="windowText" lastClr="000000"/>
              </a:solidFill>
            </a:rPr>
            <a:t>D10C2 Mikropiedrazojums</a:t>
          </a:r>
          <a:endParaRPr lang="en-US">
            <a:solidFill>
              <a:sysClr val="windowText" lastClr="000000"/>
            </a:solidFill>
          </a:endParaRPr>
        </a:p>
      </dgm:t>
    </dgm:pt>
    <dgm:pt modelId="{C89C9DE0-DF07-496F-8EE8-1E5123D86ACF}" type="parTrans" cxnId="{005FA223-A441-44E0-8F90-088BFDBCD7FB}">
      <dgm:prSet/>
      <dgm:spPr/>
      <dgm:t>
        <a:bodyPr/>
        <a:lstStyle/>
        <a:p>
          <a:pPr algn="ctr"/>
          <a:endParaRPr lang="en-US"/>
        </a:p>
      </dgm:t>
    </dgm:pt>
    <dgm:pt modelId="{7E8BC2A1-602C-4BC5-9FCE-657A1B1E74F7}" type="sibTrans" cxnId="{005FA223-A441-44E0-8F90-088BFDBCD7FB}">
      <dgm:prSet/>
      <dgm:spPr/>
      <dgm:t>
        <a:bodyPr/>
        <a:lstStyle/>
        <a:p>
          <a:pPr algn="ctr"/>
          <a:endParaRPr lang="en-US"/>
        </a:p>
      </dgm:t>
    </dgm:pt>
    <dgm:pt modelId="{A83AD9EE-FBCF-4B76-9DD8-41EDDAFDF698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algn="ctr"/>
          <a:r>
            <a:rPr lang="lv-LV">
              <a:solidFill>
                <a:sysClr val="windowText" lastClr="000000"/>
              </a:solidFill>
            </a:rPr>
            <a:t>D10C3 Jūras dzīvnieku apēstais piedrazojums</a:t>
          </a:r>
          <a:endParaRPr lang="en-US">
            <a:solidFill>
              <a:sysClr val="windowText" lastClr="000000"/>
            </a:solidFill>
          </a:endParaRPr>
        </a:p>
      </dgm:t>
    </dgm:pt>
    <dgm:pt modelId="{F51FF07F-8404-424C-A3D8-663B24FBB742}" type="parTrans" cxnId="{F0B9158E-E4F7-4E5A-A857-2A49743C74CC}">
      <dgm:prSet/>
      <dgm:spPr/>
      <dgm:t>
        <a:bodyPr/>
        <a:lstStyle/>
        <a:p>
          <a:pPr algn="ctr"/>
          <a:endParaRPr lang="en-US"/>
        </a:p>
      </dgm:t>
    </dgm:pt>
    <dgm:pt modelId="{F20819CB-6AF7-4DF0-A94C-EDB8D08925B5}" type="sibTrans" cxnId="{F0B9158E-E4F7-4E5A-A857-2A49743C74CC}">
      <dgm:prSet/>
      <dgm:spPr/>
      <dgm:t>
        <a:bodyPr/>
        <a:lstStyle/>
        <a:p>
          <a:pPr algn="ctr"/>
          <a:endParaRPr lang="en-US"/>
        </a:p>
      </dgm:t>
    </dgm:pt>
    <dgm:pt modelId="{AE1F00CC-8FA5-444E-9D4C-436E058ED9F0}">
      <dgm:prSet/>
      <dgm:spPr>
        <a:noFill/>
        <a:ln>
          <a:solidFill>
            <a:schemeClr val="tx1"/>
          </a:solidFill>
        </a:ln>
      </dgm:spPr>
      <dgm:t>
        <a:bodyPr/>
        <a:lstStyle/>
        <a:p>
          <a:pPr algn="ctr"/>
          <a:r>
            <a:rPr lang="lv-LV">
              <a:solidFill>
                <a:sysClr val="windowText" lastClr="000000"/>
              </a:solidFill>
            </a:rPr>
            <a:t>D10C4 Piedrazojuma ietekme uz dzīvniekiem</a:t>
          </a:r>
          <a:endParaRPr lang="en-US">
            <a:solidFill>
              <a:sysClr val="windowText" lastClr="000000"/>
            </a:solidFill>
          </a:endParaRPr>
        </a:p>
      </dgm:t>
    </dgm:pt>
    <dgm:pt modelId="{751F9A0A-EA77-4780-8C5F-C46813B8BC35}" type="parTrans" cxnId="{8278ABF5-8E81-4F53-844B-BEBFF7749B16}">
      <dgm:prSet/>
      <dgm:spPr/>
      <dgm:t>
        <a:bodyPr/>
        <a:lstStyle/>
        <a:p>
          <a:pPr algn="ctr"/>
          <a:endParaRPr lang="en-US"/>
        </a:p>
      </dgm:t>
    </dgm:pt>
    <dgm:pt modelId="{B69BE574-3E92-4D4E-8DCF-0D5317DA0BE6}" type="sibTrans" cxnId="{8278ABF5-8E81-4F53-844B-BEBFF7749B16}">
      <dgm:prSet/>
      <dgm:spPr/>
      <dgm:t>
        <a:bodyPr/>
        <a:lstStyle/>
        <a:p>
          <a:pPr algn="ctr"/>
          <a:endParaRPr lang="en-US"/>
        </a:p>
      </dgm:t>
    </dgm:pt>
    <dgm:pt modelId="{04B7C36A-F21F-407E-B48C-77CDAFB7DB48}">
      <dgm:prSet/>
      <dgm:spPr>
        <a:solidFill>
          <a:srgbClr val="FF0000"/>
        </a:solidFill>
        <a:ln>
          <a:solidFill>
            <a:schemeClr val="tx1"/>
          </a:solidFill>
        </a:ln>
      </dgm:spPr>
      <dgm:t>
        <a:bodyPr/>
        <a:lstStyle/>
        <a:p>
          <a:r>
            <a:rPr lang="lv-LV">
              <a:solidFill>
                <a:schemeClr val="tx1"/>
              </a:solidFill>
            </a:rPr>
            <a:t>Piekrastes piedrazojums</a:t>
          </a:r>
          <a:endParaRPr lang="en-US">
            <a:solidFill>
              <a:schemeClr val="tx1"/>
            </a:solidFill>
          </a:endParaRPr>
        </a:p>
      </dgm:t>
    </dgm:pt>
    <dgm:pt modelId="{76F8C65A-0617-48F0-BBB5-300A9D5E679B}" type="parTrans" cxnId="{B61DFF62-8008-45D4-8525-7088C0073B56}">
      <dgm:prSet/>
      <dgm:spPr/>
      <dgm:t>
        <a:bodyPr/>
        <a:lstStyle/>
        <a:p>
          <a:endParaRPr lang="en-US"/>
        </a:p>
      </dgm:t>
    </dgm:pt>
    <dgm:pt modelId="{420516DC-F23C-4ECE-91DF-F522031EE2F6}" type="sibTrans" cxnId="{B61DFF62-8008-45D4-8525-7088C0073B56}">
      <dgm:prSet/>
      <dgm:spPr/>
      <dgm:t>
        <a:bodyPr/>
        <a:lstStyle/>
        <a:p>
          <a:endParaRPr lang="en-US"/>
        </a:p>
      </dgm:t>
    </dgm:pt>
    <dgm:pt modelId="{C9D9DC28-68D7-4955-B6DA-AF0746AE20E7}">
      <dgm:prSet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lv-LV">
              <a:solidFill>
                <a:schemeClr val="tx1"/>
              </a:solidFill>
            </a:rPr>
            <a:t>Sedimentu piedrazojums</a:t>
          </a:r>
          <a:endParaRPr lang="en-US">
            <a:solidFill>
              <a:schemeClr val="tx1"/>
            </a:solidFill>
          </a:endParaRPr>
        </a:p>
      </dgm:t>
    </dgm:pt>
    <dgm:pt modelId="{366766C0-50EC-4EA1-A411-45A6393A087D}" type="parTrans" cxnId="{B9F16CBD-7B55-4FFC-A1D2-172C0EB98C2D}">
      <dgm:prSet/>
      <dgm:spPr/>
      <dgm:t>
        <a:bodyPr/>
        <a:lstStyle/>
        <a:p>
          <a:endParaRPr lang="en-US"/>
        </a:p>
      </dgm:t>
    </dgm:pt>
    <dgm:pt modelId="{FCA824AA-2E5F-4559-8CB1-3253A0BEEBB9}" type="sibTrans" cxnId="{B9F16CBD-7B55-4FFC-A1D2-172C0EB98C2D}">
      <dgm:prSet/>
      <dgm:spPr/>
      <dgm:t>
        <a:bodyPr/>
        <a:lstStyle/>
        <a:p>
          <a:endParaRPr lang="en-US"/>
        </a:p>
      </dgm:t>
    </dgm:pt>
    <dgm:pt modelId="{4C6A7577-64A5-43F9-93ED-7BC10DA49E78}">
      <dgm:prSet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lv-LV">
              <a:solidFill>
                <a:schemeClr val="tx1"/>
              </a:solidFill>
            </a:rPr>
            <a:t>Ūdens piedrazojums</a:t>
          </a:r>
          <a:endParaRPr lang="en-US">
            <a:solidFill>
              <a:schemeClr val="tx1"/>
            </a:solidFill>
          </a:endParaRPr>
        </a:p>
      </dgm:t>
    </dgm:pt>
    <dgm:pt modelId="{0CCF6161-8B9F-41BB-B0F9-45CB3851C3F6}" type="parTrans" cxnId="{DA62204F-9502-429F-8948-BDA4D843B70F}">
      <dgm:prSet/>
      <dgm:spPr/>
      <dgm:t>
        <a:bodyPr/>
        <a:lstStyle/>
        <a:p>
          <a:endParaRPr lang="en-US"/>
        </a:p>
      </dgm:t>
    </dgm:pt>
    <dgm:pt modelId="{C0D7F36D-9892-41D8-8E5D-2C18B771D07B}" type="sibTrans" cxnId="{DA62204F-9502-429F-8948-BDA4D843B70F}">
      <dgm:prSet/>
      <dgm:spPr/>
      <dgm:t>
        <a:bodyPr/>
        <a:lstStyle/>
        <a:p>
          <a:endParaRPr lang="en-US"/>
        </a:p>
      </dgm:t>
    </dgm:pt>
    <dgm:pt modelId="{6B5268FD-5A6F-4CD2-BA50-FC3936ACA90A}">
      <dgm:prSet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lv-LV">
              <a:solidFill>
                <a:schemeClr val="tx1"/>
              </a:solidFill>
            </a:rPr>
            <a:t>Piekrastes mikropiedrazojums</a:t>
          </a:r>
          <a:endParaRPr lang="en-US">
            <a:solidFill>
              <a:schemeClr val="tx1"/>
            </a:solidFill>
          </a:endParaRPr>
        </a:p>
      </dgm:t>
    </dgm:pt>
    <dgm:pt modelId="{F0F7BB5F-9824-40B4-8503-EFBAC9CC573D}" type="parTrans" cxnId="{43DD08C0-8F16-4AC1-B2C6-3081B8659451}">
      <dgm:prSet/>
      <dgm:spPr/>
      <dgm:t>
        <a:bodyPr/>
        <a:lstStyle/>
        <a:p>
          <a:endParaRPr lang="en-US"/>
        </a:p>
      </dgm:t>
    </dgm:pt>
    <dgm:pt modelId="{2C610721-59F7-487D-9E20-4D8ED53CBCCC}" type="sibTrans" cxnId="{43DD08C0-8F16-4AC1-B2C6-3081B8659451}">
      <dgm:prSet/>
      <dgm:spPr/>
      <dgm:t>
        <a:bodyPr/>
        <a:lstStyle/>
        <a:p>
          <a:endParaRPr lang="en-US"/>
        </a:p>
      </dgm:t>
    </dgm:pt>
    <dgm:pt modelId="{5F080F15-5306-47DA-A810-3A88A225BE03}">
      <dgm:prSet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lv-LV">
              <a:solidFill>
                <a:schemeClr val="tx1"/>
              </a:solidFill>
            </a:rPr>
            <a:t>Sedimentu mikropiedrazojums</a:t>
          </a:r>
          <a:endParaRPr lang="en-US">
            <a:solidFill>
              <a:schemeClr val="tx1"/>
            </a:solidFill>
          </a:endParaRPr>
        </a:p>
      </dgm:t>
    </dgm:pt>
    <dgm:pt modelId="{0E62517A-EB07-4BD7-9CD8-60107E76E2F2}" type="parTrans" cxnId="{835A3E39-93BF-4E99-B9C8-324355A260E2}">
      <dgm:prSet/>
      <dgm:spPr/>
      <dgm:t>
        <a:bodyPr/>
        <a:lstStyle/>
        <a:p>
          <a:endParaRPr lang="en-US"/>
        </a:p>
      </dgm:t>
    </dgm:pt>
    <dgm:pt modelId="{8983C38E-0B66-42A3-9B3A-15A87E8A1CB4}" type="sibTrans" cxnId="{835A3E39-93BF-4E99-B9C8-324355A260E2}">
      <dgm:prSet/>
      <dgm:spPr/>
      <dgm:t>
        <a:bodyPr/>
        <a:lstStyle/>
        <a:p>
          <a:endParaRPr lang="en-US"/>
        </a:p>
      </dgm:t>
    </dgm:pt>
    <dgm:pt modelId="{6432EB35-AF0A-4E83-B724-F3D86FB43C64}">
      <dgm:prSet/>
      <dgm:spPr>
        <a:solidFill>
          <a:srgbClr val="FF0000"/>
        </a:solidFill>
        <a:ln>
          <a:solidFill>
            <a:schemeClr val="tx1"/>
          </a:solidFill>
        </a:ln>
      </dgm:spPr>
      <dgm:t>
        <a:bodyPr/>
        <a:lstStyle/>
        <a:p>
          <a:r>
            <a:rPr lang="lv-LV">
              <a:solidFill>
                <a:schemeClr val="tx1"/>
              </a:solidFill>
            </a:rPr>
            <a:t>Ūdens mikropiedrazojums</a:t>
          </a:r>
          <a:endParaRPr lang="en-US">
            <a:solidFill>
              <a:schemeClr val="tx1"/>
            </a:solidFill>
          </a:endParaRPr>
        </a:p>
      </dgm:t>
    </dgm:pt>
    <dgm:pt modelId="{A2BDDA5C-FAD5-4AC6-8E1D-D65BD949C1C5}" type="parTrans" cxnId="{77496B15-5FC9-40B0-BAD2-369A6F7159D3}">
      <dgm:prSet/>
      <dgm:spPr/>
      <dgm:t>
        <a:bodyPr/>
        <a:lstStyle/>
        <a:p>
          <a:endParaRPr lang="en-US"/>
        </a:p>
      </dgm:t>
    </dgm:pt>
    <dgm:pt modelId="{B320EE31-99F6-4387-9BFD-CBDA12EA873B}" type="sibTrans" cxnId="{77496B15-5FC9-40B0-BAD2-369A6F7159D3}">
      <dgm:prSet/>
      <dgm:spPr/>
      <dgm:t>
        <a:bodyPr/>
        <a:lstStyle/>
        <a:p>
          <a:endParaRPr lang="en-US"/>
        </a:p>
      </dgm:t>
    </dgm:pt>
    <dgm:pt modelId="{8B2D6DDA-561C-4CA0-90DD-DA9BD1502AD3}" type="pres">
      <dgm:prSet presAssocID="{946C95AE-212E-403B-86B8-EE40087BB4E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7EF516A-4CC4-4C12-A233-25C7FE6F6AFD}" type="pres">
      <dgm:prSet presAssocID="{958E00EB-7277-49EE-BEA7-BC304D2C4BB3}" presName="hierRoot1" presStyleCnt="0">
        <dgm:presLayoutVars>
          <dgm:hierBranch val="init"/>
        </dgm:presLayoutVars>
      </dgm:prSet>
      <dgm:spPr/>
    </dgm:pt>
    <dgm:pt modelId="{DD62E73B-C0B2-4E29-8411-7601A3B33E30}" type="pres">
      <dgm:prSet presAssocID="{958E00EB-7277-49EE-BEA7-BC304D2C4BB3}" presName="rootComposite1" presStyleCnt="0"/>
      <dgm:spPr/>
    </dgm:pt>
    <dgm:pt modelId="{6E5D1910-E236-4E5D-A365-FFAD64F4FC3E}" type="pres">
      <dgm:prSet presAssocID="{958E00EB-7277-49EE-BEA7-BC304D2C4BB3}" presName="rootText1" presStyleLbl="node0" presStyleIdx="0" presStyleCnt="1">
        <dgm:presLayoutVars>
          <dgm:chPref val="3"/>
        </dgm:presLayoutVars>
      </dgm:prSet>
      <dgm:spPr/>
    </dgm:pt>
    <dgm:pt modelId="{53A77EA8-C7F1-49BB-BAEB-6BE7695C968D}" type="pres">
      <dgm:prSet presAssocID="{958E00EB-7277-49EE-BEA7-BC304D2C4BB3}" presName="rootConnector1" presStyleLbl="node1" presStyleIdx="0" presStyleCnt="0"/>
      <dgm:spPr/>
    </dgm:pt>
    <dgm:pt modelId="{819F4E5F-811A-4005-ACC3-36B44019B7A6}" type="pres">
      <dgm:prSet presAssocID="{958E00EB-7277-49EE-BEA7-BC304D2C4BB3}" presName="hierChild2" presStyleCnt="0"/>
      <dgm:spPr/>
    </dgm:pt>
    <dgm:pt modelId="{4F9802CA-904A-44DE-89D5-3C25F276B6EC}" type="pres">
      <dgm:prSet presAssocID="{05985A0B-FCEB-489E-9B1B-D5B506D64CF7}" presName="Name64" presStyleLbl="parChTrans1D2" presStyleIdx="0" presStyleCnt="4"/>
      <dgm:spPr/>
    </dgm:pt>
    <dgm:pt modelId="{E0C20A24-C718-49C5-8D7F-8A7A0FE82F93}" type="pres">
      <dgm:prSet presAssocID="{0BD38CB0-E28E-4731-99B3-69C2FECCE8A0}" presName="hierRoot2" presStyleCnt="0">
        <dgm:presLayoutVars>
          <dgm:hierBranch val="init"/>
        </dgm:presLayoutVars>
      </dgm:prSet>
      <dgm:spPr/>
    </dgm:pt>
    <dgm:pt modelId="{513C81DF-0F89-4A9F-AE2A-EFE3888A9A6F}" type="pres">
      <dgm:prSet presAssocID="{0BD38CB0-E28E-4731-99B3-69C2FECCE8A0}" presName="rootComposite" presStyleCnt="0"/>
      <dgm:spPr/>
    </dgm:pt>
    <dgm:pt modelId="{AC8D8F64-A531-4B5D-B48C-E8A1C23F0A16}" type="pres">
      <dgm:prSet presAssocID="{0BD38CB0-E28E-4731-99B3-69C2FECCE8A0}" presName="rootText" presStyleLbl="node2" presStyleIdx="0" presStyleCnt="4">
        <dgm:presLayoutVars>
          <dgm:chPref val="3"/>
        </dgm:presLayoutVars>
      </dgm:prSet>
      <dgm:spPr/>
    </dgm:pt>
    <dgm:pt modelId="{83D65260-2CE4-44EE-9B45-E0F97F0A1938}" type="pres">
      <dgm:prSet presAssocID="{0BD38CB0-E28E-4731-99B3-69C2FECCE8A0}" presName="rootConnector" presStyleLbl="node2" presStyleIdx="0" presStyleCnt="4"/>
      <dgm:spPr/>
    </dgm:pt>
    <dgm:pt modelId="{4FAA4F76-9F65-4284-97AB-95101DE3C8EA}" type="pres">
      <dgm:prSet presAssocID="{0BD38CB0-E28E-4731-99B3-69C2FECCE8A0}" presName="hierChild4" presStyleCnt="0"/>
      <dgm:spPr/>
    </dgm:pt>
    <dgm:pt modelId="{85B47597-EA77-4672-9810-2ABE07EE2DF2}" type="pres">
      <dgm:prSet presAssocID="{76F8C65A-0617-48F0-BBB5-300A9D5E679B}" presName="Name64" presStyleLbl="parChTrans1D3" presStyleIdx="0" presStyleCnt="6"/>
      <dgm:spPr/>
    </dgm:pt>
    <dgm:pt modelId="{6454A03C-91A4-44FD-AEA9-893190BD0A44}" type="pres">
      <dgm:prSet presAssocID="{04B7C36A-F21F-407E-B48C-77CDAFB7DB48}" presName="hierRoot2" presStyleCnt="0">
        <dgm:presLayoutVars>
          <dgm:hierBranch val="init"/>
        </dgm:presLayoutVars>
      </dgm:prSet>
      <dgm:spPr/>
    </dgm:pt>
    <dgm:pt modelId="{CB210DF5-FBA5-4730-926D-53C05FE31A35}" type="pres">
      <dgm:prSet presAssocID="{04B7C36A-F21F-407E-B48C-77CDAFB7DB48}" presName="rootComposite" presStyleCnt="0"/>
      <dgm:spPr/>
    </dgm:pt>
    <dgm:pt modelId="{DF77977F-48D1-42B9-8966-93193D529FB0}" type="pres">
      <dgm:prSet presAssocID="{04B7C36A-F21F-407E-B48C-77CDAFB7DB48}" presName="rootText" presStyleLbl="node3" presStyleIdx="0" presStyleCnt="6">
        <dgm:presLayoutVars>
          <dgm:chPref val="3"/>
        </dgm:presLayoutVars>
      </dgm:prSet>
      <dgm:spPr/>
    </dgm:pt>
    <dgm:pt modelId="{EEEDC056-4310-4A95-AC78-12F3A7439151}" type="pres">
      <dgm:prSet presAssocID="{04B7C36A-F21F-407E-B48C-77CDAFB7DB48}" presName="rootConnector" presStyleLbl="node3" presStyleIdx="0" presStyleCnt="6"/>
      <dgm:spPr/>
    </dgm:pt>
    <dgm:pt modelId="{CB63531D-DECE-40BC-9ECC-3EA31812B2A8}" type="pres">
      <dgm:prSet presAssocID="{04B7C36A-F21F-407E-B48C-77CDAFB7DB48}" presName="hierChild4" presStyleCnt="0"/>
      <dgm:spPr/>
    </dgm:pt>
    <dgm:pt modelId="{E3683B01-6EFE-4365-AA68-D9F9FB979944}" type="pres">
      <dgm:prSet presAssocID="{04B7C36A-F21F-407E-B48C-77CDAFB7DB48}" presName="hierChild5" presStyleCnt="0"/>
      <dgm:spPr/>
    </dgm:pt>
    <dgm:pt modelId="{D6B15050-40F1-4098-969E-E6F0BFD3AAF8}" type="pres">
      <dgm:prSet presAssocID="{0CCF6161-8B9F-41BB-B0F9-45CB3851C3F6}" presName="Name64" presStyleLbl="parChTrans1D3" presStyleIdx="1" presStyleCnt="6"/>
      <dgm:spPr/>
    </dgm:pt>
    <dgm:pt modelId="{8BD46E01-9C4C-407F-A2CB-E5A00E15CC92}" type="pres">
      <dgm:prSet presAssocID="{4C6A7577-64A5-43F9-93ED-7BC10DA49E78}" presName="hierRoot2" presStyleCnt="0">
        <dgm:presLayoutVars>
          <dgm:hierBranch val="init"/>
        </dgm:presLayoutVars>
      </dgm:prSet>
      <dgm:spPr/>
    </dgm:pt>
    <dgm:pt modelId="{970BA4FC-E787-4A0E-B3FF-3E0876013AD8}" type="pres">
      <dgm:prSet presAssocID="{4C6A7577-64A5-43F9-93ED-7BC10DA49E78}" presName="rootComposite" presStyleCnt="0"/>
      <dgm:spPr/>
    </dgm:pt>
    <dgm:pt modelId="{63AD13C3-4D7C-4EDB-A786-67B26D3F65F3}" type="pres">
      <dgm:prSet presAssocID="{4C6A7577-64A5-43F9-93ED-7BC10DA49E78}" presName="rootText" presStyleLbl="node3" presStyleIdx="1" presStyleCnt="6">
        <dgm:presLayoutVars>
          <dgm:chPref val="3"/>
        </dgm:presLayoutVars>
      </dgm:prSet>
      <dgm:spPr/>
    </dgm:pt>
    <dgm:pt modelId="{E708BBA4-58FE-4FF2-8BD0-F5F872CD6BF4}" type="pres">
      <dgm:prSet presAssocID="{4C6A7577-64A5-43F9-93ED-7BC10DA49E78}" presName="rootConnector" presStyleLbl="node3" presStyleIdx="1" presStyleCnt="6"/>
      <dgm:spPr/>
    </dgm:pt>
    <dgm:pt modelId="{323F331F-175A-4574-87F7-EF6E1FAD300B}" type="pres">
      <dgm:prSet presAssocID="{4C6A7577-64A5-43F9-93ED-7BC10DA49E78}" presName="hierChild4" presStyleCnt="0"/>
      <dgm:spPr/>
    </dgm:pt>
    <dgm:pt modelId="{7244EF97-9C0E-4B9F-AC83-B9CFC9F47204}" type="pres">
      <dgm:prSet presAssocID="{4C6A7577-64A5-43F9-93ED-7BC10DA49E78}" presName="hierChild5" presStyleCnt="0"/>
      <dgm:spPr/>
    </dgm:pt>
    <dgm:pt modelId="{DF9D179D-D7B4-4179-B0F4-70CF7934397D}" type="pres">
      <dgm:prSet presAssocID="{366766C0-50EC-4EA1-A411-45A6393A087D}" presName="Name64" presStyleLbl="parChTrans1D3" presStyleIdx="2" presStyleCnt="6"/>
      <dgm:spPr/>
    </dgm:pt>
    <dgm:pt modelId="{2F15D1D0-4D78-41CB-93AE-881034C51AE3}" type="pres">
      <dgm:prSet presAssocID="{C9D9DC28-68D7-4955-B6DA-AF0746AE20E7}" presName="hierRoot2" presStyleCnt="0">
        <dgm:presLayoutVars>
          <dgm:hierBranch val="init"/>
        </dgm:presLayoutVars>
      </dgm:prSet>
      <dgm:spPr/>
    </dgm:pt>
    <dgm:pt modelId="{BFFFC024-743F-4B31-9020-5FE58C5910B4}" type="pres">
      <dgm:prSet presAssocID="{C9D9DC28-68D7-4955-B6DA-AF0746AE20E7}" presName="rootComposite" presStyleCnt="0"/>
      <dgm:spPr/>
    </dgm:pt>
    <dgm:pt modelId="{486FA58D-DFC9-44B5-83A0-0EB5EA843229}" type="pres">
      <dgm:prSet presAssocID="{C9D9DC28-68D7-4955-B6DA-AF0746AE20E7}" presName="rootText" presStyleLbl="node3" presStyleIdx="2" presStyleCnt="6">
        <dgm:presLayoutVars>
          <dgm:chPref val="3"/>
        </dgm:presLayoutVars>
      </dgm:prSet>
      <dgm:spPr/>
    </dgm:pt>
    <dgm:pt modelId="{CC593C43-114A-4746-92FE-3555C425BC20}" type="pres">
      <dgm:prSet presAssocID="{C9D9DC28-68D7-4955-B6DA-AF0746AE20E7}" presName="rootConnector" presStyleLbl="node3" presStyleIdx="2" presStyleCnt="6"/>
      <dgm:spPr/>
    </dgm:pt>
    <dgm:pt modelId="{6F4B8A9F-472F-497B-B580-F0BEA44D4CEB}" type="pres">
      <dgm:prSet presAssocID="{C9D9DC28-68D7-4955-B6DA-AF0746AE20E7}" presName="hierChild4" presStyleCnt="0"/>
      <dgm:spPr/>
    </dgm:pt>
    <dgm:pt modelId="{57E5BDF2-A1F9-48E4-AB48-F78328095DD8}" type="pres">
      <dgm:prSet presAssocID="{C9D9DC28-68D7-4955-B6DA-AF0746AE20E7}" presName="hierChild5" presStyleCnt="0"/>
      <dgm:spPr/>
    </dgm:pt>
    <dgm:pt modelId="{B6FBC74F-2E4A-4129-97F7-62E613DD5B9A}" type="pres">
      <dgm:prSet presAssocID="{0BD38CB0-E28E-4731-99B3-69C2FECCE8A0}" presName="hierChild5" presStyleCnt="0"/>
      <dgm:spPr/>
    </dgm:pt>
    <dgm:pt modelId="{29F618EF-9DAF-4E76-95DE-DC3294B11DC3}" type="pres">
      <dgm:prSet presAssocID="{C89C9DE0-DF07-496F-8EE8-1E5123D86ACF}" presName="Name64" presStyleLbl="parChTrans1D2" presStyleIdx="1" presStyleCnt="4"/>
      <dgm:spPr/>
    </dgm:pt>
    <dgm:pt modelId="{0EDBB5F3-701D-4038-9F71-5CA00C0ACEB9}" type="pres">
      <dgm:prSet presAssocID="{98E26365-FFF2-49BC-97C7-68EAE36CF8CF}" presName="hierRoot2" presStyleCnt="0">
        <dgm:presLayoutVars>
          <dgm:hierBranch val="init"/>
        </dgm:presLayoutVars>
      </dgm:prSet>
      <dgm:spPr/>
    </dgm:pt>
    <dgm:pt modelId="{A1D95839-AD59-4AA8-A453-A968B59162D6}" type="pres">
      <dgm:prSet presAssocID="{98E26365-FFF2-49BC-97C7-68EAE36CF8CF}" presName="rootComposite" presStyleCnt="0"/>
      <dgm:spPr/>
    </dgm:pt>
    <dgm:pt modelId="{24B095FC-E7C1-4B54-97DB-21CB2D9B8861}" type="pres">
      <dgm:prSet presAssocID="{98E26365-FFF2-49BC-97C7-68EAE36CF8CF}" presName="rootText" presStyleLbl="node2" presStyleIdx="1" presStyleCnt="4">
        <dgm:presLayoutVars>
          <dgm:chPref val="3"/>
        </dgm:presLayoutVars>
      </dgm:prSet>
      <dgm:spPr/>
    </dgm:pt>
    <dgm:pt modelId="{BFC8869A-5ED2-4869-A684-6B3A5D672C55}" type="pres">
      <dgm:prSet presAssocID="{98E26365-FFF2-49BC-97C7-68EAE36CF8CF}" presName="rootConnector" presStyleLbl="node2" presStyleIdx="1" presStyleCnt="4"/>
      <dgm:spPr/>
    </dgm:pt>
    <dgm:pt modelId="{D7CCAF68-3E97-4304-A8D8-9A1570A58EEB}" type="pres">
      <dgm:prSet presAssocID="{98E26365-FFF2-49BC-97C7-68EAE36CF8CF}" presName="hierChild4" presStyleCnt="0"/>
      <dgm:spPr/>
    </dgm:pt>
    <dgm:pt modelId="{85AB6696-2E9C-43E4-9C6F-87D78DD20D78}" type="pres">
      <dgm:prSet presAssocID="{F0F7BB5F-9824-40B4-8503-EFBAC9CC573D}" presName="Name64" presStyleLbl="parChTrans1D3" presStyleIdx="3" presStyleCnt="6"/>
      <dgm:spPr/>
    </dgm:pt>
    <dgm:pt modelId="{6C25751E-0135-49A2-87AE-04862E78154B}" type="pres">
      <dgm:prSet presAssocID="{6B5268FD-5A6F-4CD2-BA50-FC3936ACA90A}" presName="hierRoot2" presStyleCnt="0">
        <dgm:presLayoutVars>
          <dgm:hierBranch val="init"/>
        </dgm:presLayoutVars>
      </dgm:prSet>
      <dgm:spPr/>
    </dgm:pt>
    <dgm:pt modelId="{B06A4C61-FEB5-4F15-B99A-9817ABC4AB02}" type="pres">
      <dgm:prSet presAssocID="{6B5268FD-5A6F-4CD2-BA50-FC3936ACA90A}" presName="rootComposite" presStyleCnt="0"/>
      <dgm:spPr/>
    </dgm:pt>
    <dgm:pt modelId="{1F46494F-BEA4-443D-AECE-649EED2E8A6F}" type="pres">
      <dgm:prSet presAssocID="{6B5268FD-5A6F-4CD2-BA50-FC3936ACA90A}" presName="rootText" presStyleLbl="node3" presStyleIdx="3" presStyleCnt="6">
        <dgm:presLayoutVars>
          <dgm:chPref val="3"/>
        </dgm:presLayoutVars>
      </dgm:prSet>
      <dgm:spPr/>
    </dgm:pt>
    <dgm:pt modelId="{553934D8-C84D-45A7-99B5-FC89D9DF5435}" type="pres">
      <dgm:prSet presAssocID="{6B5268FD-5A6F-4CD2-BA50-FC3936ACA90A}" presName="rootConnector" presStyleLbl="node3" presStyleIdx="3" presStyleCnt="6"/>
      <dgm:spPr/>
    </dgm:pt>
    <dgm:pt modelId="{2D13761D-3DF6-419F-BB6F-F066A5783FC3}" type="pres">
      <dgm:prSet presAssocID="{6B5268FD-5A6F-4CD2-BA50-FC3936ACA90A}" presName="hierChild4" presStyleCnt="0"/>
      <dgm:spPr/>
    </dgm:pt>
    <dgm:pt modelId="{51390911-44AE-45E4-9FE2-3950CE1784B5}" type="pres">
      <dgm:prSet presAssocID="{6B5268FD-5A6F-4CD2-BA50-FC3936ACA90A}" presName="hierChild5" presStyleCnt="0"/>
      <dgm:spPr/>
    </dgm:pt>
    <dgm:pt modelId="{FB573056-A6F4-4D34-8769-5D208B8DD442}" type="pres">
      <dgm:prSet presAssocID="{A2BDDA5C-FAD5-4AC6-8E1D-D65BD949C1C5}" presName="Name64" presStyleLbl="parChTrans1D3" presStyleIdx="4" presStyleCnt="6"/>
      <dgm:spPr/>
    </dgm:pt>
    <dgm:pt modelId="{8BC857C9-F4E1-4689-9C97-43D44CAF3E1E}" type="pres">
      <dgm:prSet presAssocID="{6432EB35-AF0A-4E83-B724-F3D86FB43C64}" presName="hierRoot2" presStyleCnt="0">
        <dgm:presLayoutVars>
          <dgm:hierBranch val="init"/>
        </dgm:presLayoutVars>
      </dgm:prSet>
      <dgm:spPr/>
    </dgm:pt>
    <dgm:pt modelId="{8FF9ED9C-5DD4-43A0-B18B-E72AED47FBF5}" type="pres">
      <dgm:prSet presAssocID="{6432EB35-AF0A-4E83-B724-F3D86FB43C64}" presName="rootComposite" presStyleCnt="0"/>
      <dgm:spPr/>
    </dgm:pt>
    <dgm:pt modelId="{D161D57C-2BBD-4848-9BC3-7E4711C10500}" type="pres">
      <dgm:prSet presAssocID="{6432EB35-AF0A-4E83-B724-F3D86FB43C64}" presName="rootText" presStyleLbl="node3" presStyleIdx="4" presStyleCnt="6">
        <dgm:presLayoutVars>
          <dgm:chPref val="3"/>
        </dgm:presLayoutVars>
      </dgm:prSet>
      <dgm:spPr/>
    </dgm:pt>
    <dgm:pt modelId="{9BEA0CC2-AAEE-4DB1-8B4E-AE03A68D2CA3}" type="pres">
      <dgm:prSet presAssocID="{6432EB35-AF0A-4E83-B724-F3D86FB43C64}" presName="rootConnector" presStyleLbl="node3" presStyleIdx="4" presStyleCnt="6"/>
      <dgm:spPr/>
    </dgm:pt>
    <dgm:pt modelId="{967DE57B-8F96-433A-82BA-1847FD03ADD7}" type="pres">
      <dgm:prSet presAssocID="{6432EB35-AF0A-4E83-B724-F3D86FB43C64}" presName="hierChild4" presStyleCnt="0"/>
      <dgm:spPr/>
    </dgm:pt>
    <dgm:pt modelId="{E81AC187-3109-49FA-A220-DB43CEEC210F}" type="pres">
      <dgm:prSet presAssocID="{6432EB35-AF0A-4E83-B724-F3D86FB43C64}" presName="hierChild5" presStyleCnt="0"/>
      <dgm:spPr/>
    </dgm:pt>
    <dgm:pt modelId="{B5230E6F-5ABB-4815-92D8-2587E0591499}" type="pres">
      <dgm:prSet presAssocID="{0E62517A-EB07-4BD7-9CD8-60107E76E2F2}" presName="Name64" presStyleLbl="parChTrans1D3" presStyleIdx="5" presStyleCnt="6"/>
      <dgm:spPr/>
    </dgm:pt>
    <dgm:pt modelId="{D7560776-6A05-477D-B98B-7AA16922EC83}" type="pres">
      <dgm:prSet presAssocID="{5F080F15-5306-47DA-A810-3A88A225BE03}" presName="hierRoot2" presStyleCnt="0">
        <dgm:presLayoutVars>
          <dgm:hierBranch val="init"/>
        </dgm:presLayoutVars>
      </dgm:prSet>
      <dgm:spPr/>
    </dgm:pt>
    <dgm:pt modelId="{41A92CB9-BEA7-4EA3-8CCB-D4F0D591270C}" type="pres">
      <dgm:prSet presAssocID="{5F080F15-5306-47DA-A810-3A88A225BE03}" presName="rootComposite" presStyleCnt="0"/>
      <dgm:spPr/>
    </dgm:pt>
    <dgm:pt modelId="{C7C55AB5-B779-4E73-974A-8DB54F893A21}" type="pres">
      <dgm:prSet presAssocID="{5F080F15-5306-47DA-A810-3A88A225BE03}" presName="rootText" presStyleLbl="node3" presStyleIdx="5" presStyleCnt="6">
        <dgm:presLayoutVars>
          <dgm:chPref val="3"/>
        </dgm:presLayoutVars>
      </dgm:prSet>
      <dgm:spPr/>
    </dgm:pt>
    <dgm:pt modelId="{96403510-053B-4686-A136-BCB0B76F84E0}" type="pres">
      <dgm:prSet presAssocID="{5F080F15-5306-47DA-A810-3A88A225BE03}" presName="rootConnector" presStyleLbl="node3" presStyleIdx="5" presStyleCnt="6"/>
      <dgm:spPr/>
    </dgm:pt>
    <dgm:pt modelId="{57A0A08A-9106-4582-A0BF-B5B67861F674}" type="pres">
      <dgm:prSet presAssocID="{5F080F15-5306-47DA-A810-3A88A225BE03}" presName="hierChild4" presStyleCnt="0"/>
      <dgm:spPr/>
    </dgm:pt>
    <dgm:pt modelId="{B3560BE9-49C5-4D99-A368-165DFB5ED893}" type="pres">
      <dgm:prSet presAssocID="{5F080F15-5306-47DA-A810-3A88A225BE03}" presName="hierChild5" presStyleCnt="0"/>
      <dgm:spPr/>
    </dgm:pt>
    <dgm:pt modelId="{7F6D1FE9-183C-4842-8B3F-5EADDDDD4CD9}" type="pres">
      <dgm:prSet presAssocID="{98E26365-FFF2-49BC-97C7-68EAE36CF8CF}" presName="hierChild5" presStyleCnt="0"/>
      <dgm:spPr/>
    </dgm:pt>
    <dgm:pt modelId="{40884B53-B559-48C3-98AC-58FE0DABC44C}" type="pres">
      <dgm:prSet presAssocID="{F51FF07F-8404-424C-A3D8-663B24FBB742}" presName="Name64" presStyleLbl="parChTrans1D2" presStyleIdx="2" presStyleCnt="4"/>
      <dgm:spPr/>
    </dgm:pt>
    <dgm:pt modelId="{A5523B2F-E7FB-4C89-BC92-BBEDDE9648D3}" type="pres">
      <dgm:prSet presAssocID="{A83AD9EE-FBCF-4B76-9DD8-41EDDAFDF698}" presName="hierRoot2" presStyleCnt="0">
        <dgm:presLayoutVars>
          <dgm:hierBranch val="init"/>
        </dgm:presLayoutVars>
      </dgm:prSet>
      <dgm:spPr/>
    </dgm:pt>
    <dgm:pt modelId="{5243170F-E976-4A31-99D9-B9F2401301EE}" type="pres">
      <dgm:prSet presAssocID="{A83AD9EE-FBCF-4B76-9DD8-41EDDAFDF698}" presName="rootComposite" presStyleCnt="0"/>
      <dgm:spPr/>
    </dgm:pt>
    <dgm:pt modelId="{CCADD3CB-4CD4-457B-933E-0978151F4679}" type="pres">
      <dgm:prSet presAssocID="{A83AD9EE-FBCF-4B76-9DD8-41EDDAFDF698}" presName="rootText" presStyleLbl="node2" presStyleIdx="2" presStyleCnt="4">
        <dgm:presLayoutVars>
          <dgm:chPref val="3"/>
        </dgm:presLayoutVars>
      </dgm:prSet>
      <dgm:spPr/>
    </dgm:pt>
    <dgm:pt modelId="{DE2A53DD-4EE0-4B84-AC56-C9E916D570D0}" type="pres">
      <dgm:prSet presAssocID="{A83AD9EE-FBCF-4B76-9DD8-41EDDAFDF698}" presName="rootConnector" presStyleLbl="node2" presStyleIdx="2" presStyleCnt="4"/>
      <dgm:spPr/>
    </dgm:pt>
    <dgm:pt modelId="{C998AA78-2840-452A-8214-F713070266FA}" type="pres">
      <dgm:prSet presAssocID="{A83AD9EE-FBCF-4B76-9DD8-41EDDAFDF698}" presName="hierChild4" presStyleCnt="0"/>
      <dgm:spPr/>
    </dgm:pt>
    <dgm:pt modelId="{DA9487D9-E45A-49ED-A445-11B638F14DFB}" type="pres">
      <dgm:prSet presAssocID="{A83AD9EE-FBCF-4B76-9DD8-41EDDAFDF698}" presName="hierChild5" presStyleCnt="0"/>
      <dgm:spPr/>
    </dgm:pt>
    <dgm:pt modelId="{43541DC9-D6DC-4256-A37B-7BE1574E768F}" type="pres">
      <dgm:prSet presAssocID="{751F9A0A-EA77-4780-8C5F-C46813B8BC35}" presName="Name64" presStyleLbl="parChTrans1D2" presStyleIdx="3" presStyleCnt="4"/>
      <dgm:spPr/>
    </dgm:pt>
    <dgm:pt modelId="{D4A63EFA-7426-4DD5-98BA-BF65886FD951}" type="pres">
      <dgm:prSet presAssocID="{AE1F00CC-8FA5-444E-9D4C-436E058ED9F0}" presName="hierRoot2" presStyleCnt="0">
        <dgm:presLayoutVars>
          <dgm:hierBranch val="init"/>
        </dgm:presLayoutVars>
      </dgm:prSet>
      <dgm:spPr/>
    </dgm:pt>
    <dgm:pt modelId="{07C8D2A2-7DCF-4B1D-AB6B-C6E0FD01336B}" type="pres">
      <dgm:prSet presAssocID="{AE1F00CC-8FA5-444E-9D4C-436E058ED9F0}" presName="rootComposite" presStyleCnt="0"/>
      <dgm:spPr/>
    </dgm:pt>
    <dgm:pt modelId="{080BFFD5-7491-4198-B5CC-7519330B01A0}" type="pres">
      <dgm:prSet presAssocID="{AE1F00CC-8FA5-444E-9D4C-436E058ED9F0}" presName="rootText" presStyleLbl="node2" presStyleIdx="3" presStyleCnt="4">
        <dgm:presLayoutVars>
          <dgm:chPref val="3"/>
        </dgm:presLayoutVars>
      </dgm:prSet>
      <dgm:spPr/>
    </dgm:pt>
    <dgm:pt modelId="{9E8C716A-A79B-4670-BE3F-BF87CBD5D42F}" type="pres">
      <dgm:prSet presAssocID="{AE1F00CC-8FA5-444E-9D4C-436E058ED9F0}" presName="rootConnector" presStyleLbl="node2" presStyleIdx="3" presStyleCnt="4"/>
      <dgm:spPr/>
    </dgm:pt>
    <dgm:pt modelId="{61152D57-4A9C-409C-A09F-D1A3B23B31F9}" type="pres">
      <dgm:prSet presAssocID="{AE1F00CC-8FA5-444E-9D4C-436E058ED9F0}" presName="hierChild4" presStyleCnt="0"/>
      <dgm:spPr/>
    </dgm:pt>
    <dgm:pt modelId="{61AC8A1D-2899-4C22-A3D6-DDF556B5598D}" type="pres">
      <dgm:prSet presAssocID="{AE1F00CC-8FA5-444E-9D4C-436E058ED9F0}" presName="hierChild5" presStyleCnt="0"/>
      <dgm:spPr/>
    </dgm:pt>
    <dgm:pt modelId="{4F08A9DA-82C1-4DC9-B722-EF9AA29939EA}" type="pres">
      <dgm:prSet presAssocID="{958E00EB-7277-49EE-BEA7-BC304D2C4BB3}" presName="hierChild3" presStyleCnt="0"/>
      <dgm:spPr/>
    </dgm:pt>
  </dgm:ptLst>
  <dgm:cxnLst>
    <dgm:cxn modelId="{68B13A08-30C5-48C9-A5FE-329B17F0A4BF}" type="presOf" srcId="{946C95AE-212E-403B-86B8-EE40087BB4E2}" destId="{8B2D6DDA-561C-4CA0-90DD-DA9BD1502AD3}" srcOrd="0" destOrd="0" presId="urn:microsoft.com/office/officeart/2009/3/layout/HorizontalOrganizationChart"/>
    <dgm:cxn modelId="{BDD8B90B-B654-4452-B61D-A22DE4060FF9}" type="presOf" srcId="{958E00EB-7277-49EE-BEA7-BC304D2C4BB3}" destId="{6E5D1910-E236-4E5D-A365-FFAD64F4FC3E}" srcOrd="0" destOrd="0" presId="urn:microsoft.com/office/officeart/2009/3/layout/HorizontalOrganizationChart"/>
    <dgm:cxn modelId="{92E22A14-AB72-4D09-BDDA-2337052DDCAF}" type="presOf" srcId="{6432EB35-AF0A-4E83-B724-F3D86FB43C64}" destId="{9BEA0CC2-AAEE-4DB1-8B4E-AE03A68D2CA3}" srcOrd="1" destOrd="0" presId="urn:microsoft.com/office/officeart/2009/3/layout/HorizontalOrganizationChart"/>
    <dgm:cxn modelId="{77496B15-5FC9-40B0-BAD2-369A6F7159D3}" srcId="{98E26365-FFF2-49BC-97C7-68EAE36CF8CF}" destId="{6432EB35-AF0A-4E83-B724-F3D86FB43C64}" srcOrd="1" destOrd="0" parTransId="{A2BDDA5C-FAD5-4AC6-8E1D-D65BD949C1C5}" sibTransId="{B320EE31-99F6-4387-9BFD-CBDA12EA873B}"/>
    <dgm:cxn modelId="{96E2BE18-98A8-41FA-938E-4E39E3E32105}" type="presOf" srcId="{98E26365-FFF2-49BC-97C7-68EAE36CF8CF}" destId="{24B095FC-E7C1-4B54-97DB-21CB2D9B8861}" srcOrd="0" destOrd="0" presId="urn:microsoft.com/office/officeart/2009/3/layout/HorizontalOrganizationChart"/>
    <dgm:cxn modelId="{F388561B-FCC8-4180-9BDC-98421707EFD3}" type="presOf" srcId="{0E62517A-EB07-4BD7-9CD8-60107E76E2F2}" destId="{B5230E6F-5ABB-4815-92D8-2587E0591499}" srcOrd="0" destOrd="0" presId="urn:microsoft.com/office/officeart/2009/3/layout/HorizontalOrganizationChart"/>
    <dgm:cxn modelId="{005FA223-A441-44E0-8F90-088BFDBCD7FB}" srcId="{958E00EB-7277-49EE-BEA7-BC304D2C4BB3}" destId="{98E26365-FFF2-49BC-97C7-68EAE36CF8CF}" srcOrd="1" destOrd="0" parTransId="{C89C9DE0-DF07-496F-8EE8-1E5123D86ACF}" sibTransId="{7E8BC2A1-602C-4BC5-9FCE-657A1B1E74F7}"/>
    <dgm:cxn modelId="{40A09726-2D26-41E3-9FAB-23C70AC4CD38}" type="presOf" srcId="{5F080F15-5306-47DA-A810-3A88A225BE03}" destId="{96403510-053B-4686-A136-BCB0B76F84E0}" srcOrd="1" destOrd="0" presId="urn:microsoft.com/office/officeart/2009/3/layout/HorizontalOrganizationChart"/>
    <dgm:cxn modelId="{63B74A38-771C-446E-8741-7ACC0AF9905C}" type="presOf" srcId="{0CCF6161-8B9F-41BB-B0F9-45CB3851C3F6}" destId="{D6B15050-40F1-4098-969E-E6F0BFD3AAF8}" srcOrd="0" destOrd="0" presId="urn:microsoft.com/office/officeart/2009/3/layout/HorizontalOrganizationChart"/>
    <dgm:cxn modelId="{835A3E39-93BF-4E99-B9C8-324355A260E2}" srcId="{98E26365-FFF2-49BC-97C7-68EAE36CF8CF}" destId="{5F080F15-5306-47DA-A810-3A88A225BE03}" srcOrd="2" destOrd="0" parTransId="{0E62517A-EB07-4BD7-9CD8-60107E76E2F2}" sibTransId="{8983C38E-0B66-42A3-9B3A-15A87E8A1CB4}"/>
    <dgm:cxn modelId="{CD53993D-AC13-4C11-904B-5E510C9F2F95}" type="presOf" srcId="{A83AD9EE-FBCF-4B76-9DD8-41EDDAFDF698}" destId="{DE2A53DD-4EE0-4B84-AC56-C9E916D570D0}" srcOrd="1" destOrd="0" presId="urn:microsoft.com/office/officeart/2009/3/layout/HorizontalOrganizationChart"/>
    <dgm:cxn modelId="{65E2B43E-DB94-4DF5-B89D-16F588C540DE}" type="presOf" srcId="{4C6A7577-64A5-43F9-93ED-7BC10DA49E78}" destId="{E708BBA4-58FE-4FF2-8BD0-F5F872CD6BF4}" srcOrd="1" destOrd="0" presId="urn:microsoft.com/office/officeart/2009/3/layout/HorizontalOrganizationChart"/>
    <dgm:cxn modelId="{D6506A5E-6732-4788-8679-7542619837E5}" type="presOf" srcId="{366766C0-50EC-4EA1-A411-45A6393A087D}" destId="{DF9D179D-D7B4-4179-B0F4-70CF7934397D}" srcOrd="0" destOrd="0" presId="urn:microsoft.com/office/officeart/2009/3/layout/HorizontalOrganizationChart"/>
    <dgm:cxn modelId="{B61DFF62-8008-45D4-8525-7088C0073B56}" srcId="{0BD38CB0-E28E-4731-99B3-69C2FECCE8A0}" destId="{04B7C36A-F21F-407E-B48C-77CDAFB7DB48}" srcOrd="0" destOrd="0" parTransId="{76F8C65A-0617-48F0-BBB5-300A9D5E679B}" sibTransId="{420516DC-F23C-4ECE-91DF-F522031EE2F6}"/>
    <dgm:cxn modelId="{33D04069-1091-4EC0-B777-4FD2E8DF8D5F}" type="presOf" srcId="{A2BDDA5C-FAD5-4AC6-8E1D-D65BD949C1C5}" destId="{FB573056-A6F4-4D34-8769-5D208B8DD442}" srcOrd="0" destOrd="0" presId="urn:microsoft.com/office/officeart/2009/3/layout/HorizontalOrganizationChart"/>
    <dgm:cxn modelId="{82DD2A6C-86DC-4DE9-BBFF-46BE19C7919B}" type="presOf" srcId="{AE1F00CC-8FA5-444E-9D4C-436E058ED9F0}" destId="{9E8C716A-A79B-4670-BE3F-BF87CBD5D42F}" srcOrd="1" destOrd="0" presId="urn:microsoft.com/office/officeart/2009/3/layout/HorizontalOrganizationChart"/>
    <dgm:cxn modelId="{DA62204F-9502-429F-8948-BDA4D843B70F}" srcId="{0BD38CB0-E28E-4731-99B3-69C2FECCE8A0}" destId="{4C6A7577-64A5-43F9-93ED-7BC10DA49E78}" srcOrd="1" destOrd="0" parTransId="{0CCF6161-8B9F-41BB-B0F9-45CB3851C3F6}" sibTransId="{C0D7F36D-9892-41D8-8E5D-2C18B771D07B}"/>
    <dgm:cxn modelId="{C9D98B53-52E6-47EC-86DD-0EE3E3DC1188}" type="presOf" srcId="{C9D9DC28-68D7-4955-B6DA-AF0746AE20E7}" destId="{486FA58D-DFC9-44B5-83A0-0EB5EA843229}" srcOrd="0" destOrd="0" presId="urn:microsoft.com/office/officeart/2009/3/layout/HorizontalOrganizationChart"/>
    <dgm:cxn modelId="{82D14755-4488-4695-B3AC-EE0DEB948966}" type="presOf" srcId="{04B7C36A-F21F-407E-B48C-77CDAFB7DB48}" destId="{DF77977F-48D1-42B9-8966-93193D529FB0}" srcOrd="0" destOrd="0" presId="urn:microsoft.com/office/officeart/2009/3/layout/HorizontalOrganizationChart"/>
    <dgm:cxn modelId="{1A237675-951E-4774-A450-6338E5A63A9E}" type="presOf" srcId="{A83AD9EE-FBCF-4B76-9DD8-41EDDAFDF698}" destId="{CCADD3CB-4CD4-457B-933E-0978151F4679}" srcOrd="0" destOrd="0" presId="urn:microsoft.com/office/officeart/2009/3/layout/HorizontalOrganizationChart"/>
    <dgm:cxn modelId="{A3096E58-B1EF-49E8-B4E7-B08A798F2B5C}" type="presOf" srcId="{6B5268FD-5A6F-4CD2-BA50-FC3936ACA90A}" destId="{1F46494F-BEA4-443D-AECE-649EED2E8A6F}" srcOrd="0" destOrd="0" presId="urn:microsoft.com/office/officeart/2009/3/layout/HorizontalOrganizationChart"/>
    <dgm:cxn modelId="{B9FD9259-E5F5-4F6F-9245-FA87831C6DE2}" type="presOf" srcId="{6432EB35-AF0A-4E83-B724-F3D86FB43C64}" destId="{D161D57C-2BBD-4848-9BC3-7E4711C10500}" srcOrd="0" destOrd="0" presId="urn:microsoft.com/office/officeart/2009/3/layout/HorizontalOrganizationChart"/>
    <dgm:cxn modelId="{136CC080-11F7-478A-A671-43E354B3263C}" type="presOf" srcId="{98E26365-FFF2-49BC-97C7-68EAE36CF8CF}" destId="{BFC8869A-5ED2-4869-A684-6B3A5D672C55}" srcOrd="1" destOrd="0" presId="urn:microsoft.com/office/officeart/2009/3/layout/HorizontalOrganizationChart"/>
    <dgm:cxn modelId="{AA550286-9757-462D-9F10-79FF92566FD5}" type="presOf" srcId="{05985A0B-FCEB-489E-9B1B-D5B506D64CF7}" destId="{4F9802CA-904A-44DE-89D5-3C25F276B6EC}" srcOrd="0" destOrd="0" presId="urn:microsoft.com/office/officeart/2009/3/layout/HorizontalOrganizationChart"/>
    <dgm:cxn modelId="{54687586-C934-41E5-B2B8-0E8789EB7FE4}" type="presOf" srcId="{04B7C36A-F21F-407E-B48C-77CDAFB7DB48}" destId="{EEEDC056-4310-4A95-AC78-12F3A7439151}" srcOrd="1" destOrd="0" presId="urn:microsoft.com/office/officeart/2009/3/layout/HorizontalOrganizationChart"/>
    <dgm:cxn modelId="{49622B87-2FFA-468E-9121-DB48953685C4}" srcId="{958E00EB-7277-49EE-BEA7-BC304D2C4BB3}" destId="{0BD38CB0-E28E-4731-99B3-69C2FECCE8A0}" srcOrd="0" destOrd="0" parTransId="{05985A0B-FCEB-489E-9B1B-D5B506D64CF7}" sibTransId="{BA1BAB1A-94D4-4A20-92B5-8F079567739D}"/>
    <dgm:cxn modelId="{F0B9158E-E4F7-4E5A-A857-2A49743C74CC}" srcId="{958E00EB-7277-49EE-BEA7-BC304D2C4BB3}" destId="{A83AD9EE-FBCF-4B76-9DD8-41EDDAFDF698}" srcOrd="2" destOrd="0" parTransId="{F51FF07F-8404-424C-A3D8-663B24FBB742}" sibTransId="{F20819CB-6AF7-4DF0-A94C-EDB8D08925B5}"/>
    <dgm:cxn modelId="{C937289C-5326-4E4E-B533-EE7FA79A3F61}" type="presOf" srcId="{C9D9DC28-68D7-4955-B6DA-AF0746AE20E7}" destId="{CC593C43-114A-4746-92FE-3555C425BC20}" srcOrd="1" destOrd="0" presId="urn:microsoft.com/office/officeart/2009/3/layout/HorizontalOrganizationChart"/>
    <dgm:cxn modelId="{D87B349D-AEFD-4DEF-9224-3369F629D1F3}" type="presOf" srcId="{F51FF07F-8404-424C-A3D8-663B24FBB742}" destId="{40884B53-B559-48C3-98AC-58FE0DABC44C}" srcOrd="0" destOrd="0" presId="urn:microsoft.com/office/officeart/2009/3/layout/HorizontalOrganizationChart"/>
    <dgm:cxn modelId="{BC4FE9A7-B689-4900-AA94-9FFFC960B9BF}" type="presOf" srcId="{C89C9DE0-DF07-496F-8EE8-1E5123D86ACF}" destId="{29F618EF-9DAF-4E76-95DE-DC3294B11DC3}" srcOrd="0" destOrd="0" presId="urn:microsoft.com/office/officeart/2009/3/layout/HorizontalOrganizationChart"/>
    <dgm:cxn modelId="{D373F1AA-1158-4D2E-A393-834C53BCACDF}" srcId="{946C95AE-212E-403B-86B8-EE40087BB4E2}" destId="{958E00EB-7277-49EE-BEA7-BC304D2C4BB3}" srcOrd="0" destOrd="0" parTransId="{67FBDC50-71EF-44DC-900C-DF1BF8B5D576}" sibTransId="{2D65CFBD-7E65-4C66-A8DF-9F2CE80311F1}"/>
    <dgm:cxn modelId="{05EAA5AC-8B85-49E4-B647-C20E912B432B}" type="presOf" srcId="{4C6A7577-64A5-43F9-93ED-7BC10DA49E78}" destId="{63AD13C3-4D7C-4EDB-A786-67B26D3F65F3}" srcOrd="0" destOrd="0" presId="urn:microsoft.com/office/officeart/2009/3/layout/HorizontalOrganizationChart"/>
    <dgm:cxn modelId="{30294CB0-7A50-4B24-8E5E-66E62D0A1AB5}" type="presOf" srcId="{F0F7BB5F-9824-40B4-8503-EFBAC9CC573D}" destId="{85AB6696-2E9C-43E4-9C6F-87D78DD20D78}" srcOrd="0" destOrd="0" presId="urn:microsoft.com/office/officeart/2009/3/layout/HorizontalOrganizationChart"/>
    <dgm:cxn modelId="{7CCE9CB1-94B9-4F01-81B8-3631D0D72896}" type="presOf" srcId="{76F8C65A-0617-48F0-BBB5-300A9D5E679B}" destId="{85B47597-EA77-4672-9810-2ABE07EE2DF2}" srcOrd="0" destOrd="0" presId="urn:microsoft.com/office/officeart/2009/3/layout/HorizontalOrganizationChart"/>
    <dgm:cxn modelId="{4BB0D6B2-33F7-40D7-A777-9FCD6506C2EF}" type="presOf" srcId="{AE1F00CC-8FA5-444E-9D4C-436E058ED9F0}" destId="{080BFFD5-7491-4198-B5CC-7519330B01A0}" srcOrd="0" destOrd="0" presId="urn:microsoft.com/office/officeart/2009/3/layout/HorizontalOrganizationChart"/>
    <dgm:cxn modelId="{DEB756B7-CBF8-45CB-BF8B-8228538401E1}" type="presOf" srcId="{6B5268FD-5A6F-4CD2-BA50-FC3936ACA90A}" destId="{553934D8-C84D-45A7-99B5-FC89D9DF5435}" srcOrd="1" destOrd="0" presId="urn:microsoft.com/office/officeart/2009/3/layout/HorizontalOrganizationChart"/>
    <dgm:cxn modelId="{B9F16CBD-7B55-4FFC-A1D2-172C0EB98C2D}" srcId="{0BD38CB0-E28E-4731-99B3-69C2FECCE8A0}" destId="{C9D9DC28-68D7-4955-B6DA-AF0746AE20E7}" srcOrd="2" destOrd="0" parTransId="{366766C0-50EC-4EA1-A411-45A6393A087D}" sibTransId="{FCA824AA-2E5F-4559-8CB1-3253A0BEEBB9}"/>
    <dgm:cxn modelId="{43DD08C0-8F16-4AC1-B2C6-3081B8659451}" srcId="{98E26365-FFF2-49BC-97C7-68EAE36CF8CF}" destId="{6B5268FD-5A6F-4CD2-BA50-FC3936ACA90A}" srcOrd="0" destOrd="0" parTransId="{F0F7BB5F-9824-40B4-8503-EFBAC9CC573D}" sibTransId="{2C610721-59F7-487D-9E20-4D8ED53CBCCC}"/>
    <dgm:cxn modelId="{D99F49CF-8384-41D9-BBAA-48FF8DC774EA}" type="presOf" srcId="{5F080F15-5306-47DA-A810-3A88A225BE03}" destId="{C7C55AB5-B779-4E73-974A-8DB54F893A21}" srcOrd="0" destOrd="0" presId="urn:microsoft.com/office/officeart/2009/3/layout/HorizontalOrganizationChart"/>
    <dgm:cxn modelId="{F300BCE3-B1AA-4D5B-B07A-079D46A44111}" type="presOf" srcId="{958E00EB-7277-49EE-BEA7-BC304D2C4BB3}" destId="{53A77EA8-C7F1-49BB-BAEB-6BE7695C968D}" srcOrd="1" destOrd="0" presId="urn:microsoft.com/office/officeart/2009/3/layout/HorizontalOrganizationChart"/>
    <dgm:cxn modelId="{7817B3ED-F330-43D0-8089-4FA4D90D1F7E}" type="presOf" srcId="{0BD38CB0-E28E-4731-99B3-69C2FECCE8A0}" destId="{83D65260-2CE4-44EE-9B45-E0F97F0A1938}" srcOrd="1" destOrd="0" presId="urn:microsoft.com/office/officeart/2009/3/layout/HorizontalOrganizationChart"/>
    <dgm:cxn modelId="{637FB5EF-58AD-4CB4-BFB6-C079E68795AE}" type="presOf" srcId="{0BD38CB0-E28E-4731-99B3-69C2FECCE8A0}" destId="{AC8D8F64-A531-4B5D-B48C-E8A1C23F0A16}" srcOrd="0" destOrd="0" presId="urn:microsoft.com/office/officeart/2009/3/layout/HorizontalOrganizationChart"/>
    <dgm:cxn modelId="{1E5002F1-A356-4E66-8B9E-2BA6E83F3818}" type="presOf" srcId="{751F9A0A-EA77-4780-8C5F-C46813B8BC35}" destId="{43541DC9-D6DC-4256-A37B-7BE1574E768F}" srcOrd="0" destOrd="0" presId="urn:microsoft.com/office/officeart/2009/3/layout/HorizontalOrganizationChart"/>
    <dgm:cxn modelId="{8278ABF5-8E81-4F53-844B-BEBFF7749B16}" srcId="{958E00EB-7277-49EE-BEA7-BC304D2C4BB3}" destId="{AE1F00CC-8FA5-444E-9D4C-436E058ED9F0}" srcOrd="3" destOrd="0" parTransId="{751F9A0A-EA77-4780-8C5F-C46813B8BC35}" sibTransId="{B69BE574-3E92-4D4E-8DCF-0D5317DA0BE6}"/>
    <dgm:cxn modelId="{AACDBBC9-2333-484D-BD30-FCB99145F2CD}" type="presParOf" srcId="{8B2D6DDA-561C-4CA0-90DD-DA9BD1502AD3}" destId="{27EF516A-4CC4-4C12-A233-25C7FE6F6AFD}" srcOrd="0" destOrd="0" presId="urn:microsoft.com/office/officeart/2009/3/layout/HorizontalOrganizationChart"/>
    <dgm:cxn modelId="{57F16527-6B79-4861-B98F-21234A74C1B8}" type="presParOf" srcId="{27EF516A-4CC4-4C12-A233-25C7FE6F6AFD}" destId="{DD62E73B-C0B2-4E29-8411-7601A3B33E30}" srcOrd="0" destOrd="0" presId="urn:microsoft.com/office/officeart/2009/3/layout/HorizontalOrganizationChart"/>
    <dgm:cxn modelId="{F57C36E3-2505-45C5-85C9-73052F043252}" type="presParOf" srcId="{DD62E73B-C0B2-4E29-8411-7601A3B33E30}" destId="{6E5D1910-E236-4E5D-A365-FFAD64F4FC3E}" srcOrd="0" destOrd="0" presId="urn:microsoft.com/office/officeart/2009/3/layout/HorizontalOrganizationChart"/>
    <dgm:cxn modelId="{653C7BBB-7669-452D-BF94-9ACF76968680}" type="presParOf" srcId="{DD62E73B-C0B2-4E29-8411-7601A3B33E30}" destId="{53A77EA8-C7F1-49BB-BAEB-6BE7695C968D}" srcOrd="1" destOrd="0" presId="urn:microsoft.com/office/officeart/2009/3/layout/HorizontalOrganizationChart"/>
    <dgm:cxn modelId="{516E93E7-EE0E-4334-A4B2-6684B885BBCE}" type="presParOf" srcId="{27EF516A-4CC4-4C12-A233-25C7FE6F6AFD}" destId="{819F4E5F-811A-4005-ACC3-36B44019B7A6}" srcOrd="1" destOrd="0" presId="urn:microsoft.com/office/officeart/2009/3/layout/HorizontalOrganizationChart"/>
    <dgm:cxn modelId="{AD5CCDD6-1247-47C4-AF4F-461D7913288D}" type="presParOf" srcId="{819F4E5F-811A-4005-ACC3-36B44019B7A6}" destId="{4F9802CA-904A-44DE-89D5-3C25F276B6EC}" srcOrd="0" destOrd="0" presId="urn:microsoft.com/office/officeart/2009/3/layout/HorizontalOrganizationChart"/>
    <dgm:cxn modelId="{BD2935D7-D4F0-4D1B-8D7B-AC5A13A8B629}" type="presParOf" srcId="{819F4E5F-811A-4005-ACC3-36B44019B7A6}" destId="{E0C20A24-C718-49C5-8D7F-8A7A0FE82F93}" srcOrd="1" destOrd="0" presId="urn:microsoft.com/office/officeart/2009/3/layout/HorizontalOrganizationChart"/>
    <dgm:cxn modelId="{5E0EB1E0-F8AE-4398-8DEA-B6455A01F086}" type="presParOf" srcId="{E0C20A24-C718-49C5-8D7F-8A7A0FE82F93}" destId="{513C81DF-0F89-4A9F-AE2A-EFE3888A9A6F}" srcOrd="0" destOrd="0" presId="urn:microsoft.com/office/officeart/2009/3/layout/HorizontalOrganizationChart"/>
    <dgm:cxn modelId="{73F69D5E-2760-45EB-BA72-E7B328BC9196}" type="presParOf" srcId="{513C81DF-0F89-4A9F-AE2A-EFE3888A9A6F}" destId="{AC8D8F64-A531-4B5D-B48C-E8A1C23F0A16}" srcOrd="0" destOrd="0" presId="urn:microsoft.com/office/officeart/2009/3/layout/HorizontalOrganizationChart"/>
    <dgm:cxn modelId="{5B3FCF81-9DE7-4284-803A-58A172717EF0}" type="presParOf" srcId="{513C81DF-0F89-4A9F-AE2A-EFE3888A9A6F}" destId="{83D65260-2CE4-44EE-9B45-E0F97F0A1938}" srcOrd="1" destOrd="0" presId="urn:microsoft.com/office/officeart/2009/3/layout/HorizontalOrganizationChart"/>
    <dgm:cxn modelId="{CB7566B8-4A8A-4FCA-AE6F-457BE3F390AA}" type="presParOf" srcId="{E0C20A24-C718-49C5-8D7F-8A7A0FE82F93}" destId="{4FAA4F76-9F65-4284-97AB-95101DE3C8EA}" srcOrd="1" destOrd="0" presId="urn:microsoft.com/office/officeart/2009/3/layout/HorizontalOrganizationChart"/>
    <dgm:cxn modelId="{B439FB0A-19C1-4A43-8B75-B39AE12D585B}" type="presParOf" srcId="{4FAA4F76-9F65-4284-97AB-95101DE3C8EA}" destId="{85B47597-EA77-4672-9810-2ABE07EE2DF2}" srcOrd="0" destOrd="0" presId="urn:microsoft.com/office/officeart/2009/3/layout/HorizontalOrganizationChart"/>
    <dgm:cxn modelId="{DBB4540A-F63C-4E84-85E4-8498948BA813}" type="presParOf" srcId="{4FAA4F76-9F65-4284-97AB-95101DE3C8EA}" destId="{6454A03C-91A4-44FD-AEA9-893190BD0A44}" srcOrd="1" destOrd="0" presId="urn:microsoft.com/office/officeart/2009/3/layout/HorizontalOrganizationChart"/>
    <dgm:cxn modelId="{85222088-2777-45C7-AF36-9D50B67F4A3F}" type="presParOf" srcId="{6454A03C-91A4-44FD-AEA9-893190BD0A44}" destId="{CB210DF5-FBA5-4730-926D-53C05FE31A35}" srcOrd="0" destOrd="0" presId="urn:microsoft.com/office/officeart/2009/3/layout/HorizontalOrganizationChart"/>
    <dgm:cxn modelId="{4C25113A-ADF6-4726-B812-BF2C483FB887}" type="presParOf" srcId="{CB210DF5-FBA5-4730-926D-53C05FE31A35}" destId="{DF77977F-48D1-42B9-8966-93193D529FB0}" srcOrd="0" destOrd="0" presId="urn:microsoft.com/office/officeart/2009/3/layout/HorizontalOrganizationChart"/>
    <dgm:cxn modelId="{676DFDA4-55DF-46C1-AF71-80ED619F688D}" type="presParOf" srcId="{CB210DF5-FBA5-4730-926D-53C05FE31A35}" destId="{EEEDC056-4310-4A95-AC78-12F3A7439151}" srcOrd="1" destOrd="0" presId="urn:microsoft.com/office/officeart/2009/3/layout/HorizontalOrganizationChart"/>
    <dgm:cxn modelId="{1726AB9B-EF49-437F-8753-31911A1B0494}" type="presParOf" srcId="{6454A03C-91A4-44FD-AEA9-893190BD0A44}" destId="{CB63531D-DECE-40BC-9ECC-3EA31812B2A8}" srcOrd="1" destOrd="0" presId="urn:microsoft.com/office/officeart/2009/3/layout/HorizontalOrganizationChart"/>
    <dgm:cxn modelId="{2E1B0C68-9AC2-44C0-BAC0-F5A8DE56C8B5}" type="presParOf" srcId="{6454A03C-91A4-44FD-AEA9-893190BD0A44}" destId="{E3683B01-6EFE-4365-AA68-D9F9FB979944}" srcOrd="2" destOrd="0" presId="urn:microsoft.com/office/officeart/2009/3/layout/HorizontalOrganizationChart"/>
    <dgm:cxn modelId="{08238E3F-73F7-4144-8E57-3FC071B225BE}" type="presParOf" srcId="{4FAA4F76-9F65-4284-97AB-95101DE3C8EA}" destId="{D6B15050-40F1-4098-969E-E6F0BFD3AAF8}" srcOrd="2" destOrd="0" presId="urn:microsoft.com/office/officeart/2009/3/layout/HorizontalOrganizationChart"/>
    <dgm:cxn modelId="{D9AA810C-CB8E-4395-B2E4-55D72040B76F}" type="presParOf" srcId="{4FAA4F76-9F65-4284-97AB-95101DE3C8EA}" destId="{8BD46E01-9C4C-407F-A2CB-E5A00E15CC92}" srcOrd="3" destOrd="0" presId="urn:microsoft.com/office/officeart/2009/3/layout/HorizontalOrganizationChart"/>
    <dgm:cxn modelId="{17766233-1A20-426F-9B10-6CE1412E2025}" type="presParOf" srcId="{8BD46E01-9C4C-407F-A2CB-E5A00E15CC92}" destId="{970BA4FC-E787-4A0E-B3FF-3E0876013AD8}" srcOrd="0" destOrd="0" presId="urn:microsoft.com/office/officeart/2009/3/layout/HorizontalOrganizationChart"/>
    <dgm:cxn modelId="{39E8A27C-5D54-463F-8704-BB01375FFD1F}" type="presParOf" srcId="{970BA4FC-E787-4A0E-B3FF-3E0876013AD8}" destId="{63AD13C3-4D7C-4EDB-A786-67B26D3F65F3}" srcOrd="0" destOrd="0" presId="urn:microsoft.com/office/officeart/2009/3/layout/HorizontalOrganizationChart"/>
    <dgm:cxn modelId="{11A95871-23FA-4710-8243-2B21EFB0360D}" type="presParOf" srcId="{970BA4FC-E787-4A0E-B3FF-3E0876013AD8}" destId="{E708BBA4-58FE-4FF2-8BD0-F5F872CD6BF4}" srcOrd="1" destOrd="0" presId="urn:microsoft.com/office/officeart/2009/3/layout/HorizontalOrganizationChart"/>
    <dgm:cxn modelId="{1D963427-12DB-4C5D-87AF-458B44500F3A}" type="presParOf" srcId="{8BD46E01-9C4C-407F-A2CB-E5A00E15CC92}" destId="{323F331F-175A-4574-87F7-EF6E1FAD300B}" srcOrd="1" destOrd="0" presId="urn:microsoft.com/office/officeart/2009/3/layout/HorizontalOrganizationChart"/>
    <dgm:cxn modelId="{9DA88516-B3DD-4013-BF63-41082ACC68A0}" type="presParOf" srcId="{8BD46E01-9C4C-407F-A2CB-E5A00E15CC92}" destId="{7244EF97-9C0E-4B9F-AC83-B9CFC9F47204}" srcOrd="2" destOrd="0" presId="urn:microsoft.com/office/officeart/2009/3/layout/HorizontalOrganizationChart"/>
    <dgm:cxn modelId="{8DA9C3A1-A623-437C-BA8D-009D65C36706}" type="presParOf" srcId="{4FAA4F76-9F65-4284-97AB-95101DE3C8EA}" destId="{DF9D179D-D7B4-4179-B0F4-70CF7934397D}" srcOrd="4" destOrd="0" presId="urn:microsoft.com/office/officeart/2009/3/layout/HorizontalOrganizationChart"/>
    <dgm:cxn modelId="{FCD69EE5-D91F-47CF-9229-2915890D30A7}" type="presParOf" srcId="{4FAA4F76-9F65-4284-97AB-95101DE3C8EA}" destId="{2F15D1D0-4D78-41CB-93AE-881034C51AE3}" srcOrd="5" destOrd="0" presId="urn:microsoft.com/office/officeart/2009/3/layout/HorizontalOrganizationChart"/>
    <dgm:cxn modelId="{933B7DEE-3EDF-452C-9A8B-483344A6A5F4}" type="presParOf" srcId="{2F15D1D0-4D78-41CB-93AE-881034C51AE3}" destId="{BFFFC024-743F-4B31-9020-5FE58C5910B4}" srcOrd="0" destOrd="0" presId="urn:microsoft.com/office/officeart/2009/3/layout/HorizontalOrganizationChart"/>
    <dgm:cxn modelId="{9838EFDD-EF8C-4753-90C7-E4F7A38E5A94}" type="presParOf" srcId="{BFFFC024-743F-4B31-9020-5FE58C5910B4}" destId="{486FA58D-DFC9-44B5-83A0-0EB5EA843229}" srcOrd="0" destOrd="0" presId="urn:microsoft.com/office/officeart/2009/3/layout/HorizontalOrganizationChart"/>
    <dgm:cxn modelId="{DBFECDE5-2ACA-4A80-B876-D558F5964E9F}" type="presParOf" srcId="{BFFFC024-743F-4B31-9020-5FE58C5910B4}" destId="{CC593C43-114A-4746-92FE-3555C425BC20}" srcOrd="1" destOrd="0" presId="urn:microsoft.com/office/officeart/2009/3/layout/HorizontalOrganizationChart"/>
    <dgm:cxn modelId="{39E72ACE-8599-4CB4-AD08-D1247C9F34FA}" type="presParOf" srcId="{2F15D1D0-4D78-41CB-93AE-881034C51AE3}" destId="{6F4B8A9F-472F-497B-B580-F0BEA44D4CEB}" srcOrd="1" destOrd="0" presId="urn:microsoft.com/office/officeart/2009/3/layout/HorizontalOrganizationChart"/>
    <dgm:cxn modelId="{2F396043-07C5-4F0F-B95B-DD76F317AEFE}" type="presParOf" srcId="{2F15D1D0-4D78-41CB-93AE-881034C51AE3}" destId="{57E5BDF2-A1F9-48E4-AB48-F78328095DD8}" srcOrd="2" destOrd="0" presId="urn:microsoft.com/office/officeart/2009/3/layout/HorizontalOrganizationChart"/>
    <dgm:cxn modelId="{FAD3CD4B-F763-4A6F-A8EA-7C994A63E1B0}" type="presParOf" srcId="{E0C20A24-C718-49C5-8D7F-8A7A0FE82F93}" destId="{B6FBC74F-2E4A-4129-97F7-62E613DD5B9A}" srcOrd="2" destOrd="0" presId="urn:microsoft.com/office/officeart/2009/3/layout/HorizontalOrganizationChart"/>
    <dgm:cxn modelId="{76809DF5-BEB0-4F7C-B653-2F28F5F66E8B}" type="presParOf" srcId="{819F4E5F-811A-4005-ACC3-36B44019B7A6}" destId="{29F618EF-9DAF-4E76-95DE-DC3294B11DC3}" srcOrd="2" destOrd="0" presId="urn:microsoft.com/office/officeart/2009/3/layout/HorizontalOrganizationChart"/>
    <dgm:cxn modelId="{E142B9EB-8F17-4AFD-BDF6-98246C3AF358}" type="presParOf" srcId="{819F4E5F-811A-4005-ACC3-36B44019B7A6}" destId="{0EDBB5F3-701D-4038-9F71-5CA00C0ACEB9}" srcOrd="3" destOrd="0" presId="urn:microsoft.com/office/officeart/2009/3/layout/HorizontalOrganizationChart"/>
    <dgm:cxn modelId="{A1E3A5C1-9A1B-4C73-954C-A2B665FCC3E0}" type="presParOf" srcId="{0EDBB5F3-701D-4038-9F71-5CA00C0ACEB9}" destId="{A1D95839-AD59-4AA8-A453-A968B59162D6}" srcOrd="0" destOrd="0" presId="urn:microsoft.com/office/officeart/2009/3/layout/HorizontalOrganizationChart"/>
    <dgm:cxn modelId="{00D96B68-D8E5-46D4-A1E7-613BD417F411}" type="presParOf" srcId="{A1D95839-AD59-4AA8-A453-A968B59162D6}" destId="{24B095FC-E7C1-4B54-97DB-21CB2D9B8861}" srcOrd="0" destOrd="0" presId="urn:microsoft.com/office/officeart/2009/3/layout/HorizontalOrganizationChart"/>
    <dgm:cxn modelId="{B865C60F-8E3E-495D-9AE3-00893EDEEE6D}" type="presParOf" srcId="{A1D95839-AD59-4AA8-A453-A968B59162D6}" destId="{BFC8869A-5ED2-4869-A684-6B3A5D672C55}" srcOrd="1" destOrd="0" presId="urn:microsoft.com/office/officeart/2009/3/layout/HorizontalOrganizationChart"/>
    <dgm:cxn modelId="{25C8FB9C-6A56-4B8F-A052-486E5608DF03}" type="presParOf" srcId="{0EDBB5F3-701D-4038-9F71-5CA00C0ACEB9}" destId="{D7CCAF68-3E97-4304-A8D8-9A1570A58EEB}" srcOrd="1" destOrd="0" presId="urn:microsoft.com/office/officeart/2009/3/layout/HorizontalOrganizationChart"/>
    <dgm:cxn modelId="{07659ACA-2F90-445E-B30A-34762C5B4514}" type="presParOf" srcId="{D7CCAF68-3E97-4304-A8D8-9A1570A58EEB}" destId="{85AB6696-2E9C-43E4-9C6F-87D78DD20D78}" srcOrd="0" destOrd="0" presId="urn:microsoft.com/office/officeart/2009/3/layout/HorizontalOrganizationChart"/>
    <dgm:cxn modelId="{2D504537-9291-4384-AB64-DECEE2179FAD}" type="presParOf" srcId="{D7CCAF68-3E97-4304-A8D8-9A1570A58EEB}" destId="{6C25751E-0135-49A2-87AE-04862E78154B}" srcOrd="1" destOrd="0" presId="urn:microsoft.com/office/officeart/2009/3/layout/HorizontalOrganizationChart"/>
    <dgm:cxn modelId="{DFB395EA-37F3-403E-B5BB-E4A55980A77F}" type="presParOf" srcId="{6C25751E-0135-49A2-87AE-04862E78154B}" destId="{B06A4C61-FEB5-4F15-B99A-9817ABC4AB02}" srcOrd="0" destOrd="0" presId="urn:microsoft.com/office/officeart/2009/3/layout/HorizontalOrganizationChart"/>
    <dgm:cxn modelId="{A31D2CE1-9AD7-4BD0-AD19-292937A6605C}" type="presParOf" srcId="{B06A4C61-FEB5-4F15-B99A-9817ABC4AB02}" destId="{1F46494F-BEA4-443D-AECE-649EED2E8A6F}" srcOrd="0" destOrd="0" presId="urn:microsoft.com/office/officeart/2009/3/layout/HorizontalOrganizationChart"/>
    <dgm:cxn modelId="{0B22FDA5-133B-42C9-A089-8F68C9EAF0CD}" type="presParOf" srcId="{B06A4C61-FEB5-4F15-B99A-9817ABC4AB02}" destId="{553934D8-C84D-45A7-99B5-FC89D9DF5435}" srcOrd="1" destOrd="0" presId="urn:microsoft.com/office/officeart/2009/3/layout/HorizontalOrganizationChart"/>
    <dgm:cxn modelId="{E36AA7F3-0F6F-401A-A55A-F2AE536EE584}" type="presParOf" srcId="{6C25751E-0135-49A2-87AE-04862E78154B}" destId="{2D13761D-3DF6-419F-BB6F-F066A5783FC3}" srcOrd="1" destOrd="0" presId="urn:microsoft.com/office/officeart/2009/3/layout/HorizontalOrganizationChart"/>
    <dgm:cxn modelId="{A221D420-0027-4937-A5F8-E196709EC4FF}" type="presParOf" srcId="{6C25751E-0135-49A2-87AE-04862E78154B}" destId="{51390911-44AE-45E4-9FE2-3950CE1784B5}" srcOrd="2" destOrd="0" presId="urn:microsoft.com/office/officeart/2009/3/layout/HorizontalOrganizationChart"/>
    <dgm:cxn modelId="{6EB14287-01C8-4557-B0A7-9DA2FAF7AE9B}" type="presParOf" srcId="{D7CCAF68-3E97-4304-A8D8-9A1570A58EEB}" destId="{FB573056-A6F4-4D34-8769-5D208B8DD442}" srcOrd="2" destOrd="0" presId="urn:microsoft.com/office/officeart/2009/3/layout/HorizontalOrganizationChart"/>
    <dgm:cxn modelId="{0ADB094C-03FC-4652-B151-6956F0A1E2D0}" type="presParOf" srcId="{D7CCAF68-3E97-4304-A8D8-9A1570A58EEB}" destId="{8BC857C9-F4E1-4689-9C97-43D44CAF3E1E}" srcOrd="3" destOrd="0" presId="urn:microsoft.com/office/officeart/2009/3/layout/HorizontalOrganizationChart"/>
    <dgm:cxn modelId="{9FEF6E42-8728-49C9-9871-86413D58DC39}" type="presParOf" srcId="{8BC857C9-F4E1-4689-9C97-43D44CAF3E1E}" destId="{8FF9ED9C-5DD4-43A0-B18B-E72AED47FBF5}" srcOrd="0" destOrd="0" presId="urn:microsoft.com/office/officeart/2009/3/layout/HorizontalOrganizationChart"/>
    <dgm:cxn modelId="{22C234AF-6D0B-4AAF-8DB5-48F138D883B9}" type="presParOf" srcId="{8FF9ED9C-5DD4-43A0-B18B-E72AED47FBF5}" destId="{D161D57C-2BBD-4848-9BC3-7E4711C10500}" srcOrd="0" destOrd="0" presId="urn:microsoft.com/office/officeart/2009/3/layout/HorizontalOrganizationChart"/>
    <dgm:cxn modelId="{3D923974-DD1B-488C-9B67-3D2422BD9610}" type="presParOf" srcId="{8FF9ED9C-5DD4-43A0-B18B-E72AED47FBF5}" destId="{9BEA0CC2-AAEE-4DB1-8B4E-AE03A68D2CA3}" srcOrd="1" destOrd="0" presId="urn:microsoft.com/office/officeart/2009/3/layout/HorizontalOrganizationChart"/>
    <dgm:cxn modelId="{227423E3-5C0D-40B6-AFFE-EAD588CEF5CF}" type="presParOf" srcId="{8BC857C9-F4E1-4689-9C97-43D44CAF3E1E}" destId="{967DE57B-8F96-433A-82BA-1847FD03ADD7}" srcOrd="1" destOrd="0" presId="urn:microsoft.com/office/officeart/2009/3/layout/HorizontalOrganizationChart"/>
    <dgm:cxn modelId="{4A279A81-B3DB-49BA-8BA2-04DEBD94D91B}" type="presParOf" srcId="{8BC857C9-F4E1-4689-9C97-43D44CAF3E1E}" destId="{E81AC187-3109-49FA-A220-DB43CEEC210F}" srcOrd="2" destOrd="0" presId="urn:microsoft.com/office/officeart/2009/3/layout/HorizontalOrganizationChart"/>
    <dgm:cxn modelId="{A3EB0E82-7339-4262-84E3-DFBC286B8F66}" type="presParOf" srcId="{D7CCAF68-3E97-4304-A8D8-9A1570A58EEB}" destId="{B5230E6F-5ABB-4815-92D8-2587E0591499}" srcOrd="4" destOrd="0" presId="urn:microsoft.com/office/officeart/2009/3/layout/HorizontalOrganizationChart"/>
    <dgm:cxn modelId="{BF4465C6-4F5E-43CC-A7DD-9E4D7C5AD0CE}" type="presParOf" srcId="{D7CCAF68-3E97-4304-A8D8-9A1570A58EEB}" destId="{D7560776-6A05-477D-B98B-7AA16922EC83}" srcOrd="5" destOrd="0" presId="urn:microsoft.com/office/officeart/2009/3/layout/HorizontalOrganizationChart"/>
    <dgm:cxn modelId="{40796B5F-7C3E-4F8F-85FE-2E1C6AA69A6A}" type="presParOf" srcId="{D7560776-6A05-477D-B98B-7AA16922EC83}" destId="{41A92CB9-BEA7-4EA3-8CCB-D4F0D591270C}" srcOrd="0" destOrd="0" presId="urn:microsoft.com/office/officeart/2009/3/layout/HorizontalOrganizationChart"/>
    <dgm:cxn modelId="{8B3F49DC-627D-4792-BE20-7EE112D303AD}" type="presParOf" srcId="{41A92CB9-BEA7-4EA3-8CCB-D4F0D591270C}" destId="{C7C55AB5-B779-4E73-974A-8DB54F893A21}" srcOrd="0" destOrd="0" presId="urn:microsoft.com/office/officeart/2009/3/layout/HorizontalOrganizationChart"/>
    <dgm:cxn modelId="{FCC994A7-3BF9-4D38-9A07-081747080AC5}" type="presParOf" srcId="{41A92CB9-BEA7-4EA3-8CCB-D4F0D591270C}" destId="{96403510-053B-4686-A136-BCB0B76F84E0}" srcOrd="1" destOrd="0" presId="urn:microsoft.com/office/officeart/2009/3/layout/HorizontalOrganizationChart"/>
    <dgm:cxn modelId="{153E2555-CC71-472D-9A47-B60DB0DF59C7}" type="presParOf" srcId="{D7560776-6A05-477D-B98B-7AA16922EC83}" destId="{57A0A08A-9106-4582-A0BF-B5B67861F674}" srcOrd="1" destOrd="0" presId="urn:microsoft.com/office/officeart/2009/3/layout/HorizontalOrganizationChart"/>
    <dgm:cxn modelId="{FE74E919-AFB5-4627-A068-B5898F247E8A}" type="presParOf" srcId="{D7560776-6A05-477D-B98B-7AA16922EC83}" destId="{B3560BE9-49C5-4D99-A368-165DFB5ED893}" srcOrd="2" destOrd="0" presId="urn:microsoft.com/office/officeart/2009/3/layout/HorizontalOrganizationChart"/>
    <dgm:cxn modelId="{0289849C-4072-41B3-A244-AAB68999D5CF}" type="presParOf" srcId="{0EDBB5F3-701D-4038-9F71-5CA00C0ACEB9}" destId="{7F6D1FE9-183C-4842-8B3F-5EADDDDD4CD9}" srcOrd="2" destOrd="0" presId="urn:microsoft.com/office/officeart/2009/3/layout/HorizontalOrganizationChart"/>
    <dgm:cxn modelId="{E150C807-A13E-4212-B1F9-68097390CB43}" type="presParOf" srcId="{819F4E5F-811A-4005-ACC3-36B44019B7A6}" destId="{40884B53-B559-48C3-98AC-58FE0DABC44C}" srcOrd="4" destOrd="0" presId="urn:microsoft.com/office/officeart/2009/3/layout/HorizontalOrganizationChart"/>
    <dgm:cxn modelId="{BDD3A27E-579C-4640-B313-6AA9055205E1}" type="presParOf" srcId="{819F4E5F-811A-4005-ACC3-36B44019B7A6}" destId="{A5523B2F-E7FB-4C89-BC92-BBEDDE9648D3}" srcOrd="5" destOrd="0" presId="urn:microsoft.com/office/officeart/2009/3/layout/HorizontalOrganizationChart"/>
    <dgm:cxn modelId="{CD4D369B-DEDB-48D1-88BA-C6F8A1522B0E}" type="presParOf" srcId="{A5523B2F-E7FB-4C89-BC92-BBEDDE9648D3}" destId="{5243170F-E976-4A31-99D9-B9F2401301EE}" srcOrd="0" destOrd="0" presId="urn:microsoft.com/office/officeart/2009/3/layout/HorizontalOrganizationChart"/>
    <dgm:cxn modelId="{0171F87D-86DE-49BB-90D0-86EAEB36D049}" type="presParOf" srcId="{5243170F-E976-4A31-99D9-B9F2401301EE}" destId="{CCADD3CB-4CD4-457B-933E-0978151F4679}" srcOrd="0" destOrd="0" presId="urn:microsoft.com/office/officeart/2009/3/layout/HorizontalOrganizationChart"/>
    <dgm:cxn modelId="{6BD1BF73-ABDE-44B6-8C58-3E4A1FD5DC7E}" type="presParOf" srcId="{5243170F-E976-4A31-99D9-B9F2401301EE}" destId="{DE2A53DD-4EE0-4B84-AC56-C9E916D570D0}" srcOrd="1" destOrd="0" presId="urn:microsoft.com/office/officeart/2009/3/layout/HorizontalOrganizationChart"/>
    <dgm:cxn modelId="{99E55460-F963-45FA-93CC-092E11C101F4}" type="presParOf" srcId="{A5523B2F-E7FB-4C89-BC92-BBEDDE9648D3}" destId="{C998AA78-2840-452A-8214-F713070266FA}" srcOrd="1" destOrd="0" presId="urn:microsoft.com/office/officeart/2009/3/layout/HorizontalOrganizationChart"/>
    <dgm:cxn modelId="{C013E571-A2E7-4881-817C-12839CFE41D0}" type="presParOf" srcId="{A5523B2F-E7FB-4C89-BC92-BBEDDE9648D3}" destId="{DA9487D9-E45A-49ED-A445-11B638F14DFB}" srcOrd="2" destOrd="0" presId="urn:microsoft.com/office/officeart/2009/3/layout/HorizontalOrganizationChart"/>
    <dgm:cxn modelId="{ECB355F3-8764-463C-9E4B-2433B2720EB0}" type="presParOf" srcId="{819F4E5F-811A-4005-ACC3-36B44019B7A6}" destId="{43541DC9-D6DC-4256-A37B-7BE1574E768F}" srcOrd="6" destOrd="0" presId="urn:microsoft.com/office/officeart/2009/3/layout/HorizontalOrganizationChart"/>
    <dgm:cxn modelId="{D004CA3A-7523-40B3-8C9B-E2B2614637FC}" type="presParOf" srcId="{819F4E5F-811A-4005-ACC3-36B44019B7A6}" destId="{D4A63EFA-7426-4DD5-98BA-BF65886FD951}" srcOrd="7" destOrd="0" presId="urn:microsoft.com/office/officeart/2009/3/layout/HorizontalOrganizationChart"/>
    <dgm:cxn modelId="{91ACF17C-2624-4339-9ECF-FA9B01A07F96}" type="presParOf" srcId="{D4A63EFA-7426-4DD5-98BA-BF65886FD951}" destId="{07C8D2A2-7DCF-4B1D-AB6B-C6E0FD01336B}" srcOrd="0" destOrd="0" presId="urn:microsoft.com/office/officeart/2009/3/layout/HorizontalOrganizationChart"/>
    <dgm:cxn modelId="{84FE0470-63A3-4804-8B4E-8C527563CED8}" type="presParOf" srcId="{07C8D2A2-7DCF-4B1D-AB6B-C6E0FD01336B}" destId="{080BFFD5-7491-4198-B5CC-7519330B01A0}" srcOrd="0" destOrd="0" presId="urn:microsoft.com/office/officeart/2009/3/layout/HorizontalOrganizationChart"/>
    <dgm:cxn modelId="{E65444E5-D1FC-4E2D-936C-3E2F0E014986}" type="presParOf" srcId="{07C8D2A2-7DCF-4B1D-AB6B-C6E0FD01336B}" destId="{9E8C716A-A79B-4670-BE3F-BF87CBD5D42F}" srcOrd="1" destOrd="0" presId="urn:microsoft.com/office/officeart/2009/3/layout/HorizontalOrganizationChart"/>
    <dgm:cxn modelId="{6E9F4AEB-270C-460A-9C16-9F36CD4C55C5}" type="presParOf" srcId="{D4A63EFA-7426-4DD5-98BA-BF65886FD951}" destId="{61152D57-4A9C-409C-A09F-D1A3B23B31F9}" srcOrd="1" destOrd="0" presId="urn:microsoft.com/office/officeart/2009/3/layout/HorizontalOrganizationChart"/>
    <dgm:cxn modelId="{FE54EEC1-5308-43B0-94D2-45F8288917BE}" type="presParOf" srcId="{D4A63EFA-7426-4DD5-98BA-BF65886FD951}" destId="{61AC8A1D-2899-4C22-A3D6-DDF556B5598D}" srcOrd="2" destOrd="0" presId="urn:microsoft.com/office/officeart/2009/3/layout/HorizontalOrganizationChart"/>
    <dgm:cxn modelId="{C2478A30-CD29-47A2-8804-140281E06666}" type="presParOf" srcId="{27EF516A-4CC4-4C12-A233-25C7FE6F6AFD}" destId="{4F08A9DA-82C1-4DC9-B722-EF9AA29939EA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541DC9-D6DC-4256-A37B-7BE1574E768F}">
      <dsp:nvSpPr>
        <dsp:cNvPr id="0" name=""/>
        <dsp:cNvSpPr/>
      </dsp:nvSpPr>
      <dsp:spPr>
        <a:xfrm>
          <a:off x="1351058" y="2699911"/>
          <a:ext cx="269847" cy="1450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4923" y="0"/>
              </a:lnTo>
              <a:lnTo>
                <a:pt x="134923" y="1450430"/>
              </a:lnTo>
              <a:lnTo>
                <a:pt x="269847" y="14504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884B53-B559-48C3-98AC-58FE0DABC44C}">
      <dsp:nvSpPr>
        <dsp:cNvPr id="0" name=""/>
        <dsp:cNvSpPr/>
      </dsp:nvSpPr>
      <dsp:spPr>
        <a:xfrm>
          <a:off x="1351058" y="2699911"/>
          <a:ext cx="269847" cy="870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4923" y="0"/>
              </a:lnTo>
              <a:lnTo>
                <a:pt x="134923" y="870258"/>
              </a:lnTo>
              <a:lnTo>
                <a:pt x="269847" y="87025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230E6F-5ABB-4815-92D8-2587E0591499}">
      <dsp:nvSpPr>
        <dsp:cNvPr id="0" name=""/>
        <dsp:cNvSpPr/>
      </dsp:nvSpPr>
      <dsp:spPr>
        <a:xfrm>
          <a:off x="2970143" y="2989997"/>
          <a:ext cx="269847" cy="5801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4923" y="0"/>
              </a:lnTo>
              <a:lnTo>
                <a:pt x="134923" y="580172"/>
              </a:lnTo>
              <a:lnTo>
                <a:pt x="269847" y="5801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73056-A6F4-4D34-8769-5D208B8DD442}">
      <dsp:nvSpPr>
        <dsp:cNvPr id="0" name=""/>
        <dsp:cNvSpPr/>
      </dsp:nvSpPr>
      <dsp:spPr>
        <a:xfrm>
          <a:off x="2970143" y="2944277"/>
          <a:ext cx="26984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9847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B6696-2E9C-43E4-9C6F-87D78DD20D78}">
      <dsp:nvSpPr>
        <dsp:cNvPr id="0" name=""/>
        <dsp:cNvSpPr/>
      </dsp:nvSpPr>
      <dsp:spPr>
        <a:xfrm>
          <a:off x="2970143" y="2409825"/>
          <a:ext cx="269847" cy="580172"/>
        </a:xfrm>
        <a:custGeom>
          <a:avLst/>
          <a:gdLst/>
          <a:ahLst/>
          <a:cxnLst/>
          <a:rect l="0" t="0" r="0" b="0"/>
          <a:pathLst>
            <a:path>
              <a:moveTo>
                <a:pt x="0" y="580172"/>
              </a:moveTo>
              <a:lnTo>
                <a:pt x="134923" y="580172"/>
              </a:lnTo>
              <a:lnTo>
                <a:pt x="134923" y="0"/>
              </a:lnTo>
              <a:lnTo>
                <a:pt x="269847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F618EF-9DAF-4E76-95DE-DC3294B11DC3}">
      <dsp:nvSpPr>
        <dsp:cNvPr id="0" name=""/>
        <dsp:cNvSpPr/>
      </dsp:nvSpPr>
      <dsp:spPr>
        <a:xfrm>
          <a:off x="1351058" y="2699911"/>
          <a:ext cx="269847" cy="290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4923" y="0"/>
              </a:lnTo>
              <a:lnTo>
                <a:pt x="134923" y="290086"/>
              </a:lnTo>
              <a:lnTo>
                <a:pt x="269847" y="29008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9D179D-D7B4-4179-B0F4-70CF7934397D}">
      <dsp:nvSpPr>
        <dsp:cNvPr id="0" name=""/>
        <dsp:cNvSpPr/>
      </dsp:nvSpPr>
      <dsp:spPr>
        <a:xfrm>
          <a:off x="2970143" y="1249480"/>
          <a:ext cx="269847" cy="5801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4923" y="0"/>
              </a:lnTo>
              <a:lnTo>
                <a:pt x="134923" y="580172"/>
              </a:lnTo>
              <a:lnTo>
                <a:pt x="269847" y="5801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B15050-40F1-4098-969E-E6F0BFD3AAF8}">
      <dsp:nvSpPr>
        <dsp:cNvPr id="0" name=""/>
        <dsp:cNvSpPr/>
      </dsp:nvSpPr>
      <dsp:spPr>
        <a:xfrm>
          <a:off x="2970143" y="1203760"/>
          <a:ext cx="26984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9847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B47597-EA77-4672-9810-2ABE07EE2DF2}">
      <dsp:nvSpPr>
        <dsp:cNvPr id="0" name=""/>
        <dsp:cNvSpPr/>
      </dsp:nvSpPr>
      <dsp:spPr>
        <a:xfrm>
          <a:off x="2970143" y="669308"/>
          <a:ext cx="269847" cy="580172"/>
        </a:xfrm>
        <a:custGeom>
          <a:avLst/>
          <a:gdLst/>
          <a:ahLst/>
          <a:cxnLst/>
          <a:rect l="0" t="0" r="0" b="0"/>
          <a:pathLst>
            <a:path>
              <a:moveTo>
                <a:pt x="0" y="580172"/>
              </a:moveTo>
              <a:lnTo>
                <a:pt x="134923" y="580172"/>
              </a:lnTo>
              <a:lnTo>
                <a:pt x="134923" y="0"/>
              </a:lnTo>
              <a:lnTo>
                <a:pt x="269847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9802CA-904A-44DE-89D5-3C25F276B6EC}">
      <dsp:nvSpPr>
        <dsp:cNvPr id="0" name=""/>
        <dsp:cNvSpPr/>
      </dsp:nvSpPr>
      <dsp:spPr>
        <a:xfrm>
          <a:off x="1351058" y="1249480"/>
          <a:ext cx="269847" cy="1450430"/>
        </a:xfrm>
        <a:custGeom>
          <a:avLst/>
          <a:gdLst/>
          <a:ahLst/>
          <a:cxnLst/>
          <a:rect l="0" t="0" r="0" b="0"/>
          <a:pathLst>
            <a:path>
              <a:moveTo>
                <a:pt x="0" y="1450430"/>
              </a:moveTo>
              <a:lnTo>
                <a:pt x="134923" y="1450430"/>
              </a:lnTo>
              <a:lnTo>
                <a:pt x="134923" y="0"/>
              </a:lnTo>
              <a:lnTo>
                <a:pt x="26984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5D1910-E236-4E5D-A365-FFAD64F4FC3E}">
      <dsp:nvSpPr>
        <dsp:cNvPr id="0" name=""/>
        <dsp:cNvSpPr/>
      </dsp:nvSpPr>
      <dsp:spPr>
        <a:xfrm>
          <a:off x="1821" y="2494152"/>
          <a:ext cx="1349237" cy="41151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000" kern="1200">
              <a:solidFill>
                <a:sysClr val="windowText" lastClr="000000"/>
              </a:solidFill>
            </a:rPr>
            <a:t>D10 Piedrazojums</a:t>
          </a:r>
          <a:endParaRPr lang="en-US" sz="1000" kern="1200">
            <a:solidFill>
              <a:sysClr val="windowText" lastClr="000000"/>
            </a:solidFill>
          </a:endParaRPr>
        </a:p>
      </dsp:txBody>
      <dsp:txXfrm>
        <a:off x="1821" y="2494152"/>
        <a:ext cx="1349237" cy="411517"/>
      </dsp:txXfrm>
    </dsp:sp>
    <dsp:sp modelId="{AC8D8F64-A531-4B5D-B48C-E8A1C23F0A16}">
      <dsp:nvSpPr>
        <dsp:cNvPr id="0" name=""/>
        <dsp:cNvSpPr/>
      </dsp:nvSpPr>
      <dsp:spPr>
        <a:xfrm>
          <a:off x="1620906" y="1043722"/>
          <a:ext cx="1349237" cy="41151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900" kern="1200">
              <a:solidFill>
                <a:sysClr val="windowText" lastClr="000000"/>
              </a:solidFill>
            </a:rPr>
            <a:t>D10C1 Piedrazojums (izņemot </a:t>
          </a:r>
          <a:r>
            <a:rPr lang="lv-LV" sz="1000" kern="1200">
              <a:solidFill>
                <a:schemeClr val="tx1"/>
              </a:solidFill>
            </a:rPr>
            <a:t>mikropiedrazojumu</a:t>
          </a:r>
          <a:r>
            <a:rPr lang="lv-LV" sz="900" kern="1200">
              <a:solidFill>
                <a:sysClr val="windowText" lastClr="000000"/>
              </a:solidFill>
            </a:rPr>
            <a:t>)</a:t>
          </a:r>
          <a:endParaRPr lang="en-US" sz="900" kern="1200">
            <a:solidFill>
              <a:sysClr val="windowText" lastClr="000000"/>
            </a:solidFill>
          </a:endParaRPr>
        </a:p>
      </dsp:txBody>
      <dsp:txXfrm>
        <a:off x="1620906" y="1043722"/>
        <a:ext cx="1349237" cy="411517"/>
      </dsp:txXfrm>
    </dsp:sp>
    <dsp:sp modelId="{DF77977F-48D1-42B9-8966-93193D529FB0}">
      <dsp:nvSpPr>
        <dsp:cNvPr id="0" name=""/>
        <dsp:cNvSpPr/>
      </dsp:nvSpPr>
      <dsp:spPr>
        <a:xfrm>
          <a:off x="3239991" y="463550"/>
          <a:ext cx="1349237" cy="41151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000" kern="1200">
              <a:solidFill>
                <a:schemeClr val="tx1"/>
              </a:solidFill>
            </a:rPr>
            <a:t>Piekrastes piedrazojums</a:t>
          </a:r>
          <a:endParaRPr lang="en-US" sz="1000" kern="1200">
            <a:solidFill>
              <a:schemeClr val="tx1"/>
            </a:solidFill>
          </a:endParaRPr>
        </a:p>
      </dsp:txBody>
      <dsp:txXfrm>
        <a:off x="3239991" y="463550"/>
        <a:ext cx="1349237" cy="411517"/>
      </dsp:txXfrm>
    </dsp:sp>
    <dsp:sp modelId="{63AD13C3-4D7C-4EDB-A786-67B26D3F65F3}">
      <dsp:nvSpPr>
        <dsp:cNvPr id="0" name=""/>
        <dsp:cNvSpPr/>
      </dsp:nvSpPr>
      <dsp:spPr>
        <a:xfrm>
          <a:off x="3239991" y="1043722"/>
          <a:ext cx="1349237" cy="411517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000" kern="1200">
              <a:solidFill>
                <a:schemeClr val="tx1"/>
              </a:solidFill>
            </a:rPr>
            <a:t>Ūdens piedrazojums</a:t>
          </a:r>
          <a:endParaRPr lang="en-US" sz="1000" kern="1200">
            <a:solidFill>
              <a:schemeClr val="tx1"/>
            </a:solidFill>
          </a:endParaRPr>
        </a:p>
      </dsp:txBody>
      <dsp:txXfrm>
        <a:off x="3239991" y="1043722"/>
        <a:ext cx="1349237" cy="411517"/>
      </dsp:txXfrm>
    </dsp:sp>
    <dsp:sp modelId="{486FA58D-DFC9-44B5-83A0-0EB5EA843229}">
      <dsp:nvSpPr>
        <dsp:cNvPr id="0" name=""/>
        <dsp:cNvSpPr/>
      </dsp:nvSpPr>
      <dsp:spPr>
        <a:xfrm>
          <a:off x="3239991" y="1623894"/>
          <a:ext cx="1349237" cy="411517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000" kern="1200">
              <a:solidFill>
                <a:schemeClr val="tx1"/>
              </a:solidFill>
            </a:rPr>
            <a:t>Sedimentu piedrazojums</a:t>
          </a:r>
          <a:endParaRPr lang="en-US" sz="1000" kern="1200">
            <a:solidFill>
              <a:schemeClr val="tx1"/>
            </a:solidFill>
          </a:endParaRPr>
        </a:p>
      </dsp:txBody>
      <dsp:txXfrm>
        <a:off x="3239991" y="1623894"/>
        <a:ext cx="1349237" cy="411517"/>
      </dsp:txXfrm>
    </dsp:sp>
    <dsp:sp modelId="{24B095FC-E7C1-4B54-97DB-21CB2D9B8861}">
      <dsp:nvSpPr>
        <dsp:cNvPr id="0" name=""/>
        <dsp:cNvSpPr/>
      </dsp:nvSpPr>
      <dsp:spPr>
        <a:xfrm>
          <a:off x="1620906" y="2784238"/>
          <a:ext cx="1349237" cy="41151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000" kern="1200">
              <a:solidFill>
                <a:sysClr val="windowText" lastClr="000000"/>
              </a:solidFill>
            </a:rPr>
            <a:t>D10C2 Mikropiedrazojums</a:t>
          </a:r>
          <a:endParaRPr lang="en-US" sz="1000" kern="1200">
            <a:solidFill>
              <a:sysClr val="windowText" lastClr="000000"/>
            </a:solidFill>
          </a:endParaRPr>
        </a:p>
      </dsp:txBody>
      <dsp:txXfrm>
        <a:off x="1620906" y="2784238"/>
        <a:ext cx="1349237" cy="411517"/>
      </dsp:txXfrm>
    </dsp:sp>
    <dsp:sp modelId="{1F46494F-BEA4-443D-AECE-649EED2E8A6F}">
      <dsp:nvSpPr>
        <dsp:cNvPr id="0" name=""/>
        <dsp:cNvSpPr/>
      </dsp:nvSpPr>
      <dsp:spPr>
        <a:xfrm>
          <a:off x="3239991" y="2204066"/>
          <a:ext cx="1349237" cy="411517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000" kern="1200">
              <a:solidFill>
                <a:schemeClr val="tx1"/>
              </a:solidFill>
            </a:rPr>
            <a:t>Piekrastes mikropiedrazojums</a:t>
          </a:r>
          <a:endParaRPr lang="en-US" sz="1000" kern="1200">
            <a:solidFill>
              <a:schemeClr val="tx1"/>
            </a:solidFill>
          </a:endParaRPr>
        </a:p>
      </dsp:txBody>
      <dsp:txXfrm>
        <a:off x="3239991" y="2204066"/>
        <a:ext cx="1349237" cy="411517"/>
      </dsp:txXfrm>
    </dsp:sp>
    <dsp:sp modelId="{D161D57C-2BBD-4848-9BC3-7E4711C10500}">
      <dsp:nvSpPr>
        <dsp:cNvPr id="0" name=""/>
        <dsp:cNvSpPr/>
      </dsp:nvSpPr>
      <dsp:spPr>
        <a:xfrm>
          <a:off x="3239991" y="2784238"/>
          <a:ext cx="1349237" cy="41151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000" kern="1200">
              <a:solidFill>
                <a:schemeClr val="tx1"/>
              </a:solidFill>
            </a:rPr>
            <a:t>Ūdens mikropiedrazojums</a:t>
          </a:r>
          <a:endParaRPr lang="en-US" sz="1000" kern="1200">
            <a:solidFill>
              <a:schemeClr val="tx1"/>
            </a:solidFill>
          </a:endParaRPr>
        </a:p>
      </dsp:txBody>
      <dsp:txXfrm>
        <a:off x="3239991" y="2784238"/>
        <a:ext cx="1349237" cy="411517"/>
      </dsp:txXfrm>
    </dsp:sp>
    <dsp:sp modelId="{C7C55AB5-B779-4E73-974A-8DB54F893A21}">
      <dsp:nvSpPr>
        <dsp:cNvPr id="0" name=""/>
        <dsp:cNvSpPr/>
      </dsp:nvSpPr>
      <dsp:spPr>
        <a:xfrm>
          <a:off x="3239991" y="3364410"/>
          <a:ext cx="1349237" cy="411517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000" kern="1200">
              <a:solidFill>
                <a:schemeClr val="tx1"/>
              </a:solidFill>
            </a:rPr>
            <a:t>Sedimentu mikropiedrazojums</a:t>
          </a:r>
          <a:endParaRPr lang="en-US" sz="1000" kern="1200">
            <a:solidFill>
              <a:schemeClr val="tx1"/>
            </a:solidFill>
          </a:endParaRPr>
        </a:p>
      </dsp:txBody>
      <dsp:txXfrm>
        <a:off x="3239991" y="3364410"/>
        <a:ext cx="1349237" cy="411517"/>
      </dsp:txXfrm>
    </dsp:sp>
    <dsp:sp modelId="{CCADD3CB-4CD4-457B-933E-0978151F4679}">
      <dsp:nvSpPr>
        <dsp:cNvPr id="0" name=""/>
        <dsp:cNvSpPr/>
      </dsp:nvSpPr>
      <dsp:spPr>
        <a:xfrm>
          <a:off x="1620906" y="3364410"/>
          <a:ext cx="1349237" cy="411517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000" kern="1200">
              <a:solidFill>
                <a:sysClr val="windowText" lastClr="000000"/>
              </a:solidFill>
            </a:rPr>
            <a:t>D10C3 Jūras dzīvnieku apēstais piedrazojums</a:t>
          </a:r>
          <a:endParaRPr lang="en-US" sz="1000" kern="1200">
            <a:solidFill>
              <a:sysClr val="windowText" lastClr="000000"/>
            </a:solidFill>
          </a:endParaRPr>
        </a:p>
      </dsp:txBody>
      <dsp:txXfrm>
        <a:off x="1620906" y="3364410"/>
        <a:ext cx="1349237" cy="411517"/>
      </dsp:txXfrm>
    </dsp:sp>
    <dsp:sp modelId="{080BFFD5-7491-4198-B5CC-7519330B01A0}">
      <dsp:nvSpPr>
        <dsp:cNvPr id="0" name=""/>
        <dsp:cNvSpPr/>
      </dsp:nvSpPr>
      <dsp:spPr>
        <a:xfrm>
          <a:off x="1620906" y="3944582"/>
          <a:ext cx="1349237" cy="411517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000" kern="1200">
              <a:solidFill>
                <a:sysClr val="windowText" lastClr="000000"/>
              </a:solidFill>
            </a:rPr>
            <a:t>D10C4 Piedrazojuma ietekme uz dzīvniekiem</a:t>
          </a:r>
          <a:endParaRPr lang="en-US" sz="1000" kern="1200">
            <a:solidFill>
              <a:sysClr val="windowText" lastClr="000000"/>
            </a:solidFill>
          </a:endParaRPr>
        </a:p>
      </dsp:txBody>
      <dsp:txXfrm>
        <a:off x="1620906" y="3944582"/>
        <a:ext cx="1349237" cy="4115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D2C27-F573-CF46-A534-E51FF0BFDF87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497BB-6011-B546-8313-DA31FC8C5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20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8497BB-6011-B546-8313-DA31FC8C53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63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8497BB-6011-B546-8313-DA31FC8C534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336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ākum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E3D96C-2226-9340-BB27-F13440A6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8FA2C5-34E0-9043-8421-DA747185682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E857BEC-95F3-FF44-9DA9-18A602924C64}"/>
              </a:ext>
            </a:extLst>
          </p:cNvPr>
          <p:cNvCxnSpPr/>
          <p:nvPr userDrawn="1"/>
        </p:nvCxnSpPr>
        <p:spPr>
          <a:xfrm>
            <a:off x="1042988" y="0"/>
            <a:ext cx="0" cy="68580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AAF2F3-8061-344F-BC9E-81ACD22B9EDD}"/>
              </a:ext>
            </a:extLst>
          </p:cNvPr>
          <p:cNvCxnSpPr>
            <a:cxnSpLocks/>
          </p:cNvCxnSpPr>
          <p:nvPr userDrawn="1"/>
        </p:nvCxnSpPr>
        <p:spPr>
          <a:xfrm>
            <a:off x="0" y="5629276"/>
            <a:ext cx="121920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A162D914-6053-C043-87F5-64DBE7C1BA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8788" y="1782357"/>
            <a:ext cx="9625009" cy="2387600"/>
          </a:xfrm>
          <a:prstGeom prst="rect">
            <a:avLst/>
          </a:prstGeom>
        </p:spPr>
        <p:txBody>
          <a:bodyPr anchor="b"/>
          <a:lstStyle>
            <a:lvl1pPr marL="0" algn="r">
              <a:defRPr lang="en-US" sz="5000" b="0" i="0" u="none" strike="noStrike" baseline="0" smtClean="0">
                <a:effectLst/>
              </a:defRPr>
            </a:lvl1pPr>
          </a:lstStyle>
          <a:p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ŠIS IR PREZENTĀCIJAS NOSAUKUMS</a:t>
            </a:r>
            <a:endParaRPr lang="en-US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8589DE3-3152-C94D-97D7-ACDD12996FB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5775156" y="4433184"/>
            <a:ext cx="5578641" cy="75317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lang="en-US" sz="2000" b="0" i="0" u="none" strike="noStrike" baseline="0" smtClean="0"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VĀRDS UZVĀRDS, 19.10.2022.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B5EC2EA-67DA-7545-AA88-9C5100D74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8788" y="669108"/>
            <a:ext cx="2383006" cy="80043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485AA50-95E1-B641-9245-8AB9D518AEF1}"/>
              </a:ext>
            </a:extLst>
          </p:cNvPr>
          <p:cNvSpPr/>
          <p:nvPr userDrawn="1"/>
        </p:nvSpPr>
        <p:spPr>
          <a:xfrm>
            <a:off x="694664" y="669108"/>
            <a:ext cx="685800" cy="5503092"/>
          </a:xfrm>
          <a:prstGeom prst="rect">
            <a:avLst/>
          </a:prstGeom>
          <a:solidFill>
            <a:srgbClr val="23317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8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_satura slaids ar bil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A39B9-E5BB-BE4B-AA77-23F2A64E3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8537" y="528638"/>
            <a:ext cx="655978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C2E6E6-E497-454D-847E-7F30A94A0A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" y="0"/>
            <a:ext cx="4872037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E3D96C-2226-9340-BB27-F13440A6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8FA2C5-34E0-9043-8421-DA747185682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E857BEC-95F3-FF44-9DA9-18A602924C64}"/>
              </a:ext>
            </a:extLst>
          </p:cNvPr>
          <p:cNvCxnSpPr/>
          <p:nvPr userDrawn="1"/>
        </p:nvCxnSpPr>
        <p:spPr>
          <a:xfrm>
            <a:off x="4883613" y="0"/>
            <a:ext cx="0" cy="68580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AAF2F3-8061-344F-BC9E-81ACD22B9EDD}"/>
              </a:ext>
            </a:extLst>
          </p:cNvPr>
          <p:cNvCxnSpPr>
            <a:cxnSpLocks/>
          </p:cNvCxnSpPr>
          <p:nvPr userDrawn="1"/>
        </p:nvCxnSpPr>
        <p:spPr>
          <a:xfrm>
            <a:off x="4872038" y="2128838"/>
            <a:ext cx="7319962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74B964F-D79C-8940-9D43-E9D989AF954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388537" y="2300951"/>
            <a:ext cx="6559781" cy="37285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2220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aragraph_ap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2210ED-5632-254E-8E97-5D657DFD4912}"/>
              </a:ext>
            </a:extLst>
          </p:cNvPr>
          <p:cNvCxnSpPr/>
          <p:nvPr userDrawn="1"/>
        </p:nvCxnSpPr>
        <p:spPr>
          <a:xfrm>
            <a:off x="4883613" y="0"/>
            <a:ext cx="0" cy="68580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050DCD25-AE06-4041-943F-1992070D6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464" y="1071562"/>
            <a:ext cx="3703636" cy="8572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1E33402-1AF6-204A-9D10-7331762BB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5464" y="2184003"/>
            <a:ext cx="3703636" cy="20419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994E69-0A31-3C4C-AD8A-B839E5D453DA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321301" y="1071562"/>
            <a:ext cx="6494461" cy="5572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5720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citā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50DCD25-AE06-4041-943F-1992070D69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062" y="2714624"/>
            <a:ext cx="10833099" cy="657225"/>
          </a:xfrm>
          <a:prstGeom prst="rect">
            <a:avLst/>
          </a:prstGeom>
        </p:spPr>
        <p:txBody>
          <a:bodyPr anchor="b"/>
          <a:lstStyle>
            <a:lvl1pPr algn="ctr">
              <a:defRPr lang="en-US" b="0" i="0" u="none" strike="noStrike" smtClean="0">
                <a:effectLst/>
              </a:defRPr>
            </a:lvl1pPr>
          </a:lstStyle>
          <a:p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Šiet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var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ievietot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citātu,šeit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var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ievietot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citātu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.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8750AC-9A31-5F43-BF2B-11886C7046C1}"/>
              </a:ext>
            </a:extLst>
          </p:cNvPr>
          <p:cNvCxnSpPr>
            <a:cxnSpLocks/>
          </p:cNvCxnSpPr>
          <p:nvPr userDrawn="1"/>
        </p:nvCxnSpPr>
        <p:spPr>
          <a:xfrm>
            <a:off x="0" y="5629276"/>
            <a:ext cx="121920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9675B464-DB39-3E4F-917A-F250EDFABFEB}"/>
              </a:ext>
            </a:extLst>
          </p:cNvPr>
          <p:cNvSpPr/>
          <p:nvPr userDrawn="1"/>
        </p:nvSpPr>
        <p:spPr>
          <a:xfrm rot="5400000">
            <a:off x="5753099" y="2877730"/>
            <a:ext cx="685800" cy="5503092"/>
          </a:xfrm>
          <a:prstGeom prst="rect">
            <a:avLst/>
          </a:prstGeom>
          <a:solidFill>
            <a:srgbClr val="23317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994E69-0A31-3C4C-AD8A-B839E5D453DA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3897517" y="5435943"/>
            <a:ext cx="4414837" cy="386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0051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8464806-8FA5-9B4A-B67E-18C9C8528AD2}"/>
              </a:ext>
            </a:extLst>
          </p:cNvPr>
          <p:cNvCxnSpPr>
            <a:cxnSpLocks/>
          </p:cNvCxnSpPr>
          <p:nvPr userDrawn="1"/>
        </p:nvCxnSpPr>
        <p:spPr>
          <a:xfrm>
            <a:off x="1042988" y="0"/>
            <a:ext cx="0" cy="68580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F97B8DE-E685-B24A-974D-6B665B44C289}"/>
              </a:ext>
            </a:extLst>
          </p:cNvPr>
          <p:cNvCxnSpPr>
            <a:cxnSpLocks/>
          </p:cNvCxnSpPr>
          <p:nvPr userDrawn="1"/>
        </p:nvCxnSpPr>
        <p:spPr>
          <a:xfrm>
            <a:off x="1028700" y="5629276"/>
            <a:ext cx="111633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DF41D876-2EC1-C143-A7A4-D666DB8255F4}"/>
              </a:ext>
            </a:extLst>
          </p:cNvPr>
          <p:cNvSpPr/>
          <p:nvPr userDrawn="1"/>
        </p:nvSpPr>
        <p:spPr>
          <a:xfrm>
            <a:off x="685798" y="828675"/>
            <a:ext cx="5386389" cy="515778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3D36B2-780C-A546-B185-2B01868D2D5C}"/>
              </a:ext>
            </a:extLst>
          </p:cNvPr>
          <p:cNvSpPr/>
          <p:nvPr userDrawn="1"/>
        </p:nvSpPr>
        <p:spPr>
          <a:xfrm>
            <a:off x="6257925" y="828674"/>
            <a:ext cx="5353050" cy="515778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667ABAF-B7EA-9642-BC50-6A87F8F23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179" y="1843087"/>
            <a:ext cx="4009227" cy="85725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04AE5EE0-09AB-6F41-8ABD-EC1D42602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00179" y="2955528"/>
            <a:ext cx="4009227" cy="20419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2B77CCFB-472D-FA41-9611-F98A68FA0A44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953254" y="2955528"/>
            <a:ext cx="4009227" cy="20419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541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_datu slaid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8464806-8FA5-9B4A-B67E-18C9C8528AD2}"/>
              </a:ext>
            </a:extLst>
          </p:cNvPr>
          <p:cNvCxnSpPr>
            <a:cxnSpLocks/>
          </p:cNvCxnSpPr>
          <p:nvPr userDrawn="1"/>
        </p:nvCxnSpPr>
        <p:spPr>
          <a:xfrm>
            <a:off x="1042988" y="0"/>
            <a:ext cx="0" cy="68580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F97B8DE-E685-B24A-974D-6B665B44C289}"/>
              </a:ext>
            </a:extLst>
          </p:cNvPr>
          <p:cNvCxnSpPr>
            <a:cxnSpLocks/>
          </p:cNvCxnSpPr>
          <p:nvPr userDrawn="1"/>
        </p:nvCxnSpPr>
        <p:spPr>
          <a:xfrm>
            <a:off x="1028700" y="2712456"/>
            <a:ext cx="111633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0699BD63-CC70-624F-AED5-CA4D2332F073}"/>
              </a:ext>
            </a:extLst>
          </p:cNvPr>
          <p:cNvSpPr/>
          <p:nvPr userDrawn="1"/>
        </p:nvSpPr>
        <p:spPr>
          <a:xfrm>
            <a:off x="685798" y="613459"/>
            <a:ext cx="5055245" cy="56600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D9BCB04-0E51-1C43-9587-22B8A735AA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02464" y="848196"/>
            <a:ext cx="4572361" cy="5124341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grafiks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7CFD9D0-ADC1-8E41-8507-18D4DB7C1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5456" y="1715766"/>
            <a:ext cx="5512377" cy="85725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17800E6-563D-414A-8191-E403FC3176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85456" y="2828207"/>
            <a:ext cx="5512377" cy="34452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7512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lbum_f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8464806-8FA5-9B4A-B67E-18C9C8528AD2}"/>
              </a:ext>
            </a:extLst>
          </p:cNvPr>
          <p:cNvCxnSpPr>
            <a:cxnSpLocks/>
          </p:cNvCxnSpPr>
          <p:nvPr userDrawn="1"/>
        </p:nvCxnSpPr>
        <p:spPr>
          <a:xfrm>
            <a:off x="1085850" y="0"/>
            <a:ext cx="0" cy="68580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F97B8DE-E685-B24A-974D-6B665B44C289}"/>
              </a:ext>
            </a:extLst>
          </p:cNvPr>
          <p:cNvCxnSpPr>
            <a:cxnSpLocks/>
          </p:cNvCxnSpPr>
          <p:nvPr userDrawn="1"/>
        </p:nvCxnSpPr>
        <p:spPr>
          <a:xfrm>
            <a:off x="11044237" y="0"/>
            <a:ext cx="0" cy="68580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E448DE7-FA05-224D-B0EB-7D444203930F}"/>
              </a:ext>
            </a:extLst>
          </p:cNvPr>
          <p:cNvCxnSpPr>
            <a:cxnSpLocks/>
          </p:cNvCxnSpPr>
          <p:nvPr userDrawn="1"/>
        </p:nvCxnSpPr>
        <p:spPr>
          <a:xfrm>
            <a:off x="6110287" y="0"/>
            <a:ext cx="0" cy="68580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5F878010-B594-684F-84DA-E9588A8096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9639" y="580362"/>
            <a:ext cx="3552524" cy="21512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D64BA48C-9AD9-914C-8A71-11FAF73EEB4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79638" y="3020992"/>
            <a:ext cx="3552524" cy="32872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DE6C1BA1-C9EE-B042-BCA1-F02E53DEFAA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070388" y="580362"/>
            <a:ext cx="3552524" cy="32872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8D7EDACD-84E3-5D49-8DC0-BC98E549613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070388" y="4156938"/>
            <a:ext cx="3552524" cy="21512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BADD0E17-41E0-E049-B35B-E4107F1CCB3E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482237" y="580362"/>
            <a:ext cx="3238077" cy="57278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216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with pic_Noslēguma slaids ar bild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A39B9-E5BB-BE4B-AA77-23F2A64E36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57775" y="1073345"/>
            <a:ext cx="6890543" cy="1600200"/>
          </a:xfrm>
          <a:prstGeom prst="rect">
            <a:avLst/>
          </a:prstGeom>
        </p:spPr>
        <p:txBody>
          <a:bodyPr anchor="b"/>
          <a:lstStyle>
            <a:lvl1pPr algn="r">
              <a:defRPr sz="3200"/>
            </a:lvl1pPr>
          </a:lstStyle>
          <a:p>
            <a:r>
              <a:rPr lang="en-US" dirty="0" err="1"/>
              <a:t>Kontaktinformācija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C2E6E6-E497-454D-847E-7F30A94A0A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" y="0"/>
            <a:ext cx="4872037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E3D96C-2226-9340-BB27-F13440A6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8FA2C5-34E0-9043-8421-DA747185682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74B964F-D79C-8940-9D43-E9D989AF954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57775" y="2836985"/>
            <a:ext cx="6890543" cy="319248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14614B-8CE9-E84B-B235-5FE21DAFA1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6119" y="443225"/>
            <a:ext cx="2527593" cy="84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4213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C0AF2-1AF6-48A2-97A3-F1E27526CE87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7189-78A4-4A1C-8F0D-CA5093F51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44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9000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62" r:id="rId4"/>
    <p:sldLayoutId id="2147483663" r:id="rId5"/>
    <p:sldLayoutId id="2147483665" r:id="rId6"/>
    <p:sldLayoutId id="2147483664" r:id="rId7"/>
    <p:sldLayoutId id="2147483666" r:id="rId8"/>
    <p:sldLayoutId id="214748366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9F71AF-6608-9541-B059-A9F54FEA9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9396" y="1524097"/>
            <a:ext cx="9824402" cy="2548991"/>
          </a:xfrm>
        </p:spPr>
        <p:txBody>
          <a:bodyPr/>
          <a:lstStyle/>
          <a:p>
            <a:r>
              <a:rPr lang="lv-LV" sz="4400" dirty="0"/>
              <a:t>Baltijas jūras vides stāvoklis</a:t>
            </a:r>
            <a:endParaRPr lang="en-US" sz="44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5DEACBC-2C8A-1543-9C12-ECA1939E4A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163570" y="4175320"/>
            <a:ext cx="8343560" cy="1554922"/>
          </a:xfrm>
        </p:spPr>
        <p:txBody>
          <a:bodyPr/>
          <a:lstStyle/>
          <a:p>
            <a:pPr marL="0" marR="0" algn="ctr">
              <a:lnSpc>
                <a:spcPct val="115000"/>
              </a:lnSpc>
              <a:spcAft>
                <a:spcPts val="400"/>
              </a:spcAft>
            </a:pPr>
            <a:r>
              <a:rPr lang="lv-LV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Iespējamā misija: Ilgtspējīga Baltijas jūra</a:t>
            </a:r>
          </a:p>
          <a:p>
            <a:pPr marL="0" marR="0" algn="ctr">
              <a:lnSpc>
                <a:spcPct val="115000"/>
              </a:lnSpc>
              <a:spcAft>
                <a:spcPts val="400"/>
              </a:spcAft>
            </a:pPr>
            <a:r>
              <a:rPr lang="en-US" dirty="0"/>
              <a:t>Juris Aigars, 202</a:t>
            </a:r>
            <a:r>
              <a:rPr lang="lv-LV" dirty="0"/>
              <a:t>6</a:t>
            </a:r>
            <a:r>
              <a:rPr lang="en-US" dirty="0"/>
              <a:t>.gada </a:t>
            </a:r>
            <a:r>
              <a:rPr lang="lv-LV" dirty="0"/>
              <a:t>20.februāris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814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49D96-8863-2D0E-D263-F00D3EC57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799364" cy="1218038"/>
          </a:xfrm>
        </p:spPr>
        <p:txBody>
          <a:bodyPr/>
          <a:lstStyle/>
          <a:p>
            <a:r>
              <a:rPr lang="lv-LV" dirty="0"/>
              <a:t>Ķīnas zvejnieki pie Dienvidamerikas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CCAE6-5378-E640-167E-C187E535C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1798"/>
            <a:ext cx="5668736" cy="4667628"/>
          </a:xfrm>
        </p:spPr>
        <p:txBody>
          <a:bodyPr>
            <a:normAutofit/>
          </a:bodyPr>
          <a:lstStyle/>
          <a:p>
            <a:r>
              <a:rPr lang="lv-LV" dirty="0"/>
              <a:t>Ap 500 Ķīnas kuģiem gadā tiek reģistrēti pie Argentīnas EEZ robežas, zvejojot kalmārus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E45F31-4202-F939-56C6-07DBDEC59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955" y="365126"/>
            <a:ext cx="5490045" cy="60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741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2F10B-F95F-A1EF-AD9C-10EFBB8DE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665" y="548640"/>
            <a:ext cx="6628598" cy="1007652"/>
          </a:xfrm>
        </p:spPr>
        <p:txBody>
          <a:bodyPr/>
          <a:lstStyle/>
          <a:p>
            <a:r>
              <a:rPr lang="lv-LV" dirty="0"/>
              <a:t>Lašu stāsts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64B28-6CD0-DAA7-3D2E-5A5E1B1AE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75578"/>
            <a:ext cx="7423929" cy="2234947"/>
          </a:xfrm>
        </p:spPr>
        <p:txBody>
          <a:bodyPr>
            <a:normAutofit/>
          </a:bodyPr>
          <a:lstStyle/>
          <a:p>
            <a:r>
              <a:rPr lang="lv-LV" sz="2000" dirty="0"/>
              <a:t>Baltijas jūras laši ne tik senā pagātnē bija gana izplatīti. Šodien to nozveja ir ierobežota, jo populācija nav diez ko daudzskaitīga. </a:t>
            </a:r>
          </a:p>
          <a:p>
            <a:r>
              <a:rPr lang="lv-LV" sz="2000" dirty="0"/>
              <a:t>Lielākā daļa upju, kur laši kādreiz nārstoja vairs nav labā stāvoklī</a:t>
            </a:r>
          </a:p>
          <a:p>
            <a:r>
              <a:rPr lang="lv-LV" sz="2000" dirty="0"/>
              <a:t>Nākas veikt mākslīgu dabīgās populācijas uzturēšanu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CF8A66-70D9-E7AB-F9A7-CE5FE7040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642" y="1042662"/>
            <a:ext cx="4115768" cy="5815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679C55-5CEB-7CA3-7803-B88BCBDBA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097" y="4229811"/>
            <a:ext cx="3283340" cy="245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785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60154-1127-D285-2B78-190FABC4D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4565D-F7E5-292A-167B-9862714F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665" y="548640"/>
            <a:ext cx="6628598" cy="1007652"/>
          </a:xfrm>
        </p:spPr>
        <p:txBody>
          <a:bodyPr/>
          <a:lstStyle/>
          <a:p>
            <a:r>
              <a:rPr lang="lv-LV" dirty="0"/>
              <a:t>Piesārņojošās vielas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1B472-2176-7756-96AE-A8A7D29B4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6292"/>
            <a:ext cx="9323314" cy="3583599"/>
          </a:xfrm>
        </p:spPr>
        <p:txBody>
          <a:bodyPr>
            <a:normAutofit/>
          </a:bodyPr>
          <a:lstStyle/>
          <a:p>
            <a:r>
              <a:rPr lang="lv-LV" sz="2400" dirty="0"/>
              <a:t>Īpaši neaizdomājoties, mēs ikdienā lietojam produktus, kas satur simtiem dažādu savienojumu </a:t>
            </a:r>
          </a:p>
          <a:p>
            <a:r>
              <a:rPr lang="lv-LV" sz="2400" dirty="0"/>
              <a:t>Daļa no šiem savienojumiem apzināti ir veidoti toksiski (pesticīdi, herbicīdi, krāsu piedevas), citiem tā ir blakus īpašība</a:t>
            </a:r>
          </a:p>
          <a:p>
            <a:r>
              <a:rPr lang="lv-LV" sz="2400" dirty="0"/>
              <a:t>Savienojumi neizbēgami nonāk vidē un ietekmē mūsu veselību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75525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D0EAB-D643-A1A3-71A6-E974FF28D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8D733-DF38-2EB0-2264-8C4FD459F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665" y="548640"/>
            <a:ext cx="6628598" cy="1007652"/>
          </a:xfrm>
        </p:spPr>
        <p:txBody>
          <a:bodyPr/>
          <a:lstStyle/>
          <a:p>
            <a:r>
              <a:rPr lang="lv-LV" dirty="0"/>
              <a:t>Piesārņojošās vielas - DDT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FAA9A690-9F1F-B8BB-81EA-0AF81CBE96BB}"/>
              </a:ext>
            </a:extLst>
          </p:cNvPr>
          <p:cNvSpPr txBox="1">
            <a:spLocks/>
          </p:cNvSpPr>
          <p:nvPr/>
        </p:nvSpPr>
        <p:spPr>
          <a:xfrm>
            <a:off x="747561" y="1426839"/>
            <a:ext cx="8848825" cy="18204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2400" dirty="0"/>
              <a:t>DDT izmantošana insektu apkarošanā aizsākās 1940-tajos</a:t>
            </a:r>
          </a:p>
          <a:p>
            <a:r>
              <a:rPr lang="lv-LV" sz="2400" dirty="0"/>
              <a:t>Tikai 1960-tajos – 70-tajos tika pilnībā apzināta tā ietekme un tā lietošana Eiropā tika azliegta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56C9A9D-49B6-CA96-BF05-0EA05A721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v-LV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0D98A0-BF06-93AE-2B96-84D6DFA2A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994" y="3369809"/>
            <a:ext cx="3003370" cy="33671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D12A81-F923-154C-52D9-43E8B08CE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0883" y="3705726"/>
            <a:ext cx="5626205" cy="279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09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EEFA4-E650-A2EC-109B-51B5D4867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7025" y="465167"/>
            <a:ext cx="6559781" cy="1193151"/>
          </a:xfrm>
        </p:spPr>
        <p:txBody>
          <a:bodyPr/>
          <a:lstStyle/>
          <a:p>
            <a:pPr algn="ctr"/>
            <a:r>
              <a:rPr lang="lv-LV" dirty="0"/>
              <a:t>Pelēkais ronis - skaits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EB862F-CA78-CC5D-C77F-6DA0B9500E2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211556" y="2123970"/>
            <a:ext cx="6559781" cy="4734029"/>
          </a:xfrm>
        </p:spPr>
        <p:txBody>
          <a:bodyPr/>
          <a:lstStyle/>
          <a:p>
            <a:r>
              <a:rPr lang="lv-LV" dirty="0"/>
              <a:t>LVS robežvērtība ir 10 000 īpatņi. Pēc 2021.gada uzskaites datiem Baltijas jūras pelēko roņu populāciju veido ap 60 000 īpatņu – LVS ir sasniegts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F8E0F6E-8889-C641-5A5A-E8EEB516681A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EA86C4-24F5-5489-D752-3B6AD7ADF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94" y="1658318"/>
            <a:ext cx="4731071" cy="326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926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7CE84-7D82-6194-EC23-E3AC176B9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8537" y="28430"/>
            <a:ext cx="6559781" cy="800100"/>
          </a:xfrm>
        </p:spPr>
        <p:txBody>
          <a:bodyPr/>
          <a:lstStyle/>
          <a:p>
            <a:pPr algn="ctr"/>
            <a:r>
              <a:rPr lang="lv-LV" dirty="0"/>
              <a:t>Piesārņotāju novērtējums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20F643-0CAF-4542-731E-223ED943083A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EAA0FD-23AE-D1D6-F717-C0CEC14BE1E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32785" y="832820"/>
            <a:ext cx="6915533" cy="1076430"/>
          </a:xfrm>
        </p:spPr>
        <p:txBody>
          <a:bodyPr/>
          <a:lstStyle/>
          <a:p>
            <a:r>
              <a:rPr lang="lv-LV" dirty="0"/>
              <a:t>Šobrīd aktuālākie savienojumi (elementi) ir dzīvsudranbs un polibromētie savienojumi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FA6D93-4B85-10C0-2167-6E6028991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49" y="28430"/>
            <a:ext cx="4550535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CB2C26-4E3E-4CE5-EA5E-9CA81892F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8537" y="2208393"/>
            <a:ext cx="6259503" cy="442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106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6EBF3-C625-BBD6-3E5D-0AC86CB45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50" y="214236"/>
            <a:ext cx="6559781" cy="809750"/>
          </a:xfrm>
        </p:spPr>
        <p:txBody>
          <a:bodyPr/>
          <a:lstStyle/>
          <a:p>
            <a:pPr algn="ctr"/>
            <a:r>
              <a:rPr lang="lv-LV" dirty="0"/>
              <a:t>Piedrazojuma novērtējums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8020A7-9743-6A47-AE83-3DF517512D5C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ADFD38-125E-562E-CE5B-1C4BA282BFA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388537" y="1255025"/>
            <a:ext cx="6559781" cy="809750"/>
          </a:xfrm>
        </p:spPr>
        <p:txBody>
          <a:bodyPr/>
          <a:lstStyle/>
          <a:p>
            <a:r>
              <a:rPr lang="lv-LV" sz="2000" dirty="0"/>
              <a:t>Piekrastes makropiedrazojuma LVS ir 20 atkritumu vienības uz pludmales 100 m</a:t>
            </a:r>
            <a:endParaRPr lang="en-US" sz="20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F66E6B6-B4B3-64E7-EFE9-FD494871BEB9}"/>
              </a:ext>
            </a:extLst>
          </p:cNvPr>
          <p:cNvGraphicFramePr/>
          <p:nvPr/>
        </p:nvGraphicFramePr>
        <p:xfrm>
          <a:off x="182513" y="709459"/>
          <a:ext cx="4591050" cy="4819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C06712CE-F44B-288E-5C47-BC8BA9D2541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537" y="2367863"/>
            <a:ext cx="6048328" cy="427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62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47511-10CB-48AD-5CFF-A9D515EA1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BE5E9-6A48-4216-53B1-BD540A149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665" y="548640"/>
            <a:ext cx="6628598" cy="1007652"/>
          </a:xfrm>
        </p:spPr>
        <p:txBody>
          <a:bodyPr/>
          <a:lstStyle/>
          <a:p>
            <a:r>
              <a:rPr lang="lv-LV"/>
              <a:t>Eitrofikācija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6F899-197B-B45C-F467-DC35687DB9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556292"/>
            <a:ext cx="4516835" cy="4118644"/>
          </a:xfrm>
        </p:spPr>
        <p:txBody>
          <a:bodyPr>
            <a:normAutofit lnSpcReduction="10000"/>
          </a:bodyPr>
          <a:lstStyle/>
          <a:p>
            <a:r>
              <a:rPr lang="lv-LV" sz="2400" dirty="0"/>
              <a:t>Redzamākie eitrofikācijas efekti ir fitoplanktona biomasas pieaugums,  tai skaitā vasaras zilaļģu masveida savairošanās gadījumi (nuisance blooms), parasti Baltijas jūras centrālajos rajonos. </a:t>
            </a:r>
          </a:p>
          <a:p>
            <a:pPr lvl="1"/>
            <a:r>
              <a:rPr lang="lv-LV" sz="2000" dirty="0"/>
              <a:t>Galvenais iemesls ir N un P slodžu pieaugums</a:t>
            </a:r>
          </a:p>
          <a:p>
            <a:r>
              <a:rPr lang="lv-LV" sz="2400" dirty="0"/>
              <a:t>Ne tik redzams, bet būtisks, ir bezskābekļa zonas dziļajās ieplakās</a:t>
            </a:r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FD9ECF-FEA7-2C29-74C3-19E35FCAC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168" y="1214032"/>
            <a:ext cx="3709862" cy="49719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31C81F-BEA6-1771-5CBB-EE241346B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7727" y="548640"/>
            <a:ext cx="3474273" cy="26093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F7DA05-1648-FEEF-B00C-7B5D58F5DE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1421" y="4398203"/>
            <a:ext cx="3556466" cy="229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3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79D3F-86BF-BDDA-7818-63406D089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F95DC-E56A-78A2-0584-080F346C5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178" y="303543"/>
            <a:ext cx="6628598" cy="1007652"/>
          </a:xfrm>
        </p:spPr>
        <p:txBody>
          <a:bodyPr>
            <a:normAutofit fontScale="90000"/>
          </a:bodyPr>
          <a:lstStyle/>
          <a:p>
            <a:r>
              <a:rPr lang="lv-LV" dirty="0"/>
              <a:t>Eitrofikācija un </a:t>
            </a:r>
            <a:br>
              <a:rPr lang="lv-LV" dirty="0"/>
            </a:br>
            <a:r>
              <a:rPr lang="lv-LV" dirty="0"/>
              <a:t>klimats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AF23A-E967-CABD-8BC1-13063BC8E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556292"/>
            <a:ext cx="4516835" cy="4118644"/>
          </a:xfrm>
        </p:spPr>
        <p:txBody>
          <a:bodyPr>
            <a:normAutofit/>
          </a:bodyPr>
          <a:lstStyle/>
          <a:p>
            <a:r>
              <a:rPr lang="lv-LV" sz="2400" dirty="0"/>
              <a:t>Lokāli, piekrastē, eitrofikācijas efekti ir ne mazāk izteikti</a:t>
            </a:r>
          </a:p>
          <a:p>
            <a:r>
              <a:rPr lang="lv-LV" sz="2400" dirty="0"/>
              <a:t>Un pēdējo 20-30 gadu laikā tos būtiski ir pastiprinājuši ar klimata izmaiņām saistīti procesi – Saules gaismas iespiešanās dziļums Rīgas līča upju noteces ietekmētā austrumu piekrastē ir būtiski samazinājies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2AE836-47BE-5BB1-61CE-5B62FE3B3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954" y="659877"/>
            <a:ext cx="7093045" cy="501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017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86ABD-04F0-AE3D-0A38-66D1F6941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E4A55-A914-E2EE-0A9B-7B59731B5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88" y="219205"/>
            <a:ext cx="10840901" cy="1007652"/>
          </a:xfrm>
        </p:spPr>
        <p:txBody>
          <a:bodyPr>
            <a:normAutofit fontScale="90000"/>
          </a:bodyPr>
          <a:lstStyle/>
          <a:p>
            <a:pPr algn="ctr"/>
            <a:r>
              <a:rPr lang="lv-LV" dirty="0"/>
              <a:t>Eitrofikācijas (un klimata) ietekme uz makroaļģu sabiedrībām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523AF-6381-B602-4074-A11949660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345" y="1226857"/>
            <a:ext cx="10450455" cy="979015"/>
          </a:xfrm>
        </p:spPr>
        <p:txBody>
          <a:bodyPr>
            <a:normAutofit/>
          </a:bodyPr>
          <a:lstStyle/>
          <a:p>
            <a:r>
              <a:rPr lang="lv-LV" sz="2400" dirty="0"/>
              <a:t>Puslīdz veselīgas aļģu audzes ir novērojamas vairs tikai atsevišķās relatīvi seklās piekrastes vietās. Visur citur situācija ir sirreāli traģiska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0AF3BC-A38A-F0D0-6844-9487B2AC0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6282" y="2205872"/>
            <a:ext cx="3242580" cy="45861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B54FF6-497C-7275-CC3F-E0677EE60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1973" y="4498941"/>
            <a:ext cx="2983502" cy="22391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FB7210-9018-82BD-77F5-96C816E06A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45" y="2106622"/>
            <a:ext cx="3094452" cy="232083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65A22CA-1282-6FE7-5764-06D9698154EF}"/>
              </a:ext>
            </a:extLst>
          </p:cNvPr>
          <p:cNvSpPr/>
          <p:nvPr/>
        </p:nvSpPr>
        <p:spPr>
          <a:xfrm>
            <a:off x="4671911" y="3429000"/>
            <a:ext cx="464458" cy="89921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A86067-0B2E-D3DE-0C44-0F86C9842D39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3616797" y="3267042"/>
            <a:ext cx="1055114" cy="6115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D6AADBA-E877-F9CA-93EA-48804B7A2A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1972" y="2084301"/>
            <a:ext cx="2929171" cy="219687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D3F8A6F-DC0A-718A-E959-1581548F4B9F}"/>
              </a:ext>
            </a:extLst>
          </p:cNvPr>
          <p:cNvSpPr/>
          <p:nvPr/>
        </p:nvSpPr>
        <p:spPr>
          <a:xfrm>
            <a:off x="6687789" y="3661079"/>
            <a:ext cx="464458" cy="89921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1132CB-DD47-9C85-5BA5-D437C73FB6F6}"/>
              </a:ext>
            </a:extLst>
          </p:cNvPr>
          <p:cNvCxnSpPr>
            <a:cxnSpLocks/>
          </p:cNvCxnSpPr>
          <p:nvPr/>
        </p:nvCxnSpPr>
        <p:spPr>
          <a:xfrm flipV="1">
            <a:off x="7152247" y="3429000"/>
            <a:ext cx="1239726" cy="6552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1D940E56-7E4B-C435-5D5E-1895AE62F0D3}"/>
              </a:ext>
            </a:extLst>
          </p:cNvPr>
          <p:cNvSpPr/>
          <p:nvPr/>
        </p:nvSpPr>
        <p:spPr>
          <a:xfrm>
            <a:off x="6684160" y="4731932"/>
            <a:ext cx="312058" cy="89921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6569B9B-D01D-231A-6FB0-22EEA7DA4C01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6996218" y="5215569"/>
            <a:ext cx="1395755" cy="4029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422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AB6609C5-C7F1-436A-BCA4-5E85B0ACDAE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4696" r="1" b="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49F9EE-2532-9047-A6A1-F0F5BCA34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400"/>
              <a:t>Kontaktinformācija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D5A2D6-7585-0046-8ED5-AF86778D4B8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 algn="l"/>
            <a:r>
              <a:rPr lang="en-US" sz="2000"/>
              <a:t>Epasts: juris.aigars@lhei.lv</a:t>
            </a:r>
          </a:p>
          <a:p>
            <a:pPr marL="0" algn="l"/>
            <a:r>
              <a:rPr lang="en-US" sz="2000"/>
              <a:t>Telefons: 67601995</a:t>
            </a:r>
          </a:p>
        </p:txBody>
      </p:sp>
    </p:spTree>
    <p:extLst>
      <p:ext uri="{BB962C8B-B14F-4D97-AF65-F5344CB8AC3E}">
        <p14:creationId xmlns:p14="http://schemas.microsoft.com/office/powerpoint/2010/main" val="925311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233073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373</Words>
  <Application>Microsoft Office PowerPoint</Application>
  <PresentationFormat>Widescreen</PresentationFormat>
  <Paragraphs>47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Baltijas jūras vides stāvoklis</vt:lpstr>
      <vt:lpstr>Ķīnas zvejnieki pie Dienvidamerikas</vt:lpstr>
      <vt:lpstr>Lašu stāsts</vt:lpstr>
      <vt:lpstr>Piesārņojošās vielas</vt:lpstr>
      <vt:lpstr>Piesārņojošās vielas - DDT</vt:lpstr>
      <vt:lpstr>Pelēkais ronis - skaits</vt:lpstr>
      <vt:lpstr>Piesārņotāju novērtējums</vt:lpstr>
      <vt:lpstr>Piedrazojuma novērtējums</vt:lpstr>
      <vt:lpstr>Eitrofikācija</vt:lpstr>
      <vt:lpstr>Eitrofikācija un  klimats</vt:lpstr>
      <vt:lpstr>Eitrofikācijas (un klimata) ietekme uz makroaļģu sabiedrībām</vt:lpstr>
      <vt:lpstr>Kontaktinformācija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Valmieras Attīstības aģentūra</dc:creator>
  <cp:lastModifiedBy>Juris Aigars</cp:lastModifiedBy>
  <cp:revision>89</cp:revision>
  <dcterms:created xsi:type="dcterms:W3CDTF">2022-10-19T12:54:43Z</dcterms:created>
  <dcterms:modified xsi:type="dcterms:W3CDTF">2026-02-17T07:54:30Z</dcterms:modified>
</cp:coreProperties>
</file>