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4" r:id="rId2"/>
    <p:sldMasterId id="2147483680" r:id="rId3"/>
  </p:sldMasterIdLst>
  <p:notesMasterIdLst>
    <p:notesMasterId r:id="rId17"/>
  </p:notesMasterIdLst>
  <p:sldIdLst>
    <p:sldId id="282" r:id="rId4"/>
    <p:sldId id="260" r:id="rId5"/>
    <p:sldId id="274" r:id="rId6"/>
    <p:sldId id="283" r:id="rId7"/>
    <p:sldId id="284" r:id="rId8"/>
    <p:sldId id="277" r:id="rId9"/>
    <p:sldId id="285" r:id="rId10"/>
    <p:sldId id="278" r:id="rId11"/>
    <p:sldId id="280" r:id="rId12"/>
    <p:sldId id="279" r:id="rId13"/>
    <p:sldId id="259" r:id="rId14"/>
    <p:sldId id="257" r:id="rId15"/>
    <p:sldId id="286" r:id="rId16"/>
  </p:sldIdLst>
  <p:sldSz cx="12192000" cy="6858000"/>
  <p:notesSz cx="6858000" cy="9144000"/>
  <p:embeddedFontLst>
    <p:embeddedFont>
      <p:font typeface="Anybody" panose="020B0604020202020204" charset="-70"/>
      <p:regular r:id="rId18"/>
      <p:bold r:id="rId19"/>
      <p:italic r:id="rId20"/>
      <p:boldItalic r:id="rId21"/>
    </p:embeddedFont>
    <p:embeddedFont>
      <p:font typeface="Host Grotesk" panose="020B0604020202020204" charset="-70"/>
      <p:regular r:id="rId22"/>
      <p:bold r:id="rId23"/>
      <p:italic r:id="rId24"/>
      <p:boldItalic r:id="rId25"/>
    </p:embeddedFont>
    <p:embeddedFont>
      <p:font typeface="Host Grotesk SemiBold" panose="020B0604020202020204" charset="-70"/>
      <p:regular r:id="rId26"/>
      <p:bold r:id="rId27"/>
      <p:italic r:id="rId28"/>
      <p:boldItalic r:id="rId29"/>
    </p:embeddedFont>
    <p:embeddedFont>
      <p:font typeface="Verdana" panose="020B0604030504040204" pitchFamily="34" charset="0"/>
      <p:regular r:id="rId30"/>
      <p:bold r:id="rId31"/>
      <p:italic r:id="rId32"/>
      <p:boldItalic r:id="rId3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5" roundtripDataSignature="AMtx7mgLowFIIsB4T0e6grLsv8WW5EPwq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89F99CFF-A1C8-4A64-92EC-2112FD324E02}">
  <a:tblStyle styleId="{89F99CFF-A1C8-4A64-92EC-2112FD324E02}"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428" autoAdjust="0"/>
    <p:restoredTop sz="94660"/>
  </p:normalViewPr>
  <p:slideViewPr>
    <p:cSldViewPr snapToGrid="0">
      <p:cViewPr varScale="1">
        <p:scale>
          <a:sx n="123" d="100"/>
          <a:sy n="123" d="100"/>
        </p:scale>
        <p:origin x="125"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font" Target="fonts/font1.fntdata"/><Relationship Id="rId26" Type="http://schemas.openxmlformats.org/officeDocument/2006/relationships/font" Target="fonts/font9.fntdata"/><Relationship Id="rId39" Type="http://schemas.openxmlformats.org/officeDocument/2006/relationships/tableStyles" Target="tableStyles.xml"/><Relationship Id="rId21" Type="http://schemas.openxmlformats.org/officeDocument/2006/relationships/font" Target="fonts/font4.fntdata"/><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notesMaster" Target="notesMasters/notesMaster1.xml"/><Relationship Id="rId25" Type="http://schemas.openxmlformats.org/officeDocument/2006/relationships/font" Target="fonts/font8.fntdata"/><Relationship Id="rId33" Type="http://schemas.openxmlformats.org/officeDocument/2006/relationships/font" Target="fonts/font16.fntdata"/><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font" Target="fonts/font3.fntdata"/><Relationship Id="rId29" Type="http://schemas.openxmlformats.org/officeDocument/2006/relationships/font" Target="fonts/font12.fnt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font" Target="fonts/font7.fntdata"/><Relationship Id="rId32" Type="http://schemas.openxmlformats.org/officeDocument/2006/relationships/font" Target="fonts/font15.fntdata"/><Relationship Id="rId37"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font" Target="fonts/font6.fntdata"/><Relationship Id="rId28" Type="http://schemas.openxmlformats.org/officeDocument/2006/relationships/font" Target="fonts/font11.fntdata"/><Relationship Id="rId36"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font" Target="fonts/font2.fntdata"/><Relationship Id="rId31" Type="http://schemas.openxmlformats.org/officeDocument/2006/relationships/font" Target="fonts/font14.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font" Target="fonts/font5.fntdata"/><Relationship Id="rId27" Type="http://schemas.openxmlformats.org/officeDocument/2006/relationships/font" Target="fonts/font10.fntdata"/><Relationship Id="rId30" Type="http://schemas.openxmlformats.org/officeDocument/2006/relationships/font" Target="fonts/font13.fntdata"/><Relationship Id="rId35" Type="http://customschemas.google.com/relationships/presentationmetadata" Target="metadata"/><Relationship Id="rId8" Type="http://schemas.openxmlformats.org/officeDocument/2006/relationships/slide" Target="slides/slide5.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1" name="Google Shape;131;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3d454c24fd2_1_3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 name="Google Shape;98;g3d454c24fd2_1_3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10CB06BA-8F7A-3284-9302-804E5D55BDF3}"/>
            </a:ext>
          </a:extLst>
        </p:cNvPr>
        <p:cNvGrpSpPr/>
        <p:nvPr/>
      </p:nvGrpSpPr>
      <p:grpSpPr>
        <a:xfrm>
          <a:off x="0" y="0"/>
          <a:ext cx="0" cy="0"/>
          <a:chOff x="0" y="0"/>
          <a:chExt cx="0" cy="0"/>
        </a:xfrm>
      </p:grpSpPr>
      <p:sp>
        <p:nvSpPr>
          <p:cNvPr id="97" name="Google Shape;97;g3d454c24fd2_1_357:notes">
            <a:extLst>
              <a:ext uri="{FF2B5EF4-FFF2-40B4-BE49-F238E27FC236}">
                <a16:creationId xmlns:a16="http://schemas.microsoft.com/office/drawing/2014/main" id="{CA3816E7-6A20-02C5-E206-1925C0F4EC9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 name="Google Shape;98;g3d454c24fd2_1_357:notes">
            <a:extLst>
              <a:ext uri="{FF2B5EF4-FFF2-40B4-BE49-F238E27FC236}">
                <a16:creationId xmlns:a16="http://schemas.microsoft.com/office/drawing/2014/main" id="{9F523815-F490-C3E3-CC44-55764927621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188316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DF8E8F6A-8A73-4242-CBC3-49628F7501F6}"/>
            </a:ext>
          </a:extLst>
        </p:cNvPr>
        <p:cNvGrpSpPr/>
        <p:nvPr/>
      </p:nvGrpSpPr>
      <p:grpSpPr>
        <a:xfrm>
          <a:off x="0" y="0"/>
          <a:ext cx="0" cy="0"/>
          <a:chOff x="0" y="0"/>
          <a:chExt cx="0" cy="0"/>
        </a:xfrm>
      </p:grpSpPr>
      <p:sp>
        <p:nvSpPr>
          <p:cNvPr id="97" name="Google Shape;97;g3d454c24fd2_1_357:notes">
            <a:extLst>
              <a:ext uri="{FF2B5EF4-FFF2-40B4-BE49-F238E27FC236}">
                <a16:creationId xmlns:a16="http://schemas.microsoft.com/office/drawing/2014/main" id="{F662F672-1DE2-0CDD-02A9-9640E966229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 name="Google Shape;98;g3d454c24fd2_1_357:notes">
            <a:extLst>
              <a:ext uri="{FF2B5EF4-FFF2-40B4-BE49-F238E27FC236}">
                <a16:creationId xmlns:a16="http://schemas.microsoft.com/office/drawing/2014/main" id="{29478C38-BA55-EAA9-A084-403809B3080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291798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D2BE1D39-76C8-E9A3-E5C8-23C159F0A68B}"/>
            </a:ext>
          </a:extLst>
        </p:cNvPr>
        <p:cNvGrpSpPr/>
        <p:nvPr/>
      </p:nvGrpSpPr>
      <p:grpSpPr>
        <a:xfrm>
          <a:off x="0" y="0"/>
          <a:ext cx="0" cy="0"/>
          <a:chOff x="0" y="0"/>
          <a:chExt cx="0" cy="0"/>
        </a:xfrm>
      </p:grpSpPr>
      <p:sp>
        <p:nvSpPr>
          <p:cNvPr id="97" name="Google Shape;97;g3d454c24fd2_1_357:notes">
            <a:extLst>
              <a:ext uri="{FF2B5EF4-FFF2-40B4-BE49-F238E27FC236}">
                <a16:creationId xmlns:a16="http://schemas.microsoft.com/office/drawing/2014/main" id="{1A041546-4AD3-5B44-D6D4-E78A2D7482F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 name="Google Shape;98;g3d454c24fd2_1_357:notes">
            <a:extLst>
              <a:ext uri="{FF2B5EF4-FFF2-40B4-BE49-F238E27FC236}">
                <a16:creationId xmlns:a16="http://schemas.microsoft.com/office/drawing/2014/main" id="{69428A88-3CD9-BE6C-A00D-C4342893C4C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626008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4C465877-D448-3E4D-9681-08BC440812DA}"/>
            </a:ext>
          </a:extLst>
        </p:cNvPr>
        <p:cNvGrpSpPr/>
        <p:nvPr/>
      </p:nvGrpSpPr>
      <p:grpSpPr>
        <a:xfrm>
          <a:off x="0" y="0"/>
          <a:ext cx="0" cy="0"/>
          <a:chOff x="0" y="0"/>
          <a:chExt cx="0" cy="0"/>
        </a:xfrm>
      </p:grpSpPr>
      <p:sp>
        <p:nvSpPr>
          <p:cNvPr id="97" name="Google Shape;97;g3d454c24fd2_1_357:notes">
            <a:extLst>
              <a:ext uri="{FF2B5EF4-FFF2-40B4-BE49-F238E27FC236}">
                <a16:creationId xmlns:a16="http://schemas.microsoft.com/office/drawing/2014/main" id="{EDDA0341-DB86-A5AA-1BD1-5F6C4684F75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 name="Google Shape;98;g3d454c24fd2_1_357:notes">
            <a:extLst>
              <a:ext uri="{FF2B5EF4-FFF2-40B4-BE49-F238E27FC236}">
                <a16:creationId xmlns:a16="http://schemas.microsoft.com/office/drawing/2014/main" id="{C6F830B4-F45D-9CC2-D3A0-F934E379666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488017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64E4E398-3EE7-DFF7-3127-C1CB21F619D3}"/>
            </a:ext>
          </a:extLst>
        </p:cNvPr>
        <p:cNvGrpSpPr/>
        <p:nvPr/>
      </p:nvGrpSpPr>
      <p:grpSpPr>
        <a:xfrm>
          <a:off x="0" y="0"/>
          <a:ext cx="0" cy="0"/>
          <a:chOff x="0" y="0"/>
          <a:chExt cx="0" cy="0"/>
        </a:xfrm>
      </p:grpSpPr>
      <p:sp>
        <p:nvSpPr>
          <p:cNvPr id="97" name="Google Shape;97;g3d454c24fd2_1_357:notes">
            <a:extLst>
              <a:ext uri="{FF2B5EF4-FFF2-40B4-BE49-F238E27FC236}">
                <a16:creationId xmlns:a16="http://schemas.microsoft.com/office/drawing/2014/main" id="{CA49029A-C2F4-7DF5-7982-ABC2FCEFC19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 name="Google Shape;98;g3d454c24fd2_1_357:notes">
            <a:extLst>
              <a:ext uri="{FF2B5EF4-FFF2-40B4-BE49-F238E27FC236}">
                <a16:creationId xmlns:a16="http://schemas.microsoft.com/office/drawing/2014/main" id="{ED5130C4-390E-EDAE-F643-0462F5E0DAE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703461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a:extLst>
            <a:ext uri="{FF2B5EF4-FFF2-40B4-BE49-F238E27FC236}">
              <a16:creationId xmlns:a16="http://schemas.microsoft.com/office/drawing/2014/main" id="{8B8A1809-E7B3-B6E8-FE92-83F1289DFA99}"/>
            </a:ext>
          </a:extLst>
        </p:cNvPr>
        <p:cNvGrpSpPr/>
        <p:nvPr/>
      </p:nvGrpSpPr>
      <p:grpSpPr>
        <a:xfrm>
          <a:off x="0" y="0"/>
          <a:ext cx="0" cy="0"/>
          <a:chOff x="0" y="0"/>
          <a:chExt cx="0" cy="0"/>
        </a:xfrm>
      </p:grpSpPr>
      <p:sp>
        <p:nvSpPr>
          <p:cNvPr id="72" name="Google Shape;72;p1:notes">
            <a:extLst>
              <a:ext uri="{FF2B5EF4-FFF2-40B4-BE49-F238E27FC236}">
                <a16:creationId xmlns:a16="http://schemas.microsoft.com/office/drawing/2014/main" id="{1DC6D1C7-B4F1-06AF-E8B7-4E6A29100ED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3" name="Google Shape;73;p1:notes">
            <a:extLst>
              <a:ext uri="{FF2B5EF4-FFF2-40B4-BE49-F238E27FC236}">
                <a16:creationId xmlns:a16="http://schemas.microsoft.com/office/drawing/2014/main" id="{65B40939-6C3D-7BCB-6D3D-18657D27FF2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988184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74" name="Google Shape;74;p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3d284a0bd6a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 name="Google Shape;79;g3d284a0bd6a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g3d284a0bd6a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 name="Google Shape;86;g3d284a0bd6a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3d284a0bd6a_0_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3d284a0bd6a_0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a:extLst>
            <a:ext uri="{FF2B5EF4-FFF2-40B4-BE49-F238E27FC236}">
              <a16:creationId xmlns:a16="http://schemas.microsoft.com/office/drawing/2014/main" id="{D87391D3-50C9-5103-3657-0136776DA71F}"/>
            </a:ext>
          </a:extLst>
        </p:cNvPr>
        <p:cNvGrpSpPr/>
        <p:nvPr/>
      </p:nvGrpSpPr>
      <p:grpSpPr>
        <a:xfrm>
          <a:off x="0" y="0"/>
          <a:ext cx="0" cy="0"/>
          <a:chOff x="0" y="0"/>
          <a:chExt cx="0" cy="0"/>
        </a:xfrm>
      </p:grpSpPr>
      <p:sp>
        <p:nvSpPr>
          <p:cNvPr id="72" name="Google Shape;72;p1:notes">
            <a:extLst>
              <a:ext uri="{FF2B5EF4-FFF2-40B4-BE49-F238E27FC236}">
                <a16:creationId xmlns:a16="http://schemas.microsoft.com/office/drawing/2014/main" id="{9120C2DF-1A34-B024-AE87-F69D5987694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3" name="Google Shape;73;p1:notes">
            <a:extLst>
              <a:ext uri="{FF2B5EF4-FFF2-40B4-BE49-F238E27FC236}">
                <a16:creationId xmlns:a16="http://schemas.microsoft.com/office/drawing/2014/main" id="{ED2641F7-FE22-E3D0-DC1B-26F54BB7A45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2944127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ulslaids_1">
  <p:cSld name="titulslaids_1">
    <p:spTree>
      <p:nvGrpSpPr>
        <p:cNvPr id="1" name="Shape 11"/>
        <p:cNvGrpSpPr/>
        <p:nvPr/>
      </p:nvGrpSpPr>
      <p:grpSpPr>
        <a:xfrm>
          <a:off x="0" y="0"/>
          <a:ext cx="0" cy="0"/>
          <a:chOff x="0" y="0"/>
          <a:chExt cx="0" cy="0"/>
        </a:xfrm>
      </p:grpSpPr>
      <p:sp>
        <p:nvSpPr>
          <p:cNvPr id="12" name="Google Shape;12;p8"/>
          <p:cNvSpPr txBox="1">
            <a:spLocks noGrp="1"/>
          </p:cNvSpPr>
          <p:nvPr>
            <p:ph type="ctrTitle"/>
          </p:nvPr>
        </p:nvSpPr>
        <p:spPr>
          <a:xfrm>
            <a:off x="316636" y="353876"/>
            <a:ext cx="9144000" cy="3984096"/>
          </a:xfrm>
          <a:prstGeom prst="rect">
            <a:avLst/>
          </a:prstGeom>
          <a:noFill/>
          <a:ln>
            <a:noFill/>
          </a:ln>
        </p:spPr>
        <p:txBody>
          <a:bodyPr spcFirstLastPara="1" wrap="square" lIns="91425" tIns="45700" rIns="91425" bIns="45700" anchor="t" anchorCtr="0">
            <a:noAutofit/>
          </a:bodyPr>
          <a:lstStyle>
            <a:lvl1pPr lvl="0" algn="l">
              <a:lnSpc>
                <a:spcPct val="75000"/>
              </a:lnSpc>
              <a:spcBef>
                <a:spcPts val="0"/>
              </a:spcBef>
              <a:spcAft>
                <a:spcPts val="0"/>
              </a:spcAft>
              <a:buClr>
                <a:srgbClr val="382F2D"/>
              </a:buClr>
              <a:buSzPts val="7200"/>
              <a:buFont typeface="Anybody"/>
              <a:buNone/>
              <a:defRPr sz="7200">
                <a:solidFill>
                  <a:srgbClr val="382F2D"/>
                </a:solidFill>
                <a:latin typeface="Anybody"/>
                <a:ea typeface="Anybody"/>
                <a:cs typeface="Anybody"/>
                <a:sym typeface="Anybody"/>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13" name="Google Shape;13;p8"/>
          <p:cNvPicPr preferRelativeResize="0"/>
          <p:nvPr/>
        </p:nvPicPr>
        <p:blipFill rotWithShape="1">
          <a:blip r:embed="rId2">
            <a:alphaModFix/>
          </a:blip>
          <a:srcRect/>
          <a:stretch/>
        </p:blipFill>
        <p:spPr>
          <a:xfrm>
            <a:off x="279647" y="5596075"/>
            <a:ext cx="2046303" cy="937889"/>
          </a:xfrm>
          <a:prstGeom prst="rect">
            <a:avLst/>
          </a:prstGeom>
          <a:noFill/>
          <a:ln>
            <a:noFill/>
          </a:ln>
        </p:spPr>
      </p:pic>
    </p:spTree>
  </p:cSld>
  <p:clrMapOvr>
    <a:masterClrMapping/>
  </p:clrMapOvr>
  <p:extLst>
    <p:ext uri="{DCECCB84-F9BA-43D5-87BE-67443E8EF086}">
      <p15:sldGuideLst xmlns:p15="http://schemas.microsoft.com/office/powerpoint/2012/main">
        <p15:guide id="1" pos="257">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pamatslaids_2">
  <p:cSld name="pamatslaids_2">
    <p:spTree>
      <p:nvGrpSpPr>
        <p:cNvPr id="1" name="Shape 14"/>
        <p:cNvGrpSpPr/>
        <p:nvPr/>
      </p:nvGrpSpPr>
      <p:grpSpPr>
        <a:xfrm>
          <a:off x="0" y="0"/>
          <a:ext cx="0" cy="0"/>
          <a:chOff x="0" y="0"/>
          <a:chExt cx="0" cy="0"/>
        </a:xfrm>
      </p:grpSpPr>
      <p:sp>
        <p:nvSpPr>
          <p:cNvPr id="15" name="Google Shape;15;p9"/>
          <p:cNvSpPr txBox="1">
            <a:spLocks noGrp="1"/>
          </p:cNvSpPr>
          <p:nvPr>
            <p:ph type="ctrTitle"/>
          </p:nvPr>
        </p:nvSpPr>
        <p:spPr>
          <a:xfrm>
            <a:off x="316636" y="353876"/>
            <a:ext cx="5892254" cy="1474924"/>
          </a:xfrm>
          <a:prstGeom prst="rect">
            <a:avLst/>
          </a:prstGeom>
          <a:noFill/>
          <a:ln>
            <a:noFill/>
          </a:ln>
        </p:spPr>
        <p:txBody>
          <a:bodyPr spcFirstLastPara="1" wrap="square" lIns="91425" tIns="45700" rIns="91425" bIns="45700" anchor="t" anchorCtr="0">
            <a:noAutofit/>
          </a:bodyPr>
          <a:lstStyle>
            <a:lvl1pPr lvl="0" algn="l">
              <a:lnSpc>
                <a:spcPct val="75000"/>
              </a:lnSpc>
              <a:spcBef>
                <a:spcPts val="0"/>
              </a:spcBef>
              <a:spcAft>
                <a:spcPts val="0"/>
              </a:spcAft>
              <a:buClr>
                <a:srgbClr val="382F2D"/>
              </a:buClr>
              <a:buSzPts val="4800"/>
              <a:buFont typeface="Anybody"/>
              <a:buNone/>
              <a:defRPr sz="4800">
                <a:solidFill>
                  <a:srgbClr val="382F2D"/>
                </a:solidFill>
                <a:latin typeface="Anybody"/>
                <a:ea typeface="Anybody"/>
                <a:cs typeface="Anybody"/>
                <a:sym typeface="Anybody"/>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16" name="Google Shape;16;p9"/>
          <p:cNvPicPr preferRelativeResize="0"/>
          <p:nvPr/>
        </p:nvPicPr>
        <p:blipFill rotWithShape="1">
          <a:blip r:embed="rId2">
            <a:alphaModFix/>
          </a:blip>
          <a:srcRect/>
          <a:stretch/>
        </p:blipFill>
        <p:spPr>
          <a:xfrm>
            <a:off x="316635" y="5899670"/>
            <a:ext cx="655001" cy="656872"/>
          </a:xfrm>
          <a:prstGeom prst="rect">
            <a:avLst/>
          </a:prstGeom>
          <a:noFill/>
          <a:ln>
            <a:noFill/>
          </a:ln>
        </p:spPr>
      </p:pic>
      <p:sp>
        <p:nvSpPr>
          <p:cNvPr id="17" name="Google Shape;17;p9"/>
          <p:cNvSpPr txBox="1">
            <a:spLocks noGrp="1"/>
          </p:cNvSpPr>
          <p:nvPr>
            <p:ph type="body" idx="1"/>
          </p:nvPr>
        </p:nvSpPr>
        <p:spPr>
          <a:xfrm>
            <a:off x="316635" y="2051843"/>
            <a:ext cx="5079454" cy="3445845"/>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1000"/>
              </a:spcBef>
              <a:spcAft>
                <a:spcPts val="0"/>
              </a:spcAft>
              <a:buClr>
                <a:schemeClr val="dk1"/>
              </a:buClr>
              <a:buSzPts val="1400"/>
              <a:buNone/>
              <a:defRPr sz="1400" b="0" i="0">
                <a:latin typeface="Host Grotesk"/>
                <a:ea typeface="Host Grotesk"/>
                <a:cs typeface="Host Grotesk"/>
                <a:sym typeface="Host Grotesk"/>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 name="Google Shape;18;p9"/>
          <p:cNvSpPr>
            <a:spLocks noGrp="1"/>
          </p:cNvSpPr>
          <p:nvPr>
            <p:ph type="pic" idx="2"/>
          </p:nvPr>
        </p:nvSpPr>
        <p:spPr>
          <a:xfrm>
            <a:off x="6671733" y="0"/>
            <a:ext cx="5520267" cy="6858000"/>
          </a:xfrm>
          <a:prstGeom prst="rect">
            <a:avLst/>
          </a:prstGeom>
          <a:noFill/>
          <a:ln>
            <a:noFill/>
          </a:ln>
        </p:spPr>
      </p:sp>
    </p:spTree>
  </p:cSld>
  <p:clrMapOvr>
    <a:masterClrMapping/>
  </p:clrMapOvr>
  <p:extLst>
    <p:ext uri="{DCECCB84-F9BA-43D5-87BE-67443E8EF086}">
      <p15:sldGuideLst xmlns:p15="http://schemas.microsoft.com/office/powerpoint/2012/main">
        <p15:guide id="1" pos="257">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tarpslaids_2">
  <p:cSld name="starpslaids_2">
    <p:spTree>
      <p:nvGrpSpPr>
        <p:cNvPr id="1" name="Shape 19"/>
        <p:cNvGrpSpPr/>
        <p:nvPr/>
      </p:nvGrpSpPr>
      <p:grpSpPr>
        <a:xfrm>
          <a:off x="0" y="0"/>
          <a:ext cx="0" cy="0"/>
          <a:chOff x="0" y="0"/>
          <a:chExt cx="0" cy="0"/>
        </a:xfrm>
      </p:grpSpPr>
      <p:sp>
        <p:nvSpPr>
          <p:cNvPr id="20" name="Google Shape;20;p10"/>
          <p:cNvSpPr txBox="1">
            <a:spLocks noGrp="1"/>
          </p:cNvSpPr>
          <p:nvPr>
            <p:ph type="ctrTitle"/>
          </p:nvPr>
        </p:nvSpPr>
        <p:spPr>
          <a:xfrm>
            <a:off x="316636" y="353876"/>
            <a:ext cx="4537586" cy="4827724"/>
          </a:xfrm>
          <a:prstGeom prst="rect">
            <a:avLst/>
          </a:prstGeom>
          <a:noFill/>
          <a:ln>
            <a:noFill/>
          </a:ln>
        </p:spPr>
        <p:txBody>
          <a:bodyPr spcFirstLastPara="1" wrap="square" lIns="91425" tIns="45700" rIns="91425" bIns="45700" anchor="t" anchorCtr="0">
            <a:noAutofit/>
          </a:bodyPr>
          <a:lstStyle>
            <a:lvl1pPr lvl="0" algn="l">
              <a:lnSpc>
                <a:spcPct val="75000"/>
              </a:lnSpc>
              <a:spcBef>
                <a:spcPts val="0"/>
              </a:spcBef>
              <a:spcAft>
                <a:spcPts val="0"/>
              </a:spcAft>
              <a:buClr>
                <a:srgbClr val="382F2D"/>
              </a:buClr>
              <a:buSzPts val="4800"/>
              <a:buFont typeface="Anybody"/>
              <a:buNone/>
              <a:defRPr sz="4800">
                <a:solidFill>
                  <a:srgbClr val="382F2D"/>
                </a:solidFill>
                <a:latin typeface="Anybody"/>
                <a:ea typeface="Anybody"/>
                <a:cs typeface="Anybody"/>
                <a:sym typeface="Anybody"/>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21" name="Google Shape;21;p10"/>
          <p:cNvPicPr preferRelativeResize="0"/>
          <p:nvPr/>
        </p:nvPicPr>
        <p:blipFill rotWithShape="1">
          <a:blip r:embed="rId2">
            <a:alphaModFix/>
          </a:blip>
          <a:srcRect/>
          <a:stretch/>
        </p:blipFill>
        <p:spPr>
          <a:xfrm>
            <a:off x="279647" y="5596075"/>
            <a:ext cx="2046303" cy="937889"/>
          </a:xfrm>
          <a:prstGeom prst="rect">
            <a:avLst/>
          </a:prstGeom>
          <a:noFill/>
          <a:ln>
            <a:noFill/>
          </a:ln>
        </p:spPr>
      </p:pic>
      <p:sp>
        <p:nvSpPr>
          <p:cNvPr id="22" name="Google Shape;22;p10"/>
          <p:cNvSpPr>
            <a:spLocks noGrp="1"/>
          </p:cNvSpPr>
          <p:nvPr>
            <p:ph type="pic" idx="2"/>
          </p:nvPr>
        </p:nvSpPr>
        <p:spPr>
          <a:xfrm>
            <a:off x="5249863" y="0"/>
            <a:ext cx="6942137" cy="6858000"/>
          </a:xfrm>
          <a:prstGeom prst="rect">
            <a:avLst/>
          </a:prstGeom>
          <a:noFill/>
          <a:ln>
            <a:noFill/>
          </a:ln>
        </p:spPr>
      </p:sp>
    </p:spTree>
  </p:cSld>
  <p:clrMapOvr>
    <a:masterClrMapping/>
  </p:clrMapOvr>
  <p:extLst>
    <p:ext uri="{DCECCB84-F9BA-43D5-87BE-67443E8EF086}">
      <p15:sldGuideLst xmlns:p15="http://schemas.microsoft.com/office/powerpoint/2012/main">
        <p15:guide id="1" pos="257">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eigu_slaids">
  <p:cSld name="beigu_slaids">
    <p:spTree>
      <p:nvGrpSpPr>
        <p:cNvPr id="1" name="Shape 23"/>
        <p:cNvGrpSpPr/>
        <p:nvPr/>
      </p:nvGrpSpPr>
      <p:grpSpPr>
        <a:xfrm>
          <a:off x="0" y="0"/>
          <a:ext cx="0" cy="0"/>
          <a:chOff x="0" y="0"/>
          <a:chExt cx="0" cy="0"/>
        </a:xfrm>
      </p:grpSpPr>
      <p:pic>
        <p:nvPicPr>
          <p:cNvPr id="24" name="Google Shape;24;p11"/>
          <p:cNvPicPr preferRelativeResize="0"/>
          <p:nvPr/>
        </p:nvPicPr>
        <p:blipFill rotWithShape="1">
          <a:blip r:embed="rId2">
            <a:alphaModFix/>
          </a:blip>
          <a:srcRect/>
          <a:stretch/>
        </p:blipFill>
        <p:spPr>
          <a:xfrm>
            <a:off x="279647" y="2352133"/>
            <a:ext cx="2046303" cy="937888"/>
          </a:xfrm>
          <a:prstGeom prst="rect">
            <a:avLst/>
          </a:prstGeom>
          <a:noFill/>
          <a:ln>
            <a:noFill/>
          </a:ln>
        </p:spPr>
      </p:pic>
      <p:sp>
        <p:nvSpPr>
          <p:cNvPr id="25" name="Google Shape;25;p11"/>
          <p:cNvSpPr txBox="1">
            <a:spLocks noGrp="1"/>
          </p:cNvSpPr>
          <p:nvPr>
            <p:ph type="body" idx="1"/>
          </p:nvPr>
        </p:nvSpPr>
        <p:spPr>
          <a:xfrm>
            <a:off x="323189" y="3689813"/>
            <a:ext cx="5079454" cy="1840130"/>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300"/>
              </a:spcBef>
              <a:spcAft>
                <a:spcPts val="0"/>
              </a:spcAft>
              <a:buClr>
                <a:srgbClr val="F5F5F5"/>
              </a:buClr>
              <a:buSzPts val="1200"/>
              <a:buNone/>
              <a:defRPr sz="1200" b="0" i="0">
                <a:solidFill>
                  <a:srgbClr val="F5F5F5"/>
                </a:solidFill>
                <a:latin typeface="Host Grotesk"/>
                <a:ea typeface="Host Grotesk"/>
                <a:cs typeface="Host Grotesk"/>
                <a:sym typeface="Host Grotesk"/>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 name="Google Shape;26;p11"/>
          <p:cNvSpPr txBox="1">
            <a:spLocks noGrp="1"/>
          </p:cNvSpPr>
          <p:nvPr>
            <p:ph type="body" idx="2"/>
          </p:nvPr>
        </p:nvSpPr>
        <p:spPr>
          <a:xfrm>
            <a:off x="323189" y="5771670"/>
            <a:ext cx="5079454" cy="316130"/>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300"/>
              </a:spcBef>
              <a:spcAft>
                <a:spcPts val="0"/>
              </a:spcAft>
              <a:buClr>
                <a:srgbClr val="F5F5F5"/>
              </a:buClr>
              <a:buSzPts val="1600"/>
              <a:buNone/>
              <a:defRPr sz="1600" b="1" i="0">
                <a:solidFill>
                  <a:srgbClr val="F5F5F5"/>
                </a:solidFill>
                <a:latin typeface="Host Grotesk SemiBold"/>
                <a:ea typeface="Host Grotesk SemiBold"/>
                <a:cs typeface="Host Grotesk SemiBold"/>
                <a:sym typeface="Host Grotesk SemiBold"/>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pos="257">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ulslaids_2">
  <p:cSld name="titulslaids_2">
    <p:spTree>
      <p:nvGrpSpPr>
        <p:cNvPr id="1" name="Shape 31"/>
        <p:cNvGrpSpPr/>
        <p:nvPr/>
      </p:nvGrpSpPr>
      <p:grpSpPr>
        <a:xfrm>
          <a:off x="0" y="0"/>
          <a:ext cx="0" cy="0"/>
          <a:chOff x="0" y="0"/>
          <a:chExt cx="0" cy="0"/>
        </a:xfrm>
      </p:grpSpPr>
      <p:sp>
        <p:nvSpPr>
          <p:cNvPr id="32" name="Google Shape;32;p13"/>
          <p:cNvSpPr txBox="1">
            <a:spLocks noGrp="1"/>
          </p:cNvSpPr>
          <p:nvPr>
            <p:ph type="ctrTitle"/>
          </p:nvPr>
        </p:nvSpPr>
        <p:spPr>
          <a:xfrm>
            <a:off x="316636" y="353876"/>
            <a:ext cx="9144000" cy="3984096"/>
          </a:xfrm>
          <a:prstGeom prst="rect">
            <a:avLst/>
          </a:prstGeom>
          <a:noFill/>
          <a:ln>
            <a:noFill/>
          </a:ln>
        </p:spPr>
        <p:txBody>
          <a:bodyPr spcFirstLastPara="1" wrap="square" lIns="91425" tIns="45700" rIns="91425" bIns="45700" anchor="t" anchorCtr="0">
            <a:noAutofit/>
          </a:bodyPr>
          <a:lstStyle>
            <a:lvl1pPr lvl="0" algn="l">
              <a:lnSpc>
                <a:spcPct val="75000"/>
              </a:lnSpc>
              <a:spcBef>
                <a:spcPts val="0"/>
              </a:spcBef>
              <a:spcAft>
                <a:spcPts val="0"/>
              </a:spcAft>
              <a:buClr>
                <a:srgbClr val="92ACA9"/>
              </a:buClr>
              <a:buSzPts val="7200"/>
              <a:buFont typeface="Anybody"/>
              <a:buNone/>
              <a:defRPr sz="7200">
                <a:solidFill>
                  <a:srgbClr val="92ACA9"/>
                </a:solidFill>
                <a:latin typeface="Anybody"/>
                <a:ea typeface="Anybody"/>
                <a:cs typeface="Anybody"/>
                <a:sym typeface="Anybody"/>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33" name="Google Shape;33;p13"/>
          <p:cNvPicPr preferRelativeResize="0"/>
          <p:nvPr/>
        </p:nvPicPr>
        <p:blipFill rotWithShape="1">
          <a:blip r:embed="rId2">
            <a:alphaModFix/>
          </a:blip>
          <a:srcRect/>
          <a:stretch/>
        </p:blipFill>
        <p:spPr>
          <a:xfrm>
            <a:off x="279647" y="5596075"/>
            <a:ext cx="2046303" cy="937888"/>
          </a:xfrm>
          <a:prstGeom prst="rect">
            <a:avLst/>
          </a:prstGeom>
          <a:noFill/>
          <a:ln>
            <a:noFill/>
          </a:ln>
        </p:spPr>
      </p:pic>
    </p:spTree>
  </p:cSld>
  <p:clrMapOvr>
    <a:masterClrMapping/>
  </p:clrMapOvr>
  <p:extLst>
    <p:ext uri="{DCECCB84-F9BA-43D5-87BE-67443E8EF086}">
      <p15:sldGuideLst xmlns:p15="http://schemas.microsoft.com/office/powerpoint/2012/main">
        <p15:guide id="1" pos="257">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ulslaids_3">
  <p:cSld name="titulslaids_3">
    <p:spTree>
      <p:nvGrpSpPr>
        <p:cNvPr id="1" name="Shape 34"/>
        <p:cNvGrpSpPr/>
        <p:nvPr/>
      </p:nvGrpSpPr>
      <p:grpSpPr>
        <a:xfrm>
          <a:off x="0" y="0"/>
          <a:ext cx="0" cy="0"/>
          <a:chOff x="0" y="0"/>
          <a:chExt cx="0" cy="0"/>
        </a:xfrm>
      </p:grpSpPr>
      <p:sp>
        <p:nvSpPr>
          <p:cNvPr id="35" name="Google Shape;35;p14"/>
          <p:cNvSpPr txBox="1">
            <a:spLocks noGrp="1"/>
          </p:cNvSpPr>
          <p:nvPr>
            <p:ph type="ctrTitle"/>
          </p:nvPr>
        </p:nvSpPr>
        <p:spPr>
          <a:xfrm>
            <a:off x="316636" y="353876"/>
            <a:ext cx="9144000" cy="3984096"/>
          </a:xfrm>
          <a:prstGeom prst="rect">
            <a:avLst/>
          </a:prstGeom>
          <a:noFill/>
          <a:ln>
            <a:noFill/>
          </a:ln>
        </p:spPr>
        <p:txBody>
          <a:bodyPr spcFirstLastPara="1" wrap="square" lIns="91425" tIns="45700" rIns="91425" bIns="45700" anchor="t" anchorCtr="0">
            <a:noAutofit/>
          </a:bodyPr>
          <a:lstStyle>
            <a:lvl1pPr lvl="0" algn="l">
              <a:lnSpc>
                <a:spcPct val="75000"/>
              </a:lnSpc>
              <a:spcBef>
                <a:spcPts val="0"/>
              </a:spcBef>
              <a:spcAft>
                <a:spcPts val="0"/>
              </a:spcAft>
              <a:buClr>
                <a:srgbClr val="92ACA9"/>
              </a:buClr>
              <a:buSzPts val="7200"/>
              <a:buFont typeface="Anybody"/>
              <a:buNone/>
              <a:defRPr sz="7200">
                <a:solidFill>
                  <a:srgbClr val="92ACA9"/>
                </a:solidFill>
                <a:latin typeface="Anybody"/>
                <a:ea typeface="Anybody"/>
                <a:cs typeface="Anybody"/>
                <a:sym typeface="Anybody"/>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36" name="Google Shape;36;p14"/>
          <p:cNvPicPr preferRelativeResize="0"/>
          <p:nvPr/>
        </p:nvPicPr>
        <p:blipFill rotWithShape="1">
          <a:blip r:embed="rId2">
            <a:alphaModFix/>
          </a:blip>
          <a:srcRect/>
          <a:stretch/>
        </p:blipFill>
        <p:spPr>
          <a:xfrm>
            <a:off x="279647" y="5596075"/>
            <a:ext cx="2046303" cy="937889"/>
          </a:xfrm>
          <a:prstGeom prst="rect">
            <a:avLst/>
          </a:prstGeom>
          <a:noFill/>
          <a:ln>
            <a:noFill/>
          </a:ln>
        </p:spPr>
      </p:pic>
    </p:spTree>
  </p:cSld>
  <p:clrMapOvr>
    <a:masterClrMapping/>
  </p:clrMapOvr>
  <p:extLst>
    <p:ext uri="{DCECCB84-F9BA-43D5-87BE-67443E8EF086}">
      <p15:sldGuideLst xmlns:p15="http://schemas.microsoft.com/office/powerpoint/2012/main">
        <p15:guide id="1" pos="257">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tarpslaids_1">
  <p:cSld name="starpslaids_1">
    <p:spTree>
      <p:nvGrpSpPr>
        <p:cNvPr id="1" name="Shape 37"/>
        <p:cNvGrpSpPr/>
        <p:nvPr/>
      </p:nvGrpSpPr>
      <p:grpSpPr>
        <a:xfrm>
          <a:off x="0" y="0"/>
          <a:ext cx="0" cy="0"/>
          <a:chOff x="0" y="0"/>
          <a:chExt cx="0" cy="0"/>
        </a:xfrm>
      </p:grpSpPr>
      <p:sp>
        <p:nvSpPr>
          <p:cNvPr id="38" name="Google Shape;38;p15"/>
          <p:cNvSpPr txBox="1">
            <a:spLocks noGrp="1"/>
          </p:cNvSpPr>
          <p:nvPr>
            <p:ph type="ctrTitle"/>
          </p:nvPr>
        </p:nvSpPr>
        <p:spPr>
          <a:xfrm>
            <a:off x="316635" y="353876"/>
            <a:ext cx="6987275" cy="4827724"/>
          </a:xfrm>
          <a:prstGeom prst="rect">
            <a:avLst/>
          </a:prstGeom>
          <a:noFill/>
          <a:ln>
            <a:noFill/>
          </a:ln>
        </p:spPr>
        <p:txBody>
          <a:bodyPr spcFirstLastPara="1" wrap="square" lIns="91425" tIns="45700" rIns="91425" bIns="45700" anchor="t" anchorCtr="0">
            <a:noAutofit/>
          </a:bodyPr>
          <a:lstStyle>
            <a:lvl1pPr lvl="0" algn="l">
              <a:lnSpc>
                <a:spcPct val="75000"/>
              </a:lnSpc>
              <a:spcBef>
                <a:spcPts val="0"/>
              </a:spcBef>
              <a:spcAft>
                <a:spcPts val="0"/>
              </a:spcAft>
              <a:buClr>
                <a:srgbClr val="382F2D"/>
              </a:buClr>
              <a:buSzPts val="4800"/>
              <a:buFont typeface="Anybody"/>
              <a:buNone/>
              <a:defRPr sz="4800">
                <a:solidFill>
                  <a:srgbClr val="382F2D"/>
                </a:solidFill>
                <a:latin typeface="Anybody"/>
                <a:ea typeface="Anybody"/>
                <a:cs typeface="Anybody"/>
                <a:sym typeface="Anybody"/>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39" name="Google Shape;39;p15"/>
          <p:cNvPicPr preferRelativeResize="0"/>
          <p:nvPr/>
        </p:nvPicPr>
        <p:blipFill rotWithShape="1">
          <a:blip r:embed="rId2">
            <a:alphaModFix/>
          </a:blip>
          <a:srcRect/>
          <a:stretch/>
        </p:blipFill>
        <p:spPr>
          <a:xfrm>
            <a:off x="279647" y="5596075"/>
            <a:ext cx="2046303" cy="937889"/>
          </a:xfrm>
          <a:prstGeom prst="rect">
            <a:avLst/>
          </a:prstGeom>
          <a:noFill/>
          <a:ln>
            <a:noFill/>
          </a:ln>
        </p:spPr>
      </p:pic>
    </p:spTree>
  </p:cSld>
  <p:clrMapOvr>
    <a:masterClrMapping/>
  </p:clrMapOvr>
  <p:extLst>
    <p:ext uri="{DCECCB84-F9BA-43D5-87BE-67443E8EF086}">
      <p15:sldGuideLst xmlns:p15="http://schemas.microsoft.com/office/powerpoint/2012/main">
        <p15:guide id="1" pos="257">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tarpslaids_4">
  <p:cSld name="starpslaids_4">
    <p:spTree>
      <p:nvGrpSpPr>
        <p:cNvPr id="1" name="Shape 43"/>
        <p:cNvGrpSpPr/>
        <p:nvPr/>
      </p:nvGrpSpPr>
      <p:grpSpPr>
        <a:xfrm>
          <a:off x="0" y="0"/>
          <a:ext cx="0" cy="0"/>
          <a:chOff x="0" y="0"/>
          <a:chExt cx="0" cy="0"/>
        </a:xfrm>
      </p:grpSpPr>
      <p:sp>
        <p:nvSpPr>
          <p:cNvPr id="44" name="Google Shape;44;p17"/>
          <p:cNvSpPr txBox="1">
            <a:spLocks noGrp="1"/>
          </p:cNvSpPr>
          <p:nvPr>
            <p:ph type="ctrTitle"/>
          </p:nvPr>
        </p:nvSpPr>
        <p:spPr>
          <a:xfrm>
            <a:off x="316636" y="353876"/>
            <a:ext cx="4537586" cy="4827724"/>
          </a:xfrm>
          <a:prstGeom prst="rect">
            <a:avLst/>
          </a:prstGeom>
          <a:noFill/>
          <a:ln>
            <a:noFill/>
          </a:ln>
        </p:spPr>
        <p:txBody>
          <a:bodyPr spcFirstLastPara="1" wrap="square" lIns="91425" tIns="45700" rIns="91425" bIns="45700" anchor="t" anchorCtr="0">
            <a:noAutofit/>
          </a:bodyPr>
          <a:lstStyle>
            <a:lvl1pPr lvl="0" algn="l">
              <a:lnSpc>
                <a:spcPct val="75000"/>
              </a:lnSpc>
              <a:spcBef>
                <a:spcPts val="0"/>
              </a:spcBef>
              <a:spcAft>
                <a:spcPts val="0"/>
              </a:spcAft>
              <a:buClr>
                <a:srgbClr val="92ACA9"/>
              </a:buClr>
              <a:buSzPts val="4800"/>
              <a:buFont typeface="Anybody"/>
              <a:buNone/>
              <a:defRPr sz="4800">
                <a:solidFill>
                  <a:srgbClr val="92ACA9"/>
                </a:solidFill>
                <a:latin typeface="Anybody"/>
                <a:ea typeface="Anybody"/>
                <a:cs typeface="Anybody"/>
                <a:sym typeface="Anybody"/>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5" name="Google Shape;45;p17"/>
          <p:cNvSpPr>
            <a:spLocks noGrp="1"/>
          </p:cNvSpPr>
          <p:nvPr>
            <p:ph type="pic" idx="2"/>
          </p:nvPr>
        </p:nvSpPr>
        <p:spPr>
          <a:xfrm>
            <a:off x="5249863" y="0"/>
            <a:ext cx="6942137" cy="6858000"/>
          </a:xfrm>
          <a:prstGeom prst="rect">
            <a:avLst/>
          </a:prstGeom>
          <a:noFill/>
          <a:ln>
            <a:noFill/>
          </a:ln>
        </p:spPr>
        <p:txBody>
          <a:bodyPr/>
          <a:lstStyle/>
          <a:p>
            <a:endParaRPr lang="lv-LV"/>
          </a:p>
        </p:txBody>
      </p:sp>
      <p:pic>
        <p:nvPicPr>
          <p:cNvPr id="46" name="Google Shape;46;p17"/>
          <p:cNvPicPr preferRelativeResize="0"/>
          <p:nvPr/>
        </p:nvPicPr>
        <p:blipFill rotWithShape="1">
          <a:blip r:embed="rId2">
            <a:alphaModFix/>
          </a:blip>
          <a:srcRect/>
          <a:stretch/>
        </p:blipFill>
        <p:spPr>
          <a:xfrm>
            <a:off x="279647" y="5596075"/>
            <a:ext cx="2046303" cy="937888"/>
          </a:xfrm>
          <a:prstGeom prst="rect">
            <a:avLst/>
          </a:prstGeom>
          <a:noFill/>
          <a:ln>
            <a:noFill/>
          </a:ln>
        </p:spPr>
      </p:pic>
    </p:spTree>
  </p:cSld>
  <p:clrMapOvr>
    <a:masterClrMapping/>
  </p:clrMapOvr>
  <p:extLst>
    <p:ext uri="{DCECCB84-F9BA-43D5-87BE-67443E8EF086}">
      <p15:sldGuideLst xmlns:p15="http://schemas.microsoft.com/office/powerpoint/2012/main">
        <p15:guide id="1" pos="257">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amatslaids_1">
  <p:cSld name="pamatslaids_1">
    <p:spTree>
      <p:nvGrpSpPr>
        <p:cNvPr id="1" name="Shape 47"/>
        <p:cNvGrpSpPr/>
        <p:nvPr/>
      </p:nvGrpSpPr>
      <p:grpSpPr>
        <a:xfrm>
          <a:off x="0" y="0"/>
          <a:ext cx="0" cy="0"/>
          <a:chOff x="0" y="0"/>
          <a:chExt cx="0" cy="0"/>
        </a:xfrm>
      </p:grpSpPr>
      <p:sp>
        <p:nvSpPr>
          <p:cNvPr id="48" name="Google Shape;48;p18"/>
          <p:cNvSpPr txBox="1">
            <a:spLocks noGrp="1"/>
          </p:cNvSpPr>
          <p:nvPr>
            <p:ph type="ctrTitle"/>
          </p:nvPr>
        </p:nvSpPr>
        <p:spPr>
          <a:xfrm>
            <a:off x="316635" y="353876"/>
            <a:ext cx="9933677" cy="1474924"/>
          </a:xfrm>
          <a:prstGeom prst="rect">
            <a:avLst/>
          </a:prstGeom>
          <a:noFill/>
          <a:ln>
            <a:noFill/>
          </a:ln>
        </p:spPr>
        <p:txBody>
          <a:bodyPr spcFirstLastPara="1" wrap="square" lIns="91425" tIns="45700" rIns="91425" bIns="45700" anchor="t" anchorCtr="0">
            <a:noAutofit/>
          </a:bodyPr>
          <a:lstStyle>
            <a:lvl1pPr lvl="0" algn="l">
              <a:lnSpc>
                <a:spcPct val="75000"/>
              </a:lnSpc>
              <a:spcBef>
                <a:spcPts val="0"/>
              </a:spcBef>
              <a:spcAft>
                <a:spcPts val="0"/>
              </a:spcAft>
              <a:buClr>
                <a:srgbClr val="382F2D"/>
              </a:buClr>
              <a:buSzPts val="4800"/>
              <a:buFont typeface="Anybody"/>
              <a:buNone/>
              <a:defRPr sz="4800">
                <a:solidFill>
                  <a:srgbClr val="382F2D"/>
                </a:solidFill>
                <a:latin typeface="Anybody"/>
                <a:ea typeface="Anybody"/>
                <a:cs typeface="Anybody"/>
                <a:sym typeface="Anybody"/>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49" name="Google Shape;49;p18"/>
          <p:cNvPicPr preferRelativeResize="0"/>
          <p:nvPr/>
        </p:nvPicPr>
        <p:blipFill rotWithShape="1">
          <a:blip r:embed="rId2">
            <a:alphaModFix/>
          </a:blip>
          <a:srcRect/>
          <a:stretch/>
        </p:blipFill>
        <p:spPr>
          <a:xfrm>
            <a:off x="316635" y="5899670"/>
            <a:ext cx="655001" cy="656872"/>
          </a:xfrm>
          <a:prstGeom prst="rect">
            <a:avLst/>
          </a:prstGeom>
          <a:noFill/>
          <a:ln>
            <a:noFill/>
          </a:ln>
        </p:spPr>
      </p:pic>
      <p:sp>
        <p:nvSpPr>
          <p:cNvPr id="50" name="Google Shape;50;p18"/>
          <p:cNvSpPr txBox="1">
            <a:spLocks noGrp="1"/>
          </p:cNvSpPr>
          <p:nvPr>
            <p:ph type="body" idx="1"/>
          </p:nvPr>
        </p:nvSpPr>
        <p:spPr>
          <a:xfrm>
            <a:off x="316635" y="2051843"/>
            <a:ext cx="3160343" cy="3445845"/>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1000"/>
              </a:spcBef>
              <a:spcAft>
                <a:spcPts val="0"/>
              </a:spcAft>
              <a:buClr>
                <a:schemeClr val="dk1"/>
              </a:buClr>
              <a:buSzPts val="1400"/>
              <a:buNone/>
              <a:defRPr sz="1400" b="0" i="0">
                <a:latin typeface="Host Grotesk"/>
                <a:ea typeface="Host Grotesk"/>
                <a:cs typeface="Host Grotesk"/>
                <a:sym typeface="Host Grotesk"/>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1" name="Google Shape;51;p18"/>
          <p:cNvSpPr txBox="1">
            <a:spLocks noGrp="1"/>
          </p:cNvSpPr>
          <p:nvPr>
            <p:ph type="body" idx="2"/>
          </p:nvPr>
        </p:nvSpPr>
        <p:spPr>
          <a:xfrm>
            <a:off x="3703302" y="2051842"/>
            <a:ext cx="3160343" cy="3445845"/>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1000"/>
              </a:spcBef>
              <a:spcAft>
                <a:spcPts val="0"/>
              </a:spcAft>
              <a:buClr>
                <a:schemeClr val="dk1"/>
              </a:buClr>
              <a:buSzPts val="1400"/>
              <a:buNone/>
              <a:defRPr sz="1400" b="0" i="0">
                <a:latin typeface="Host Grotesk"/>
                <a:ea typeface="Host Grotesk"/>
                <a:cs typeface="Host Grotesk"/>
                <a:sym typeface="Host Grotesk"/>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2" name="Google Shape;52;p18"/>
          <p:cNvSpPr txBox="1">
            <a:spLocks noGrp="1"/>
          </p:cNvSpPr>
          <p:nvPr>
            <p:ph type="body" idx="3"/>
          </p:nvPr>
        </p:nvSpPr>
        <p:spPr>
          <a:xfrm>
            <a:off x="7089969" y="2060395"/>
            <a:ext cx="3160343" cy="3445845"/>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1000"/>
              </a:spcBef>
              <a:spcAft>
                <a:spcPts val="0"/>
              </a:spcAft>
              <a:buClr>
                <a:schemeClr val="dk1"/>
              </a:buClr>
              <a:buSzPts val="1400"/>
              <a:buNone/>
              <a:defRPr sz="1400" b="0" i="0">
                <a:latin typeface="Host Grotesk"/>
                <a:ea typeface="Host Grotesk"/>
                <a:cs typeface="Host Grotesk"/>
                <a:sym typeface="Host Grotesk"/>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pos="257">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pamatslaids_4">
  <p:cSld name="pamatslaids_4">
    <p:spTree>
      <p:nvGrpSpPr>
        <p:cNvPr id="1" name="Shape 57"/>
        <p:cNvGrpSpPr/>
        <p:nvPr/>
      </p:nvGrpSpPr>
      <p:grpSpPr>
        <a:xfrm>
          <a:off x="0" y="0"/>
          <a:ext cx="0" cy="0"/>
          <a:chOff x="0" y="0"/>
          <a:chExt cx="0" cy="0"/>
        </a:xfrm>
      </p:grpSpPr>
      <p:sp>
        <p:nvSpPr>
          <p:cNvPr id="58" name="Google Shape;58;p20"/>
          <p:cNvSpPr txBox="1">
            <a:spLocks noGrp="1"/>
          </p:cNvSpPr>
          <p:nvPr>
            <p:ph type="ctrTitle"/>
          </p:nvPr>
        </p:nvSpPr>
        <p:spPr>
          <a:xfrm>
            <a:off x="316636" y="353876"/>
            <a:ext cx="5768075" cy="1474924"/>
          </a:xfrm>
          <a:prstGeom prst="rect">
            <a:avLst/>
          </a:prstGeom>
          <a:noFill/>
          <a:ln>
            <a:noFill/>
          </a:ln>
        </p:spPr>
        <p:txBody>
          <a:bodyPr spcFirstLastPara="1" wrap="square" lIns="91425" tIns="45700" rIns="91425" bIns="45700" anchor="t" anchorCtr="0">
            <a:noAutofit/>
          </a:bodyPr>
          <a:lstStyle>
            <a:lvl1pPr lvl="0" algn="l">
              <a:lnSpc>
                <a:spcPct val="75000"/>
              </a:lnSpc>
              <a:spcBef>
                <a:spcPts val="0"/>
              </a:spcBef>
              <a:spcAft>
                <a:spcPts val="0"/>
              </a:spcAft>
              <a:buClr>
                <a:srgbClr val="382F2D"/>
              </a:buClr>
              <a:buSzPts val="4800"/>
              <a:buFont typeface="Anybody"/>
              <a:buNone/>
              <a:defRPr sz="4800">
                <a:solidFill>
                  <a:srgbClr val="382F2D"/>
                </a:solidFill>
                <a:latin typeface="Anybody"/>
                <a:ea typeface="Anybody"/>
                <a:cs typeface="Anybody"/>
                <a:sym typeface="Anybody"/>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59" name="Google Shape;59;p20"/>
          <p:cNvPicPr preferRelativeResize="0"/>
          <p:nvPr/>
        </p:nvPicPr>
        <p:blipFill rotWithShape="1">
          <a:blip r:embed="rId2">
            <a:alphaModFix/>
          </a:blip>
          <a:srcRect/>
          <a:stretch/>
        </p:blipFill>
        <p:spPr>
          <a:xfrm>
            <a:off x="316635" y="5899670"/>
            <a:ext cx="655001" cy="656872"/>
          </a:xfrm>
          <a:prstGeom prst="rect">
            <a:avLst/>
          </a:prstGeom>
          <a:noFill/>
          <a:ln>
            <a:noFill/>
          </a:ln>
        </p:spPr>
      </p:pic>
      <p:sp>
        <p:nvSpPr>
          <p:cNvPr id="60" name="Google Shape;60;p20"/>
          <p:cNvSpPr txBox="1">
            <a:spLocks noGrp="1"/>
          </p:cNvSpPr>
          <p:nvPr>
            <p:ph type="body" idx="1"/>
          </p:nvPr>
        </p:nvSpPr>
        <p:spPr>
          <a:xfrm>
            <a:off x="316635" y="2051843"/>
            <a:ext cx="5768076" cy="3445845"/>
          </a:xfrm>
          <a:prstGeom prst="rect">
            <a:avLst/>
          </a:prstGeom>
          <a:noFill/>
          <a:ln>
            <a:noFill/>
          </a:ln>
        </p:spPr>
        <p:txBody>
          <a:bodyPr spcFirstLastPara="1" wrap="square" lIns="91425" tIns="45700" rIns="91425" bIns="45700" anchor="t" anchorCtr="0">
            <a:noAutofit/>
          </a:bodyPr>
          <a:lstStyle>
            <a:lvl1pPr marL="457200" marR="0" lvl="0" indent="-317500" algn="l">
              <a:lnSpc>
                <a:spcPct val="100000"/>
              </a:lnSpc>
              <a:spcBef>
                <a:spcPts val="1000"/>
              </a:spcBef>
              <a:spcAft>
                <a:spcPts val="0"/>
              </a:spcAft>
              <a:buClr>
                <a:schemeClr val="dk1"/>
              </a:buClr>
              <a:buSzPts val="1400"/>
              <a:buFont typeface="Noto Sans Symbols"/>
              <a:buChar char="▪"/>
              <a:defRPr sz="1400" b="0" i="0">
                <a:latin typeface="Host Grotesk"/>
                <a:ea typeface="Host Grotesk"/>
                <a:cs typeface="Host Grotesk"/>
                <a:sym typeface="Host Grotesk"/>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1" name="Google Shape;61;p20"/>
          <p:cNvSpPr>
            <a:spLocks noGrp="1"/>
          </p:cNvSpPr>
          <p:nvPr>
            <p:ph type="pic" idx="2"/>
          </p:nvPr>
        </p:nvSpPr>
        <p:spPr>
          <a:xfrm>
            <a:off x="6671733" y="0"/>
            <a:ext cx="5520267" cy="6858000"/>
          </a:xfrm>
          <a:prstGeom prst="rect">
            <a:avLst/>
          </a:prstGeom>
          <a:noFill/>
          <a:ln>
            <a:noFill/>
          </a:ln>
        </p:spPr>
      </p:sp>
    </p:spTree>
  </p:cSld>
  <p:clrMapOvr>
    <a:masterClrMapping/>
  </p:clrMapOvr>
  <p:extLst>
    <p:ext uri="{DCECCB84-F9BA-43D5-87BE-67443E8EF086}">
      <p15:sldGuideLst xmlns:p15="http://schemas.microsoft.com/office/powerpoint/2012/main">
        <p15:guide id="1" pos="257">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67"/>
        <p:cNvGrpSpPr/>
        <p:nvPr/>
      </p:nvGrpSpPr>
      <p:grpSpPr>
        <a:xfrm>
          <a:off x="0" y="0"/>
          <a:ext cx="0" cy="0"/>
          <a:chOff x="0" y="0"/>
          <a:chExt cx="0" cy="0"/>
        </a:xfrm>
      </p:grpSpPr>
      <p:sp>
        <p:nvSpPr>
          <p:cNvPr id="68" name="Google Shape;68;g3d454c24fd2_1_53"/>
          <p:cNvSpPr txBox="1">
            <a:spLocks noGrp="1"/>
          </p:cNvSpPr>
          <p:nvPr>
            <p:ph type="title"/>
          </p:nvPr>
        </p:nvSpPr>
        <p:spPr>
          <a:xfrm>
            <a:off x="415600" y="593367"/>
            <a:ext cx="11360700" cy="763500"/>
          </a:xfrm>
          <a:prstGeom prst="rect">
            <a:avLst/>
          </a:prstGeom>
        </p:spPr>
        <p:txBody>
          <a:bodyPr spcFirstLastPara="1" wrap="square" lIns="91425" tIns="45700" rIns="91425" bIns="45700" anchor="ctr" anchorCtr="0">
            <a:normAutofit/>
          </a:bodyPr>
          <a:lstStyle>
            <a:lvl1pPr lvl="0">
              <a:spcBef>
                <a:spcPts val="0"/>
              </a:spcBef>
              <a:spcAft>
                <a:spcPts val="0"/>
              </a:spcAft>
              <a:buSzPts val="4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9" name="Google Shape;69;g3d454c24fd2_1_53"/>
          <p:cNvSpPr txBox="1">
            <a:spLocks noGrp="1"/>
          </p:cNvSpPr>
          <p:nvPr>
            <p:ph type="body" idx="1"/>
          </p:nvPr>
        </p:nvSpPr>
        <p:spPr>
          <a:xfrm>
            <a:off x="415600" y="1536633"/>
            <a:ext cx="11360700" cy="4555200"/>
          </a:xfrm>
          <a:prstGeom prst="rect">
            <a:avLst/>
          </a:prstGeom>
        </p:spPr>
        <p:txBody>
          <a:bodyPr spcFirstLastPara="1" wrap="square" lIns="91425" tIns="45700" rIns="91425" bIns="45700" anchor="t" anchorCtr="0">
            <a:normAutofit/>
          </a:bodyPr>
          <a:lstStyle>
            <a:lvl1pPr marL="457200" lvl="0" indent="-406400">
              <a:spcBef>
                <a:spcPts val="1000"/>
              </a:spcBef>
              <a:spcAft>
                <a:spcPts val="0"/>
              </a:spcAft>
              <a:buSzPts val="2800"/>
              <a:buChar char="•"/>
              <a:defRPr/>
            </a:lvl1pPr>
            <a:lvl2pPr marL="914400" lvl="1" indent="-381000">
              <a:spcBef>
                <a:spcPts val="500"/>
              </a:spcBef>
              <a:spcAft>
                <a:spcPts val="0"/>
              </a:spcAft>
              <a:buSzPts val="2400"/>
              <a:buChar char="•"/>
              <a:defRPr/>
            </a:lvl2pPr>
            <a:lvl3pPr marL="1371600" lvl="2" indent="-355600">
              <a:spcBef>
                <a:spcPts val="500"/>
              </a:spcBef>
              <a:spcAft>
                <a:spcPts val="0"/>
              </a:spcAft>
              <a:buSzPts val="2000"/>
              <a:buChar char="•"/>
              <a:defRPr/>
            </a:lvl3pPr>
            <a:lvl4pPr marL="1828800" lvl="3" indent="-342900">
              <a:spcBef>
                <a:spcPts val="500"/>
              </a:spcBef>
              <a:spcAft>
                <a:spcPts val="0"/>
              </a:spcAft>
              <a:buSzPts val="1800"/>
              <a:buChar char="•"/>
              <a:defRPr/>
            </a:lvl4pPr>
            <a:lvl5pPr marL="2286000" lvl="4" indent="-342900">
              <a:spcBef>
                <a:spcPts val="500"/>
              </a:spcBef>
              <a:spcAft>
                <a:spcPts val="0"/>
              </a:spcAft>
              <a:buSzPts val="1800"/>
              <a:buChar char="•"/>
              <a:defRPr/>
            </a:lvl5pPr>
            <a:lvl6pPr marL="2743200" lvl="5" indent="-342900">
              <a:spcBef>
                <a:spcPts val="500"/>
              </a:spcBef>
              <a:spcAft>
                <a:spcPts val="0"/>
              </a:spcAft>
              <a:buSzPts val="1800"/>
              <a:buChar char="•"/>
              <a:defRPr/>
            </a:lvl6pPr>
            <a:lvl7pPr marL="3200400" lvl="6" indent="-342900">
              <a:spcBef>
                <a:spcPts val="500"/>
              </a:spcBef>
              <a:spcAft>
                <a:spcPts val="0"/>
              </a:spcAft>
              <a:buSzPts val="1800"/>
              <a:buChar char="•"/>
              <a:defRPr/>
            </a:lvl7pPr>
            <a:lvl8pPr marL="3657600" lvl="7" indent="-342900">
              <a:spcBef>
                <a:spcPts val="500"/>
              </a:spcBef>
              <a:spcAft>
                <a:spcPts val="0"/>
              </a:spcAft>
              <a:buSzPts val="1800"/>
              <a:buChar char="•"/>
              <a:defRPr/>
            </a:lvl8pPr>
            <a:lvl9pPr marL="4114800" lvl="8" indent="-342900">
              <a:spcBef>
                <a:spcPts val="500"/>
              </a:spcBef>
              <a:spcAft>
                <a:spcPts val="0"/>
              </a:spcAft>
              <a:buSzPts val="1800"/>
              <a:buChar char="•"/>
              <a:defRPr/>
            </a:lvl9pPr>
          </a:lstStyle>
          <a:p>
            <a:endParaRPr/>
          </a:p>
        </p:txBody>
      </p:sp>
      <p:sp>
        <p:nvSpPr>
          <p:cNvPr id="70" name="Google Shape;70;g3d454c24fd2_1_53"/>
          <p:cNvSpPr txBox="1">
            <a:spLocks noGrp="1"/>
          </p:cNvSpPr>
          <p:nvPr>
            <p:ph type="sldNum" idx="12"/>
          </p:nvPr>
        </p:nvSpPr>
        <p:spPr>
          <a:xfrm>
            <a:off x="11296610" y="6217622"/>
            <a:ext cx="731700" cy="524700"/>
          </a:xfrm>
          <a:prstGeom prst="rect">
            <a:avLst/>
          </a:prstGeom>
        </p:spPr>
        <p:txBody>
          <a:bodyPr spcFirstLastPara="1" wrap="square" lIns="91425" tIns="45700" rIns="91425" bIns="4570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ulslaids_1">
  <p:cSld name="titulslaids_1">
    <p:bg>
      <p:bgPr>
        <a:solidFill>
          <a:srgbClr val="92ACA9"/>
        </a:solidFill>
        <a:effectLst/>
      </p:bgPr>
    </p:bg>
    <p:spTree>
      <p:nvGrpSpPr>
        <p:cNvPr id="1" name="Shape 11"/>
        <p:cNvGrpSpPr/>
        <p:nvPr/>
      </p:nvGrpSpPr>
      <p:grpSpPr>
        <a:xfrm>
          <a:off x="0" y="0"/>
          <a:ext cx="0" cy="0"/>
          <a:chOff x="0" y="0"/>
          <a:chExt cx="0" cy="0"/>
        </a:xfrm>
      </p:grpSpPr>
      <p:sp>
        <p:nvSpPr>
          <p:cNvPr id="12" name="Google Shape;12;p8"/>
          <p:cNvSpPr txBox="1">
            <a:spLocks noGrp="1"/>
          </p:cNvSpPr>
          <p:nvPr>
            <p:ph type="ctrTitle"/>
          </p:nvPr>
        </p:nvSpPr>
        <p:spPr>
          <a:xfrm>
            <a:off x="316636" y="353876"/>
            <a:ext cx="9144000" cy="3984096"/>
          </a:xfrm>
          <a:prstGeom prst="rect">
            <a:avLst/>
          </a:prstGeom>
          <a:noFill/>
          <a:ln>
            <a:noFill/>
          </a:ln>
        </p:spPr>
        <p:txBody>
          <a:bodyPr spcFirstLastPara="1" wrap="square" lIns="91425" tIns="45700" rIns="91425" bIns="45700" anchor="t" anchorCtr="0">
            <a:noAutofit/>
          </a:bodyPr>
          <a:lstStyle>
            <a:lvl1pPr lvl="0" algn="l">
              <a:lnSpc>
                <a:spcPct val="75000"/>
              </a:lnSpc>
              <a:spcBef>
                <a:spcPts val="0"/>
              </a:spcBef>
              <a:spcAft>
                <a:spcPts val="0"/>
              </a:spcAft>
              <a:buClr>
                <a:srgbClr val="382F2D"/>
              </a:buClr>
              <a:buSzPts val="7200"/>
              <a:buFont typeface="Anybody"/>
              <a:buNone/>
              <a:defRPr sz="7200">
                <a:solidFill>
                  <a:srgbClr val="382F2D"/>
                </a:solidFill>
                <a:latin typeface="Anybody"/>
                <a:ea typeface="Anybody"/>
                <a:cs typeface="Anybody"/>
                <a:sym typeface="Anybody"/>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13" name="Google Shape;13;p8"/>
          <p:cNvPicPr preferRelativeResize="0"/>
          <p:nvPr/>
        </p:nvPicPr>
        <p:blipFill rotWithShape="1">
          <a:blip r:embed="rId2">
            <a:alphaModFix/>
          </a:blip>
          <a:srcRect/>
          <a:stretch/>
        </p:blipFill>
        <p:spPr>
          <a:xfrm>
            <a:off x="279647" y="5596075"/>
            <a:ext cx="2046303" cy="937889"/>
          </a:xfrm>
          <a:prstGeom prst="rect">
            <a:avLst/>
          </a:prstGeom>
          <a:noFill/>
          <a:ln>
            <a:noFill/>
          </a:ln>
        </p:spPr>
      </p:pic>
    </p:spTree>
    <p:extLst>
      <p:ext uri="{BB962C8B-B14F-4D97-AF65-F5344CB8AC3E}">
        <p14:creationId xmlns:p14="http://schemas.microsoft.com/office/powerpoint/2010/main" val="3387930349"/>
      </p:ext>
    </p:extLst>
  </p:cSld>
  <p:clrMapOvr>
    <a:masterClrMapping/>
  </p:clrMapOvr>
  <p:extLst>
    <p:ext uri="{DCECCB84-F9BA-43D5-87BE-67443E8EF086}">
      <p15:sldGuideLst xmlns:p15="http://schemas.microsoft.com/office/powerpoint/2012/main">
        <p15:guide id="1" pos="257">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pamatslaids_2">
  <p:cSld name="pamatslaids_2">
    <p:bg>
      <p:bgPr>
        <a:solidFill>
          <a:srgbClr val="F5F5F5"/>
        </a:solidFill>
        <a:effectLst/>
      </p:bgPr>
    </p:bg>
    <p:spTree>
      <p:nvGrpSpPr>
        <p:cNvPr id="1" name="Shape 14"/>
        <p:cNvGrpSpPr/>
        <p:nvPr/>
      </p:nvGrpSpPr>
      <p:grpSpPr>
        <a:xfrm>
          <a:off x="0" y="0"/>
          <a:ext cx="0" cy="0"/>
          <a:chOff x="0" y="0"/>
          <a:chExt cx="0" cy="0"/>
        </a:xfrm>
      </p:grpSpPr>
      <p:sp>
        <p:nvSpPr>
          <p:cNvPr id="15" name="Google Shape;15;p9"/>
          <p:cNvSpPr txBox="1">
            <a:spLocks noGrp="1"/>
          </p:cNvSpPr>
          <p:nvPr>
            <p:ph type="ctrTitle"/>
          </p:nvPr>
        </p:nvSpPr>
        <p:spPr>
          <a:xfrm>
            <a:off x="316636" y="353876"/>
            <a:ext cx="5892254" cy="1474924"/>
          </a:xfrm>
          <a:prstGeom prst="rect">
            <a:avLst/>
          </a:prstGeom>
          <a:noFill/>
          <a:ln>
            <a:noFill/>
          </a:ln>
        </p:spPr>
        <p:txBody>
          <a:bodyPr spcFirstLastPara="1" wrap="square" lIns="91425" tIns="45700" rIns="91425" bIns="45700" anchor="t" anchorCtr="0">
            <a:noAutofit/>
          </a:bodyPr>
          <a:lstStyle>
            <a:lvl1pPr lvl="0" algn="l">
              <a:lnSpc>
                <a:spcPct val="75000"/>
              </a:lnSpc>
              <a:spcBef>
                <a:spcPts val="0"/>
              </a:spcBef>
              <a:spcAft>
                <a:spcPts val="0"/>
              </a:spcAft>
              <a:buClr>
                <a:srgbClr val="382F2D"/>
              </a:buClr>
              <a:buSzPts val="4800"/>
              <a:buFont typeface="Anybody"/>
              <a:buNone/>
              <a:defRPr sz="4800">
                <a:solidFill>
                  <a:srgbClr val="382F2D"/>
                </a:solidFill>
                <a:latin typeface="Anybody"/>
                <a:ea typeface="Anybody"/>
                <a:cs typeface="Anybody"/>
                <a:sym typeface="Anybody"/>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16" name="Google Shape;16;p9"/>
          <p:cNvPicPr preferRelativeResize="0"/>
          <p:nvPr/>
        </p:nvPicPr>
        <p:blipFill rotWithShape="1">
          <a:blip r:embed="rId2">
            <a:alphaModFix/>
          </a:blip>
          <a:srcRect/>
          <a:stretch/>
        </p:blipFill>
        <p:spPr>
          <a:xfrm>
            <a:off x="316635" y="5899670"/>
            <a:ext cx="655001" cy="656872"/>
          </a:xfrm>
          <a:prstGeom prst="rect">
            <a:avLst/>
          </a:prstGeom>
          <a:noFill/>
          <a:ln>
            <a:noFill/>
          </a:ln>
        </p:spPr>
      </p:pic>
      <p:sp>
        <p:nvSpPr>
          <p:cNvPr id="17" name="Google Shape;17;p9"/>
          <p:cNvSpPr txBox="1">
            <a:spLocks noGrp="1"/>
          </p:cNvSpPr>
          <p:nvPr>
            <p:ph type="body" idx="1"/>
          </p:nvPr>
        </p:nvSpPr>
        <p:spPr>
          <a:xfrm>
            <a:off x="316635" y="2051843"/>
            <a:ext cx="5079454" cy="3445845"/>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1000"/>
              </a:spcBef>
              <a:spcAft>
                <a:spcPts val="0"/>
              </a:spcAft>
              <a:buClr>
                <a:schemeClr val="dk1"/>
              </a:buClr>
              <a:buSzPts val="1400"/>
              <a:buNone/>
              <a:defRPr sz="1400" b="0" i="0">
                <a:latin typeface="Host Grotesk"/>
                <a:ea typeface="Host Grotesk"/>
                <a:cs typeface="Host Grotesk"/>
                <a:sym typeface="Host Grotesk"/>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 name="Google Shape;18;p9"/>
          <p:cNvSpPr>
            <a:spLocks noGrp="1"/>
          </p:cNvSpPr>
          <p:nvPr>
            <p:ph type="pic" idx="2"/>
          </p:nvPr>
        </p:nvSpPr>
        <p:spPr>
          <a:xfrm>
            <a:off x="6671733" y="0"/>
            <a:ext cx="5520267" cy="6858000"/>
          </a:xfrm>
          <a:prstGeom prst="rect">
            <a:avLst/>
          </a:prstGeom>
          <a:noFill/>
          <a:ln>
            <a:noFill/>
          </a:ln>
        </p:spPr>
      </p:sp>
    </p:spTree>
    <p:extLst>
      <p:ext uri="{BB962C8B-B14F-4D97-AF65-F5344CB8AC3E}">
        <p14:creationId xmlns:p14="http://schemas.microsoft.com/office/powerpoint/2010/main" val="3175588220"/>
      </p:ext>
    </p:extLst>
  </p:cSld>
  <p:clrMapOvr>
    <a:masterClrMapping/>
  </p:clrMapOvr>
  <p:extLst>
    <p:ext uri="{DCECCB84-F9BA-43D5-87BE-67443E8EF086}">
      <p15:sldGuideLst xmlns:p15="http://schemas.microsoft.com/office/powerpoint/2012/main">
        <p15:guide id="1" pos="257">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tarpslaids_2">
  <p:cSld name="starpslaids_2">
    <p:bg>
      <p:bgPr>
        <a:solidFill>
          <a:srgbClr val="92ACA9"/>
        </a:solidFill>
        <a:effectLst/>
      </p:bgPr>
    </p:bg>
    <p:spTree>
      <p:nvGrpSpPr>
        <p:cNvPr id="1" name="Shape 19"/>
        <p:cNvGrpSpPr/>
        <p:nvPr/>
      </p:nvGrpSpPr>
      <p:grpSpPr>
        <a:xfrm>
          <a:off x="0" y="0"/>
          <a:ext cx="0" cy="0"/>
          <a:chOff x="0" y="0"/>
          <a:chExt cx="0" cy="0"/>
        </a:xfrm>
      </p:grpSpPr>
      <p:sp>
        <p:nvSpPr>
          <p:cNvPr id="20" name="Google Shape;20;p10"/>
          <p:cNvSpPr txBox="1">
            <a:spLocks noGrp="1"/>
          </p:cNvSpPr>
          <p:nvPr>
            <p:ph type="ctrTitle"/>
          </p:nvPr>
        </p:nvSpPr>
        <p:spPr>
          <a:xfrm>
            <a:off x="316636" y="353876"/>
            <a:ext cx="4537586" cy="4827724"/>
          </a:xfrm>
          <a:prstGeom prst="rect">
            <a:avLst/>
          </a:prstGeom>
          <a:noFill/>
          <a:ln>
            <a:noFill/>
          </a:ln>
        </p:spPr>
        <p:txBody>
          <a:bodyPr spcFirstLastPara="1" wrap="square" lIns="91425" tIns="45700" rIns="91425" bIns="45700" anchor="t" anchorCtr="0">
            <a:noAutofit/>
          </a:bodyPr>
          <a:lstStyle>
            <a:lvl1pPr lvl="0" algn="l">
              <a:lnSpc>
                <a:spcPct val="75000"/>
              </a:lnSpc>
              <a:spcBef>
                <a:spcPts val="0"/>
              </a:spcBef>
              <a:spcAft>
                <a:spcPts val="0"/>
              </a:spcAft>
              <a:buClr>
                <a:srgbClr val="382F2D"/>
              </a:buClr>
              <a:buSzPts val="4800"/>
              <a:buFont typeface="Anybody"/>
              <a:buNone/>
              <a:defRPr sz="4800">
                <a:solidFill>
                  <a:srgbClr val="382F2D"/>
                </a:solidFill>
                <a:latin typeface="Anybody"/>
                <a:ea typeface="Anybody"/>
                <a:cs typeface="Anybody"/>
                <a:sym typeface="Anybody"/>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21" name="Google Shape;21;p10"/>
          <p:cNvPicPr preferRelativeResize="0"/>
          <p:nvPr/>
        </p:nvPicPr>
        <p:blipFill rotWithShape="1">
          <a:blip r:embed="rId2">
            <a:alphaModFix/>
          </a:blip>
          <a:srcRect/>
          <a:stretch/>
        </p:blipFill>
        <p:spPr>
          <a:xfrm>
            <a:off x="279647" y="5596075"/>
            <a:ext cx="2046303" cy="937889"/>
          </a:xfrm>
          <a:prstGeom prst="rect">
            <a:avLst/>
          </a:prstGeom>
          <a:noFill/>
          <a:ln>
            <a:noFill/>
          </a:ln>
        </p:spPr>
      </p:pic>
      <p:sp>
        <p:nvSpPr>
          <p:cNvPr id="22" name="Google Shape;22;p10"/>
          <p:cNvSpPr>
            <a:spLocks noGrp="1"/>
          </p:cNvSpPr>
          <p:nvPr>
            <p:ph type="pic" idx="2"/>
          </p:nvPr>
        </p:nvSpPr>
        <p:spPr>
          <a:xfrm>
            <a:off x="5249863" y="0"/>
            <a:ext cx="6942137" cy="6858000"/>
          </a:xfrm>
          <a:prstGeom prst="rect">
            <a:avLst/>
          </a:prstGeom>
          <a:noFill/>
          <a:ln>
            <a:noFill/>
          </a:ln>
        </p:spPr>
      </p:sp>
    </p:spTree>
    <p:extLst>
      <p:ext uri="{BB962C8B-B14F-4D97-AF65-F5344CB8AC3E}">
        <p14:creationId xmlns:p14="http://schemas.microsoft.com/office/powerpoint/2010/main" val="902286702"/>
      </p:ext>
    </p:extLst>
  </p:cSld>
  <p:clrMapOvr>
    <a:masterClrMapping/>
  </p:clrMapOvr>
  <p:extLst>
    <p:ext uri="{DCECCB84-F9BA-43D5-87BE-67443E8EF086}">
      <p15:sldGuideLst xmlns:p15="http://schemas.microsoft.com/office/powerpoint/2012/main">
        <p15:guide id="1" pos="257">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beigu_slaids">
  <p:cSld name="beigu_slaids">
    <p:bg>
      <p:bgPr>
        <a:solidFill>
          <a:srgbClr val="382F2D"/>
        </a:solidFill>
        <a:effectLst/>
      </p:bgPr>
    </p:bg>
    <p:spTree>
      <p:nvGrpSpPr>
        <p:cNvPr id="1" name="Shape 23"/>
        <p:cNvGrpSpPr/>
        <p:nvPr/>
      </p:nvGrpSpPr>
      <p:grpSpPr>
        <a:xfrm>
          <a:off x="0" y="0"/>
          <a:ext cx="0" cy="0"/>
          <a:chOff x="0" y="0"/>
          <a:chExt cx="0" cy="0"/>
        </a:xfrm>
      </p:grpSpPr>
      <p:pic>
        <p:nvPicPr>
          <p:cNvPr id="24" name="Google Shape;24;p11"/>
          <p:cNvPicPr preferRelativeResize="0"/>
          <p:nvPr/>
        </p:nvPicPr>
        <p:blipFill rotWithShape="1">
          <a:blip r:embed="rId2">
            <a:alphaModFix/>
          </a:blip>
          <a:srcRect/>
          <a:stretch/>
        </p:blipFill>
        <p:spPr>
          <a:xfrm>
            <a:off x="279647" y="2352133"/>
            <a:ext cx="2046303" cy="937888"/>
          </a:xfrm>
          <a:prstGeom prst="rect">
            <a:avLst/>
          </a:prstGeom>
          <a:noFill/>
          <a:ln>
            <a:noFill/>
          </a:ln>
        </p:spPr>
      </p:pic>
      <p:sp>
        <p:nvSpPr>
          <p:cNvPr id="25" name="Google Shape;25;p11"/>
          <p:cNvSpPr txBox="1">
            <a:spLocks noGrp="1"/>
          </p:cNvSpPr>
          <p:nvPr>
            <p:ph type="body" idx="1"/>
          </p:nvPr>
        </p:nvSpPr>
        <p:spPr>
          <a:xfrm>
            <a:off x="323189" y="3689813"/>
            <a:ext cx="5079454" cy="1840130"/>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300"/>
              </a:spcBef>
              <a:spcAft>
                <a:spcPts val="0"/>
              </a:spcAft>
              <a:buClr>
                <a:srgbClr val="F5F5F5"/>
              </a:buClr>
              <a:buSzPts val="1200"/>
              <a:buNone/>
              <a:defRPr sz="1200" b="0" i="0">
                <a:solidFill>
                  <a:srgbClr val="F5F5F5"/>
                </a:solidFill>
                <a:latin typeface="Host Grotesk"/>
                <a:ea typeface="Host Grotesk"/>
                <a:cs typeface="Host Grotesk"/>
                <a:sym typeface="Host Grotesk"/>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 name="Google Shape;26;p11"/>
          <p:cNvSpPr txBox="1">
            <a:spLocks noGrp="1"/>
          </p:cNvSpPr>
          <p:nvPr>
            <p:ph type="body" idx="2"/>
          </p:nvPr>
        </p:nvSpPr>
        <p:spPr>
          <a:xfrm>
            <a:off x="323189" y="5771670"/>
            <a:ext cx="5079454" cy="316130"/>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300"/>
              </a:spcBef>
              <a:spcAft>
                <a:spcPts val="0"/>
              </a:spcAft>
              <a:buClr>
                <a:srgbClr val="F5F5F5"/>
              </a:buClr>
              <a:buSzPts val="1600"/>
              <a:buNone/>
              <a:defRPr sz="1600" b="1" i="0">
                <a:solidFill>
                  <a:srgbClr val="F5F5F5"/>
                </a:solidFill>
                <a:latin typeface="Host Grotesk SemiBold"/>
                <a:ea typeface="Host Grotesk SemiBold"/>
                <a:cs typeface="Host Grotesk SemiBold"/>
                <a:sym typeface="Host Grotesk SemiBold"/>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3722622191"/>
      </p:ext>
    </p:extLst>
  </p:cSld>
  <p:clrMapOvr>
    <a:masterClrMapping/>
  </p:clrMapOvr>
  <p:extLst>
    <p:ext uri="{DCECCB84-F9BA-43D5-87BE-67443E8EF086}">
      <p15:sldGuideLst xmlns:p15="http://schemas.microsoft.com/office/powerpoint/2012/main">
        <p15:guide id="1" pos="257">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beigu_slaids_2">
  <p:cSld name="beigu_slaids_2">
    <p:bg>
      <p:bgPr>
        <a:solidFill>
          <a:srgbClr val="92ACA9"/>
        </a:solidFill>
        <a:effectLst/>
      </p:bgPr>
    </p:bg>
    <p:spTree>
      <p:nvGrpSpPr>
        <p:cNvPr id="1" name="Shape 27"/>
        <p:cNvGrpSpPr/>
        <p:nvPr/>
      </p:nvGrpSpPr>
      <p:grpSpPr>
        <a:xfrm>
          <a:off x="0" y="0"/>
          <a:ext cx="0" cy="0"/>
          <a:chOff x="0" y="0"/>
          <a:chExt cx="0" cy="0"/>
        </a:xfrm>
      </p:grpSpPr>
      <p:pic>
        <p:nvPicPr>
          <p:cNvPr id="28" name="Google Shape;28;p12"/>
          <p:cNvPicPr preferRelativeResize="0"/>
          <p:nvPr/>
        </p:nvPicPr>
        <p:blipFill rotWithShape="1">
          <a:blip r:embed="rId2">
            <a:alphaModFix/>
          </a:blip>
          <a:srcRect/>
          <a:stretch/>
        </p:blipFill>
        <p:spPr>
          <a:xfrm>
            <a:off x="279648" y="2352133"/>
            <a:ext cx="2046301" cy="937888"/>
          </a:xfrm>
          <a:prstGeom prst="rect">
            <a:avLst/>
          </a:prstGeom>
          <a:noFill/>
          <a:ln>
            <a:noFill/>
          </a:ln>
        </p:spPr>
      </p:pic>
      <p:sp>
        <p:nvSpPr>
          <p:cNvPr id="29" name="Google Shape;29;p12"/>
          <p:cNvSpPr txBox="1">
            <a:spLocks noGrp="1"/>
          </p:cNvSpPr>
          <p:nvPr>
            <p:ph type="body" idx="1"/>
          </p:nvPr>
        </p:nvSpPr>
        <p:spPr>
          <a:xfrm>
            <a:off x="323189" y="3689813"/>
            <a:ext cx="5079454" cy="1840130"/>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300"/>
              </a:spcBef>
              <a:spcAft>
                <a:spcPts val="0"/>
              </a:spcAft>
              <a:buClr>
                <a:schemeClr val="dk1"/>
              </a:buClr>
              <a:buSzPts val="1200"/>
              <a:buNone/>
              <a:defRPr sz="1200" b="0" i="0">
                <a:solidFill>
                  <a:schemeClr val="dk1"/>
                </a:solidFill>
                <a:latin typeface="Host Grotesk"/>
                <a:ea typeface="Host Grotesk"/>
                <a:cs typeface="Host Grotesk"/>
                <a:sym typeface="Host Grotesk"/>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 name="Google Shape;30;p12"/>
          <p:cNvSpPr txBox="1">
            <a:spLocks noGrp="1"/>
          </p:cNvSpPr>
          <p:nvPr>
            <p:ph type="body" idx="2"/>
          </p:nvPr>
        </p:nvSpPr>
        <p:spPr>
          <a:xfrm>
            <a:off x="323189" y="5771670"/>
            <a:ext cx="5079454" cy="316130"/>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300"/>
              </a:spcBef>
              <a:spcAft>
                <a:spcPts val="0"/>
              </a:spcAft>
              <a:buClr>
                <a:schemeClr val="dk1"/>
              </a:buClr>
              <a:buSzPts val="1600"/>
              <a:buNone/>
              <a:defRPr sz="1600" b="1" i="0">
                <a:solidFill>
                  <a:schemeClr val="dk1"/>
                </a:solidFill>
                <a:latin typeface="Host Grotesk SemiBold"/>
                <a:ea typeface="Host Grotesk SemiBold"/>
                <a:cs typeface="Host Grotesk SemiBold"/>
                <a:sym typeface="Host Grotesk SemiBold"/>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376750205"/>
      </p:ext>
    </p:extLst>
  </p:cSld>
  <p:clrMapOvr>
    <a:masterClrMapping/>
  </p:clrMapOvr>
  <p:extLst>
    <p:ext uri="{DCECCB84-F9BA-43D5-87BE-67443E8EF086}">
      <p15:sldGuideLst xmlns:p15="http://schemas.microsoft.com/office/powerpoint/2012/main">
        <p15:guide id="1" pos="257">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ulslaids_2">
  <p:cSld name="titulslaids_2">
    <p:bg>
      <p:bgPr>
        <a:solidFill>
          <a:srgbClr val="382F2D"/>
        </a:solidFill>
        <a:effectLst/>
      </p:bgPr>
    </p:bg>
    <p:spTree>
      <p:nvGrpSpPr>
        <p:cNvPr id="1" name="Shape 31"/>
        <p:cNvGrpSpPr/>
        <p:nvPr/>
      </p:nvGrpSpPr>
      <p:grpSpPr>
        <a:xfrm>
          <a:off x="0" y="0"/>
          <a:ext cx="0" cy="0"/>
          <a:chOff x="0" y="0"/>
          <a:chExt cx="0" cy="0"/>
        </a:xfrm>
      </p:grpSpPr>
      <p:sp>
        <p:nvSpPr>
          <p:cNvPr id="32" name="Google Shape;32;p13"/>
          <p:cNvSpPr txBox="1">
            <a:spLocks noGrp="1"/>
          </p:cNvSpPr>
          <p:nvPr>
            <p:ph type="ctrTitle"/>
          </p:nvPr>
        </p:nvSpPr>
        <p:spPr>
          <a:xfrm>
            <a:off x="316636" y="353876"/>
            <a:ext cx="9144000" cy="3984096"/>
          </a:xfrm>
          <a:prstGeom prst="rect">
            <a:avLst/>
          </a:prstGeom>
          <a:noFill/>
          <a:ln>
            <a:noFill/>
          </a:ln>
        </p:spPr>
        <p:txBody>
          <a:bodyPr spcFirstLastPara="1" wrap="square" lIns="91425" tIns="45700" rIns="91425" bIns="45700" anchor="t" anchorCtr="0">
            <a:noAutofit/>
          </a:bodyPr>
          <a:lstStyle>
            <a:lvl1pPr lvl="0" algn="l">
              <a:lnSpc>
                <a:spcPct val="75000"/>
              </a:lnSpc>
              <a:spcBef>
                <a:spcPts val="0"/>
              </a:spcBef>
              <a:spcAft>
                <a:spcPts val="0"/>
              </a:spcAft>
              <a:buClr>
                <a:srgbClr val="92ACA9"/>
              </a:buClr>
              <a:buSzPts val="7200"/>
              <a:buFont typeface="Anybody"/>
              <a:buNone/>
              <a:defRPr sz="7200">
                <a:solidFill>
                  <a:srgbClr val="92ACA9"/>
                </a:solidFill>
                <a:latin typeface="Anybody"/>
                <a:ea typeface="Anybody"/>
                <a:cs typeface="Anybody"/>
                <a:sym typeface="Anybody"/>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33" name="Google Shape;33;p13"/>
          <p:cNvPicPr preferRelativeResize="0"/>
          <p:nvPr/>
        </p:nvPicPr>
        <p:blipFill rotWithShape="1">
          <a:blip r:embed="rId2">
            <a:alphaModFix/>
          </a:blip>
          <a:srcRect/>
          <a:stretch/>
        </p:blipFill>
        <p:spPr>
          <a:xfrm>
            <a:off x="279647" y="5596075"/>
            <a:ext cx="2046303" cy="937888"/>
          </a:xfrm>
          <a:prstGeom prst="rect">
            <a:avLst/>
          </a:prstGeom>
          <a:noFill/>
          <a:ln>
            <a:noFill/>
          </a:ln>
        </p:spPr>
      </p:pic>
    </p:spTree>
    <p:extLst>
      <p:ext uri="{BB962C8B-B14F-4D97-AF65-F5344CB8AC3E}">
        <p14:creationId xmlns:p14="http://schemas.microsoft.com/office/powerpoint/2010/main" val="3639601574"/>
      </p:ext>
    </p:extLst>
  </p:cSld>
  <p:clrMapOvr>
    <a:masterClrMapping/>
  </p:clrMapOvr>
  <p:extLst>
    <p:ext uri="{DCECCB84-F9BA-43D5-87BE-67443E8EF086}">
      <p15:sldGuideLst xmlns:p15="http://schemas.microsoft.com/office/powerpoint/2012/main">
        <p15:guide id="1" pos="257">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ulslaids_3">
  <p:cSld name="titulslaids_3">
    <p:bg>
      <p:bgPr>
        <a:solidFill>
          <a:srgbClr val="F5F5F5"/>
        </a:solidFill>
        <a:effectLst/>
      </p:bgPr>
    </p:bg>
    <p:spTree>
      <p:nvGrpSpPr>
        <p:cNvPr id="1" name="Shape 34"/>
        <p:cNvGrpSpPr/>
        <p:nvPr/>
      </p:nvGrpSpPr>
      <p:grpSpPr>
        <a:xfrm>
          <a:off x="0" y="0"/>
          <a:ext cx="0" cy="0"/>
          <a:chOff x="0" y="0"/>
          <a:chExt cx="0" cy="0"/>
        </a:xfrm>
      </p:grpSpPr>
      <p:sp>
        <p:nvSpPr>
          <p:cNvPr id="35" name="Google Shape;35;p14"/>
          <p:cNvSpPr txBox="1">
            <a:spLocks noGrp="1"/>
          </p:cNvSpPr>
          <p:nvPr>
            <p:ph type="ctrTitle"/>
          </p:nvPr>
        </p:nvSpPr>
        <p:spPr>
          <a:xfrm>
            <a:off x="316636" y="353876"/>
            <a:ext cx="9144000" cy="3984096"/>
          </a:xfrm>
          <a:prstGeom prst="rect">
            <a:avLst/>
          </a:prstGeom>
          <a:noFill/>
          <a:ln>
            <a:noFill/>
          </a:ln>
        </p:spPr>
        <p:txBody>
          <a:bodyPr spcFirstLastPara="1" wrap="square" lIns="91425" tIns="45700" rIns="91425" bIns="45700" anchor="t" anchorCtr="0">
            <a:noAutofit/>
          </a:bodyPr>
          <a:lstStyle>
            <a:lvl1pPr lvl="0" algn="l">
              <a:lnSpc>
                <a:spcPct val="75000"/>
              </a:lnSpc>
              <a:spcBef>
                <a:spcPts val="0"/>
              </a:spcBef>
              <a:spcAft>
                <a:spcPts val="0"/>
              </a:spcAft>
              <a:buClr>
                <a:srgbClr val="92ACA9"/>
              </a:buClr>
              <a:buSzPts val="7200"/>
              <a:buFont typeface="Anybody"/>
              <a:buNone/>
              <a:defRPr sz="7200">
                <a:solidFill>
                  <a:srgbClr val="92ACA9"/>
                </a:solidFill>
                <a:latin typeface="Anybody"/>
                <a:ea typeface="Anybody"/>
                <a:cs typeface="Anybody"/>
                <a:sym typeface="Anybody"/>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36" name="Google Shape;36;p14"/>
          <p:cNvPicPr preferRelativeResize="0"/>
          <p:nvPr/>
        </p:nvPicPr>
        <p:blipFill rotWithShape="1">
          <a:blip r:embed="rId2">
            <a:alphaModFix/>
          </a:blip>
          <a:srcRect/>
          <a:stretch/>
        </p:blipFill>
        <p:spPr>
          <a:xfrm>
            <a:off x="279647" y="5596075"/>
            <a:ext cx="2046303" cy="937889"/>
          </a:xfrm>
          <a:prstGeom prst="rect">
            <a:avLst/>
          </a:prstGeom>
          <a:noFill/>
          <a:ln>
            <a:noFill/>
          </a:ln>
        </p:spPr>
      </p:pic>
    </p:spTree>
    <p:extLst>
      <p:ext uri="{BB962C8B-B14F-4D97-AF65-F5344CB8AC3E}">
        <p14:creationId xmlns:p14="http://schemas.microsoft.com/office/powerpoint/2010/main" val="3576013398"/>
      </p:ext>
    </p:extLst>
  </p:cSld>
  <p:clrMapOvr>
    <a:masterClrMapping/>
  </p:clrMapOvr>
  <p:extLst>
    <p:ext uri="{DCECCB84-F9BA-43D5-87BE-67443E8EF086}">
      <p15:sldGuideLst xmlns:p15="http://schemas.microsoft.com/office/powerpoint/2012/main">
        <p15:guide id="1" pos="257">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tarpslaids_1">
  <p:cSld name="starpslaids_1">
    <p:bg>
      <p:bgPr>
        <a:solidFill>
          <a:srgbClr val="92ACA9"/>
        </a:solidFill>
        <a:effectLst/>
      </p:bgPr>
    </p:bg>
    <p:spTree>
      <p:nvGrpSpPr>
        <p:cNvPr id="1" name="Shape 37"/>
        <p:cNvGrpSpPr/>
        <p:nvPr/>
      </p:nvGrpSpPr>
      <p:grpSpPr>
        <a:xfrm>
          <a:off x="0" y="0"/>
          <a:ext cx="0" cy="0"/>
          <a:chOff x="0" y="0"/>
          <a:chExt cx="0" cy="0"/>
        </a:xfrm>
      </p:grpSpPr>
      <p:sp>
        <p:nvSpPr>
          <p:cNvPr id="38" name="Google Shape;38;p15"/>
          <p:cNvSpPr txBox="1">
            <a:spLocks noGrp="1"/>
          </p:cNvSpPr>
          <p:nvPr>
            <p:ph type="ctrTitle"/>
          </p:nvPr>
        </p:nvSpPr>
        <p:spPr>
          <a:xfrm>
            <a:off x="316635" y="353876"/>
            <a:ext cx="6987275" cy="4827724"/>
          </a:xfrm>
          <a:prstGeom prst="rect">
            <a:avLst/>
          </a:prstGeom>
          <a:noFill/>
          <a:ln>
            <a:noFill/>
          </a:ln>
        </p:spPr>
        <p:txBody>
          <a:bodyPr spcFirstLastPara="1" wrap="square" lIns="91425" tIns="45700" rIns="91425" bIns="45700" anchor="t" anchorCtr="0">
            <a:noAutofit/>
          </a:bodyPr>
          <a:lstStyle>
            <a:lvl1pPr lvl="0" algn="l">
              <a:lnSpc>
                <a:spcPct val="75000"/>
              </a:lnSpc>
              <a:spcBef>
                <a:spcPts val="0"/>
              </a:spcBef>
              <a:spcAft>
                <a:spcPts val="0"/>
              </a:spcAft>
              <a:buClr>
                <a:srgbClr val="382F2D"/>
              </a:buClr>
              <a:buSzPts val="4800"/>
              <a:buFont typeface="Anybody"/>
              <a:buNone/>
              <a:defRPr sz="4800">
                <a:solidFill>
                  <a:srgbClr val="382F2D"/>
                </a:solidFill>
                <a:latin typeface="Anybody"/>
                <a:ea typeface="Anybody"/>
                <a:cs typeface="Anybody"/>
                <a:sym typeface="Anybody"/>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39" name="Google Shape;39;p15"/>
          <p:cNvPicPr preferRelativeResize="0"/>
          <p:nvPr/>
        </p:nvPicPr>
        <p:blipFill rotWithShape="1">
          <a:blip r:embed="rId2">
            <a:alphaModFix/>
          </a:blip>
          <a:srcRect/>
          <a:stretch/>
        </p:blipFill>
        <p:spPr>
          <a:xfrm>
            <a:off x="279647" y="5596075"/>
            <a:ext cx="2046303" cy="937889"/>
          </a:xfrm>
          <a:prstGeom prst="rect">
            <a:avLst/>
          </a:prstGeom>
          <a:noFill/>
          <a:ln>
            <a:noFill/>
          </a:ln>
        </p:spPr>
      </p:pic>
    </p:spTree>
    <p:extLst>
      <p:ext uri="{BB962C8B-B14F-4D97-AF65-F5344CB8AC3E}">
        <p14:creationId xmlns:p14="http://schemas.microsoft.com/office/powerpoint/2010/main" val="414374275"/>
      </p:ext>
    </p:extLst>
  </p:cSld>
  <p:clrMapOvr>
    <a:masterClrMapping/>
  </p:clrMapOvr>
  <p:extLst>
    <p:ext uri="{DCECCB84-F9BA-43D5-87BE-67443E8EF086}">
      <p15:sldGuideLst xmlns:p15="http://schemas.microsoft.com/office/powerpoint/2012/main">
        <p15:guide id="1" pos="257">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starpslaids_3">
  <p:cSld name="starpslaids_3">
    <p:bg>
      <p:bgPr>
        <a:solidFill>
          <a:srgbClr val="382F2D"/>
        </a:solidFill>
        <a:effectLst/>
      </p:bgPr>
    </p:bg>
    <p:spTree>
      <p:nvGrpSpPr>
        <p:cNvPr id="1" name="Shape 40"/>
        <p:cNvGrpSpPr/>
        <p:nvPr/>
      </p:nvGrpSpPr>
      <p:grpSpPr>
        <a:xfrm>
          <a:off x="0" y="0"/>
          <a:ext cx="0" cy="0"/>
          <a:chOff x="0" y="0"/>
          <a:chExt cx="0" cy="0"/>
        </a:xfrm>
      </p:grpSpPr>
      <p:sp>
        <p:nvSpPr>
          <p:cNvPr id="41" name="Google Shape;41;p16"/>
          <p:cNvSpPr txBox="1">
            <a:spLocks noGrp="1"/>
          </p:cNvSpPr>
          <p:nvPr>
            <p:ph type="ctrTitle"/>
          </p:nvPr>
        </p:nvSpPr>
        <p:spPr>
          <a:xfrm>
            <a:off x="316636" y="353876"/>
            <a:ext cx="7404964" cy="4827724"/>
          </a:xfrm>
          <a:prstGeom prst="rect">
            <a:avLst/>
          </a:prstGeom>
          <a:noFill/>
          <a:ln>
            <a:noFill/>
          </a:ln>
        </p:spPr>
        <p:txBody>
          <a:bodyPr spcFirstLastPara="1" wrap="square" lIns="91425" tIns="45700" rIns="91425" bIns="45700" anchor="t" anchorCtr="0">
            <a:noAutofit/>
          </a:bodyPr>
          <a:lstStyle>
            <a:lvl1pPr lvl="0" algn="l">
              <a:lnSpc>
                <a:spcPct val="75000"/>
              </a:lnSpc>
              <a:spcBef>
                <a:spcPts val="0"/>
              </a:spcBef>
              <a:spcAft>
                <a:spcPts val="0"/>
              </a:spcAft>
              <a:buClr>
                <a:srgbClr val="92ACA9"/>
              </a:buClr>
              <a:buSzPts val="4800"/>
              <a:buFont typeface="Anybody"/>
              <a:buNone/>
              <a:defRPr sz="4800">
                <a:solidFill>
                  <a:srgbClr val="92ACA9"/>
                </a:solidFill>
                <a:latin typeface="Anybody"/>
                <a:ea typeface="Anybody"/>
                <a:cs typeface="Anybody"/>
                <a:sym typeface="Anybody"/>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42" name="Google Shape;42;p16"/>
          <p:cNvPicPr preferRelativeResize="0"/>
          <p:nvPr/>
        </p:nvPicPr>
        <p:blipFill rotWithShape="1">
          <a:blip r:embed="rId2">
            <a:alphaModFix/>
          </a:blip>
          <a:srcRect/>
          <a:stretch/>
        </p:blipFill>
        <p:spPr>
          <a:xfrm>
            <a:off x="279647" y="5596075"/>
            <a:ext cx="2046303" cy="937888"/>
          </a:xfrm>
          <a:prstGeom prst="rect">
            <a:avLst/>
          </a:prstGeom>
          <a:noFill/>
          <a:ln>
            <a:noFill/>
          </a:ln>
        </p:spPr>
      </p:pic>
    </p:spTree>
    <p:extLst>
      <p:ext uri="{BB962C8B-B14F-4D97-AF65-F5344CB8AC3E}">
        <p14:creationId xmlns:p14="http://schemas.microsoft.com/office/powerpoint/2010/main" val="1414289844"/>
      </p:ext>
    </p:extLst>
  </p:cSld>
  <p:clrMapOvr>
    <a:masterClrMapping/>
  </p:clrMapOvr>
  <p:extLst>
    <p:ext uri="{DCECCB84-F9BA-43D5-87BE-67443E8EF086}">
      <p15:sldGuideLst xmlns:p15="http://schemas.microsoft.com/office/powerpoint/2012/main">
        <p15:guide id="1" pos="257">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starpslaids_4">
  <p:cSld name="starpslaids_4">
    <p:bg>
      <p:bgPr>
        <a:solidFill>
          <a:srgbClr val="382F2D"/>
        </a:solidFill>
        <a:effectLst/>
      </p:bgPr>
    </p:bg>
    <p:spTree>
      <p:nvGrpSpPr>
        <p:cNvPr id="1" name="Shape 43"/>
        <p:cNvGrpSpPr/>
        <p:nvPr/>
      </p:nvGrpSpPr>
      <p:grpSpPr>
        <a:xfrm>
          <a:off x="0" y="0"/>
          <a:ext cx="0" cy="0"/>
          <a:chOff x="0" y="0"/>
          <a:chExt cx="0" cy="0"/>
        </a:xfrm>
      </p:grpSpPr>
      <p:sp>
        <p:nvSpPr>
          <p:cNvPr id="44" name="Google Shape;44;p17"/>
          <p:cNvSpPr txBox="1">
            <a:spLocks noGrp="1"/>
          </p:cNvSpPr>
          <p:nvPr>
            <p:ph type="ctrTitle"/>
          </p:nvPr>
        </p:nvSpPr>
        <p:spPr>
          <a:xfrm>
            <a:off x="316636" y="353876"/>
            <a:ext cx="4537586" cy="4827724"/>
          </a:xfrm>
          <a:prstGeom prst="rect">
            <a:avLst/>
          </a:prstGeom>
          <a:noFill/>
          <a:ln>
            <a:noFill/>
          </a:ln>
        </p:spPr>
        <p:txBody>
          <a:bodyPr spcFirstLastPara="1" wrap="square" lIns="91425" tIns="45700" rIns="91425" bIns="45700" anchor="t" anchorCtr="0">
            <a:noAutofit/>
          </a:bodyPr>
          <a:lstStyle>
            <a:lvl1pPr lvl="0" algn="l">
              <a:lnSpc>
                <a:spcPct val="75000"/>
              </a:lnSpc>
              <a:spcBef>
                <a:spcPts val="0"/>
              </a:spcBef>
              <a:spcAft>
                <a:spcPts val="0"/>
              </a:spcAft>
              <a:buClr>
                <a:srgbClr val="92ACA9"/>
              </a:buClr>
              <a:buSzPts val="4800"/>
              <a:buFont typeface="Anybody"/>
              <a:buNone/>
              <a:defRPr sz="4800">
                <a:solidFill>
                  <a:srgbClr val="92ACA9"/>
                </a:solidFill>
                <a:latin typeface="Anybody"/>
                <a:ea typeface="Anybody"/>
                <a:cs typeface="Anybody"/>
                <a:sym typeface="Anybody"/>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5" name="Google Shape;45;p17"/>
          <p:cNvSpPr>
            <a:spLocks noGrp="1"/>
          </p:cNvSpPr>
          <p:nvPr>
            <p:ph type="pic" idx="2"/>
          </p:nvPr>
        </p:nvSpPr>
        <p:spPr>
          <a:xfrm>
            <a:off x="5249863" y="0"/>
            <a:ext cx="6942137" cy="6858000"/>
          </a:xfrm>
          <a:prstGeom prst="rect">
            <a:avLst/>
          </a:prstGeom>
          <a:noFill/>
          <a:ln>
            <a:noFill/>
          </a:ln>
        </p:spPr>
        <p:txBody>
          <a:bodyPr/>
          <a:lstStyle/>
          <a:p>
            <a:endParaRPr lang="lv-LV"/>
          </a:p>
        </p:txBody>
      </p:sp>
      <p:pic>
        <p:nvPicPr>
          <p:cNvPr id="46" name="Google Shape;46;p17"/>
          <p:cNvPicPr preferRelativeResize="0"/>
          <p:nvPr/>
        </p:nvPicPr>
        <p:blipFill rotWithShape="1">
          <a:blip r:embed="rId2">
            <a:alphaModFix/>
          </a:blip>
          <a:srcRect/>
          <a:stretch/>
        </p:blipFill>
        <p:spPr>
          <a:xfrm>
            <a:off x="279647" y="5596075"/>
            <a:ext cx="2046303" cy="937888"/>
          </a:xfrm>
          <a:prstGeom prst="rect">
            <a:avLst/>
          </a:prstGeom>
          <a:noFill/>
          <a:ln>
            <a:noFill/>
          </a:ln>
        </p:spPr>
      </p:pic>
    </p:spTree>
    <p:extLst>
      <p:ext uri="{BB962C8B-B14F-4D97-AF65-F5344CB8AC3E}">
        <p14:creationId xmlns:p14="http://schemas.microsoft.com/office/powerpoint/2010/main" val="2450186461"/>
      </p:ext>
    </p:extLst>
  </p:cSld>
  <p:clrMapOvr>
    <a:masterClrMapping/>
  </p:clrMapOvr>
  <p:extLst>
    <p:ext uri="{DCECCB84-F9BA-43D5-87BE-67443E8EF086}">
      <p15:sldGuideLst xmlns:p15="http://schemas.microsoft.com/office/powerpoint/2012/main">
        <p15:guide id="1" pos="257">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pamatslaids_1">
  <p:cSld name="pamatslaids_1">
    <p:bg>
      <p:bgPr>
        <a:solidFill>
          <a:srgbClr val="F5F5F5"/>
        </a:solidFill>
        <a:effectLst/>
      </p:bgPr>
    </p:bg>
    <p:spTree>
      <p:nvGrpSpPr>
        <p:cNvPr id="1" name="Shape 47"/>
        <p:cNvGrpSpPr/>
        <p:nvPr/>
      </p:nvGrpSpPr>
      <p:grpSpPr>
        <a:xfrm>
          <a:off x="0" y="0"/>
          <a:ext cx="0" cy="0"/>
          <a:chOff x="0" y="0"/>
          <a:chExt cx="0" cy="0"/>
        </a:xfrm>
      </p:grpSpPr>
      <p:sp>
        <p:nvSpPr>
          <p:cNvPr id="48" name="Google Shape;48;p18"/>
          <p:cNvSpPr txBox="1">
            <a:spLocks noGrp="1"/>
          </p:cNvSpPr>
          <p:nvPr>
            <p:ph type="ctrTitle"/>
          </p:nvPr>
        </p:nvSpPr>
        <p:spPr>
          <a:xfrm>
            <a:off x="316635" y="353876"/>
            <a:ext cx="9933677" cy="1474924"/>
          </a:xfrm>
          <a:prstGeom prst="rect">
            <a:avLst/>
          </a:prstGeom>
          <a:noFill/>
          <a:ln>
            <a:noFill/>
          </a:ln>
        </p:spPr>
        <p:txBody>
          <a:bodyPr spcFirstLastPara="1" wrap="square" lIns="91425" tIns="45700" rIns="91425" bIns="45700" anchor="t" anchorCtr="0">
            <a:noAutofit/>
          </a:bodyPr>
          <a:lstStyle>
            <a:lvl1pPr lvl="0" algn="l">
              <a:lnSpc>
                <a:spcPct val="75000"/>
              </a:lnSpc>
              <a:spcBef>
                <a:spcPts val="0"/>
              </a:spcBef>
              <a:spcAft>
                <a:spcPts val="0"/>
              </a:spcAft>
              <a:buClr>
                <a:srgbClr val="382F2D"/>
              </a:buClr>
              <a:buSzPts val="4800"/>
              <a:buFont typeface="Anybody"/>
              <a:buNone/>
              <a:defRPr sz="4800">
                <a:solidFill>
                  <a:srgbClr val="382F2D"/>
                </a:solidFill>
                <a:latin typeface="Anybody"/>
                <a:ea typeface="Anybody"/>
                <a:cs typeface="Anybody"/>
                <a:sym typeface="Anybody"/>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49" name="Google Shape;49;p18"/>
          <p:cNvPicPr preferRelativeResize="0"/>
          <p:nvPr/>
        </p:nvPicPr>
        <p:blipFill rotWithShape="1">
          <a:blip r:embed="rId2">
            <a:alphaModFix/>
          </a:blip>
          <a:srcRect/>
          <a:stretch/>
        </p:blipFill>
        <p:spPr>
          <a:xfrm>
            <a:off x="316635" y="5899670"/>
            <a:ext cx="655001" cy="656872"/>
          </a:xfrm>
          <a:prstGeom prst="rect">
            <a:avLst/>
          </a:prstGeom>
          <a:noFill/>
          <a:ln>
            <a:noFill/>
          </a:ln>
        </p:spPr>
      </p:pic>
      <p:sp>
        <p:nvSpPr>
          <p:cNvPr id="50" name="Google Shape;50;p18"/>
          <p:cNvSpPr txBox="1">
            <a:spLocks noGrp="1"/>
          </p:cNvSpPr>
          <p:nvPr>
            <p:ph type="body" idx="1"/>
          </p:nvPr>
        </p:nvSpPr>
        <p:spPr>
          <a:xfrm>
            <a:off x="316635" y="2051843"/>
            <a:ext cx="3160343" cy="3445845"/>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1000"/>
              </a:spcBef>
              <a:spcAft>
                <a:spcPts val="0"/>
              </a:spcAft>
              <a:buClr>
                <a:schemeClr val="dk1"/>
              </a:buClr>
              <a:buSzPts val="1400"/>
              <a:buNone/>
              <a:defRPr sz="1400" b="0" i="0">
                <a:latin typeface="Host Grotesk"/>
                <a:ea typeface="Host Grotesk"/>
                <a:cs typeface="Host Grotesk"/>
                <a:sym typeface="Host Grotesk"/>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1" name="Google Shape;51;p18"/>
          <p:cNvSpPr txBox="1">
            <a:spLocks noGrp="1"/>
          </p:cNvSpPr>
          <p:nvPr>
            <p:ph type="body" idx="2"/>
          </p:nvPr>
        </p:nvSpPr>
        <p:spPr>
          <a:xfrm>
            <a:off x="3703302" y="2051842"/>
            <a:ext cx="3160343" cy="3445845"/>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1000"/>
              </a:spcBef>
              <a:spcAft>
                <a:spcPts val="0"/>
              </a:spcAft>
              <a:buClr>
                <a:schemeClr val="dk1"/>
              </a:buClr>
              <a:buSzPts val="1400"/>
              <a:buNone/>
              <a:defRPr sz="1400" b="0" i="0">
                <a:latin typeface="Host Grotesk"/>
                <a:ea typeface="Host Grotesk"/>
                <a:cs typeface="Host Grotesk"/>
                <a:sym typeface="Host Grotesk"/>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2" name="Google Shape;52;p18"/>
          <p:cNvSpPr txBox="1">
            <a:spLocks noGrp="1"/>
          </p:cNvSpPr>
          <p:nvPr>
            <p:ph type="body" idx="3"/>
          </p:nvPr>
        </p:nvSpPr>
        <p:spPr>
          <a:xfrm>
            <a:off x="7089969" y="2060395"/>
            <a:ext cx="3160343" cy="3445845"/>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1000"/>
              </a:spcBef>
              <a:spcAft>
                <a:spcPts val="0"/>
              </a:spcAft>
              <a:buClr>
                <a:schemeClr val="dk1"/>
              </a:buClr>
              <a:buSzPts val="1400"/>
              <a:buNone/>
              <a:defRPr sz="1400" b="0" i="0">
                <a:latin typeface="Host Grotesk"/>
                <a:ea typeface="Host Grotesk"/>
                <a:cs typeface="Host Grotesk"/>
                <a:sym typeface="Host Grotesk"/>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617583959"/>
      </p:ext>
    </p:extLst>
  </p:cSld>
  <p:clrMapOvr>
    <a:masterClrMapping/>
  </p:clrMapOvr>
  <p:extLst>
    <p:ext uri="{DCECCB84-F9BA-43D5-87BE-67443E8EF086}">
      <p15:sldGuideLst xmlns:p15="http://schemas.microsoft.com/office/powerpoint/2012/main">
        <p15:guide id="1" pos="257">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pamatslaids_3">
  <p:cSld name="pamatslaids_3">
    <p:bg>
      <p:bgPr>
        <a:solidFill>
          <a:srgbClr val="F5F5F5"/>
        </a:solidFill>
        <a:effectLst/>
      </p:bgPr>
    </p:bg>
    <p:spTree>
      <p:nvGrpSpPr>
        <p:cNvPr id="1" name="Shape 53"/>
        <p:cNvGrpSpPr/>
        <p:nvPr/>
      </p:nvGrpSpPr>
      <p:grpSpPr>
        <a:xfrm>
          <a:off x="0" y="0"/>
          <a:ext cx="0" cy="0"/>
          <a:chOff x="0" y="0"/>
          <a:chExt cx="0" cy="0"/>
        </a:xfrm>
      </p:grpSpPr>
      <p:sp>
        <p:nvSpPr>
          <p:cNvPr id="54" name="Google Shape;54;p19"/>
          <p:cNvSpPr txBox="1">
            <a:spLocks noGrp="1"/>
          </p:cNvSpPr>
          <p:nvPr>
            <p:ph type="ctrTitle"/>
          </p:nvPr>
        </p:nvSpPr>
        <p:spPr>
          <a:xfrm>
            <a:off x="316635" y="353876"/>
            <a:ext cx="9933677" cy="1474924"/>
          </a:xfrm>
          <a:prstGeom prst="rect">
            <a:avLst/>
          </a:prstGeom>
          <a:noFill/>
          <a:ln>
            <a:noFill/>
          </a:ln>
        </p:spPr>
        <p:txBody>
          <a:bodyPr spcFirstLastPara="1" wrap="square" lIns="91425" tIns="45700" rIns="91425" bIns="45700" anchor="t" anchorCtr="0">
            <a:noAutofit/>
          </a:bodyPr>
          <a:lstStyle>
            <a:lvl1pPr lvl="0" algn="l">
              <a:lnSpc>
                <a:spcPct val="75000"/>
              </a:lnSpc>
              <a:spcBef>
                <a:spcPts val="0"/>
              </a:spcBef>
              <a:spcAft>
                <a:spcPts val="0"/>
              </a:spcAft>
              <a:buClr>
                <a:srgbClr val="382F2D"/>
              </a:buClr>
              <a:buSzPts val="4800"/>
              <a:buFont typeface="Anybody"/>
              <a:buNone/>
              <a:defRPr sz="4800">
                <a:solidFill>
                  <a:srgbClr val="382F2D"/>
                </a:solidFill>
                <a:latin typeface="Anybody"/>
                <a:ea typeface="Anybody"/>
                <a:cs typeface="Anybody"/>
                <a:sym typeface="Anybody"/>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55" name="Google Shape;55;p19"/>
          <p:cNvPicPr preferRelativeResize="0"/>
          <p:nvPr/>
        </p:nvPicPr>
        <p:blipFill rotWithShape="1">
          <a:blip r:embed="rId2">
            <a:alphaModFix/>
          </a:blip>
          <a:srcRect/>
          <a:stretch/>
        </p:blipFill>
        <p:spPr>
          <a:xfrm>
            <a:off x="316635" y="5899670"/>
            <a:ext cx="655001" cy="656872"/>
          </a:xfrm>
          <a:prstGeom prst="rect">
            <a:avLst/>
          </a:prstGeom>
          <a:noFill/>
          <a:ln>
            <a:noFill/>
          </a:ln>
        </p:spPr>
      </p:pic>
      <p:sp>
        <p:nvSpPr>
          <p:cNvPr id="56" name="Google Shape;56;p19"/>
          <p:cNvSpPr txBox="1">
            <a:spLocks noGrp="1"/>
          </p:cNvSpPr>
          <p:nvPr>
            <p:ph type="body" idx="1"/>
          </p:nvPr>
        </p:nvSpPr>
        <p:spPr>
          <a:xfrm>
            <a:off x="316635" y="2684022"/>
            <a:ext cx="7111454" cy="2768512"/>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1000"/>
              </a:spcBef>
              <a:spcAft>
                <a:spcPts val="0"/>
              </a:spcAft>
              <a:buClr>
                <a:schemeClr val="dk1"/>
              </a:buClr>
              <a:buSzPts val="1400"/>
              <a:buNone/>
              <a:defRPr sz="1400" b="0" i="0">
                <a:latin typeface="Host Grotesk"/>
                <a:ea typeface="Host Grotesk"/>
                <a:cs typeface="Host Grotesk"/>
                <a:sym typeface="Host Grotesk"/>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4199449407"/>
      </p:ext>
    </p:extLst>
  </p:cSld>
  <p:clrMapOvr>
    <a:masterClrMapping/>
  </p:clrMapOvr>
  <p:extLst>
    <p:ext uri="{DCECCB84-F9BA-43D5-87BE-67443E8EF086}">
      <p15:sldGuideLst xmlns:p15="http://schemas.microsoft.com/office/powerpoint/2012/main">
        <p15:guide id="1" pos="257">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pamatslaids_4">
  <p:cSld name="pamatslaids_4">
    <p:bg>
      <p:bgPr>
        <a:solidFill>
          <a:srgbClr val="F5F5F5"/>
        </a:solidFill>
        <a:effectLst/>
      </p:bgPr>
    </p:bg>
    <p:spTree>
      <p:nvGrpSpPr>
        <p:cNvPr id="1" name="Shape 57"/>
        <p:cNvGrpSpPr/>
        <p:nvPr/>
      </p:nvGrpSpPr>
      <p:grpSpPr>
        <a:xfrm>
          <a:off x="0" y="0"/>
          <a:ext cx="0" cy="0"/>
          <a:chOff x="0" y="0"/>
          <a:chExt cx="0" cy="0"/>
        </a:xfrm>
      </p:grpSpPr>
      <p:sp>
        <p:nvSpPr>
          <p:cNvPr id="58" name="Google Shape;58;p20"/>
          <p:cNvSpPr txBox="1">
            <a:spLocks noGrp="1"/>
          </p:cNvSpPr>
          <p:nvPr>
            <p:ph type="ctrTitle"/>
          </p:nvPr>
        </p:nvSpPr>
        <p:spPr>
          <a:xfrm>
            <a:off x="316636" y="353876"/>
            <a:ext cx="5768075" cy="1474924"/>
          </a:xfrm>
          <a:prstGeom prst="rect">
            <a:avLst/>
          </a:prstGeom>
          <a:noFill/>
          <a:ln>
            <a:noFill/>
          </a:ln>
        </p:spPr>
        <p:txBody>
          <a:bodyPr spcFirstLastPara="1" wrap="square" lIns="91425" tIns="45700" rIns="91425" bIns="45700" anchor="t" anchorCtr="0">
            <a:noAutofit/>
          </a:bodyPr>
          <a:lstStyle>
            <a:lvl1pPr lvl="0" algn="l">
              <a:lnSpc>
                <a:spcPct val="75000"/>
              </a:lnSpc>
              <a:spcBef>
                <a:spcPts val="0"/>
              </a:spcBef>
              <a:spcAft>
                <a:spcPts val="0"/>
              </a:spcAft>
              <a:buClr>
                <a:srgbClr val="382F2D"/>
              </a:buClr>
              <a:buSzPts val="4800"/>
              <a:buFont typeface="Anybody"/>
              <a:buNone/>
              <a:defRPr sz="4800">
                <a:solidFill>
                  <a:srgbClr val="382F2D"/>
                </a:solidFill>
                <a:latin typeface="Anybody"/>
                <a:ea typeface="Anybody"/>
                <a:cs typeface="Anybody"/>
                <a:sym typeface="Anybody"/>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59" name="Google Shape;59;p20"/>
          <p:cNvPicPr preferRelativeResize="0"/>
          <p:nvPr/>
        </p:nvPicPr>
        <p:blipFill rotWithShape="1">
          <a:blip r:embed="rId2">
            <a:alphaModFix/>
          </a:blip>
          <a:srcRect/>
          <a:stretch/>
        </p:blipFill>
        <p:spPr>
          <a:xfrm>
            <a:off x="316635" y="5899670"/>
            <a:ext cx="655001" cy="656872"/>
          </a:xfrm>
          <a:prstGeom prst="rect">
            <a:avLst/>
          </a:prstGeom>
          <a:noFill/>
          <a:ln>
            <a:noFill/>
          </a:ln>
        </p:spPr>
      </p:pic>
      <p:sp>
        <p:nvSpPr>
          <p:cNvPr id="60" name="Google Shape;60;p20"/>
          <p:cNvSpPr txBox="1">
            <a:spLocks noGrp="1"/>
          </p:cNvSpPr>
          <p:nvPr>
            <p:ph type="body" idx="1"/>
          </p:nvPr>
        </p:nvSpPr>
        <p:spPr>
          <a:xfrm>
            <a:off x="316635" y="2051843"/>
            <a:ext cx="5768076" cy="3445845"/>
          </a:xfrm>
          <a:prstGeom prst="rect">
            <a:avLst/>
          </a:prstGeom>
          <a:noFill/>
          <a:ln>
            <a:noFill/>
          </a:ln>
        </p:spPr>
        <p:txBody>
          <a:bodyPr spcFirstLastPara="1" wrap="square" lIns="91425" tIns="45700" rIns="91425" bIns="45700" anchor="t" anchorCtr="0">
            <a:noAutofit/>
          </a:bodyPr>
          <a:lstStyle>
            <a:lvl1pPr marL="457200" marR="0" lvl="0" indent="-317500" algn="l">
              <a:lnSpc>
                <a:spcPct val="100000"/>
              </a:lnSpc>
              <a:spcBef>
                <a:spcPts val="1000"/>
              </a:spcBef>
              <a:spcAft>
                <a:spcPts val="0"/>
              </a:spcAft>
              <a:buClr>
                <a:schemeClr val="dk1"/>
              </a:buClr>
              <a:buSzPts val="1400"/>
              <a:buFont typeface="Noto Sans Symbols"/>
              <a:buChar char="▪"/>
              <a:defRPr sz="1400" b="0" i="0">
                <a:latin typeface="Host Grotesk"/>
                <a:ea typeface="Host Grotesk"/>
                <a:cs typeface="Host Grotesk"/>
                <a:sym typeface="Host Grotesk"/>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1" name="Google Shape;61;p20"/>
          <p:cNvSpPr>
            <a:spLocks noGrp="1"/>
          </p:cNvSpPr>
          <p:nvPr>
            <p:ph type="pic" idx="2"/>
          </p:nvPr>
        </p:nvSpPr>
        <p:spPr>
          <a:xfrm>
            <a:off x="6671733" y="0"/>
            <a:ext cx="5520267" cy="6858000"/>
          </a:xfrm>
          <a:prstGeom prst="rect">
            <a:avLst/>
          </a:prstGeom>
          <a:noFill/>
          <a:ln>
            <a:noFill/>
          </a:ln>
        </p:spPr>
      </p:sp>
    </p:spTree>
    <p:extLst>
      <p:ext uri="{BB962C8B-B14F-4D97-AF65-F5344CB8AC3E}">
        <p14:creationId xmlns:p14="http://schemas.microsoft.com/office/powerpoint/2010/main" val="288468533"/>
      </p:ext>
    </p:extLst>
  </p:cSld>
  <p:clrMapOvr>
    <a:masterClrMapping/>
  </p:clrMapOvr>
  <p:extLst>
    <p:ext uri="{DCECCB84-F9BA-43D5-87BE-67443E8EF086}">
      <p15:sldGuideLst xmlns:p15="http://schemas.microsoft.com/office/powerpoint/2012/main">
        <p15:guide id="1" pos="257">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info_slaids">
  <p:cSld name="info_slaids">
    <p:bg>
      <p:bgPr>
        <a:solidFill>
          <a:srgbClr val="382F2D"/>
        </a:solidFill>
        <a:effectLst/>
      </p:bgPr>
    </p:bg>
    <p:spTree>
      <p:nvGrpSpPr>
        <p:cNvPr id="1" name="Shape 62"/>
        <p:cNvGrpSpPr/>
        <p:nvPr/>
      </p:nvGrpSpPr>
      <p:grpSpPr>
        <a:xfrm>
          <a:off x="0" y="0"/>
          <a:ext cx="0" cy="0"/>
          <a:chOff x="0" y="0"/>
          <a:chExt cx="0" cy="0"/>
        </a:xfrm>
      </p:grpSpPr>
      <p:sp>
        <p:nvSpPr>
          <p:cNvPr id="63" name="Google Shape;63;p21"/>
          <p:cNvSpPr txBox="1">
            <a:spLocks noGrp="1"/>
          </p:cNvSpPr>
          <p:nvPr>
            <p:ph type="ctrTitle"/>
          </p:nvPr>
        </p:nvSpPr>
        <p:spPr>
          <a:xfrm>
            <a:off x="316635" y="353876"/>
            <a:ext cx="11222221" cy="734695"/>
          </a:xfrm>
          <a:prstGeom prst="rect">
            <a:avLst/>
          </a:prstGeom>
          <a:noFill/>
          <a:ln>
            <a:noFill/>
          </a:ln>
        </p:spPr>
        <p:txBody>
          <a:bodyPr spcFirstLastPara="1" wrap="square" lIns="91425" tIns="45700" rIns="91425" bIns="45700" anchor="t" anchorCtr="0">
            <a:noAutofit/>
          </a:bodyPr>
          <a:lstStyle>
            <a:lvl1pPr lvl="0" algn="l">
              <a:lnSpc>
                <a:spcPct val="75000"/>
              </a:lnSpc>
              <a:spcBef>
                <a:spcPts val="0"/>
              </a:spcBef>
              <a:spcAft>
                <a:spcPts val="0"/>
              </a:spcAft>
              <a:buClr>
                <a:srgbClr val="F5F5F5"/>
              </a:buClr>
              <a:buSzPts val="4800"/>
              <a:buFont typeface="Anybody"/>
              <a:buNone/>
              <a:defRPr sz="4800">
                <a:solidFill>
                  <a:srgbClr val="F5F5F5"/>
                </a:solidFill>
                <a:latin typeface="Anybody"/>
                <a:ea typeface="Anybody"/>
                <a:cs typeface="Anybody"/>
                <a:sym typeface="Anybody"/>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 name="Google Shape;64;p21"/>
          <p:cNvSpPr>
            <a:spLocks noGrp="1"/>
          </p:cNvSpPr>
          <p:nvPr>
            <p:ph type="pic" idx="2"/>
          </p:nvPr>
        </p:nvSpPr>
        <p:spPr>
          <a:xfrm>
            <a:off x="1" y="1284514"/>
            <a:ext cx="12192000" cy="5573485"/>
          </a:xfrm>
          <a:prstGeom prst="rect">
            <a:avLst/>
          </a:prstGeom>
          <a:solidFill>
            <a:schemeClr val="dk1">
              <a:alpha val="18823"/>
            </a:schemeClr>
          </a:solidFill>
          <a:ln>
            <a:noFill/>
          </a:ln>
        </p:spPr>
        <p:txBody>
          <a:bodyPr/>
          <a:lstStyle/>
          <a:p>
            <a:endParaRPr lang="lv-LV"/>
          </a:p>
        </p:txBody>
      </p:sp>
      <p:sp>
        <p:nvSpPr>
          <p:cNvPr id="65" name="Google Shape;65;p21"/>
          <p:cNvSpPr/>
          <p:nvPr/>
        </p:nvSpPr>
        <p:spPr>
          <a:xfrm>
            <a:off x="1611323" y="2207022"/>
            <a:ext cx="3418114" cy="2460172"/>
          </a:xfrm>
          <a:prstGeom prst="rect">
            <a:avLst/>
          </a:prstGeom>
          <a:solidFill>
            <a:srgbClr val="382F2D"/>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66" name="Google Shape;66;p21"/>
          <p:cNvSpPr txBox="1">
            <a:spLocks noGrp="1"/>
          </p:cNvSpPr>
          <p:nvPr>
            <p:ph type="body" idx="1"/>
          </p:nvPr>
        </p:nvSpPr>
        <p:spPr>
          <a:xfrm>
            <a:off x="1883703" y="2454615"/>
            <a:ext cx="2873354" cy="1964986"/>
          </a:xfrm>
          <a:prstGeom prst="rect">
            <a:avLst/>
          </a:prstGeom>
          <a:noFill/>
          <a:ln>
            <a:noFill/>
          </a:ln>
        </p:spPr>
        <p:txBody>
          <a:bodyPr spcFirstLastPara="1" wrap="square" lIns="91425" tIns="45700" rIns="91425" bIns="45700" anchor="t" anchorCtr="0">
            <a:noAutofit/>
          </a:bodyPr>
          <a:lstStyle>
            <a:lvl1pPr marL="457200" marR="0" lvl="0" indent="-317500" algn="l">
              <a:lnSpc>
                <a:spcPct val="100000"/>
              </a:lnSpc>
              <a:spcBef>
                <a:spcPts val="1000"/>
              </a:spcBef>
              <a:spcAft>
                <a:spcPts val="0"/>
              </a:spcAft>
              <a:buClr>
                <a:srgbClr val="F5F5F5"/>
              </a:buClr>
              <a:buSzPts val="1400"/>
              <a:buFont typeface="Noto Sans Symbols"/>
              <a:buChar char="▪"/>
              <a:defRPr sz="1400" b="0" i="0">
                <a:solidFill>
                  <a:srgbClr val="F5F5F5"/>
                </a:solidFill>
                <a:latin typeface="Host Grotesk"/>
                <a:ea typeface="Host Grotesk"/>
                <a:cs typeface="Host Grotesk"/>
                <a:sym typeface="Host Grotesk"/>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3236158298"/>
      </p:ext>
    </p:extLst>
  </p:cSld>
  <p:clrMapOvr>
    <a:masterClrMapping/>
  </p:clrMapOvr>
  <p:extLst>
    <p:ext uri="{DCECCB84-F9BA-43D5-87BE-67443E8EF086}">
      <p15:sldGuideLst xmlns:p15="http://schemas.microsoft.com/office/powerpoint/2012/main">
        <p15:guide id="1" pos="257">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67"/>
        <p:cNvGrpSpPr/>
        <p:nvPr/>
      </p:nvGrpSpPr>
      <p:grpSpPr>
        <a:xfrm>
          <a:off x="0" y="0"/>
          <a:ext cx="0" cy="0"/>
          <a:chOff x="0" y="0"/>
          <a:chExt cx="0" cy="0"/>
        </a:xfrm>
      </p:grpSpPr>
      <p:sp>
        <p:nvSpPr>
          <p:cNvPr id="68" name="Google Shape;68;g3d454c24fd2_1_53"/>
          <p:cNvSpPr txBox="1">
            <a:spLocks noGrp="1"/>
          </p:cNvSpPr>
          <p:nvPr>
            <p:ph type="title"/>
          </p:nvPr>
        </p:nvSpPr>
        <p:spPr>
          <a:xfrm>
            <a:off x="415600" y="593367"/>
            <a:ext cx="11360700" cy="763500"/>
          </a:xfrm>
          <a:prstGeom prst="rect">
            <a:avLst/>
          </a:prstGeom>
        </p:spPr>
        <p:txBody>
          <a:bodyPr spcFirstLastPara="1" wrap="square" lIns="91425" tIns="45700" rIns="91425" bIns="45700" anchor="ctr" anchorCtr="0">
            <a:normAutofit/>
          </a:bodyPr>
          <a:lstStyle>
            <a:lvl1pPr lvl="0">
              <a:spcBef>
                <a:spcPts val="0"/>
              </a:spcBef>
              <a:spcAft>
                <a:spcPts val="0"/>
              </a:spcAft>
              <a:buSzPts val="4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9" name="Google Shape;69;g3d454c24fd2_1_53"/>
          <p:cNvSpPr txBox="1">
            <a:spLocks noGrp="1"/>
          </p:cNvSpPr>
          <p:nvPr>
            <p:ph type="body" idx="1"/>
          </p:nvPr>
        </p:nvSpPr>
        <p:spPr>
          <a:xfrm>
            <a:off x="415600" y="1536633"/>
            <a:ext cx="11360700" cy="4555200"/>
          </a:xfrm>
          <a:prstGeom prst="rect">
            <a:avLst/>
          </a:prstGeom>
        </p:spPr>
        <p:txBody>
          <a:bodyPr spcFirstLastPara="1" wrap="square" lIns="91425" tIns="45700" rIns="91425" bIns="45700" anchor="t" anchorCtr="0">
            <a:normAutofit/>
          </a:bodyPr>
          <a:lstStyle>
            <a:lvl1pPr marL="457200" lvl="0" indent="-406400">
              <a:spcBef>
                <a:spcPts val="1000"/>
              </a:spcBef>
              <a:spcAft>
                <a:spcPts val="0"/>
              </a:spcAft>
              <a:buSzPts val="2800"/>
              <a:buChar char="•"/>
              <a:defRPr/>
            </a:lvl1pPr>
            <a:lvl2pPr marL="914400" lvl="1" indent="-381000">
              <a:spcBef>
                <a:spcPts val="500"/>
              </a:spcBef>
              <a:spcAft>
                <a:spcPts val="0"/>
              </a:spcAft>
              <a:buSzPts val="2400"/>
              <a:buChar char="•"/>
              <a:defRPr/>
            </a:lvl2pPr>
            <a:lvl3pPr marL="1371600" lvl="2" indent="-355600">
              <a:spcBef>
                <a:spcPts val="500"/>
              </a:spcBef>
              <a:spcAft>
                <a:spcPts val="0"/>
              </a:spcAft>
              <a:buSzPts val="2000"/>
              <a:buChar char="•"/>
              <a:defRPr/>
            </a:lvl3pPr>
            <a:lvl4pPr marL="1828800" lvl="3" indent="-342900">
              <a:spcBef>
                <a:spcPts val="500"/>
              </a:spcBef>
              <a:spcAft>
                <a:spcPts val="0"/>
              </a:spcAft>
              <a:buSzPts val="1800"/>
              <a:buChar char="•"/>
              <a:defRPr/>
            </a:lvl4pPr>
            <a:lvl5pPr marL="2286000" lvl="4" indent="-342900">
              <a:spcBef>
                <a:spcPts val="500"/>
              </a:spcBef>
              <a:spcAft>
                <a:spcPts val="0"/>
              </a:spcAft>
              <a:buSzPts val="1800"/>
              <a:buChar char="•"/>
              <a:defRPr/>
            </a:lvl5pPr>
            <a:lvl6pPr marL="2743200" lvl="5" indent="-342900">
              <a:spcBef>
                <a:spcPts val="500"/>
              </a:spcBef>
              <a:spcAft>
                <a:spcPts val="0"/>
              </a:spcAft>
              <a:buSzPts val="1800"/>
              <a:buChar char="•"/>
              <a:defRPr/>
            </a:lvl6pPr>
            <a:lvl7pPr marL="3200400" lvl="6" indent="-342900">
              <a:spcBef>
                <a:spcPts val="500"/>
              </a:spcBef>
              <a:spcAft>
                <a:spcPts val="0"/>
              </a:spcAft>
              <a:buSzPts val="1800"/>
              <a:buChar char="•"/>
              <a:defRPr/>
            </a:lvl7pPr>
            <a:lvl8pPr marL="3657600" lvl="7" indent="-342900">
              <a:spcBef>
                <a:spcPts val="500"/>
              </a:spcBef>
              <a:spcAft>
                <a:spcPts val="0"/>
              </a:spcAft>
              <a:buSzPts val="1800"/>
              <a:buChar char="•"/>
              <a:defRPr/>
            </a:lvl8pPr>
            <a:lvl9pPr marL="4114800" lvl="8" indent="-342900">
              <a:spcBef>
                <a:spcPts val="500"/>
              </a:spcBef>
              <a:spcAft>
                <a:spcPts val="0"/>
              </a:spcAft>
              <a:buSzPts val="1800"/>
              <a:buChar char="•"/>
              <a:defRPr/>
            </a:lvl9pPr>
          </a:lstStyle>
          <a:p>
            <a:endParaRPr/>
          </a:p>
        </p:txBody>
      </p:sp>
      <p:sp>
        <p:nvSpPr>
          <p:cNvPr id="70" name="Google Shape;70;g3d454c24fd2_1_53"/>
          <p:cNvSpPr txBox="1">
            <a:spLocks noGrp="1"/>
          </p:cNvSpPr>
          <p:nvPr>
            <p:ph type="sldNum" idx="12"/>
          </p:nvPr>
        </p:nvSpPr>
        <p:spPr>
          <a:xfrm>
            <a:off x="11296610" y="6217622"/>
            <a:ext cx="731700" cy="524700"/>
          </a:xfrm>
          <a:prstGeom prst="rect">
            <a:avLst/>
          </a:prstGeom>
        </p:spPr>
        <p:txBody>
          <a:bodyPr spcFirstLastPara="1" wrap="square" lIns="91425" tIns="45700" rIns="91425" bIns="4570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54895322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2" name="Rectangle 1">
            <a:extLst>
              <a:ext uri="{FF2B5EF4-FFF2-40B4-BE49-F238E27FC236}">
                <a16:creationId xmlns:a16="http://schemas.microsoft.com/office/drawing/2014/main" id="{6238B1F5-599D-D1DD-53CB-A9C795393DDD}"/>
              </a:ext>
            </a:extLst>
          </p:cNvPr>
          <p:cNvSpPr/>
          <p:nvPr userDrawn="1"/>
        </p:nvSpPr>
        <p:spPr>
          <a:xfrm>
            <a:off x="0" y="6658610"/>
            <a:ext cx="12192000" cy="199390"/>
          </a:xfrm>
          <a:prstGeom prst="rect">
            <a:avLst/>
          </a:prstGeom>
          <a:solidFill>
            <a:srgbClr val="F0E5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756441790"/>
      </p:ext>
    </p:extLst>
  </p:cSld>
  <p:clrMapOvr>
    <a:masterClrMapping/>
  </p:clrMapOvr>
  <p:extLst>
    <p:ext uri="{DCECCB84-F9BA-43D5-87BE-67443E8EF086}">
      <p15:sldGuideLst xmlns:p15="http://schemas.microsoft.com/office/powerpoint/2012/main">
        <p15:guide id="1" orient="horz" pos="4156">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336722820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757575"/>
              </a:buClr>
              <a:buSzPts val="2400"/>
              <a:buNone/>
              <a:defRPr sz="2400">
                <a:solidFill>
                  <a:srgbClr val="757575"/>
                </a:solidFill>
              </a:defRPr>
            </a:lvl1pPr>
            <a:lvl2pPr marL="914400" lvl="1" indent="-228600" algn="l">
              <a:lnSpc>
                <a:spcPct val="90000"/>
              </a:lnSpc>
              <a:spcBef>
                <a:spcPts val="500"/>
              </a:spcBef>
              <a:spcAft>
                <a:spcPts val="0"/>
              </a:spcAft>
              <a:buClr>
                <a:srgbClr val="757575"/>
              </a:buClr>
              <a:buSzPts val="2000"/>
              <a:buNone/>
              <a:defRPr sz="2000">
                <a:solidFill>
                  <a:srgbClr val="757575"/>
                </a:solidFill>
              </a:defRPr>
            </a:lvl2pPr>
            <a:lvl3pPr marL="1371600" lvl="2" indent="-228600" algn="l">
              <a:lnSpc>
                <a:spcPct val="90000"/>
              </a:lnSpc>
              <a:spcBef>
                <a:spcPts val="500"/>
              </a:spcBef>
              <a:spcAft>
                <a:spcPts val="0"/>
              </a:spcAft>
              <a:buClr>
                <a:srgbClr val="757575"/>
              </a:buClr>
              <a:buSzPts val="1800"/>
              <a:buNone/>
              <a:defRPr sz="1800">
                <a:solidFill>
                  <a:srgbClr val="757575"/>
                </a:solidFill>
              </a:defRPr>
            </a:lvl3pPr>
            <a:lvl4pPr marL="1828800" lvl="3" indent="-228600" algn="l">
              <a:lnSpc>
                <a:spcPct val="90000"/>
              </a:lnSpc>
              <a:spcBef>
                <a:spcPts val="500"/>
              </a:spcBef>
              <a:spcAft>
                <a:spcPts val="0"/>
              </a:spcAft>
              <a:buClr>
                <a:srgbClr val="757575"/>
              </a:buClr>
              <a:buSzPts val="1600"/>
              <a:buNone/>
              <a:defRPr sz="1600">
                <a:solidFill>
                  <a:srgbClr val="757575"/>
                </a:solidFill>
              </a:defRPr>
            </a:lvl4pPr>
            <a:lvl5pPr marL="2286000" lvl="4" indent="-228600" algn="l">
              <a:lnSpc>
                <a:spcPct val="90000"/>
              </a:lnSpc>
              <a:spcBef>
                <a:spcPts val="500"/>
              </a:spcBef>
              <a:spcAft>
                <a:spcPts val="0"/>
              </a:spcAft>
              <a:buClr>
                <a:srgbClr val="757575"/>
              </a:buClr>
              <a:buSzPts val="1600"/>
              <a:buNone/>
              <a:defRPr sz="1600">
                <a:solidFill>
                  <a:srgbClr val="757575"/>
                </a:solidFill>
              </a:defRPr>
            </a:lvl5pPr>
            <a:lvl6pPr marL="2743200" lvl="5" indent="-228600" algn="l">
              <a:lnSpc>
                <a:spcPct val="90000"/>
              </a:lnSpc>
              <a:spcBef>
                <a:spcPts val="500"/>
              </a:spcBef>
              <a:spcAft>
                <a:spcPts val="0"/>
              </a:spcAft>
              <a:buClr>
                <a:srgbClr val="757575"/>
              </a:buClr>
              <a:buSzPts val="1600"/>
              <a:buNone/>
              <a:defRPr sz="1600">
                <a:solidFill>
                  <a:srgbClr val="757575"/>
                </a:solidFill>
              </a:defRPr>
            </a:lvl6pPr>
            <a:lvl7pPr marL="3200400" lvl="6" indent="-228600" algn="l">
              <a:lnSpc>
                <a:spcPct val="90000"/>
              </a:lnSpc>
              <a:spcBef>
                <a:spcPts val="500"/>
              </a:spcBef>
              <a:spcAft>
                <a:spcPts val="0"/>
              </a:spcAft>
              <a:buClr>
                <a:srgbClr val="757575"/>
              </a:buClr>
              <a:buSzPts val="1600"/>
              <a:buNone/>
              <a:defRPr sz="1600">
                <a:solidFill>
                  <a:srgbClr val="757575"/>
                </a:solidFill>
              </a:defRPr>
            </a:lvl7pPr>
            <a:lvl8pPr marL="3657600" lvl="7" indent="-228600" algn="l">
              <a:lnSpc>
                <a:spcPct val="90000"/>
              </a:lnSpc>
              <a:spcBef>
                <a:spcPts val="500"/>
              </a:spcBef>
              <a:spcAft>
                <a:spcPts val="0"/>
              </a:spcAft>
              <a:buClr>
                <a:srgbClr val="757575"/>
              </a:buClr>
              <a:buSzPts val="1600"/>
              <a:buNone/>
              <a:defRPr sz="1600">
                <a:solidFill>
                  <a:srgbClr val="757575"/>
                </a:solidFill>
              </a:defRPr>
            </a:lvl8pPr>
            <a:lvl9pPr marL="4114800" lvl="8" indent="-228600" algn="l">
              <a:lnSpc>
                <a:spcPct val="90000"/>
              </a:lnSpc>
              <a:spcBef>
                <a:spcPts val="500"/>
              </a:spcBef>
              <a:spcAft>
                <a:spcPts val="0"/>
              </a:spcAft>
              <a:buClr>
                <a:srgbClr val="757575"/>
              </a:buClr>
              <a:buSzPts val="1600"/>
              <a:buNone/>
              <a:defRPr sz="1600">
                <a:solidFill>
                  <a:srgbClr val="757575"/>
                </a:solidFill>
              </a:defRPr>
            </a:lvl9pPr>
          </a:lstStyle>
          <a:p>
            <a:endParaRP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69319855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33952790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20915687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15400466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62627462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22662403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427572115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25824360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6" Type="http://schemas.openxmlformats.org/officeDocument/2006/relationships/theme" Target="../theme/theme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3" Type="http://schemas.openxmlformats.org/officeDocument/2006/relationships/slideLayout" Target="../slideLayouts/slideLayout29.xml"/><Relationship Id="rId7" Type="http://schemas.openxmlformats.org/officeDocument/2006/relationships/slideLayout" Target="../slideLayouts/slideLayout33.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theme" Target="../theme/theme3.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5"/>
        <p:cNvGrpSpPr/>
        <p:nvPr/>
      </p:nvGrpSpPr>
      <p:grpSpPr>
        <a:xfrm>
          <a:off x="0" y="0"/>
          <a:ext cx="0" cy="0"/>
          <a:chOff x="0" y="0"/>
          <a:chExt cx="0" cy="0"/>
        </a:xfrm>
      </p:grpSpPr>
      <p:sp>
        <p:nvSpPr>
          <p:cNvPr id="6" name="Google Shape;6;p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E8C8C"/>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E8C8C"/>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E8C8C"/>
                </a:solidFill>
                <a:latin typeface="Calibri"/>
                <a:ea typeface="Calibri"/>
                <a:cs typeface="Calibri"/>
                <a:sym typeface="Calibri"/>
              </a:defRPr>
            </a:lvl1pPr>
            <a:lvl2pPr marL="0" marR="0" lvl="1" indent="0" algn="r" rtl="0">
              <a:spcBef>
                <a:spcPts val="0"/>
              </a:spcBef>
              <a:buNone/>
              <a:defRPr sz="1200" b="0" i="0" u="none" strike="noStrike" cap="none">
                <a:solidFill>
                  <a:srgbClr val="8E8C8C"/>
                </a:solidFill>
                <a:latin typeface="Calibri"/>
                <a:ea typeface="Calibri"/>
                <a:cs typeface="Calibri"/>
                <a:sym typeface="Calibri"/>
              </a:defRPr>
            </a:lvl2pPr>
            <a:lvl3pPr marL="0" marR="0" lvl="2" indent="0" algn="r" rtl="0">
              <a:spcBef>
                <a:spcPts val="0"/>
              </a:spcBef>
              <a:buNone/>
              <a:defRPr sz="1200" b="0" i="0" u="none" strike="noStrike" cap="none">
                <a:solidFill>
                  <a:srgbClr val="8E8C8C"/>
                </a:solidFill>
                <a:latin typeface="Calibri"/>
                <a:ea typeface="Calibri"/>
                <a:cs typeface="Calibri"/>
                <a:sym typeface="Calibri"/>
              </a:defRPr>
            </a:lvl3pPr>
            <a:lvl4pPr marL="0" marR="0" lvl="3" indent="0" algn="r" rtl="0">
              <a:spcBef>
                <a:spcPts val="0"/>
              </a:spcBef>
              <a:buNone/>
              <a:defRPr sz="1200" b="0" i="0" u="none" strike="noStrike" cap="none">
                <a:solidFill>
                  <a:srgbClr val="8E8C8C"/>
                </a:solidFill>
                <a:latin typeface="Calibri"/>
                <a:ea typeface="Calibri"/>
                <a:cs typeface="Calibri"/>
                <a:sym typeface="Calibri"/>
              </a:defRPr>
            </a:lvl4pPr>
            <a:lvl5pPr marL="0" marR="0" lvl="4" indent="0" algn="r" rtl="0">
              <a:spcBef>
                <a:spcPts val="0"/>
              </a:spcBef>
              <a:buNone/>
              <a:defRPr sz="1200" b="0" i="0" u="none" strike="noStrike" cap="none">
                <a:solidFill>
                  <a:srgbClr val="8E8C8C"/>
                </a:solidFill>
                <a:latin typeface="Calibri"/>
                <a:ea typeface="Calibri"/>
                <a:cs typeface="Calibri"/>
                <a:sym typeface="Calibri"/>
              </a:defRPr>
            </a:lvl5pPr>
            <a:lvl6pPr marL="0" marR="0" lvl="5" indent="0" algn="r" rtl="0">
              <a:spcBef>
                <a:spcPts val="0"/>
              </a:spcBef>
              <a:buNone/>
              <a:defRPr sz="1200" b="0" i="0" u="none" strike="noStrike" cap="none">
                <a:solidFill>
                  <a:srgbClr val="8E8C8C"/>
                </a:solidFill>
                <a:latin typeface="Calibri"/>
                <a:ea typeface="Calibri"/>
                <a:cs typeface="Calibri"/>
                <a:sym typeface="Calibri"/>
              </a:defRPr>
            </a:lvl6pPr>
            <a:lvl7pPr marL="0" marR="0" lvl="6" indent="0" algn="r" rtl="0">
              <a:spcBef>
                <a:spcPts val="0"/>
              </a:spcBef>
              <a:buNone/>
              <a:defRPr sz="1200" b="0" i="0" u="none" strike="noStrike" cap="none">
                <a:solidFill>
                  <a:srgbClr val="8E8C8C"/>
                </a:solidFill>
                <a:latin typeface="Calibri"/>
                <a:ea typeface="Calibri"/>
                <a:cs typeface="Calibri"/>
                <a:sym typeface="Calibri"/>
              </a:defRPr>
            </a:lvl7pPr>
            <a:lvl8pPr marL="0" marR="0" lvl="7" indent="0" algn="r" rtl="0">
              <a:spcBef>
                <a:spcPts val="0"/>
              </a:spcBef>
              <a:buNone/>
              <a:defRPr sz="1200" b="0" i="0" u="none" strike="noStrike" cap="none">
                <a:solidFill>
                  <a:srgbClr val="8E8C8C"/>
                </a:solidFill>
                <a:latin typeface="Calibri"/>
                <a:ea typeface="Calibri"/>
                <a:cs typeface="Calibri"/>
                <a:sym typeface="Calibri"/>
              </a:defRPr>
            </a:lvl8pPr>
            <a:lvl9pPr marL="0" marR="0" lvl="8" indent="0" algn="r" rtl="0">
              <a:spcBef>
                <a:spcPts val="0"/>
              </a:spcBef>
              <a:buNone/>
              <a:defRPr sz="1200" b="0" i="0" u="none" strike="noStrike" cap="none">
                <a:solidFill>
                  <a:srgbClr val="8E8C8C"/>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4" r:id="rId5"/>
    <p:sldLayoutId id="2147483655" r:id="rId6"/>
    <p:sldLayoutId id="2147483656" r:id="rId7"/>
    <p:sldLayoutId id="2147483658" r:id="rId8"/>
    <p:sldLayoutId id="2147483659" r:id="rId9"/>
    <p:sldLayoutId id="2147483661" r:id="rId10"/>
    <p:sldLayoutId id="2147483663"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E8C8C"/>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E8C8C"/>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E8C8C"/>
                </a:solidFill>
                <a:latin typeface="Calibri"/>
                <a:ea typeface="Calibri"/>
                <a:cs typeface="Calibri"/>
                <a:sym typeface="Calibri"/>
              </a:defRPr>
            </a:lvl1pPr>
            <a:lvl2pPr marL="0" marR="0" lvl="1" indent="0" algn="r" rtl="0">
              <a:spcBef>
                <a:spcPts val="0"/>
              </a:spcBef>
              <a:buNone/>
              <a:defRPr sz="1200" b="0" i="0" u="none" strike="noStrike" cap="none">
                <a:solidFill>
                  <a:srgbClr val="8E8C8C"/>
                </a:solidFill>
                <a:latin typeface="Calibri"/>
                <a:ea typeface="Calibri"/>
                <a:cs typeface="Calibri"/>
                <a:sym typeface="Calibri"/>
              </a:defRPr>
            </a:lvl2pPr>
            <a:lvl3pPr marL="0" marR="0" lvl="2" indent="0" algn="r" rtl="0">
              <a:spcBef>
                <a:spcPts val="0"/>
              </a:spcBef>
              <a:buNone/>
              <a:defRPr sz="1200" b="0" i="0" u="none" strike="noStrike" cap="none">
                <a:solidFill>
                  <a:srgbClr val="8E8C8C"/>
                </a:solidFill>
                <a:latin typeface="Calibri"/>
                <a:ea typeface="Calibri"/>
                <a:cs typeface="Calibri"/>
                <a:sym typeface="Calibri"/>
              </a:defRPr>
            </a:lvl3pPr>
            <a:lvl4pPr marL="0" marR="0" lvl="3" indent="0" algn="r" rtl="0">
              <a:spcBef>
                <a:spcPts val="0"/>
              </a:spcBef>
              <a:buNone/>
              <a:defRPr sz="1200" b="0" i="0" u="none" strike="noStrike" cap="none">
                <a:solidFill>
                  <a:srgbClr val="8E8C8C"/>
                </a:solidFill>
                <a:latin typeface="Calibri"/>
                <a:ea typeface="Calibri"/>
                <a:cs typeface="Calibri"/>
                <a:sym typeface="Calibri"/>
              </a:defRPr>
            </a:lvl4pPr>
            <a:lvl5pPr marL="0" marR="0" lvl="4" indent="0" algn="r" rtl="0">
              <a:spcBef>
                <a:spcPts val="0"/>
              </a:spcBef>
              <a:buNone/>
              <a:defRPr sz="1200" b="0" i="0" u="none" strike="noStrike" cap="none">
                <a:solidFill>
                  <a:srgbClr val="8E8C8C"/>
                </a:solidFill>
                <a:latin typeface="Calibri"/>
                <a:ea typeface="Calibri"/>
                <a:cs typeface="Calibri"/>
                <a:sym typeface="Calibri"/>
              </a:defRPr>
            </a:lvl5pPr>
            <a:lvl6pPr marL="0" marR="0" lvl="5" indent="0" algn="r" rtl="0">
              <a:spcBef>
                <a:spcPts val="0"/>
              </a:spcBef>
              <a:buNone/>
              <a:defRPr sz="1200" b="0" i="0" u="none" strike="noStrike" cap="none">
                <a:solidFill>
                  <a:srgbClr val="8E8C8C"/>
                </a:solidFill>
                <a:latin typeface="Calibri"/>
                <a:ea typeface="Calibri"/>
                <a:cs typeface="Calibri"/>
                <a:sym typeface="Calibri"/>
              </a:defRPr>
            </a:lvl6pPr>
            <a:lvl7pPr marL="0" marR="0" lvl="6" indent="0" algn="r" rtl="0">
              <a:spcBef>
                <a:spcPts val="0"/>
              </a:spcBef>
              <a:buNone/>
              <a:defRPr sz="1200" b="0" i="0" u="none" strike="noStrike" cap="none">
                <a:solidFill>
                  <a:srgbClr val="8E8C8C"/>
                </a:solidFill>
                <a:latin typeface="Calibri"/>
                <a:ea typeface="Calibri"/>
                <a:cs typeface="Calibri"/>
                <a:sym typeface="Calibri"/>
              </a:defRPr>
            </a:lvl7pPr>
            <a:lvl8pPr marL="0" marR="0" lvl="7" indent="0" algn="r" rtl="0">
              <a:spcBef>
                <a:spcPts val="0"/>
              </a:spcBef>
              <a:buNone/>
              <a:defRPr sz="1200" b="0" i="0" u="none" strike="noStrike" cap="none">
                <a:solidFill>
                  <a:srgbClr val="8E8C8C"/>
                </a:solidFill>
                <a:latin typeface="Calibri"/>
                <a:ea typeface="Calibri"/>
                <a:cs typeface="Calibri"/>
                <a:sym typeface="Calibri"/>
              </a:defRPr>
            </a:lvl8pPr>
            <a:lvl9pPr marL="0" marR="0" lvl="8" indent="0" algn="r" rtl="0">
              <a:spcBef>
                <a:spcPts val="0"/>
              </a:spcBef>
              <a:buNone/>
              <a:defRPr sz="1200" b="0" i="0" u="none" strike="noStrike" cap="none">
                <a:solidFill>
                  <a:srgbClr val="8E8C8C"/>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551811441"/>
      </p:ext>
    </p:extLst>
  </p:cSld>
  <p:clrMap bg1="lt1" tx1="dk1" bg2="dk2" tx2="lt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 id="2147483677" r:id="rId13"/>
    <p:sldLayoutId id="2147483678" r:id="rId14"/>
    <p:sldLayoutId id="2147483679" r:id="rId1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Play"/>
              <a:buNone/>
              <a:defRPr sz="4400" b="0" i="0" u="none" strike="noStrike" cap="non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757575"/>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757575"/>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757575"/>
                </a:solidFill>
                <a:latin typeface="Arial"/>
                <a:ea typeface="Arial"/>
                <a:cs typeface="Arial"/>
                <a:sym typeface="Arial"/>
              </a:defRPr>
            </a:lvl1pPr>
            <a:lvl2pPr marL="0" marR="0" lvl="1" indent="0" algn="r" rtl="0">
              <a:spcBef>
                <a:spcPts val="0"/>
              </a:spcBef>
              <a:buNone/>
              <a:defRPr sz="1200" b="0" i="0" u="none" strike="noStrike" cap="none">
                <a:solidFill>
                  <a:srgbClr val="757575"/>
                </a:solidFill>
                <a:latin typeface="Arial"/>
                <a:ea typeface="Arial"/>
                <a:cs typeface="Arial"/>
                <a:sym typeface="Arial"/>
              </a:defRPr>
            </a:lvl2pPr>
            <a:lvl3pPr marL="0" marR="0" lvl="2" indent="0" algn="r" rtl="0">
              <a:spcBef>
                <a:spcPts val="0"/>
              </a:spcBef>
              <a:buNone/>
              <a:defRPr sz="1200" b="0" i="0" u="none" strike="noStrike" cap="none">
                <a:solidFill>
                  <a:srgbClr val="757575"/>
                </a:solidFill>
                <a:latin typeface="Arial"/>
                <a:ea typeface="Arial"/>
                <a:cs typeface="Arial"/>
                <a:sym typeface="Arial"/>
              </a:defRPr>
            </a:lvl3pPr>
            <a:lvl4pPr marL="0" marR="0" lvl="3" indent="0" algn="r" rtl="0">
              <a:spcBef>
                <a:spcPts val="0"/>
              </a:spcBef>
              <a:buNone/>
              <a:defRPr sz="1200" b="0" i="0" u="none" strike="noStrike" cap="none">
                <a:solidFill>
                  <a:srgbClr val="757575"/>
                </a:solidFill>
                <a:latin typeface="Arial"/>
                <a:ea typeface="Arial"/>
                <a:cs typeface="Arial"/>
                <a:sym typeface="Arial"/>
              </a:defRPr>
            </a:lvl4pPr>
            <a:lvl5pPr marL="0" marR="0" lvl="4" indent="0" algn="r" rtl="0">
              <a:spcBef>
                <a:spcPts val="0"/>
              </a:spcBef>
              <a:buNone/>
              <a:defRPr sz="1200" b="0" i="0" u="none" strike="noStrike" cap="none">
                <a:solidFill>
                  <a:srgbClr val="757575"/>
                </a:solidFill>
                <a:latin typeface="Arial"/>
                <a:ea typeface="Arial"/>
                <a:cs typeface="Arial"/>
                <a:sym typeface="Arial"/>
              </a:defRPr>
            </a:lvl5pPr>
            <a:lvl6pPr marL="0" marR="0" lvl="5" indent="0" algn="r" rtl="0">
              <a:spcBef>
                <a:spcPts val="0"/>
              </a:spcBef>
              <a:buNone/>
              <a:defRPr sz="1200" b="0" i="0" u="none" strike="noStrike" cap="none">
                <a:solidFill>
                  <a:srgbClr val="757575"/>
                </a:solidFill>
                <a:latin typeface="Arial"/>
                <a:ea typeface="Arial"/>
                <a:cs typeface="Arial"/>
                <a:sym typeface="Arial"/>
              </a:defRPr>
            </a:lvl6pPr>
            <a:lvl7pPr marL="0" marR="0" lvl="6" indent="0" algn="r" rtl="0">
              <a:spcBef>
                <a:spcPts val="0"/>
              </a:spcBef>
              <a:buNone/>
              <a:defRPr sz="1200" b="0" i="0" u="none" strike="noStrike" cap="none">
                <a:solidFill>
                  <a:srgbClr val="757575"/>
                </a:solidFill>
                <a:latin typeface="Arial"/>
                <a:ea typeface="Arial"/>
                <a:cs typeface="Arial"/>
                <a:sym typeface="Arial"/>
              </a:defRPr>
            </a:lvl7pPr>
            <a:lvl8pPr marL="0" marR="0" lvl="7" indent="0" algn="r" rtl="0">
              <a:spcBef>
                <a:spcPts val="0"/>
              </a:spcBef>
              <a:buNone/>
              <a:defRPr sz="1200" b="0" i="0" u="none" strike="noStrike" cap="none">
                <a:solidFill>
                  <a:srgbClr val="757575"/>
                </a:solidFill>
                <a:latin typeface="Arial"/>
                <a:ea typeface="Arial"/>
                <a:cs typeface="Arial"/>
                <a:sym typeface="Arial"/>
              </a:defRPr>
            </a:lvl8pPr>
            <a:lvl9pPr marL="0" marR="0" lvl="8" indent="0" algn="r" rtl="0">
              <a:spcBef>
                <a:spcPts val="0"/>
              </a:spcBef>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3805889455"/>
      </p:ext>
    </p:extLst>
  </p:cSld>
  <p:clrMap bg1="lt1" tx1="dk1" bg2="dk2" tx2="lt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27.xml"/><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10.jpe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13.jpg"/><Relationship Id="rId4" Type="http://schemas.openxmlformats.org/officeDocument/2006/relationships/image" Target="../media/image12.jpg"/></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3" Type="http://schemas.openxmlformats.org/officeDocument/2006/relationships/hyperlink" Target="http://www.youtube.com/watch?v=M2yrZKQA9hM" TargetMode="External"/><Relationship Id="rId2" Type="http://schemas.openxmlformats.org/officeDocument/2006/relationships/notesSlide" Target="../notesSlides/notesSlide9.xml"/><Relationship Id="rId1" Type="http://schemas.openxmlformats.org/officeDocument/2006/relationships/slideLayout" Target="../slideLayouts/slideLayout18.xml"/><Relationship Id="rId4" Type="http://schemas.openxmlformats.org/officeDocument/2006/relationships/image" Target="../media/image21.jpg"/></Relationships>
</file>

<file path=ppt/slides/_rels/slide10.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0.xml"/><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1.xml"/><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23.xml"/><Relationship Id="rId4" Type="http://schemas.openxmlformats.org/officeDocument/2006/relationships/image" Target="../media/image25.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A0A0A"/>
        </a:solidFill>
        <a:effectLst/>
      </p:bgPr>
    </p:bg>
    <p:spTree>
      <p:nvGrpSpPr>
        <p:cNvPr id="1" name="Shape 132"/>
        <p:cNvGrpSpPr/>
        <p:nvPr/>
      </p:nvGrpSpPr>
      <p:grpSpPr>
        <a:xfrm>
          <a:off x="0" y="0"/>
          <a:ext cx="0" cy="0"/>
          <a:chOff x="0" y="0"/>
          <a:chExt cx="0" cy="0"/>
        </a:xfrm>
      </p:grpSpPr>
      <p:sp>
        <p:nvSpPr>
          <p:cNvPr id="133" name="Google Shape;133;p21"/>
          <p:cNvSpPr txBox="1"/>
          <p:nvPr/>
        </p:nvSpPr>
        <p:spPr>
          <a:xfrm>
            <a:off x="334963" y="476251"/>
            <a:ext cx="11557000" cy="2952749"/>
          </a:xfrm>
          <a:prstGeom prst="rect">
            <a:avLst/>
          </a:prstGeom>
          <a:no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25000"/>
              </a:lnSpc>
              <a:spcBef>
                <a:spcPts val="0"/>
              </a:spcBef>
              <a:spcAft>
                <a:spcPts val="0"/>
              </a:spcAft>
              <a:buClr>
                <a:srgbClr val="FFFFFF"/>
              </a:buClr>
              <a:buSzPts val="1700"/>
              <a:buFont typeface="Calibri"/>
              <a:buNone/>
              <a:tabLst/>
              <a:defRPr/>
            </a:pPr>
            <a:r>
              <a:rPr kumimoji="0" lang="en-GB" sz="5400" b="0" i="0" u="none" strike="noStrike" kern="0" cap="none" spc="0" normalizeH="0" baseline="0" noProof="0" dirty="0" err="1">
                <a:ln>
                  <a:noFill/>
                </a:ln>
                <a:solidFill>
                  <a:srgbClr val="FFFFFF"/>
                </a:solidFill>
                <a:effectLst/>
                <a:uLnTx/>
                <a:uFillTx/>
                <a:latin typeface="Tektur"/>
                <a:ea typeface="Tektur"/>
                <a:cs typeface="Tektur"/>
                <a:sym typeface="Tektur"/>
              </a:rPr>
              <a:t>Слава</a:t>
            </a:r>
            <a:r>
              <a:rPr kumimoji="0" lang="en-GB" sz="5400" b="0" i="0" u="none" strike="noStrike" kern="0" cap="none" spc="0" normalizeH="0" baseline="0" noProof="0" dirty="0">
                <a:ln>
                  <a:noFill/>
                </a:ln>
                <a:solidFill>
                  <a:srgbClr val="FFFFFF"/>
                </a:solidFill>
                <a:effectLst/>
                <a:uLnTx/>
                <a:uFillTx/>
                <a:latin typeface="Tektur"/>
                <a:ea typeface="Tektur"/>
                <a:cs typeface="Tektur"/>
                <a:sym typeface="Tektur"/>
              </a:rPr>
              <a:t> </a:t>
            </a:r>
            <a:r>
              <a:rPr kumimoji="0" lang="en-GB" sz="5400" b="0" i="0" u="none" strike="noStrike" kern="0" cap="none" spc="0" normalizeH="0" baseline="0" noProof="0" dirty="0" err="1">
                <a:ln>
                  <a:noFill/>
                </a:ln>
                <a:solidFill>
                  <a:srgbClr val="FFFFFF"/>
                </a:solidFill>
                <a:effectLst/>
                <a:uLnTx/>
                <a:uFillTx/>
                <a:latin typeface="Tektur"/>
                <a:ea typeface="Tektur"/>
                <a:cs typeface="Tektur"/>
                <a:sym typeface="Tektur"/>
              </a:rPr>
              <a:t>Україні</a:t>
            </a:r>
            <a:r>
              <a:rPr kumimoji="0" lang="en-GB" sz="5400" b="0" i="0" u="none" strike="noStrike" kern="0" cap="none" spc="0" normalizeH="0" baseline="0" noProof="0" dirty="0">
                <a:ln>
                  <a:noFill/>
                </a:ln>
                <a:solidFill>
                  <a:srgbClr val="FFFFFF"/>
                </a:solidFill>
                <a:effectLst/>
                <a:uLnTx/>
                <a:uFillTx/>
                <a:latin typeface="Tektur"/>
                <a:ea typeface="Tektur"/>
                <a:cs typeface="Tektur"/>
                <a:sym typeface="Tektur"/>
              </a:rPr>
              <a:t>!</a:t>
            </a:r>
            <a:endParaRPr kumimoji="0" sz="5400" b="0" i="0" u="none" strike="noStrike" kern="0" cap="none" spc="0" normalizeH="0" baseline="0" noProof="0" dirty="0">
              <a:ln>
                <a:noFill/>
              </a:ln>
              <a:solidFill>
                <a:srgbClr val="FFFFFF"/>
              </a:solidFill>
              <a:effectLst/>
              <a:uLnTx/>
              <a:uFillTx/>
              <a:latin typeface="Tektur"/>
              <a:ea typeface="Tektur"/>
              <a:cs typeface="Tektur"/>
              <a:sym typeface="Tektur"/>
            </a:endParaRPr>
          </a:p>
          <a:p>
            <a:pPr marL="0" marR="0" lvl="0" indent="0" algn="ctr" defTabSz="914400" rtl="0" eaLnBrk="1" fontAlgn="auto" latinLnBrk="0" hangingPunct="1">
              <a:lnSpc>
                <a:spcPct val="125000"/>
              </a:lnSpc>
              <a:spcBef>
                <a:spcPts val="600"/>
              </a:spcBef>
              <a:spcAft>
                <a:spcPts val="600"/>
              </a:spcAft>
              <a:buClr>
                <a:srgbClr val="FFFFFF"/>
              </a:buClr>
              <a:buSzPts val="1700"/>
              <a:buFont typeface="Calibri"/>
              <a:buNone/>
              <a:tabLst/>
              <a:defRPr/>
            </a:pPr>
            <a:r>
              <a:rPr kumimoji="0" lang="en-GB" sz="5400" b="0" i="0" u="none" strike="noStrike" kern="0" cap="none" spc="0" normalizeH="0" baseline="0" noProof="0" dirty="0">
                <a:ln>
                  <a:noFill/>
                </a:ln>
                <a:solidFill>
                  <a:srgbClr val="FFFFFF"/>
                </a:solidFill>
                <a:effectLst/>
                <a:uLnTx/>
                <a:uFillTx/>
                <a:latin typeface="Tektur"/>
                <a:ea typeface="Tektur"/>
                <a:cs typeface="Tektur"/>
                <a:sym typeface="Tektur"/>
              </a:rPr>
              <a:t>Saules </a:t>
            </a:r>
            <a:r>
              <a:rPr kumimoji="0" lang="en-GB" sz="5400" b="0" i="0" u="none" strike="noStrike" kern="0" cap="none" spc="0" normalizeH="0" baseline="0" noProof="0" dirty="0" err="1">
                <a:ln>
                  <a:noFill/>
                </a:ln>
                <a:solidFill>
                  <a:srgbClr val="FFFFFF"/>
                </a:solidFill>
                <a:effectLst/>
                <a:uLnTx/>
                <a:uFillTx/>
                <a:latin typeface="Tektur"/>
                <a:ea typeface="Tektur"/>
                <a:cs typeface="Tektur"/>
                <a:sym typeface="Tektur"/>
              </a:rPr>
              <a:t>mūžu</a:t>
            </a:r>
            <a:r>
              <a:rPr kumimoji="0" lang="en-GB" sz="5400" b="0" i="0" u="none" strike="noStrike" kern="0" cap="none" spc="0" normalizeH="0" baseline="0" noProof="0" dirty="0">
                <a:ln>
                  <a:noFill/>
                </a:ln>
                <a:solidFill>
                  <a:srgbClr val="FFFFFF"/>
                </a:solidFill>
                <a:effectLst/>
                <a:uLnTx/>
                <a:uFillTx/>
                <a:latin typeface="Tektur"/>
                <a:ea typeface="Tektur"/>
                <a:cs typeface="Tektur"/>
                <a:sym typeface="Tektur"/>
              </a:rPr>
              <a:t> </a:t>
            </a:r>
            <a:r>
              <a:rPr kumimoji="0" lang="en-GB" sz="5400" b="0" i="0" u="none" strike="noStrike" kern="0" cap="none" spc="0" normalizeH="0" baseline="0" noProof="0" dirty="0" err="1">
                <a:ln>
                  <a:noFill/>
                </a:ln>
                <a:solidFill>
                  <a:srgbClr val="FFFFFF"/>
                </a:solidFill>
                <a:effectLst/>
                <a:uLnTx/>
                <a:uFillTx/>
                <a:latin typeface="Tektur"/>
                <a:ea typeface="Tektur"/>
                <a:cs typeface="Tektur"/>
                <a:sym typeface="Tektur"/>
              </a:rPr>
              <a:t>Latvijai</a:t>
            </a:r>
            <a:r>
              <a:rPr kumimoji="0" lang="en-GB" sz="5400" b="0" i="0" u="none" strike="noStrike" kern="0" cap="none" spc="0" normalizeH="0" baseline="0" noProof="0" dirty="0">
                <a:ln>
                  <a:noFill/>
                </a:ln>
                <a:solidFill>
                  <a:srgbClr val="FFFFFF"/>
                </a:solidFill>
                <a:effectLst/>
                <a:uLnTx/>
                <a:uFillTx/>
                <a:latin typeface="Tektur"/>
                <a:ea typeface="Tektur"/>
                <a:cs typeface="Tektur"/>
                <a:sym typeface="Tektur"/>
              </a:rPr>
              <a:t>!</a:t>
            </a:r>
            <a:endParaRPr kumimoji="0" sz="1800" b="0" i="0" u="none" strike="noStrike" kern="0" cap="none" spc="0" normalizeH="0" baseline="0" noProof="0" dirty="0">
              <a:ln>
                <a:noFill/>
              </a:ln>
              <a:solidFill>
                <a:srgbClr val="000000"/>
              </a:solidFill>
              <a:effectLst/>
              <a:uLnTx/>
              <a:uFillTx/>
              <a:latin typeface="Arial"/>
              <a:cs typeface="Arial"/>
              <a:sym typeface="Arial"/>
            </a:endParaRPr>
          </a:p>
        </p:txBody>
      </p:sp>
      <p:pic>
        <p:nvPicPr>
          <p:cNvPr id="134" name="Google Shape;134;p21" title="7D589293-19AE-4970-9D6F-85A28DE41B81.jpeg"/>
          <p:cNvPicPr preferRelativeResize="0"/>
          <p:nvPr/>
        </p:nvPicPr>
        <p:blipFill rotWithShape="1">
          <a:blip r:embed="rId3">
            <a:alphaModFix/>
          </a:blip>
          <a:srcRect/>
          <a:stretch/>
        </p:blipFill>
        <p:spPr>
          <a:xfrm>
            <a:off x="4714889" y="3529593"/>
            <a:ext cx="2762222" cy="2762222"/>
          </a:xfrm>
          <a:prstGeom prst="ellipse">
            <a:avLst/>
          </a:prstGeom>
          <a:noFill/>
          <a:ln>
            <a:noFill/>
          </a:ln>
        </p:spPr>
      </p:pic>
      <p:pic>
        <p:nvPicPr>
          <p:cNvPr id="135" name="Google Shape;135;p21" descr="A blue and yellow flag&#10;&#10;AI-generated content may be incorrect."/>
          <p:cNvPicPr preferRelativeResize="0"/>
          <p:nvPr/>
        </p:nvPicPr>
        <p:blipFill rotWithShape="1">
          <a:blip r:embed="rId4">
            <a:alphaModFix/>
          </a:blip>
          <a:srcRect l="-1" r="33368"/>
          <a:stretch/>
        </p:blipFill>
        <p:spPr>
          <a:xfrm>
            <a:off x="1325653" y="3513386"/>
            <a:ext cx="2793208" cy="2794637"/>
          </a:xfrm>
          <a:prstGeom prst="ellipse">
            <a:avLst/>
          </a:prstGeom>
          <a:noFill/>
          <a:ln>
            <a:noFill/>
          </a:ln>
        </p:spPr>
      </p:pic>
      <p:pic>
        <p:nvPicPr>
          <p:cNvPr id="136" name="Google Shape;136;p21" descr="A red and white flag&#10;&#10;AI-generated content may be incorrect."/>
          <p:cNvPicPr preferRelativeResize="0"/>
          <p:nvPr/>
        </p:nvPicPr>
        <p:blipFill rotWithShape="1">
          <a:blip r:embed="rId5">
            <a:alphaModFix/>
          </a:blip>
          <a:srcRect r="50000"/>
          <a:stretch/>
        </p:blipFill>
        <p:spPr>
          <a:xfrm>
            <a:off x="8073139" y="3513386"/>
            <a:ext cx="2793208" cy="2793208"/>
          </a:xfrm>
          <a:prstGeom prst="ellipse">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g3d454c24fd2_1_357"/>
          <p:cNvSpPr txBox="1">
            <a:spLocks noGrp="1"/>
          </p:cNvSpPr>
          <p:nvPr>
            <p:ph type="ctrTitle"/>
          </p:nvPr>
        </p:nvSpPr>
        <p:spPr>
          <a:xfrm>
            <a:off x="369450" y="353875"/>
            <a:ext cx="11453100" cy="705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Galvenie finanšu rādītāji 2025.gadā </a:t>
            </a:r>
            <a:endParaRPr/>
          </a:p>
        </p:txBody>
      </p:sp>
      <p:sp>
        <p:nvSpPr>
          <p:cNvPr id="101" name="Google Shape;101;g3d454c24fd2_1_357"/>
          <p:cNvSpPr txBox="1">
            <a:spLocks noGrp="1"/>
          </p:cNvSpPr>
          <p:nvPr>
            <p:ph type="body" idx="4294967295"/>
          </p:nvPr>
        </p:nvSpPr>
        <p:spPr>
          <a:xfrm>
            <a:off x="5408578" y="1204125"/>
            <a:ext cx="5787957" cy="4253092"/>
          </a:xfrm>
          <a:prstGeom prst="rect">
            <a:avLst/>
          </a:prstGeom>
        </p:spPr>
        <p:txBody>
          <a:bodyPr spcFirstLastPara="1" wrap="square" lIns="91425" tIns="45700" rIns="91425" bIns="45700" anchor="t" anchorCtr="0">
            <a:normAutofit/>
          </a:bodyPr>
          <a:lstStyle/>
          <a:p>
            <a:pPr marL="0" lvl="0" indent="0" algn="l" rtl="0">
              <a:lnSpc>
                <a:spcPct val="85000"/>
              </a:lnSpc>
              <a:spcBef>
                <a:spcPts val="1200"/>
              </a:spcBef>
              <a:spcAft>
                <a:spcPts val="0"/>
              </a:spcAft>
              <a:buSzPts val="1018"/>
              <a:buNone/>
            </a:pPr>
            <a:r>
              <a:rPr lang="en-US" sz="2168" dirty="0"/>
              <a:t>“</a:t>
            </a:r>
            <a:endParaRPr sz="2868" dirty="0">
              <a:latin typeface="Anybody"/>
              <a:ea typeface="Anybody"/>
              <a:cs typeface="Anybody"/>
              <a:sym typeface="Anybody"/>
            </a:endParaRPr>
          </a:p>
        </p:txBody>
      </p:sp>
      <p:pic>
        <p:nvPicPr>
          <p:cNvPr id="4" name="Attēls 3">
            <a:extLst>
              <a:ext uri="{FF2B5EF4-FFF2-40B4-BE49-F238E27FC236}">
                <a16:creationId xmlns:a16="http://schemas.microsoft.com/office/drawing/2014/main" id="{54C70A4B-3330-8088-20DC-DF00EF5D6B4B}"/>
              </a:ext>
            </a:extLst>
          </p:cNvPr>
          <p:cNvPicPr>
            <a:picLocks noChangeAspect="1"/>
          </p:cNvPicPr>
          <p:nvPr/>
        </p:nvPicPr>
        <p:blipFill>
          <a:blip r:embed="rId3"/>
          <a:stretch>
            <a:fillRect/>
          </a:stretch>
        </p:blipFill>
        <p:spPr>
          <a:xfrm>
            <a:off x="4411716" y="339683"/>
            <a:ext cx="7543577" cy="5901439"/>
          </a:xfrm>
          <a:prstGeom prst="rect">
            <a:avLst/>
          </a:prstGeom>
        </p:spPr>
      </p:pic>
      <p:sp>
        <p:nvSpPr>
          <p:cNvPr id="6" name="TextBox 5">
            <a:extLst>
              <a:ext uri="{FF2B5EF4-FFF2-40B4-BE49-F238E27FC236}">
                <a16:creationId xmlns:a16="http://schemas.microsoft.com/office/drawing/2014/main" id="{9C4FCE72-F68D-CE09-896F-3D473E10676A}"/>
              </a:ext>
            </a:extLst>
          </p:cNvPr>
          <p:cNvSpPr txBox="1"/>
          <p:nvPr/>
        </p:nvSpPr>
        <p:spPr>
          <a:xfrm>
            <a:off x="480347" y="2487730"/>
            <a:ext cx="3931369" cy="3416320"/>
          </a:xfrm>
          <a:prstGeom prst="rect">
            <a:avLst/>
          </a:prstGeom>
          <a:noFill/>
        </p:spPr>
        <p:txBody>
          <a:bodyPr wrap="square">
            <a:spAutoFit/>
          </a:bodyPr>
          <a:lstStyle/>
          <a:p>
            <a:r>
              <a:rPr lang="lv-LV" sz="1800" dirty="0">
                <a:solidFill>
                  <a:schemeClr val="bg1"/>
                </a:solidFill>
                <a:latin typeface="Anybody" panose="020B0604020202020204" charset="-70"/>
              </a:rPr>
              <a:t>Mūsos mīt Nameja, latvju strēlnieku un mežabrāļu gars, kas nepakļaujas okupantiem.</a:t>
            </a:r>
          </a:p>
          <a:p>
            <a:endParaRPr lang="lv-LV" sz="1800" dirty="0">
              <a:solidFill>
                <a:schemeClr val="bg1"/>
              </a:solidFill>
              <a:latin typeface="Anybody" panose="020B0604020202020204" charset="-70"/>
            </a:endParaRPr>
          </a:p>
          <a:p>
            <a:r>
              <a:rPr lang="lv-LV" sz="1800" dirty="0">
                <a:solidFill>
                  <a:schemeClr val="bg1"/>
                </a:solidFill>
                <a:latin typeface="Anybody" panose="020B0604020202020204" charset="-70"/>
              </a:rPr>
              <a:t>Mēs aizstāvam Latvijas brīvību!</a:t>
            </a:r>
          </a:p>
          <a:p>
            <a:r>
              <a:rPr lang="lv-LV" sz="1800" dirty="0">
                <a:solidFill>
                  <a:schemeClr val="bg1"/>
                </a:solidFill>
                <a:latin typeface="Anybody" panose="020B0604020202020204" charset="-70"/>
              </a:rPr>
              <a:t>Mēs palīdzam Ukrainai grūtā brīdī, tās fronte ir mūsu fronte.</a:t>
            </a:r>
          </a:p>
          <a:p>
            <a:endParaRPr lang="lv-LV" sz="1800" dirty="0">
              <a:solidFill>
                <a:schemeClr val="bg1"/>
              </a:solidFill>
              <a:latin typeface="Anybody" panose="020B0604020202020204" charset="-70"/>
            </a:endParaRPr>
          </a:p>
          <a:p>
            <a:r>
              <a:rPr lang="lv-LV" sz="1800" dirty="0">
                <a:solidFill>
                  <a:schemeClr val="bg1"/>
                </a:solidFill>
                <a:latin typeface="Anybody" panose="020B0604020202020204" charset="-70"/>
              </a:rPr>
              <a:t>Mēs palīdzam Ukrainas armijas leģendārajai vienībai AZOV.</a:t>
            </a:r>
          </a:p>
          <a:p>
            <a:endParaRPr lang="lv-LV" sz="1800" dirty="0">
              <a:solidFill>
                <a:schemeClr val="bg1"/>
              </a:solidFill>
              <a:latin typeface="Anybody" panose="020B0604020202020204" charset="-70"/>
            </a:endParaRPr>
          </a:p>
          <a:p>
            <a:r>
              <a:rPr lang="lv-LV" sz="1800" dirty="0">
                <a:solidFill>
                  <a:schemeClr val="bg1"/>
                </a:solidFill>
                <a:latin typeface="Anybody" panose="020B0604020202020204" charset="-70"/>
              </a:rPr>
              <a:t>TU arī to vari.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C422256D-9FE9-7940-E5BE-D24703C76E11}"/>
            </a:ext>
          </a:extLst>
        </p:cNvPr>
        <p:cNvGrpSpPr/>
        <p:nvPr/>
      </p:nvGrpSpPr>
      <p:grpSpPr>
        <a:xfrm>
          <a:off x="0" y="0"/>
          <a:ext cx="0" cy="0"/>
          <a:chOff x="0" y="0"/>
          <a:chExt cx="0" cy="0"/>
        </a:xfrm>
      </p:grpSpPr>
      <p:sp>
        <p:nvSpPr>
          <p:cNvPr id="100" name="Google Shape;100;g3d454c24fd2_1_357">
            <a:extLst>
              <a:ext uri="{FF2B5EF4-FFF2-40B4-BE49-F238E27FC236}">
                <a16:creationId xmlns:a16="http://schemas.microsoft.com/office/drawing/2014/main" id="{6B745C79-B433-D4D7-9126-D41FD4CB1E2C}"/>
              </a:ext>
            </a:extLst>
          </p:cNvPr>
          <p:cNvSpPr txBox="1">
            <a:spLocks noGrp="1"/>
          </p:cNvSpPr>
          <p:nvPr>
            <p:ph type="ctrTitle"/>
          </p:nvPr>
        </p:nvSpPr>
        <p:spPr>
          <a:xfrm>
            <a:off x="369450" y="353875"/>
            <a:ext cx="11453100" cy="705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Galvenie finanšu rādītāji 2025.gadā </a:t>
            </a:r>
            <a:endParaRPr/>
          </a:p>
        </p:txBody>
      </p:sp>
      <p:sp>
        <p:nvSpPr>
          <p:cNvPr id="101" name="Google Shape;101;g3d454c24fd2_1_357">
            <a:extLst>
              <a:ext uri="{FF2B5EF4-FFF2-40B4-BE49-F238E27FC236}">
                <a16:creationId xmlns:a16="http://schemas.microsoft.com/office/drawing/2014/main" id="{F9F88495-634A-C2B3-865B-E7858D47BC7F}"/>
              </a:ext>
            </a:extLst>
          </p:cNvPr>
          <p:cNvSpPr txBox="1">
            <a:spLocks noGrp="1"/>
          </p:cNvSpPr>
          <p:nvPr>
            <p:ph type="body" idx="4294967295"/>
          </p:nvPr>
        </p:nvSpPr>
        <p:spPr>
          <a:xfrm>
            <a:off x="5408578" y="1204125"/>
            <a:ext cx="5787957" cy="4253092"/>
          </a:xfrm>
          <a:prstGeom prst="rect">
            <a:avLst/>
          </a:prstGeom>
        </p:spPr>
        <p:txBody>
          <a:bodyPr spcFirstLastPara="1" wrap="square" lIns="91425" tIns="45700" rIns="91425" bIns="45700" anchor="t" anchorCtr="0">
            <a:normAutofit/>
          </a:bodyPr>
          <a:lstStyle/>
          <a:p>
            <a:pPr marL="0" lvl="0" indent="0" algn="l" rtl="0">
              <a:lnSpc>
                <a:spcPct val="85000"/>
              </a:lnSpc>
              <a:spcBef>
                <a:spcPts val="1200"/>
              </a:spcBef>
              <a:spcAft>
                <a:spcPts val="0"/>
              </a:spcAft>
              <a:buSzPts val="1018"/>
              <a:buNone/>
            </a:pPr>
            <a:r>
              <a:rPr lang="en-US" sz="2168" dirty="0"/>
              <a:t>“</a:t>
            </a:r>
            <a:endParaRPr sz="2868" dirty="0">
              <a:latin typeface="Anybody"/>
              <a:ea typeface="Anybody"/>
              <a:cs typeface="Anybody"/>
              <a:sym typeface="Anybody"/>
            </a:endParaRPr>
          </a:p>
        </p:txBody>
      </p:sp>
      <p:sp>
        <p:nvSpPr>
          <p:cNvPr id="6" name="TextBox 5">
            <a:extLst>
              <a:ext uri="{FF2B5EF4-FFF2-40B4-BE49-F238E27FC236}">
                <a16:creationId xmlns:a16="http://schemas.microsoft.com/office/drawing/2014/main" id="{5A55F83A-1E7F-7031-EBC4-F23F68C00EB8}"/>
              </a:ext>
            </a:extLst>
          </p:cNvPr>
          <p:cNvSpPr txBox="1"/>
          <p:nvPr/>
        </p:nvSpPr>
        <p:spPr>
          <a:xfrm>
            <a:off x="739550" y="282662"/>
            <a:ext cx="4669028" cy="6463308"/>
          </a:xfrm>
          <a:prstGeom prst="rect">
            <a:avLst/>
          </a:prstGeom>
          <a:noFill/>
        </p:spPr>
        <p:txBody>
          <a:bodyPr wrap="square">
            <a:spAutoFit/>
          </a:bodyPr>
          <a:lstStyle/>
          <a:p>
            <a:r>
              <a:rPr lang="lv-LV" sz="1800" dirty="0" err="1">
                <a:solidFill>
                  <a:schemeClr val="bg1"/>
                </a:solidFill>
                <a:latin typeface="Anybody" panose="020B0604020202020204" charset="-70"/>
              </a:rPr>
              <a:t>Support</a:t>
            </a:r>
            <a:r>
              <a:rPr lang="lv-LV" sz="1800" dirty="0">
                <a:solidFill>
                  <a:schemeClr val="bg1"/>
                </a:solidFill>
                <a:latin typeface="Anybody" panose="020B0604020202020204" charset="-70"/>
              </a:rPr>
              <a:t> AZOV Latvia  esam 7 brīvprātīgie, “kodols”, bet mums ir aptuveni 200 pastāvīgo atbalstītāju.</a:t>
            </a:r>
          </a:p>
          <a:p>
            <a:pPr algn="r"/>
            <a:endParaRPr lang="lv-LV" sz="1800" dirty="0">
              <a:solidFill>
                <a:schemeClr val="bg1"/>
              </a:solidFill>
              <a:latin typeface="Anybody" panose="020B0604020202020204" charset="-70"/>
            </a:endParaRPr>
          </a:p>
          <a:p>
            <a:r>
              <a:rPr lang="lv-LV" sz="1800" dirty="0">
                <a:solidFill>
                  <a:schemeClr val="bg1"/>
                </a:solidFill>
                <a:latin typeface="Anybody" panose="020B0604020202020204" charset="-70"/>
              </a:rPr>
              <a:t>Mēs atbalstām AZOV kopš 2014. gada, bet no 24.02.2022 mēs to darām sistemātiski un profesionāli.</a:t>
            </a:r>
          </a:p>
          <a:p>
            <a:endParaRPr lang="lv-LV" sz="1800" dirty="0">
              <a:solidFill>
                <a:schemeClr val="bg1"/>
              </a:solidFill>
              <a:latin typeface="Anybody" panose="020B0604020202020204" charset="-70"/>
            </a:endParaRPr>
          </a:p>
          <a:p>
            <a:r>
              <a:rPr lang="lv-LV" sz="1800" dirty="0">
                <a:solidFill>
                  <a:schemeClr val="bg1"/>
                </a:solidFill>
                <a:latin typeface="Anybody" panose="020B0604020202020204" charset="-70"/>
              </a:rPr>
              <a:t>Galvenās mūsu atbalstītās vienības:</a:t>
            </a:r>
          </a:p>
          <a:p>
            <a:r>
              <a:rPr lang="lv-LV" sz="1800" dirty="0">
                <a:solidFill>
                  <a:schemeClr val="bg1"/>
                </a:solidFill>
                <a:latin typeface="Anybody" panose="020B0604020202020204" charset="-70"/>
              </a:rPr>
              <a:t>- Latvieši, kas cīnās Ukrainā</a:t>
            </a:r>
          </a:p>
          <a:p>
            <a:r>
              <a:rPr lang="lv-LV" sz="1800" dirty="0">
                <a:solidFill>
                  <a:schemeClr val="bg1"/>
                </a:solidFill>
                <a:latin typeface="Anybody" panose="020B0604020202020204" charset="-70"/>
              </a:rPr>
              <a:t>- 12. </a:t>
            </a:r>
            <a:r>
              <a:rPr lang="lv-LV" sz="1800" dirty="0" err="1">
                <a:solidFill>
                  <a:schemeClr val="bg1"/>
                </a:solidFill>
                <a:latin typeface="Anybody" panose="020B0604020202020204" charset="-70"/>
              </a:rPr>
              <a:t>Specīālo</a:t>
            </a:r>
            <a:r>
              <a:rPr lang="lv-LV" sz="1800" dirty="0">
                <a:solidFill>
                  <a:schemeClr val="bg1"/>
                </a:solidFill>
                <a:latin typeface="Anybody" panose="020B0604020202020204" charset="-70"/>
              </a:rPr>
              <a:t> uzdevumu brigāde AZOV</a:t>
            </a:r>
          </a:p>
          <a:p>
            <a:r>
              <a:rPr lang="lv-LV" sz="1800" dirty="0">
                <a:solidFill>
                  <a:schemeClr val="bg1"/>
                </a:solidFill>
                <a:latin typeface="Anybody" panose="020B0604020202020204" charset="-70"/>
              </a:rPr>
              <a:t>- </a:t>
            </a:r>
            <a:r>
              <a:rPr lang="lv-LV" sz="1800" dirty="0" err="1">
                <a:solidFill>
                  <a:schemeClr val="bg1"/>
                </a:solidFill>
                <a:latin typeface="Anybody" panose="020B0604020202020204" charset="-70"/>
              </a:rPr>
              <a:t>Harkivas</a:t>
            </a:r>
            <a:r>
              <a:rPr lang="lv-LV" sz="1800" dirty="0">
                <a:solidFill>
                  <a:schemeClr val="bg1"/>
                </a:solidFill>
                <a:latin typeface="Anybody" panose="020B0604020202020204" charset="-70"/>
              </a:rPr>
              <a:t> Nacionālā gaisa spēku universitāte</a:t>
            </a:r>
          </a:p>
          <a:p>
            <a:r>
              <a:rPr lang="lv-LV" sz="1800" dirty="0">
                <a:solidFill>
                  <a:schemeClr val="bg1"/>
                </a:solidFill>
                <a:latin typeface="Anybody" panose="020B0604020202020204" charset="-70"/>
              </a:rPr>
              <a:t>- 14. Atsevišķais bezpilota gaisa kuģu pulks</a:t>
            </a:r>
          </a:p>
          <a:p>
            <a:r>
              <a:rPr lang="lv-LV" sz="1800" dirty="0">
                <a:solidFill>
                  <a:schemeClr val="bg1"/>
                </a:solidFill>
                <a:latin typeface="Anybody" panose="020B0604020202020204" charset="-70"/>
              </a:rPr>
              <a:t>- Vienība </a:t>
            </a:r>
            <a:r>
              <a:rPr lang="lv-LV" sz="1800" dirty="0" err="1">
                <a:solidFill>
                  <a:schemeClr val="bg1"/>
                </a:solidFill>
                <a:latin typeface="Anybody" panose="020B0604020202020204" charset="-70"/>
              </a:rPr>
              <a:t>Materik</a:t>
            </a:r>
            <a:r>
              <a:rPr lang="lv-LV" sz="1800" dirty="0">
                <a:solidFill>
                  <a:schemeClr val="bg1"/>
                </a:solidFill>
                <a:latin typeface="Anybody" panose="020B0604020202020204" charset="-70"/>
              </a:rPr>
              <a:t> no </a:t>
            </a:r>
            <a:r>
              <a:rPr lang="lv-LV" sz="1800" dirty="0" err="1">
                <a:solidFill>
                  <a:schemeClr val="bg1"/>
                </a:solidFill>
                <a:latin typeface="Anybody" panose="020B0604020202020204" charset="-70"/>
              </a:rPr>
              <a:t>Harkivas</a:t>
            </a:r>
            <a:endParaRPr lang="lv-LV" sz="1800" dirty="0">
              <a:solidFill>
                <a:schemeClr val="bg1"/>
              </a:solidFill>
              <a:latin typeface="Anybody" panose="020B0604020202020204" charset="-70"/>
            </a:endParaRPr>
          </a:p>
          <a:p>
            <a:endParaRPr lang="lv-LV" sz="1800" dirty="0">
              <a:solidFill>
                <a:schemeClr val="bg1"/>
              </a:solidFill>
              <a:latin typeface="Anybody" panose="020B0604020202020204" charset="-70"/>
            </a:endParaRPr>
          </a:p>
          <a:p>
            <a:r>
              <a:rPr lang="lv-LV" sz="1800" dirty="0">
                <a:solidFill>
                  <a:schemeClr val="bg1"/>
                </a:solidFill>
                <a:latin typeface="Anybody" panose="020B0604020202020204" charset="-70"/>
              </a:rPr>
              <a:t>Kopējais atbalsts līdz 2026.gada maijam veido </a:t>
            </a:r>
            <a:r>
              <a:rPr lang="lv-LV" sz="1800" dirty="0" err="1">
                <a:solidFill>
                  <a:schemeClr val="bg1"/>
                </a:solidFill>
                <a:latin typeface="Anybody" panose="020B0604020202020204" charset="-70"/>
              </a:rPr>
              <a:t>apt</a:t>
            </a:r>
            <a:r>
              <a:rPr lang="lv-LV" sz="1800" dirty="0">
                <a:solidFill>
                  <a:schemeClr val="bg1"/>
                </a:solidFill>
                <a:latin typeface="Anybody" panose="020B0604020202020204" charset="-70"/>
              </a:rPr>
              <a:t>. 3,6m EUR</a:t>
            </a:r>
          </a:p>
          <a:p>
            <a:endParaRPr lang="lv-LV" sz="1800" dirty="0">
              <a:solidFill>
                <a:schemeClr val="bg1"/>
              </a:solidFill>
              <a:latin typeface="Anybody" panose="020B0604020202020204" charset="-70"/>
            </a:endParaRPr>
          </a:p>
          <a:p>
            <a:r>
              <a:rPr lang="lv-LV" sz="1800" dirty="0">
                <a:solidFill>
                  <a:schemeClr val="bg1"/>
                </a:solidFill>
                <a:latin typeface="Anybody" panose="020B0604020202020204" charset="-70"/>
              </a:rPr>
              <a:t>Mums var sekot šeit:</a:t>
            </a:r>
          </a:p>
          <a:p>
            <a:r>
              <a:rPr lang="lv-LV" sz="1800" dirty="0">
                <a:solidFill>
                  <a:schemeClr val="bg1"/>
                </a:solidFill>
                <a:latin typeface="Anybody" panose="020B0604020202020204" charset="-70"/>
              </a:rPr>
              <a:t>https://www.facebook.com/SupportAZOV.lv/</a:t>
            </a:r>
          </a:p>
        </p:txBody>
      </p:sp>
      <p:pic>
        <p:nvPicPr>
          <p:cNvPr id="3" name="Attēls 2">
            <a:extLst>
              <a:ext uri="{FF2B5EF4-FFF2-40B4-BE49-F238E27FC236}">
                <a16:creationId xmlns:a16="http://schemas.microsoft.com/office/drawing/2014/main" id="{D1F6BF00-19D3-CCB5-D008-B5C4ADA8C3E7}"/>
              </a:ext>
            </a:extLst>
          </p:cNvPr>
          <p:cNvPicPr>
            <a:picLocks noChangeAspect="1"/>
          </p:cNvPicPr>
          <p:nvPr/>
        </p:nvPicPr>
        <p:blipFill>
          <a:blip r:embed="rId3"/>
          <a:stretch>
            <a:fillRect/>
          </a:stretch>
        </p:blipFill>
        <p:spPr>
          <a:xfrm>
            <a:off x="5943600" y="282662"/>
            <a:ext cx="5456591" cy="3660164"/>
          </a:xfrm>
          <a:prstGeom prst="rect">
            <a:avLst/>
          </a:prstGeom>
        </p:spPr>
      </p:pic>
      <p:sp>
        <p:nvSpPr>
          <p:cNvPr id="2" name="AutoShape 2">
            <a:extLst>
              <a:ext uri="{FF2B5EF4-FFF2-40B4-BE49-F238E27FC236}">
                <a16:creationId xmlns:a16="http://schemas.microsoft.com/office/drawing/2014/main" id="{7C9BBC2D-B87D-97AE-CC3F-E4AC60D97528}"/>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lv-LV"/>
          </a:p>
        </p:txBody>
      </p:sp>
      <p:pic>
        <p:nvPicPr>
          <p:cNvPr id="5" name="Attēls 4">
            <a:extLst>
              <a:ext uri="{FF2B5EF4-FFF2-40B4-BE49-F238E27FC236}">
                <a16:creationId xmlns:a16="http://schemas.microsoft.com/office/drawing/2014/main" id="{D65494EB-DCDB-E89A-F585-7E8D53FA0BE3}"/>
              </a:ext>
            </a:extLst>
          </p:cNvPr>
          <p:cNvPicPr>
            <a:picLocks noChangeAspect="1"/>
          </p:cNvPicPr>
          <p:nvPr/>
        </p:nvPicPr>
        <p:blipFill>
          <a:blip r:embed="rId4"/>
          <a:stretch>
            <a:fillRect/>
          </a:stretch>
        </p:blipFill>
        <p:spPr>
          <a:xfrm>
            <a:off x="5952497" y="4087176"/>
            <a:ext cx="2093053" cy="2294482"/>
          </a:xfrm>
          <a:prstGeom prst="rect">
            <a:avLst/>
          </a:prstGeom>
        </p:spPr>
      </p:pic>
      <p:pic>
        <p:nvPicPr>
          <p:cNvPr id="8" name="Attēls 7">
            <a:extLst>
              <a:ext uri="{FF2B5EF4-FFF2-40B4-BE49-F238E27FC236}">
                <a16:creationId xmlns:a16="http://schemas.microsoft.com/office/drawing/2014/main" id="{9CB0DD03-DA55-577F-BFAE-2C33F520EB06}"/>
              </a:ext>
            </a:extLst>
          </p:cNvPr>
          <p:cNvPicPr>
            <a:picLocks noChangeAspect="1"/>
          </p:cNvPicPr>
          <p:nvPr/>
        </p:nvPicPr>
        <p:blipFill>
          <a:blip r:embed="rId5"/>
          <a:stretch>
            <a:fillRect/>
          </a:stretch>
        </p:blipFill>
        <p:spPr>
          <a:xfrm>
            <a:off x="8249206" y="4087177"/>
            <a:ext cx="3150985" cy="2294482"/>
          </a:xfrm>
          <a:prstGeom prst="rect">
            <a:avLst/>
          </a:prstGeom>
        </p:spPr>
      </p:pic>
    </p:spTree>
    <p:extLst>
      <p:ext uri="{BB962C8B-B14F-4D97-AF65-F5344CB8AC3E}">
        <p14:creationId xmlns:p14="http://schemas.microsoft.com/office/powerpoint/2010/main" val="37623637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03BF90AE-8326-A4BC-BE0E-E13981CB79C1}"/>
            </a:ext>
          </a:extLst>
        </p:cNvPr>
        <p:cNvGrpSpPr/>
        <p:nvPr/>
      </p:nvGrpSpPr>
      <p:grpSpPr>
        <a:xfrm>
          <a:off x="0" y="0"/>
          <a:ext cx="0" cy="0"/>
          <a:chOff x="0" y="0"/>
          <a:chExt cx="0" cy="0"/>
        </a:xfrm>
      </p:grpSpPr>
      <p:sp>
        <p:nvSpPr>
          <p:cNvPr id="100" name="Google Shape;100;g3d454c24fd2_1_357">
            <a:extLst>
              <a:ext uri="{FF2B5EF4-FFF2-40B4-BE49-F238E27FC236}">
                <a16:creationId xmlns:a16="http://schemas.microsoft.com/office/drawing/2014/main" id="{EB04828D-2F86-3CDB-8ECE-FA5D07907A1E}"/>
              </a:ext>
            </a:extLst>
          </p:cNvPr>
          <p:cNvSpPr txBox="1">
            <a:spLocks noGrp="1"/>
          </p:cNvSpPr>
          <p:nvPr>
            <p:ph type="ctrTitle"/>
          </p:nvPr>
        </p:nvSpPr>
        <p:spPr>
          <a:xfrm>
            <a:off x="369450" y="353875"/>
            <a:ext cx="11453100" cy="705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Galvenie finanšu rādītāji 2025.gadā </a:t>
            </a:r>
            <a:endParaRPr/>
          </a:p>
        </p:txBody>
      </p:sp>
      <p:sp>
        <p:nvSpPr>
          <p:cNvPr id="101" name="Google Shape;101;g3d454c24fd2_1_357">
            <a:extLst>
              <a:ext uri="{FF2B5EF4-FFF2-40B4-BE49-F238E27FC236}">
                <a16:creationId xmlns:a16="http://schemas.microsoft.com/office/drawing/2014/main" id="{88B4D48D-B569-9726-36A3-DE011088244B}"/>
              </a:ext>
            </a:extLst>
          </p:cNvPr>
          <p:cNvSpPr txBox="1">
            <a:spLocks noGrp="1"/>
          </p:cNvSpPr>
          <p:nvPr>
            <p:ph type="body" idx="4294967295"/>
          </p:nvPr>
        </p:nvSpPr>
        <p:spPr>
          <a:xfrm>
            <a:off x="5408578" y="1204125"/>
            <a:ext cx="5787957" cy="3091038"/>
          </a:xfrm>
          <a:prstGeom prst="rect">
            <a:avLst/>
          </a:prstGeom>
        </p:spPr>
        <p:txBody>
          <a:bodyPr spcFirstLastPara="1" wrap="square" lIns="91425" tIns="45700" rIns="91425" bIns="45700" anchor="t" anchorCtr="0">
            <a:normAutofit/>
          </a:bodyPr>
          <a:lstStyle/>
          <a:p>
            <a:pPr marL="0" lvl="0" indent="0" algn="l" rtl="0">
              <a:lnSpc>
                <a:spcPct val="85000"/>
              </a:lnSpc>
              <a:spcBef>
                <a:spcPts val="1200"/>
              </a:spcBef>
              <a:spcAft>
                <a:spcPts val="0"/>
              </a:spcAft>
              <a:buSzPts val="1018"/>
              <a:buNone/>
            </a:pPr>
            <a:r>
              <a:rPr lang="en-US" sz="2168" dirty="0"/>
              <a:t>“</a:t>
            </a:r>
            <a:endParaRPr sz="2868" dirty="0">
              <a:latin typeface="Anybody"/>
              <a:ea typeface="Anybody"/>
              <a:cs typeface="Anybody"/>
              <a:sym typeface="Anybody"/>
            </a:endParaRPr>
          </a:p>
        </p:txBody>
      </p:sp>
      <p:sp>
        <p:nvSpPr>
          <p:cNvPr id="6" name="TextBox 5">
            <a:extLst>
              <a:ext uri="{FF2B5EF4-FFF2-40B4-BE49-F238E27FC236}">
                <a16:creationId xmlns:a16="http://schemas.microsoft.com/office/drawing/2014/main" id="{3B8CE5DD-8B5F-6138-2895-882CA87DA2CD}"/>
              </a:ext>
            </a:extLst>
          </p:cNvPr>
          <p:cNvSpPr txBox="1"/>
          <p:nvPr/>
        </p:nvSpPr>
        <p:spPr>
          <a:xfrm>
            <a:off x="606807" y="383329"/>
            <a:ext cx="4669028" cy="5663089"/>
          </a:xfrm>
          <a:prstGeom prst="rect">
            <a:avLst/>
          </a:prstGeom>
          <a:noFill/>
        </p:spPr>
        <p:txBody>
          <a:bodyPr wrap="square">
            <a:spAutoFit/>
          </a:bodyPr>
          <a:lstStyle/>
          <a:p>
            <a:pPr algn="just" fontAlgn="base">
              <a:buNone/>
            </a:pPr>
            <a:r>
              <a:rPr lang="lv-LV" sz="1800" dirty="0">
                <a:solidFill>
                  <a:srgbClr val="000000"/>
                </a:solidFill>
                <a:effectLst/>
                <a:latin typeface="Verdana" panose="020B0604030504040204" pitchFamily="34" charset="0"/>
                <a:ea typeface="Aptos" panose="020B0004020202020204" pitchFamily="34" charset="0"/>
                <a:cs typeface="Calibri" panose="020F0502020204030204" pitchFamily="34" charset="0"/>
              </a:rPr>
              <a:t> </a:t>
            </a:r>
            <a:endParaRPr lang="lv-LV" sz="2000" dirty="0">
              <a:solidFill>
                <a:schemeClr val="bg1"/>
              </a:solidFill>
              <a:effectLst/>
              <a:latin typeface="Aptos" panose="020B0004020202020204" pitchFamily="34" charset="0"/>
              <a:ea typeface="Aptos" panose="020B0004020202020204" pitchFamily="34" charset="0"/>
              <a:cs typeface="Arial" panose="020B0604020202020204" pitchFamily="34" charset="0"/>
            </a:endParaRPr>
          </a:p>
          <a:p>
            <a:pPr algn="just" fontAlgn="base">
              <a:buNone/>
            </a:pPr>
            <a:r>
              <a:rPr lang="lv-LV" sz="1800" dirty="0">
                <a:solidFill>
                  <a:schemeClr val="bg1"/>
                </a:solidFill>
                <a:effectLst/>
                <a:latin typeface="Verdana" panose="020B0604030504040204" pitchFamily="34" charset="0"/>
                <a:ea typeface="Aptos" panose="020B0004020202020204" pitchFamily="34" charset="0"/>
                <a:cs typeface="Calibri" panose="020F0502020204030204" pitchFamily="34" charset="0"/>
              </a:rPr>
              <a:t>Mēs arī darbojamies ar sadarbības, komunikācijas, informācijas apmaiņas veicināšanu starp AZOV 1.korpusu un Latvijas Zemessardzi, kā arī kontaktu attīstīšanu starp Latvijas un Ukrainas uzņēmējiem, kas sniedz atbalstu gan Latvijai, gan Ukrainai.</a:t>
            </a:r>
          </a:p>
          <a:p>
            <a:pPr algn="just" fontAlgn="base">
              <a:buNone/>
            </a:pPr>
            <a:endParaRPr lang="lv-LV" sz="2000" dirty="0">
              <a:solidFill>
                <a:schemeClr val="bg1"/>
              </a:solidFill>
              <a:effectLst/>
              <a:latin typeface="Aptos" panose="020B0004020202020204" pitchFamily="34" charset="0"/>
              <a:ea typeface="Aptos" panose="020B0004020202020204" pitchFamily="34" charset="0"/>
              <a:cs typeface="Arial" panose="020B0604020202020204" pitchFamily="34" charset="0"/>
            </a:endParaRPr>
          </a:p>
          <a:p>
            <a:pPr algn="just" fontAlgn="base">
              <a:buNone/>
            </a:pPr>
            <a:r>
              <a:rPr lang="lv-LV" sz="1800" dirty="0">
                <a:solidFill>
                  <a:schemeClr val="bg1"/>
                </a:solidFill>
                <a:effectLst/>
                <a:latin typeface="Verdana" panose="020B0604030504040204" pitchFamily="34" charset="0"/>
                <a:ea typeface="Aptos" panose="020B0004020202020204" pitchFamily="34" charset="0"/>
                <a:cs typeface="Calibri" panose="020F0502020204030204" pitchFamily="34" charset="0"/>
              </a:rPr>
              <a:t>Mēs 2025.gadā mēs kopā ar AZOV 12.Speciālo uzdevumu brigādi organizējām 2 konferences, vienu maijā </a:t>
            </a:r>
            <a:r>
              <a:rPr lang="lv-LV" sz="1800" dirty="0" err="1">
                <a:solidFill>
                  <a:schemeClr val="bg1"/>
                </a:solidFill>
                <a:effectLst/>
                <a:latin typeface="Verdana" panose="020B0604030504040204" pitchFamily="34" charset="0"/>
                <a:ea typeface="Aptos" panose="020B0004020202020204" pitchFamily="34" charset="0"/>
                <a:cs typeface="Calibri" panose="020F0502020204030204" pitchFamily="34" charset="0"/>
              </a:rPr>
              <a:t>Ļvivā</a:t>
            </a:r>
            <a:r>
              <a:rPr lang="lv-LV" sz="1800" dirty="0">
                <a:solidFill>
                  <a:schemeClr val="bg1"/>
                </a:solidFill>
                <a:effectLst/>
                <a:latin typeface="Verdana" panose="020B0604030504040204" pitchFamily="34" charset="0"/>
                <a:ea typeface="Aptos" panose="020B0004020202020204" pitchFamily="34" charset="0"/>
                <a:cs typeface="Calibri" panose="020F0502020204030204" pitchFamily="34" charset="0"/>
              </a:rPr>
              <a:t>, otru oktobrī Rīgā. </a:t>
            </a:r>
            <a:r>
              <a:rPr lang="lv-LV" sz="1800" dirty="0" err="1">
                <a:solidFill>
                  <a:schemeClr val="bg1"/>
                </a:solidFill>
                <a:effectLst/>
                <a:latin typeface="Verdana" panose="020B0604030504040204" pitchFamily="34" charset="0"/>
                <a:ea typeface="Aptos" panose="020B0004020202020204" pitchFamily="34" charset="0"/>
                <a:cs typeface="Calibri" panose="020F0502020204030204" pitchFamily="34" charset="0"/>
              </a:rPr>
              <a:t>Ļvivā</a:t>
            </a:r>
            <a:r>
              <a:rPr lang="lv-LV" sz="1800" dirty="0">
                <a:solidFill>
                  <a:schemeClr val="bg1"/>
                </a:solidFill>
                <a:effectLst/>
                <a:latin typeface="Verdana" panose="020B0604030504040204" pitchFamily="34" charset="0"/>
                <a:ea typeface="Aptos" panose="020B0004020202020204" pitchFamily="34" charset="0"/>
                <a:cs typeface="Calibri" panose="020F0502020204030204" pitchFamily="34" charset="0"/>
              </a:rPr>
              <a:t> bija ap 40 dalībnieku, Rīgā ap 100. Rīgā AZOV delegāciju 15 cilvēku sastāvā uzņēmām mēs un Latvijas Zemessardzes komandieris Aivars </a:t>
            </a:r>
            <a:r>
              <a:rPr lang="lv-LV" sz="1800" dirty="0" err="1">
                <a:solidFill>
                  <a:schemeClr val="bg1"/>
                </a:solidFill>
                <a:effectLst/>
                <a:latin typeface="Verdana" panose="020B0604030504040204" pitchFamily="34" charset="0"/>
                <a:ea typeface="Aptos" panose="020B0004020202020204" pitchFamily="34" charset="0"/>
                <a:cs typeface="Calibri" panose="020F0502020204030204" pitchFamily="34" charset="0"/>
              </a:rPr>
              <a:t>Krjukovs</a:t>
            </a:r>
            <a:r>
              <a:rPr lang="lv-LV" sz="1800" dirty="0">
                <a:solidFill>
                  <a:schemeClr val="bg1"/>
                </a:solidFill>
                <a:effectLst/>
                <a:latin typeface="Verdana" panose="020B0604030504040204" pitchFamily="34" charset="0"/>
                <a:ea typeface="Aptos" panose="020B0004020202020204" pitchFamily="34" charset="0"/>
                <a:cs typeface="Calibri" panose="020F0502020204030204" pitchFamily="34" charset="0"/>
              </a:rPr>
              <a:t>, kura komanda sniedza lielu atbalstu konferences un 4 dienu vizītes organizēšanā.</a:t>
            </a:r>
            <a:endParaRPr lang="lv-LV" sz="2000" dirty="0">
              <a:solidFill>
                <a:schemeClr val="bg1"/>
              </a:solidFill>
              <a:effectLst/>
              <a:latin typeface="Aptos" panose="020B0004020202020204" pitchFamily="34" charset="0"/>
              <a:ea typeface="Aptos" panose="020B0004020202020204" pitchFamily="34" charset="0"/>
              <a:cs typeface="Arial" panose="020B0604020202020204" pitchFamily="34" charset="0"/>
            </a:endParaRPr>
          </a:p>
        </p:txBody>
      </p:sp>
      <p:pic>
        <p:nvPicPr>
          <p:cNvPr id="9" name="Attēls 8">
            <a:extLst>
              <a:ext uri="{FF2B5EF4-FFF2-40B4-BE49-F238E27FC236}">
                <a16:creationId xmlns:a16="http://schemas.microsoft.com/office/drawing/2014/main" id="{B5B1D543-A91A-B9CC-7C18-546928043663}"/>
              </a:ext>
            </a:extLst>
          </p:cNvPr>
          <p:cNvPicPr>
            <a:picLocks noChangeAspect="1"/>
          </p:cNvPicPr>
          <p:nvPr/>
        </p:nvPicPr>
        <p:blipFill>
          <a:blip r:embed="rId3"/>
          <a:stretch>
            <a:fillRect/>
          </a:stretch>
        </p:blipFill>
        <p:spPr>
          <a:xfrm>
            <a:off x="5836815" y="183885"/>
            <a:ext cx="5530442" cy="3431098"/>
          </a:xfrm>
          <a:prstGeom prst="rect">
            <a:avLst/>
          </a:prstGeom>
        </p:spPr>
      </p:pic>
      <p:pic>
        <p:nvPicPr>
          <p:cNvPr id="11" name="Attēls 10">
            <a:extLst>
              <a:ext uri="{FF2B5EF4-FFF2-40B4-BE49-F238E27FC236}">
                <a16:creationId xmlns:a16="http://schemas.microsoft.com/office/drawing/2014/main" id="{8F6383CA-F548-E763-E2C1-AF7E2F5E83A9}"/>
              </a:ext>
            </a:extLst>
          </p:cNvPr>
          <p:cNvPicPr>
            <a:picLocks noChangeAspect="1"/>
          </p:cNvPicPr>
          <p:nvPr/>
        </p:nvPicPr>
        <p:blipFill>
          <a:blip r:embed="rId4"/>
          <a:stretch>
            <a:fillRect/>
          </a:stretch>
        </p:blipFill>
        <p:spPr>
          <a:xfrm>
            <a:off x="5836815" y="3759333"/>
            <a:ext cx="2753937" cy="2261445"/>
          </a:xfrm>
          <a:prstGeom prst="rect">
            <a:avLst/>
          </a:prstGeom>
        </p:spPr>
      </p:pic>
      <p:pic>
        <p:nvPicPr>
          <p:cNvPr id="13" name="Attēls 12">
            <a:extLst>
              <a:ext uri="{FF2B5EF4-FFF2-40B4-BE49-F238E27FC236}">
                <a16:creationId xmlns:a16="http://schemas.microsoft.com/office/drawing/2014/main" id="{6693BCAE-4379-041B-F380-61610467D2F6}"/>
              </a:ext>
            </a:extLst>
          </p:cNvPr>
          <p:cNvPicPr>
            <a:picLocks noChangeAspect="1"/>
          </p:cNvPicPr>
          <p:nvPr/>
        </p:nvPicPr>
        <p:blipFill>
          <a:blip r:embed="rId5"/>
          <a:stretch>
            <a:fillRect/>
          </a:stretch>
        </p:blipFill>
        <p:spPr>
          <a:xfrm>
            <a:off x="8757925" y="3784974"/>
            <a:ext cx="2609332" cy="2235804"/>
          </a:xfrm>
          <a:prstGeom prst="rect">
            <a:avLst/>
          </a:prstGeom>
        </p:spPr>
      </p:pic>
    </p:spTree>
    <p:extLst>
      <p:ext uri="{BB962C8B-B14F-4D97-AF65-F5344CB8AC3E}">
        <p14:creationId xmlns:p14="http://schemas.microsoft.com/office/powerpoint/2010/main" val="41971906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F90443E4-0915-0A4E-8817-788284A1C195}"/>
            </a:ext>
          </a:extLst>
        </p:cNvPr>
        <p:cNvGrpSpPr/>
        <p:nvPr/>
      </p:nvGrpSpPr>
      <p:grpSpPr>
        <a:xfrm>
          <a:off x="0" y="0"/>
          <a:ext cx="0" cy="0"/>
          <a:chOff x="0" y="0"/>
          <a:chExt cx="0" cy="0"/>
        </a:xfrm>
      </p:grpSpPr>
      <p:sp>
        <p:nvSpPr>
          <p:cNvPr id="100" name="Google Shape;100;g3d454c24fd2_1_357">
            <a:extLst>
              <a:ext uri="{FF2B5EF4-FFF2-40B4-BE49-F238E27FC236}">
                <a16:creationId xmlns:a16="http://schemas.microsoft.com/office/drawing/2014/main" id="{DCA56AED-34B9-7E58-70C6-8E550C001A68}"/>
              </a:ext>
            </a:extLst>
          </p:cNvPr>
          <p:cNvSpPr txBox="1">
            <a:spLocks noGrp="1"/>
          </p:cNvSpPr>
          <p:nvPr>
            <p:ph type="ctrTitle"/>
          </p:nvPr>
        </p:nvSpPr>
        <p:spPr>
          <a:xfrm>
            <a:off x="369450" y="353875"/>
            <a:ext cx="11453100" cy="705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Galvenie finanšu rādītāji 2025.gadā </a:t>
            </a:r>
            <a:endParaRPr/>
          </a:p>
        </p:txBody>
      </p:sp>
      <p:sp>
        <p:nvSpPr>
          <p:cNvPr id="101" name="Google Shape;101;g3d454c24fd2_1_357">
            <a:extLst>
              <a:ext uri="{FF2B5EF4-FFF2-40B4-BE49-F238E27FC236}">
                <a16:creationId xmlns:a16="http://schemas.microsoft.com/office/drawing/2014/main" id="{998804EC-8464-4E38-D473-2C4FC63B088B}"/>
              </a:ext>
            </a:extLst>
          </p:cNvPr>
          <p:cNvSpPr txBox="1">
            <a:spLocks noGrp="1"/>
          </p:cNvSpPr>
          <p:nvPr>
            <p:ph type="body" idx="4294967295"/>
          </p:nvPr>
        </p:nvSpPr>
        <p:spPr>
          <a:xfrm>
            <a:off x="5408578" y="1204125"/>
            <a:ext cx="5787957" cy="4253092"/>
          </a:xfrm>
          <a:prstGeom prst="rect">
            <a:avLst/>
          </a:prstGeom>
        </p:spPr>
        <p:txBody>
          <a:bodyPr spcFirstLastPara="1" wrap="square" lIns="91425" tIns="45700" rIns="91425" bIns="45700" anchor="t" anchorCtr="0">
            <a:normAutofit/>
          </a:bodyPr>
          <a:lstStyle/>
          <a:p>
            <a:pPr marL="0" lvl="0" indent="0" algn="l" rtl="0">
              <a:lnSpc>
                <a:spcPct val="85000"/>
              </a:lnSpc>
              <a:spcBef>
                <a:spcPts val="1200"/>
              </a:spcBef>
              <a:spcAft>
                <a:spcPts val="0"/>
              </a:spcAft>
              <a:buSzPts val="1018"/>
              <a:buNone/>
            </a:pPr>
            <a:r>
              <a:rPr lang="en-US" sz="2168" dirty="0"/>
              <a:t>“</a:t>
            </a:r>
            <a:endParaRPr sz="2868" dirty="0">
              <a:latin typeface="Anybody"/>
              <a:ea typeface="Anybody"/>
              <a:cs typeface="Anybody"/>
              <a:sym typeface="Anybody"/>
            </a:endParaRPr>
          </a:p>
        </p:txBody>
      </p:sp>
      <p:sp>
        <p:nvSpPr>
          <p:cNvPr id="6" name="TextBox 5">
            <a:extLst>
              <a:ext uri="{FF2B5EF4-FFF2-40B4-BE49-F238E27FC236}">
                <a16:creationId xmlns:a16="http://schemas.microsoft.com/office/drawing/2014/main" id="{EFDB648D-1118-88A4-D7BA-0668DEC9972F}"/>
              </a:ext>
            </a:extLst>
          </p:cNvPr>
          <p:cNvSpPr txBox="1"/>
          <p:nvPr/>
        </p:nvSpPr>
        <p:spPr>
          <a:xfrm>
            <a:off x="606807" y="383329"/>
            <a:ext cx="4669028" cy="3693319"/>
          </a:xfrm>
          <a:prstGeom prst="rect">
            <a:avLst/>
          </a:prstGeom>
          <a:noFill/>
        </p:spPr>
        <p:txBody>
          <a:bodyPr wrap="square">
            <a:spAutoFit/>
          </a:bodyPr>
          <a:lstStyle/>
          <a:p>
            <a:r>
              <a:rPr lang="lv-LV" sz="1800" dirty="0">
                <a:solidFill>
                  <a:schemeClr val="bg1"/>
                </a:solidFill>
                <a:latin typeface="Anybody" panose="020B0604020202020204" charset="-70"/>
              </a:rPr>
              <a:t>2025.gada oktobra beigās AZOV delegāciju kopā ar </a:t>
            </a:r>
            <a:r>
              <a:rPr lang="lv-LV" sz="1800" dirty="0" err="1">
                <a:solidFill>
                  <a:schemeClr val="bg1"/>
                </a:solidFill>
                <a:latin typeface="Anybody" panose="020B0604020202020204" charset="-70"/>
              </a:rPr>
              <a:t>Verhovnajas</a:t>
            </a:r>
            <a:r>
              <a:rPr lang="lv-LV" sz="1800" dirty="0">
                <a:solidFill>
                  <a:schemeClr val="bg1"/>
                </a:solidFill>
                <a:latin typeface="Anybody" panose="020B0604020202020204" charset="-70"/>
              </a:rPr>
              <a:t> </a:t>
            </a:r>
            <a:r>
              <a:rPr lang="lv-LV" sz="1800" dirty="0" err="1">
                <a:solidFill>
                  <a:schemeClr val="bg1"/>
                </a:solidFill>
                <a:latin typeface="Anybody" panose="020B0604020202020204" charset="-70"/>
              </a:rPr>
              <a:t>Radas</a:t>
            </a:r>
            <a:r>
              <a:rPr lang="lv-LV" sz="1800" dirty="0">
                <a:solidFill>
                  <a:schemeClr val="bg1"/>
                </a:solidFill>
                <a:latin typeface="Anybody" panose="020B0604020202020204" charset="-70"/>
              </a:rPr>
              <a:t> deputātu un </a:t>
            </a:r>
            <a:r>
              <a:rPr lang="lv-LV" sz="1800" dirty="0" err="1">
                <a:solidFill>
                  <a:schemeClr val="bg1"/>
                </a:solidFill>
                <a:latin typeface="Anybody" panose="020B0604020202020204" charset="-70"/>
              </a:rPr>
              <a:t>Support</a:t>
            </a:r>
            <a:r>
              <a:rPr lang="lv-LV" sz="1800" dirty="0">
                <a:solidFill>
                  <a:schemeClr val="bg1"/>
                </a:solidFill>
                <a:latin typeface="Anybody" panose="020B0604020202020204" charset="-70"/>
              </a:rPr>
              <a:t> AZOV Latvia pārstāvjiem viesojās Saeimā un tikās ar Saeimas vadību un deputātiem.</a:t>
            </a:r>
          </a:p>
          <a:p>
            <a:endParaRPr lang="lv-LV" sz="1800" dirty="0">
              <a:solidFill>
                <a:schemeClr val="bg1"/>
              </a:solidFill>
              <a:latin typeface="Anybody" panose="020B0604020202020204" charset="-70"/>
            </a:endParaRPr>
          </a:p>
          <a:p>
            <a:r>
              <a:rPr lang="lv-LV" sz="1800" dirty="0">
                <a:solidFill>
                  <a:schemeClr val="bg1"/>
                </a:solidFill>
                <a:latin typeface="Anybody" panose="020B0604020202020204" charset="-70"/>
              </a:rPr>
              <a:t>2025.gada decembrī Saeima rīkoja labdarības izsoli, kuras līdzekļi tika novirzīti </a:t>
            </a:r>
            <a:r>
              <a:rPr lang="lv-LV" sz="1800" dirty="0" err="1">
                <a:solidFill>
                  <a:schemeClr val="bg1"/>
                </a:solidFill>
                <a:latin typeface="Anybody" panose="020B0604020202020204" charset="-70"/>
              </a:rPr>
              <a:t>Čerņihovas</a:t>
            </a:r>
            <a:r>
              <a:rPr lang="lv-LV" sz="1800" dirty="0">
                <a:solidFill>
                  <a:schemeClr val="bg1"/>
                </a:solidFill>
                <a:latin typeface="Anybody" panose="020B0604020202020204" charset="-70"/>
              </a:rPr>
              <a:t> bērnu atbalstam, AZOV 12.brigādes karogs ar komandiera </a:t>
            </a:r>
            <a:r>
              <a:rPr lang="lv-LV" sz="1800" dirty="0" err="1">
                <a:solidFill>
                  <a:schemeClr val="bg1"/>
                </a:solidFill>
                <a:latin typeface="Anybody" panose="020B0604020202020204" charset="-70"/>
              </a:rPr>
              <a:t>Redis</a:t>
            </a:r>
            <a:r>
              <a:rPr lang="lv-LV" sz="1800" dirty="0">
                <a:solidFill>
                  <a:schemeClr val="bg1"/>
                </a:solidFill>
                <a:latin typeface="Anybody" panose="020B0604020202020204" charset="-70"/>
              </a:rPr>
              <a:t> parakstu tika nosolīts par 1500,- EUR!</a:t>
            </a:r>
          </a:p>
          <a:p>
            <a:endParaRPr lang="lv-LV" sz="1800" dirty="0">
              <a:solidFill>
                <a:schemeClr val="bg1"/>
              </a:solidFill>
              <a:latin typeface="Anybody" panose="020B0604020202020204" charset="-70"/>
            </a:endParaRPr>
          </a:p>
        </p:txBody>
      </p:sp>
      <p:sp>
        <p:nvSpPr>
          <p:cNvPr id="2" name="AutoShape 2">
            <a:extLst>
              <a:ext uri="{FF2B5EF4-FFF2-40B4-BE49-F238E27FC236}">
                <a16:creationId xmlns:a16="http://schemas.microsoft.com/office/drawing/2014/main" id="{FD1B24C0-50EA-273F-03C0-6CF610B6245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lv-LV"/>
          </a:p>
        </p:txBody>
      </p:sp>
      <p:pic>
        <p:nvPicPr>
          <p:cNvPr id="7" name="Attēls 6">
            <a:extLst>
              <a:ext uri="{FF2B5EF4-FFF2-40B4-BE49-F238E27FC236}">
                <a16:creationId xmlns:a16="http://schemas.microsoft.com/office/drawing/2014/main" id="{B1039E9A-32F1-1359-D845-A7559AAE43CA}"/>
              </a:ext>
            </a:extLst>
          </p:cNvPr>
          <p:cNvPicPr>
            <a:picLocks noChangeAspect="1"/>
          </p:cNvPicPr>
          <p:nvPr/>
        </p:nvPicPr>
        <p:blipFill>
          <a:blip r:embed="rId3"/>
          <a:stretch>
            <a:fillRect/>
          </a:stretch>
        </p:blipFill>
        <p:spPr>
          <a:xfrm>
            <a:off x="1098958" y="3761942"/>
            <a:ext cx="3858936" cy="2894202"/>
          </a:xfrm>
          <a:prstGeom prst="rect">
            <a:avLst/>
          </a:prstGeom>
        </p:spPr>
      </p:pic>
      <p:pic>
        <p:nvPicPr>
          <p:cNvPr id="10" name="Attēls 9">
            <a:extLst>
              <a:ext uri="{FF2B5EF4-FFF2-40B4-BE49-F238E27FC236}">
                <a16:creationId xmlns:a16="http://schemas.microsoft.com/office/drawing/2014/main" id="{C33F9F3A-8496-F888-DFC8-811B3D9FE5A4}"/>
              </a:ext>
            </a:extLst>
          </p:cNvPr>
          <p:cNvPicPr>
            <a:picLocks noChangeAspect="1"/>
          </p:cNvPicPr>
          <p:nvPr/>
        </p:nvPicPr>
        <p:blipFill>
          <a:blip r:embed="rId4"/>
          <a:stretch>
            <a:fillRect/>
          </a:stretch>
        </p:blipFill>
        <p:spPr>
          <a:xfrm>
            <a:off x="6248400" y="1280951"/>
            <a:ext cx="4390239" cy="3292679"/>
          </a:xfrm>
          <a:prstGeom prst="rect">
            <a:avLst/>
          </a:prstGeom>
        </p:spPr>
      </p:pic>
    </p:spTree>
    <p:extLst>
      <p:ext uri="{BB962C8B-B14F-4D97-AF65-F5344CB8AC3E}">
        <p14:creationId xmlns:p14="http://schemas.microsoft.com/office/powerpoint/2010/main" val="19543225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3AD7FF17-D2C4-C155-7DC1-31F97E8DE721}"/>
            </a:ext>
          </a:extLst>
        </p:cNvPr>
        <p:cNvGrpSpPr/>
        <p:nvPr/>
      </p:nvGrpSpPr>
      <p:grpSpPr>
        <a:xfrm>
          <a:off x="0" y="0"/>
          <a:ext cx="0" cy="0"/>
          <a:chOff x="0" y="0"/>
          <a:chExt cx="0" cy="0"/>
        </a:xfrm>
      </p:grpSpPr>
      <p:sp>
        <p:nvSpPr>
          <p:cNvPr id="100" name="Google Shape;100;g3d454c24fd2_1_357">
            <a:extLst>
              <a:ext uri="{FF2B5EF4-FFF2-40B4-BE49-F238E27FC236}">
                <a16:creationId xmlns:a16="http://schemas.microsoft.com/office/drawing/2014/main" id="{BB0DDB3B-F2A0-9D3B-D90B-0A7E2F4E4FFF}"/>
              </a:ext>
            </a:extLst>
          </p:cNvPr>
          <p:cNvSpPr txBox="1">
            <a:spLocks noGrp="1"/>
          </p:cNvSpPr>
          <p:nvPr>
            <p:ph type="ctrTitle"/>
          </p:nvPr>
        </p:nvSpPr>
        <p:spPr>
          <a:xfrm>
            <a:off x="369450" y="353875"/>
            <a:ext cx="11453100" cy="705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Galvenie finanšu rādītāji 2025.gadā </a:t>
            </a:r>
            <a:endParaRPr/>
          </a:p>
        </p:txBody>
      </p:sp>
      <p:sp>
        <p:nvSpPr>
          <p:cNvPr id="101" name="Google Shape;101;g3d454c24fd2_1_357">
            <a:extLst>
              <a:ext uri="{FF2B5EF4-FFF2-40B4-BE49-F238E27FC236}">
                <a16:creationId xmlns:a16="http://schemas.microsoft.com/office/drawing/2014/main" id="{5C56BCC1-7DAD-2613-C7F5-98F25C8A274A}"/>
              </a:ext>
            </a:extLst>
          </p:cNvPr>
          <p:cNvSpPr txBox="1">
            <a:spLocks noGrp="1"/>
          </p:cNvSpPr>
          <p:nvPr>
            <p:ph type="body" idx="4294967295"/>
          </p:nvPr>
        </p:nvSpPr>
        <p:spPr>
          <a:xfrm>
            <a:off x="5408578" y="544749"/>
            <a:ext cx="5787957" cy="3268494"/>
          </a:xfrm>
          <a:prstGeom prst="rect">
            <a:avLst/>
          </a:prstGeom>
        </p:spPr>
        <p:txBody>
          <a:bodyPr spcFirstLastPara="1" wrap="square" lIns="91425" tIns="45700" rIns="91425" bIns="45700" anchor="t" anchorCtr="0">
            <a:normAutofit/>
          </a:bodyPr>
          <a:lstStyle/>
          <a:p>
            <a:pPr marL="0" lvl="0" indent="0" algn="l" rtl="0">
              <a:lnSpc>
                <a:spcPct val="85000"/>
              </a:lnSpc>
              <a:spcBef>
                <a:spcPts val="1200"/>
              </a:spcBef>
              <a:spcAft>
                <a:spcPts val="0"/>
              </a:spcAft>
              <a:buSzPts val="1018"/>
              <a:buNone/>
            </a:pPr>
            <a:r>
              <a:rPr lang="en-US" sz="2168" dirty="0"/>
              <a:t>“</a:t>
            </a:r>
            <a:endParaRPr sz="2868" dirty="0">
              <a:latin typeface="Anybody"/>
              <a:ea typeface="Anybody"/>
              <a:cs typeface="Anybody"/>
              <a:sym typeface="Anybody"/>
            </a:endParaRPr>
          </a:p>
        </p:txBody>
      </p:sp>
      <p:sp>
        <p:nvSpPr>
          <p:cNvPr id="6" name="TextBox 5">
            <a:extLst>
              <a:ext uri="{FF2B5EF4-FFF2-40B4-BE49-F238E27FC236}">
                <a16:creationId xmlns:a16="http://schemas.microsoft.com/office/drawing/2014/main" id="{4209E0A3-8997-FFFF-E596-A6A7F201D5CE}"/>
              </a:ext>
            </a:extLst>
          </p:cNvPr>
          <p:cNvSpPr txBox="1"/>
          <p:nvPr/>
        </p:nvSpPr>
        <p:spPr>
          <a:xfrm>
            <a:off x="739549" y="451423"/>
            <a:ext cx="10577199" cy="8402300"/>
          </a:xfrm>
          <a:prstGeom prst="rect">
            <a:avLst/>
          </a:prstGeom>
          <a:noFill/>
        </p:spPr>
        <p:txBody>
          <a:bodyPr wrap="square">
            <a:spAutoFit/>
          </a:bodyPr>
          <a:lstStyle/>
          <a:p>
            <a:endParaRPr lang="lv-LV" sz="1800" dirty="0">
              <a:solidFill>
                <a:schemeClr val="bg1"/>
              </a:solidFill>
              <a:latin typeface="Anybody" panose="020B0604020202020204" charset="-70"/>
            </a:endParaRPr>
          </a:p>
          <a:p>
            <a:r>
              <a:rPr lang="lv-LV" sz="2800" dirty="0">
                <a:solidFill>
                  <a:schemeClr val="bg1"/>
                </a:solidFill>
                <a:latin typeface="Anybody" panose="020B0604020202020204" charset="-70"/>
              </a:rPr>
              <a:t>Mēs, </a:t>
            </a:r>
            <a:r>
              <a:rPr lang="lv-LV" sz="2800" dirty="0" err="1">
                <a:solidFill>
                  <a:schemeClr val="bg1"/>
                </a:solidFill>
                <a:latin typeface="Anybody" panose="020B0604020202020204" charset="-70"/>
              </a:rPr>
              <a:t>Supprt</a:t>
            </a:r>
            <a:r>
              <a:rPr lang="lv-LV" sz="2800" dirty="0">
                <a:solidFill>
                  <a:schemeClr val="bg1"/>
                </a:solidFill>
                <a:latin typeface="Anybody" panose="020B0604020202020204" charset="-70"/>
              </a:rPr>
              <a:t> AZOV Latvia redzam sevi kā aktīvu pilsonisku iniciatīvu, kura veicina Latvijas drošību sekojošos galvenajos virzienos:</a:t>
            </a:r>
          </a:p>
          <a:p>
            <a:endParaRPr lang="lv-LV" sz="1800" dirty="0">
              <a:solidFill>
                <a:schemeClr val="bg1"/>
              </a:solidFill>
              <a:latin typeface="Anybody" panose="020B0604020202020204" charset="-70"/>
            </a:endParaRPr>
          </a:p>
          <a:p>
            <a:pPr marL="285750" indent="-285750">
              <a:buFontTx/>
              <a:buChar char="-"/>
            </a:pPr>
            <a:r>
              <a:rPr lang="lv-LV" sz="2400" dirty="0">
                <a:solidFill>
                  <a:schemeClr val="bg1"/>
                </a:solidFill>
                <a:latin typeface="Anybody" panose="020B0604020202020204" charset="-70"/>
              </a:rPr>
              <a:t>Latvijas sabiedrības  «pozitīva uzlādēšana», atbalsts Ukrainai ir atraisījis  un motivējis daudzus darīt labu un rīkoties, sabiedrība pievelkas pie stiprajiem un risinājumus piedāvājošiem;</a:t>
            </a:r>
          </a:p>
          <a:p>
            <a:pPr marL="285750" indent="-285750">
              <a:buFontTx/>
              <a:buChar char="-"/>
            </a:pPr>
            <a:endParaRPr lang="lv-LV" sz="2400" dirty="0">
              <a:solidFill>
                <a:schemeClr val="bg1"/>
              </a:solidFill>
              <a:latin typeface="Anybody" panose="020B0604020202020204" charset="-70"/>
            </a:endParaRPr>
          </a:p>
          <a:p>
            <a:pPr marL="285750" indent="-285750">
              <a:buFontTx/>
              <a:buChar char="-"/>
            </a:pPr>
            <a:r>
              <a:rPr lang="lv-LV" sz="2400" dirty="0">
                <a:solidFill>
                  <a:schemeClr val="bg1"/>
                </a:solidFill>
                <a:latin typeface="Anybody" panose="020B0604020202020204" charset="-70"/>
              </a:rPr>
              <a:t>Stratēģiskā </a:t>
            </a:r>
            <a:r>
              <a:rPr lang="lv-LV" sz="2400" dirty="0" err="1">
                <a:solidFill>
                  <a:schemeClr val="bg1"/>
                </a:solidFill>
                <a:latin typeface="Anybody" panose="020B0604020202020204" charset="-70"/>
              </a:rPr>
              <a:t>naratīva</a:t>
            </a:r>
            <a:r>
              <a:rPr lang="lv-LV" sz="2400" dirty="0">
                <a:solidFill>
                  <a:schemeClr val="bg1"/>
                </a:solidFill>
                <a:latin typeface="Anybody" panose="020B0604020202020204" charset="-70"/>
              </a:rPr>
              <a:t> izplatīšana Latvijas sabiedrībā, kur bieži valda skepse pret “oficiāliem” valsts spēlētājiem;</a:t>
            </a:r>
          </a:p>
          <a:p>
            <a:pPr marL="285750" indent="-285750">
              <a:buFontTx/>
              <a:buChar char="-"/>
            </a:pPr>
            <a:endParaRPr lang="lv-LV" sz="2400" dirty="0">
              <a:solidFill>
                <a:schemeClr val="bg1"/>
              </a:solidFill>
              <a:latin typeface="Anybody" panose="020B0604020202020204" charset="-70"/>
            </a:endParaRPr>
          </a:p>
          <a:p>
            <a:pPr marL="285750" indent="-285750">
              <a:buFontTx/>
              <a:buChar char="-"/>
            </a:pPr>
            <a:r>
              <a:rPr lang="lv-LV" sz="2400" dirty="0">
                <a:solidFill>
                  <a:schemeClr val="bg1"/>
                </a:solidFill>
                <a:latin typeface="Anybody" panose="020B0604020202020204" charset="-70"/>
              </a:rPr>
              <a:t>Latvijas nozīmīgu uzņēmumu iesaistīšana atbalstā Ukrainas armijai, gan tās pieredzes pārņemšana un iedzīvināšana pie sevis Latvijā;</a:t>
            </a:r>
          </a:p>
          <a:p>
            <a:pPr marL="285750" indent="-285750">
              <a:buFontTx/>
              <a:buChar char="-"/>
            </a:pPr>
            <a:endParaRPr lang="lv-LV" sz="2400" dirty="0">
              <a:solidFill>
                <a:schemeClr val="bg1"/>
              </a:solidFill>
              <a:latin typeface="Anybody" panose="020B0604020202020204" charset="-70"/>
            </a:endParaRPr>
          </a:p>
          <a:p>
            <a:pPr marL="285750" indent="-285750">
              <a:buFontTx/>
              <a:buChar char="-"/>
            </a:pPr>
            <a:r>
              <a:rPr lang="lv-LV" sz="2400" dirty="0">
                <a:solidFill>
                  <a:schemeClr val="bg1"/>
                </a:solidFill>
                <a:latin typeface="Anybody" panose="020B0604020202020204" charset="-70"/>
              </a:rPr>
              <a:t>Paātrināta zināšanu un pieredzes  </a:t>
            </a:r>
            <a:r>
              <a:rPr lang="lv-LV" sz="2400" dirty="0" err="1">
                <a:solidFill>
                  <a:schemeClr val="bg1"/>
                </a:solidFill>
                <a:latin typeface="Anybody" panose="020B0604020202020204" charset="-70"/>
              </a:rPr>
              <a:t>pārnese</a:t>
            </a:r>
            <a:r>
              <a:rPr lang="lv-LV" sz="2400" dirty="0">
                <a:solidFill>
                  <a:schemeClr val="bg1"/>
                </a:solidFill>
                <a:latin typeface="Anybody" panose="020B0604020202020204" charset="-70"/>
              </a:rPr>
              <a:t> un apmaiņa starp UA un LV militārām vienībām, civilo un militāro industriju.</a:t>
            </a:r>
          </a:p>
          <a:p>
            <a:pPr marL="285750" indent="-285750">
              <a:buFontTx/>
              <a:buChar char="-"/>
            </a:pPr>
            <a:endParaRPr lang="lv-LV" sz="2400" dirty="0">
              <a:solidFill>
                <a:schemeClr val="bg1"/>
              </a:solidFill>
              <a:latin typeface="Anybody" panose="020B0604020202020204" charset="-70"/>
            </a:endParaRPr>
          </a:p>
          <a:p>
            <a:endParaRPr lang="lv-LV" sz="1800" dirty="0">
              <a:solidFill>
                <a:schemeClr val="bg1"/>
              </a:solidFill>
              <a:latin typeface="Anybody" panose="020B0604020202020204" charset="-70"/>
            </a:endParaRPr>
          </a:p>
          <a:p>
            <a:endParaRPr lang="lv-LV" sz="1800" dirty="0">
              <a:solidFill>
                <a:schemeClr val="bg1"/>
              </a:solidFill>
              <a:latin typeface="Anybody" panose="020B0604020202020204" charset="-70"/>
            </a:endParaRPr>
          </a:p>
          <a:p>
            <a:endParaRPr lang="lv-LV" sz="1800" dirty="0">
              <a:solidFill>
                <a:schemeClr val="bg1"/>
              </a:solidFill>
              <a:latin typeface="Anybody" panose="020B0604020202020204" charset="-70"/>
            </a:endParaRPr>
          </a:p>
          <a:p>
            <a:endParaRPr lang="lv-LV" sz="1800" dirty="0">
              <a:solidFill>
                <a:schemeClr val="bg1"/>
              </a:solidFill>
              <a:latin typeface="Anybody" panose="020B0604020202020204" charset="-70"/>
            </a:endParaRPr>
          </a:p>
          <a:p>
            <a:endParaRPr lang="lv-LV" sz="1800" dirty="0">
              <a:solidFill>
                <a:schemeClr val="bg1"/>
              </a:solidFill>
              <a:latin typeface="Anybody" panose="020B0604020202020204" charset="-70"/>
            </a:endParaRPr>
          </a:p>
          <a:p>
            <a:endParaRPr lang="lv-LV" sz="1800" dirty="0">
              <a:solidFill>
                <a:schemeClr val="bg1"/>
              </a:solidFill>
              <a:latin typeface="Anybody" panose="020B0604020202020204" charset="-70"/>
            </a:endParaRPr>
          </a:p>
        </p:txBody>
      </p:sp>
    </p:spTree>
    <p:extLst>
      <p:ext uri="{BB962C8B-B14F-4D97-AF65-F5344CB8AC3E}">
        <p14:creationId xmlns:p14="http://schemas.microsoft.com/office/powerpoint/2010/main" val="14592030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3C1E6D69-387A-4846-C382-5A0D1B973AC4}"/>
            </a:ext>
          </a:extLst>
        </p:cNvPr>
        <p:cNvGrpSpPr/>
        <p:nvPr/>
      </p:nvGrpSpPr>
      <p:grpSpPr>
        <a:xfrm>
          <a:off x="0" y="0"/>
          <a:ext cx="0" cy="0"/>
          <a:chOff x="0" y="0"/>
          <a:chExt cx="0" cy="0"/>
        </a:xfrm>
      </p:grpSpPr>
      <p:sp>
        <p:nvSpPr>
          <p:cNvPr id="100" name="Google Shape;100;g3d454c24fd2_1_357">
            <a:extLst>
              <a:ext uri="{FF2B5EF4-FFF2-40B4-BE49-F238E27FC236}">
                <a16:creationId xmlns:a16="http://schemas.microsoft.com/office/drawing/2014/main" id="{748FEF0C-3A04-DD3B-237D-8B42F2C045D2}"/>
              </a:ext>
            </a:extLst>
          </p:cNvPr>
          <p:cNvSpPr txBox="1">
            <a:spLocks noGrp="1"/>
          </p:cNvSpPr>
          <p:nvPr>
            <p:ph type="ctrTitle"/>
          </p:nvPr>
        </p:nvSpPr>
        <p:spPr>
          <a:xfrm>
            <a:off x="369450" y="353875"/>
            <a:ext cx="11453100" cy="705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Galvenie finanšu rādītāji 2025.gadā </a:t>
            </a:r>
            <a:endParaRPr/>
          </a:p>
        </p:txBody>
      </p:sp>
      <p:sp>
        <p:nvSpPr>
          <p:cNvPr id="101" name="Google Shape;101;g3d454c24fd2_1_357">
            <a:extLst>
              <a:ext uri="{FF2B5EF4-FFF2-40B4-BE49-F238E27FC236}">
                <a16:creationId xmlns:a16="http://schemas.microsoft.com/office/drawing/2014/main" id="{16870628-5A3C-F6A0-D8DE-19CD30BCA691}"/>
              </a:ext>
            </a:extLst>
          </p:cNvPr>
          <p:cNvSpPr txBox="1">
            <a:spLocks noGrp="1"/>
          </p:cNvSpPr>
          <p:nvPr>
            <p:ph type="body" idx="4294967295"/>
          </p:nvPr>
        </p:nvSpPr>
        <p:spPr>
          <a:xfrm>
            <a:off x="5408578" y="544749"/>
            <a:ext cx="5787957" cy="3268494"/>
          </a:xfrm>
          <a:prstGeom prst="rect">
            <a:avLst/>
          </a:prstGeom>
        </p:spPr>
        <p:txBody>
          <a:bodyPr spcFirstLastPara="1" wrap="square" lIns="91425" tIns="45700" rIns="91425" bIns="45700" anchor="t" anchorCtr="0">
            <a:normAutofit/>
          </a:bodyPr>
          <a:lstStyle/>
          <a:p>
            <a:pPr marL="0" lvl="0" indent="0" algn="l" rtl="0">
              <a:lnSpc>
                <a:spcPct val="85000"/>
              </a:lnSpc>
              <a:spcBef>
                <a:spcPts val="1200"/>
              </a:spcBef>
              <a:spcAft>
                <a:spcPts val="0"/>
              </a:spcAft>
              <a:buSzPts val="1018"/>
              <a:buNone/>
            </a:pPr>
            <a:r>
              <a:rPr lang="en-US" sz="2168" dirty="0"/>
              <a:t>“</a:t>
            </a:r>
            <a:endParaRPr sz="2868" dirty="0">
              <a:latin typeface="Anybody"/>
              <a:ea typeface="Anybody"/>
              <a:cs typeface="Anybody"/>
              <a:sym typeface="Anybody"/>
            </a:endParaRPr>
          </a:p>
        </p:txBody>
      </p:sp>
      <p:sp>
        <p:nvSpPr>
          <p:cNvPr id="6" name="TextBox 5">
            <a:extLst>
              <a:ext uri="{FF2B5EF4-FFF2-40B4-BE49-F238E27FC236}">
                <a16:creationId xmlns:a16="http://schemas.microsoft.com/office/drawing/2014/main" id="{4D1ED4E6-CAA8-CF4B-3147-99135E130DA7}"/>
              </a:ext>
            </a:extLst>
          </p:cNvPr>
          <p:cNvSpPr txBox="1"/>
          <p:nvPr/>
        </p:nvSpPr>
        <p:spPr>
          <a:xfrm>
            <a:off x="739549" y="451423"/>
            <a:ext cx="10577199" cy="2400657"/>
          </a:xfrm>
          <a:prstGeom prst="rect">
            <a:avLst/>
          </a:prstGeom>
          <a:noFill/>
        </p:spPr>
        <p:txBody>
          <a:bodyPr wrap="square">
            <a:spAutoFit/>
          </a:bodyPr>
          <a:lstStyle/>
          <a:p>
            <a:endParaRPr lang="lv-LV" sz="1800" dirty="0">
              <a:solidFill>
                <a:schemeClr val="bg1"/>
              </a:solidFill>
              <a:latin typeface="Anybody" panose="020B0604020202020204" charset="-70"/>
            </a:endParaRPr>
          </a:p>
          <a:p>
            <a:pPr marL="285750" indent="-285750">
              <a:buFontTx/>
              <a:buChar char="-"/>
            </a:pPr>
            <a:endParaRPr lang="lv-LV" sz="2400" dirty="0">
              <a:solidFill>
                <a:schemeClr val="bg1"/>
              </a:solidFill>
              <a:latin typeface="Anybody" panose="020B0604020202020204" charset="-70"/>
            </a:endParaRPr>
          </a:p>
          <a:p>
            <a:endParaRPr lang="lv-LV" sz="1800" dirty="0">
              <a:solidFill>
                <a:schemeClr val="bg1"/>
              </a:solidFill>
              <a:latin typeface="Anybody" panose="020B0604020202020204" charset="-70"/>
            </a:endParaRPr>
          </a:p>
          <a:p>
            <a:endParaRPr lang="lv-LV" sz="1800" dirty="0">
              <a:solidFill>
                <a:schemeClr val="bg1"/>
              </a:solidFill>
              <a:latin typeface="Anybody" panose="020B0604020202020204" charset="-70"/>
            </a:endParaRPr>
          </a:p>
          <a:p>
            <a:endParaRPr lang="lv-LV" sz="1800" dirty="0">
              <a:solidFill>
                <a:schemeClr val="bg1"/>
              </a:solidFill>
              <a:latin typeface="Anybody" panose="020B0604020202020204" charset="-70"/>
            </a:endParaRPr>
          </a:p>
          <a:p>
            <a:endParaRPr lang="lv-LV" sz="1800" dirty="0">
              <a:solidFill>
                <a:schemeClr val="bg1"/>
              </a:solidFill>
              <a:latin typeface="Anybody" panose="020B0604020202020204" charset="-70"/>
            </a:endParaRPr>
          </a:p>
          <a:p>
            <a:endParaRPr lang="lv-LV" sz="1800" dirty="0">
              <a:solidFill>
                <a:schemeClr val="bg1"/>
              </a:solidFill>
              <a:latin typeface="Anybody" panose="020B0604020202020204" charset="-70"/>
            </a:endParaRPr>
          </a:p>
          <a:p>
            <a:endParaRPr lang="lv-LV" sz="1800" dirty="0">
              <a:solidFill>
                <a:schemeClr val="bg1"/>
              </a:solidFill>
              <a:latin typeface="Anybody" panose="020B0604020202020204" charset="-70"/>
            </a:endParaRPr>
          </a:p>
        </p:txBody>
      </p:sp>
      <p:pic>
        <p:nvPicPr>
          <p:cNvPr id="3" name="Attēls 2">
            <a:extLst>
              <a:ext uri="{FF2B5EF4-FFF2-40B4-BE49-F238E27FC236}">
                <a16:creationId xmlns:a16="http://schemas.microsoft.com/office/drawing/2014/main" id="{5C306698-EEEC-C0A5-2479-4144EDBE210B}"/>
              </a:ext>
            </a:extLst>
          </p:cNvPr>
          <p:cNvPicPr>
            <a:picLocks noChangeAspect="1"/>
          </p:cNvPicPr>
          <p:nvPr/>
        </p:nvPicPr>
        <p:blipFill>
          <a:blip r:embed="rId3"/>
          <a:stretch>
            <a:fillRect/>
          </a:stretch>
        </p:blipFill>
        <p:spPr>
          <a:xfrm>
            <a:off x="607989" y="3587196"/>
            <a:ext cx="2721410" cy="3179085"/>
          </a:xfrm>
          <a:prstGeom prst="rect">
            <a:avLst/>
          </a:prstGeom>
        </p:spPr>
      </p:pic>
      <p:pic>
        <p:nvPicPr>
          <p:cNvPr id="5" name="Attēls 4">
            <a:extLst>
              <a:ext uri="{FF2B5EF4-FFF2-40B4-BE49-F238E27FC236}">
                <a16:creationId xmlns:a16="http://schemas.microsoft.com/office/drawing/2014/main" id="{8E4CAE7F-BB4C-0FEB-5D57-8373829F2A7D}"/>
              </a:ext>
            </a:extLst>
          </p:cNvPr>
          <p:cNvPicPr>
            <a:picLocks noChangeAspect="1"/>
          </p:cNvPicPr>
          <p:nvPr/>
        </p:nvPicPr>
        <p:blipFill>
          <a:blip r:embed="rId4"/>
          <a:stretch>
            <a:fillRect/>
          </a:stretch>
        </p:blipFill>
        <p:spPr>
          <a:xfrm>
            <a:off x="2085321" y="0"/>
            <a:ext cx="7204829" cy="3451440"/>
          </a:xfrm>
          <a:prstGeom prst="rect">
            <a:avLst/>
          </a:prstGeom>
        </p:spPr>
      </p:pic>
      <p:pic>
        <p:nvPicPr>
          <p:cNvPr id="8" name="Attēls 7">
            <a:extLst>
              <a:ext uri="{FF2B5EF4-FFF2-40B4-BE49-F238E27FC236}">
                <a16:creationId xmlns:a16="http://schemas.microsoft.com/office/drawing/2014/main" id="{EC02A4C4-B838-1F5C-E995-42868C54CA76}"/>
              </a:ext>
            </a:extLst>
          </p:cNvPr>
          <p:cNvPicPr>
            <a:picLocks noChangeAspect="1"/>
          </p:cNvPicPr>
          <p:nvPr/>
        </p:nvPicPr>
        <p:blipFill>
          <a:blip r:embed="rId5"/>
          <a:stretch>
            <a:fillRect/>
          </a:stretch>
        </p:blipFill>
        <p:spPr>
          <a:xfrm>
            <a:off x="3500368" y="3644117"/>
            <a:ext cx="3816420" cy="3084361"/>
          </a:xfrm>
          <a:prstGeom prst="rect">
            <a:avLst/>
          </a:prstGeom>
        </p:spPr>
      </p:pic>
      <p:pic>
        <p:nvPicPr>
          <p:cNvPr id="10" name="Attēls 9">
            <a:extLst>
              <a:ext uri="{FF2B5EF4-FFF2-40B4-BE49-F238E27FC236}">
                <a16:creationId xmlns:a16="http://schemas.microsoft.com/office/drawing/2014/main" id="{E79AE7A8-C34A-50C5-6B68-06A52FC09541}"/>
              </a:ext>
            </a:extLst>
          </p:cNvPr>
          <p:cNvPicPr>
            <a:picLocks noChangeAspect="1"/>
          </p:cNvPicPr>
          <p:nvPr/>
        </p:nvPicPr>
        <p:blipFill>
          <a:blip r:embed="rId6"/>
          <a:stretch>
            <a:fillRect/>
          </a:stretch>
        </p:blipFill>
        <p:spPr>
          <a:xfrm>
            <a:off x="7487757" y="3813243"/>
            <a:ext cx="4484660" cy="2621559"/>
          </a:xfrm>
          <a:prstGeom prst="rect">
            <a:avLst/>
          </a:prstGeom>
        </p:spPr>
      </p:pic>
    </p:spTree>
    <p:extLst>
      <p:ext uri="{BB962C8B-B14F-4D97-AF65-F5344CB8AC3E}">
        <p14:creationId xmlns:p14="http://schemas.microsoft.com/office/powerpoint/2010/main" val="30819821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74">
          <a:extLst>
            <a:ext uri="{FF2B5EF4-FFF2-40B4-BE49-F238E27FC236}">
              <a16:creationId xmlns:a16="http://schemas.microsoft.com/office/drawing/2014/main" id="{CBCB1BBF-6969-3F7C-49FE-346C979F7EB1}"/>
            </a:ext>
          </a:extLst>
        </p:cNvPr>
        <p:cNvGrpSpPr/>
        <p:nvPr/>
      </p:nvGrpSpPr>
      <p:grpSpPr>
        <a:xfrm>
          <a:off x="0" y="0"/>
          <a:ext cx="0" cy="0"/>
          <a:chOff x="0" y="0"/>
          <a:chExt cx="0" cy="0"/>
        </a:xfrm>
      </p:grpSpPr>
      <p:pic>
        <p:nvPicPr>
          <p:cNvPr id="75" name="Google Shape;75;p1">
            <a:extLst>
              <a:ext uri="{FF2B5EF4-FFF2-40B4-BE49-F238E27FC236}">
                <a16:creationId xmlns:a16="http://schemas.microsoft.com/office/drawing/2014/main" id="{AED31B18-4230-B0A7-EB4D-E24DDFDD329D}"/>
              </a:ext>
            </a:extLst>
          </p:cNvPr>
          <p:cNvPicPr preferRelativeResize="0"/>
          <p:nvPr/>
        </p:nvPicPr>
        <p:blipFill>
          <a:blip r:embed="rId3">
            <a:alphaModFix/>
          </a:blip>
          <a:stretch>
            <a:fillRect/>
          </a:stretch>
        </p:blipFill>
        <p:spPr>
          <a:xfrm>
            <a:off x="-213600" y="0"/>
            <a:ext cx="12619208" cy="6858000"/>
          </a:xfrm>
          <a:prstGeom prst="rect">
            <a:avLst/>
          </a:prstGeom>
          <a:noFill/>
          <a:ln>
            <a:noFill/>
          </a:ln>
        </p:spPr>
      </p:pic>
    </p:spTree>
    <p:extLst>
      <p:ext uri="{BB962C8B-B14F-4D97-AF65-F5344CB8AC3E}">
        <p14:creationId xmlns:p14="http://schemas.microsoft.com/office/powerpoint/2010/main" val="35695267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pic>
        <p:nvPicPr>
          <p:cNvPr id="76" name="Google Shape;76;p3" descr="Drone House - lielākais dronu mācību centrs Baltijā" title="Drone House - lielākais dronu mācību centrs Baltijā">
            <a:hlinkClick r:id="rId3"/>
          </p:cNvPr>
          <p:cNvPicPr preferRelativeResize="0"/>
          <p:nvPr/>
        </p:nvPicPr>
        <p:blipFill>
          <a:blip r:embed="rId4">
            <a:alphaModFix/>
          </a:blip>
          <a:stretch>
            <a:fillRect/>
          </a:stretch>
        </p:blipFill>
        <p:spPr>
          <a:xfrm>
            <a:off x="0" y="-23125"/>
            <a:ext cx="12233100" cy="688112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fade">
                                      <p:cBhvr>
                                        <p:cTn id="7" dur="10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81" name="Google Shape;81;g3d284a0bd6a_0_8"/>
          <p:cNvSpPr txBox="1">
            <a:spLocks noGrp="1"/>
          </p:cNvSpPr>
          <p:nvPr>
            <p:ph type="ctrTitle"/>
          </p:nvPr>
        </p:nvSpPr>
        <p:spPr>
          <a:xfrm>
            <a:off x="316636" y="353876"/>
            <a:ext cx="4537500" cy="4827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Kas ir Drone House?</a:t>
            </a:r>
            <a:endParaRPr/>
          </a:p>
        </p:txBody>
      </p:sp>
      <p:sp>
        <p:nvSpPr>
          <p:cNvPr id="82" name="Google Shape;82;g3d284a0bd6a_0_8"/>
          <p:cNvSpPr txBox="1">
            <a:spLocks noGrp="1"/>
          </p:cNvSpPr>
          <p:nvPr>
            <p:ph type="body" idx="4294967295"/>
          </p:nvPr>
        </p:nvSpPr>
        <p:spPr>
          <a:xfrm>
            <a:off x="316627" y="2051850"/>
            <a:ext cx="4672800" cy="34458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lv-LV" dirty="0">
                <a:solidFill>
                  <a:srgbClr val="F5F5F5"/>
                </a:solidFill>
                <a:latin typeface="Anybody"/>
                <a:ea typeface="Anybody"/>
                <a:cs typeface="Anybody"/>
                <a:sym typeface="Anybody"/>
              </a:rPr>
              <a:t>Lielākais Baltijā </a:t>
            </a:r>
            <a:r>
              <a:rPr lang="en-US" dirty="0" err="1">
                <a:solidFill>
                  <a:srgbClr val="F5F5F5"/>
                </a:solidFill>
                <a:latin typeface="Anybody"/>
                <a:ea typeface="Anybody"/>
                <a:cs typeface="Anybody"/>
                <a:sym typeface="Anybody"/>
              </a:rPr>
              <a:t>Mikroklases</a:t>
            </a:r>
            <a:r>
              <a:rPr lang="en-US" dirty="0">
                <a:solidFill>
                  <a:srgbClr val="F5F5F5"/>
                </a:solidFill>
                <a:latin typeface="Anybody"/>
                <a:ea typeface="Anybody"/>
                <a:cs typeface="Anybody"/>
                <a:sym typeface="Anybody"/>
              </a:rPr>
              <a:t> </a:t>
            </a:r>
            <a:r>
              <a:rPr lang="en-US" dirty="0" err="1">
                <a:solidFill>
                  <a:srgbClr val="F5F5F5"/>
                </a:solidFill>
                <a:latin typeface="Anybody"/>
                <a:ea typeface="Anybody"/>
                <a:cs typeface="Anybody"/>
                <a:sym typeface="Anybody"/>
              </a:rPr>
              <a:t>dronu</a:t>
            </a:r>
            <a:r>
              <a:rPr lang="en-US" dirty="0">
                <a:solidFill>
                  <a:srgbClr val="F5F5F5"/>
                </a:solidFill>
                <a:latin typeface="Anybody"/>
                <a:ea typeface="Anybody"/>
                <a:cs typeface="Anybody"/>
                <a:sym typeface="Anybody"/>
              </a:rPr>
              <a:t>  </a:t>
            </a:r>
            <a:r>
              <a:rPr lang="en-US" dirty="0" err="1">
                <a:solidFill>
                  <a:srgbClr val="F5F5F5"/>
                </a:solidFill>
                <a:latin typeface="Anybody"/>
                <a:ea typeface="Anybody"/>
                <a:cs typeface="Anybody"/>
                <a:sym typeface="Anybody"/>
              </a:rPr>
              <a:t>apmācīb</a:t>
            </a:r>
            <a:r>
              <a:rPr lang="lv-LV" dirty="0">
                <a:solidFill>
                  <a:srgbClr val="F5F5F5"/>
                </a:solidFill>
                <a:latin typeface="Anybody"/>
                <a:ea typeface="Anybody"/>
                <a:cs typeface="Anybody"/>
                <a:sym typeface="Anybody"/>
              </a:rPr>
              <a:t>u</a:t>
            </a:r>
            <a:r>
              <a:rPr lang="en-US" dirty="0">
                <a:solidFill>
                  <a:srgbClr val="F5F5F5"/>
                </a:solidFill>
                <a:latin typeface="Anybody"/>
                <a:ea typeface="Anybody"/>
                <a:cs typeface="Anybody"/>
                <a:sym typeface="Anybody"/>
              </a:rPr>
              <a:t> </a:t>
            </a:r>
            <a:r>
              <a:rPr lang="lv-LV" dirty="0">
                <a:solidFill>
                  <a:srgbClr val="F5F5F5"/>
                </a:solidFill>
                <a:latin typeface="Anybody"/>
                <a:ea typeface="Anybody"/>
                <a:cs typeface="Anybody"/>
                <a:sym typeface="Anybody"/>
              </a:rPr>
              <a:t> poligons </a:t>
            </a:r>
            <a:r>
              <a:rPr lang="en-US" dirty="0">
                <a:solidFill>
                  <a:srgbClr val="F5F5F5"/>
                </a:solidFill>
                <a:latin typeface="Anybody"/>
                <a:ea typeface="Anybody"/>
                <a:cs typeface="Anybody"/>
                <a:sym typeface="Anybody"/>
              </a:rPr>
              <a:t>un </a:t>
            </a:r>
            <a:r>
              <a:rPr lang="en-US" dirty="0" err="1">
                <a:solidFill>
                  <a:srgbClr val="F5F5F5"/>
                </a:solidFill>
                <a:latin typeface="Anybody"/>
                <a:ea typeface="Anybody"/>
                <a:cs typeface="Anybody"/>
                <a:sym typeface="Anybody"/>
              </a:rPr>
              <a:t>kompetenču</a:t>
            </a:r>
            <a:r>
              <a:rPr lang="en-US" dirty="0">
                <a:solidFill>
                  <a:srgbClr val="F5F5F5"/>
                </a:solidFill>
                <a:latin typeface="Anybody"/>
                <a:ea typeface="Anybody"/>
                <a:cs typeface="Anybody"/>
                <a:sym typeface="Anybody"/>
              </a:rPr>
              <a:t> </a:t>
            </a:r>
            <a:r>
              <a:rPr lang="en-US" dirty="0" err="1">
                <a:solidFill>
                  <a:srgbClr val="F5F5F5"/>
                </a:solidFill>
                <a:latin typeface="Anybody"/>
                <a:ea typeface="Anybody"/>
                <a:cs typeface="Anybody"/>
                <a:sym typeface="Anybody"/>
              </a:rPr>
              <a:t>centrs</a:t>
            </a:r>
            <a:endParaRPr dirty="0">
              <a:solidFill>
                <a:srgbClr val="F5F5F5"/>
              </a:solidFill>
              <a:latin typeface="Anybody"/>
              <a:ea typeface="Anybody"/>
              <a:cs typeface="Anybody"/>
              <a:sym typeface="Anybody"/>
            </a:endParaRPr>
          </a:p>
          <a:p>
            <a:pPr marL="0" lvl="0" indent="0" algn="l" rtl="0">
              <a:spcBef>
                <a:spcPts val="1000"/>
              </a:spcBef>
              <a:spcAft>
                <a:spcPts val="0"/>
              </a:spcAft>
              <a:buNone/>
            </a:pPr>
            <a:endParaRPr sz="1600" dirty="0">
              <a:solidFill>
                <a:srgbClr val="F5F5F5"/>
              </a:solidFill>
              <a:latin typeface="Anybody"/>
              <a:ea typeface="Anybody"/>
              <a:cs typeface="Anybody"/>
              <a:sym typeface="Anybody"/>
            </a:endParaRPr>
          </a:p>
        </p:txBody>
      </p:sp>
      <p:pic>
        <p:nvPicPr>
          <p:cNvPr id="83" name="Google Shape;83;g3d284a0bd6a_0_8" title="Drone house_Lauma Veigure-171.jpg"/>
          <p:cNvPicPr preferRelativeResize="0">
            <a:picLocks noGrp="1"/>
          </p:cNvPicPr>
          <p:nvPr>
            <p:ph type="pic" idx="2"/>
          </p:nvPr>
        </p:nvPicPr>
        <p:blipFill rotWithShape="1">
          <a:blip r:embed="rId3">
            <a:alphaModFix/>
          </a:blip>
          <a:srcRect t="8603" b="8595"/>
          <a:stretch/>
        </p:blipFill>
        <p:spPr>
          <a:xfrm>
            <a:off x="5249863" y="0"/>
            <a:ext cx="6942137" cy="6857999"/>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g3d284a0bd6a_0_14"/>
          <p:cNvSpPr txBox="1">
            <a:spLocks noGrp="1"/>
          </p:cNvSpPr>
          <p:nvPr>
            <p:ph type="ctrTitle"/>
          </p:nvPr>
        </p:nvSpPr>
        <p:spPr>
          <a:xfrm>
            <a:off x="316636" y="353876"/>
            <a:ext cx="4537500" cy="4827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err="1"/>
              <a:t>Kādēļ</a:t>
            </a:r>
            <a:r>
              <a:rPr lang="en-US" dirty="0"/>
              <a:t> </a:t>
            </a:r>
            <a:r>
              <a:rPr lang="en-US" dirty="0" err="1"/>
              <a:t>tas</a:t>
            </a:r>
            <a:r>
              <a:rPr lang="en-US" dirty="0"/>
              <a:t> </a:t>
            </a:r>
            <a:r>
              <a:rPr lang="en-US" dirty="0" err="1"/>
              <a:t>ir</a:t>
            </a:r>
            <a:r>
              <a:rPr lang="en-US" dirty="0"/>
              <a:t> </a:t>
            </a:r>
            <a:r>
              <a:rPr lang="en-US" dirty="0" err="1"/>
              <a:t>būtiski</a:t>
            </a:r>
            <a:r>
              <a:rPr lang="en-US" dirty="0"/>
              <a:t> </a:t>
            </a:r>
            <a:r>
              <a:rPr lang="en-US" dirty="0" err="1"/>
              <a:t>šobrīd</a:t>
            </a:r>
            <a:r>
              <a:rPr lang="en-US" dirty="0"/>
              <a:t>?</a:t>
            </a:r>
            <a:endParaRPr dirty="0"/>
          </a:p>
          <a:p>
            <a:pPr marL="0" lvl="0" indent="0" algn="l" rtl="0">
              <a:spcBef>
                <a:spcPts val="0"/>
              </a:spcBef>
              <a:spcAft>
                <a:spcPts val="0"/>
              </a:spcAft>
              <a:buNone/>
            </a:pPr>
            <a:endParaRPr dirty="0"/>
          </a:p>
        </p:txBody>
      </p:sp>
      <p:sp>
        <p:nvSpPr>
          <p:cNvPr id="89" name="Google Shape;89;g3d284a0bd6a_0_14"/>
          <p:cNvSpPr txBox="1">
            <a:spLocks noGrp="1"/>
          </p:cNvSpPr>
          <p:nvPr>
            <p:ph type="body" idx="4294967295"/>
          </p:nvPr>
        </p:nvSpPr>
        <p:spPr>
          <a:xfrm>
            <a:off x="316625" y="2226375"/>
            <a:ext cx="4484100" cy="32712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US" sz="2000" dirty="0" err="1">
                <a:solidFill>
                  <a:schemeClr val="lt1"/>
                </a:solidFill>
                <a:latin typeface="Anybody"/>
                <a:ea typeface="Anybody"/>
                <a:cs typeface="Anybody"/>
                <a:sym typeface="Anybody"/>
              </a:rPr>
              <a:t>Droni</a:t>
            </a:r>
            <a:r>
              <a:rPr lang="en-US" sz="2000" dirty="0">
                <a:solidFill>
                  <a:schemeClr val="lt1"/>
                </a:solidFill>
                <a:latin typeface="Anybody"/>
                <a:ea typeface="Anybody"/>
                <a:cs typeface="Anybody"/>
                <a:sym typeface="Anybody"/>
              </a:rPr>
              <a:t> </a:t>
            </a:r>
            <a:r>
              <a:rPr lang="en-US" sz="2000" dirty="0" err="1">
                <a:solidFill>
                  <a:schemeClr val="lt1"/>
                </a:solidFill>
                <a:latin typeface="Anybody"/>
                <a:ea typeface="Anybody"/>
                <a:cs typeface="Anybody"/>
                <a:sym typeface="Anybody"/>
              </a:rPr>
              <a:t>ir</a:t>
            </a:r>
            <a:r>
              <a:rPr lang="en-US" sz="2000" dirty="0">
                <a:solidFill>
                  <a:schemeClr val="lt1"/>
                </a:solidFill>
                <a:latin typeface="Anybody"/>
                <a:ea typeface="Anybody"/>
                <a:cs typeface="Anybody"/>
                <a:sym typeface="Anybody"/>
              </a:rPr>
              <a:t> </a:t>
            </a:r>
            <a:r>
              <a:rPr lang="en-US" sz="2000" dirty="0" err="1">
                <a:solidFill>
                  <a:schemeClr val="lt1"/>
                </a:solidFill>
                <a:latin typeface="Anybody"/>
                <a:ea typeface="Anybody"/>
                <a:cs typeface="Anybody"/>
                <a:sym typeface="Anybody"/>
              </a:rPr>
              <a:t>kļuvuši</a:t>
            </a:r>
            <a:r>
              <a:rPr lang="en-US" sz="2000" dirty="0">
                <a:solidFill>
                  <a:schemeClr val="lt1"/>
                </a:solidFill>
                <a:latin typeface="Anybody"/>
                <a:ea typeface="Anybody"/>
                <a:cs typeface="Anybody"/>
                <a:sym typeface="Anybody"/>
              </a:rPr>
              <a:t> par </a:t>
            </a:r>
            <a:r>
              <a:rPr lang="en-US" sz="2000" dirty="0" err="1">
                <a:solidFill>
                  <a:schemeClr val="lt1"/>
                </a:solidFill>
                <a:latin typeface="Anybody"/>
                <a:ea typeface="Anybody"/>
                <a:cs typeface="Anybody"/>
                <a:sym typeface="Anybody"/>
              </a:rPr>
              <a:t>svarīgu</a:t>
            </a:r>
            <a:r>
              <a:rPr lang="en-US" sz="2000" dirty="0">
                <a:solidFill>
                  <a:schemeClr val="lt1"/>
                </a:solidFill>
                <a:latin typeface="Anybody"/>
                <a:ea typeface="Anybody"/>
                <a:cs typeface="Anybody"/>
                <a:sym typeface="Anybody"/>
              </a:rPr>
              <a:t> </a:t>
            </a:r>
            <a:r>
              <a:rPr lang="en-US" sz="2000" dirty="0" err="1">
                <a:solidFill>
                  <a:schemeClr val="lt1"/>
                </a:solidFill>
                <a:latin typeface="Anybody"/>
                <a:ea typeface="Anybody"/>
                <a:cs typeface="Anybody"/>
                <a:sym typeface="Anybody"/>
              </a:rPr>
              <a:t>tehnoloģiju</a:t>
            </a:r>
            <a:endParaRPr sz="2000" dirty="0">
              <a:solidFill>
                <a:schemeClr val="lt1"/>
              </a:solidFill>
              <a:latin typeface="Anybody"/>
              <a:ea typeface="Anybody"/>
              <a:cs typeface="Anybody"/>
              <a:sym typeface="Anybody"/>
            </a:endParaRPr>
          </a:p>
          <a:p>
            <a:pPr marL="0" lvl="0" indent="0" algn="l" rtl="0">
              <a:spcBef>
                <a:spcPts val="1000"/>
              </a:spcBef>
              <a:spcAft>
                <a:spcPts val="0"/>
              </a:spcAft>
              <a:buNone/>
            </a:pPr>
            <a:r>
              <a:rPr lang="en-US" sz="2000" dirty="0" err="1">
                <a:solidFill>
                  <a:schemeClr val="lt1"/>
                </a:solidFill>
                <a:latin typeface="Anybody"/>
                <a:ea typeface="Anybody"/>
                <a:cs typeface="Anybody"/>
                <a:sym typeface="Anybody"/>
              </a:rPr>
              <a:t>Reāla</a:t>
            </a:r>
            <a:r>
              <a:rPr lang="en-US" sz="2000" dirty="0">
                <a:solidFill>
                  <a:schemeClr val="lt1"/>
                </a:solidFill>
                <a:latin typeface="Anybody"/>
                <a:ea typeface="Anybody"/>
                <a:cs typeface="Anybody"/>
                <a:sym typeface="Anybody"/>
              </a:rPr>
              <a:t> </a:t>
            </a:r>
            <a:r>
              <a:rPr lang="en-US" sz="2000" dirty="0" err="1">
                <a:solidFill>
                  <a:schemeClr val="lt1"/>
                </a:solidFill>
                <a:latin typeface="Anybody"/>
                <a:ea typeface="Anybody"/>
                <a:cs typeface="Anybody"/>
                <a:sym typeface="Anybody"/>
              </a:rPr>
              <a:t>nepieciešamība</a:t>
            </a:r>
            <a:r>
              <a:rPr lang="en-US" sz="2000" dirty="0">
                <a:solidFill>
                  <a:schemeClr val="lt1"/>
                </a:solidFill>
                <a:latin typeface="Anybody"/>
                <a:ea typeface="Anybody"/>
                <a:cs typeface="Anybody"/>
                <a:sym typeface="Anybody"/>
              </a:rPr>
              <a:t> </a:t>
            </a:r>
            <a:r>
              <a:rPr lang="en-US" sz="2000" dirty="0" err="1">
                <a:solidFill>
                  <a:schemeClr val="lt1"/>
                </a:solidFill>
                <a:latin typeface="Anybody"/>
                <a:ea typeface="Anybody"/>
                <a:cs typeface="Anybody"/>
                <a:sym typeface="Anybody"/>
              </a:rPr>
              <a:t>attīstīt</a:t>
            </a:r>
            <a:r>
              <a:rPr lang="en-US" sz="2000" dirty="0">
                <a:solidFill>
                  <a:schemeClr val="lt1"/>
                </a:solidFill>
                <a:latin typeface="Anybody"/>
                <a:ea typeface="Anybody"/>
                <a:cs typeface="Anybody"/>
                <a:sym typeface="Anybody"/>
              </a:rPr>
              <a:t> </a:t>
            </a:r>
            <a:r>
              <a:rPr lang="en-US" sz="2000" dirty="0" err="1">
                <a:solidFill>
                  <a:schemeClr val="lt1"/>
                </a:solidFill>
                <a:latin typeface="Anybody"/>
                <a:ea typeface="Anybody"/>
                <a:cs typeface="Anybody"/>
                <a:sym typeface="Anybody"/>
              </a:rPr>
              <a:t>pilotu</a:t>
            </a:r>
            <a:r>
              <a:rPr lang="en-US" sz="2000" dirty="0">
                <a:solidFill>
                  <a:schemeClr val="lt1"/>
                </a:solidFill>
                <a:latin typeface="Anybody"/>
                <a:ea typeface="Anybody"/>
                <a:cs typeface="Anybody"/>
                <a:sym typeface="Anybody"/>
              </a:rPr>
              <a:t> un </a:t>
            </a:r>
            <a:r>
              <a:rPr lang="en-US" sz="2000" dirty="0" err="1">
                <a:solidFill>
                  <a:schemeClr val="lt1"/>
                </a:solidFill>
                <a:latin typeface="Anybody"/>
                <a:ea typeface="Anybody"/>
                <a:cs typeface="Anybody"/>
                <a:sym typeface="Anybody"/>
              </a:rPr>
              <a:t>tehnisko</a:t>
            </a:r>
            <a:r>
              <a:rPr lang="en-US" sz="2000" dirty="0">
                <a:solidFill>
                  <a:schemeClr val="lt1"/>
                </a:solidFill>
                <a:latin typeface="Anybody"/>
                <a:ea typeface="Anybody"/>
                <a:cs typeface="Anybody"/>
                <a:sym typeface="Anybody"/>
              </a:rPr>
              <a:t> </a:t>
            </a:r>
            <a:r>
              <a:rPr lang="en-US" sz="2000" dirty="0" err="1">
                <a:solidFill>
                  <a:schemeClr val="lt1"/>
                </a:solidFill>
                <a:latin typeface="Anybody"/>
                <a:ea typeface="Anybody"/>
                <a:cs typeface="Anybody"/>
                <a:sym typeface="Anybody"/>
              </a:rPr>
              <a:t>prasmju</a:t>
            </a:r>
            <a:r>
              <a:rPr lang="en-US" sz="2000" dirty="0">
                <a:solidFill>
                  <a:schemeClr val="lt1"/>
                </a:solidFill>
                <a:latin typeface="Anybody"/>
                <a:ea typeface="Anybody"/>
                <a:cs typeface="Anybody"/>
                <a:sym typeface="Anybody"/>
              </a:rPr>
              <a:t> </a:t>
            </a:r>
            <a:r>
              <a:rPr lang="en-US" sz="2000" dirty="0" err="1">
                <a:solidFill>
                  <a:schemeClr val="lt1"/>
                </a:solidFill>
                <a:latin typeface="Anybody"/>
                <a:ea typeface="Anybody"/>
                <a:cs typeface="Anybody"/>
                <a:sym typeface="Anybody"/>
              </a:rPr>
              <a:t>bāzi</a:t>
            </a:r>
            <a:endParaRPr sz="2000" dirty="0">
              <a:solidFill>
                <a:schemeClr val="lt1"/>
              </a:solidFill>
              <a:latin typeface="Anybody"/>
              <a:ea typeface="Anybody"/>
              <a:cs typeface="Anybody"/>
              <a:sym typeface="Anybody"/>
            </a:endParaRPr>
          </a:p>
          <a:p>
            <a:pPr marL="0" lvl="0" indent="0" algn="l" rtl="0">
              <a:spcBef>
                <a:spcPts val="1000"/>
              </a:spcBef>
              <a:spcAft>
                <a:spcPts val="0"/>
              </a:spcAft>
              <a:buNone/>
            </a:pPr>
            <a:r>
              <a:rPr lang="en-US" sz="2000" dirty="0" err="1">
                <a:solidFill>
                  <a:schemeClr val="lt1"/>
                </a:solidFill>
                <a:latin typeface="Anybody"/>
                <a:ea typeface="Anybody"/>
                <a:cs typeface="Anybody"/>
                <a:sym typeface="Anybody"/>
              </a:rPr>
              <a:t>Drošības</a:t>
            </a:r>
            <a:r>
              <a:rPr lang="en-US" sz="2000" dirty="0">
                <a:solidFill>
                  <a:schemeClr val="lt1"/>
                </a:solidFill>
                <a:latin typeface="Anybody"/>
                <a:ea typeface="Anybody"/>
                <a:cs typeface="Anybody"/>
                <a:sym typeface="Anybody"/>
              </a:rPr>
              <a:t> </a:t>
            </a:r>
            <a:r>
              <a:rPr lang="en-US" sz="2000" dirty="0" err="1">
                <a:solidFill>
                  <a:schemeClr val="lt1"/>
                </a:solidFill>
                <a:latin typeface="Anybody"/>
                <a:ea typeface="Anybody"/>
                <a:cs typeface="Anybody"/>
                <a:sym typeface="Anybody"/>
              </a:rPr>
              <a:t>apmācība</a:t>
            </a:r>
            <a:r>
              <a:rPr lang="en-US" sz="2000" dirty="0">
                <a:solidFill>
                  <a:schemeClr val="lt1"/>
                </a:solidFill>
                <a:latin typeface="Anybody"/>
                <a:ea typeface="Anybody"/>
                <a:cs typeface="Anybody"/>
                <a:sym typeface="Anybody"/>
              </a:rPr>
              <a:t> un </a:t>
            </a:r>
            <a:r>
              <a:rPr lang="en-US" sz="2000" dirty="0" err="1">
                <a:solidFill>
                  <a:schemeClr val="lt1"/>
                </a:solidFill>
                <a:latin typeface="Anybody"/>
                <a:ea typeface="Anybody"/>
                <a:cs typeface="Anybody"/>
                <a:sym typeface="Anybody"/>
              </a:rPr>
              <a:t>valsts</a:t>
            </a:r>
            <a:r>
              <a:rPr lang="en-US" sz="2000" dirty="0">
                <a:solidFill>
                  <a:schemeClr val="lt1"/>
                </a:solidFill>
                <a:latin typeface="Anybody"/>
                <a:ea typeface="Anybody"/>
                <a:cs typeface="Anybody"/>
                <a:sym typeface="Anybody"/>
              </a:rPr>
              <a:t> </a:t>
            </a:r>
            <a:r>
              <a:rPr lang="en-US" sz="2000" dirty="0" err="1">
                <a:solidFill>
                  <a:schemeClr val="lt1"/>
                </a:solidFill>
                <a:latin typeface="Anybody"/>
                <a:ea typeface="Anybody"/>
                <a:cs typeface="Anybody"/>
                <a:sym typeface="Anybody"/>
              </a:rPr>
              <a:t>aizsardzība</a:t>
            </a:r>
            <a:endParaRPr sz="2000" dirty="0">
              <a:solidFill>
                <a:schemeClr val="lt1"/>
              </a:solidFill>
              <a:latin typeface="Anybody"/>
              <a:ea typeface="Anybody"/>
              <a:cs typeface="Anybody"/>
              <a:sym typeface="Anybody"/>
            </a:endParaRPr>
          </a:p>
          <a:p>
            <a:pPr marL="0" lvl="0" indent="0" algn="l" rtl="0">
              <a:spcBef>
                <a:spcPts val="1000"/>
              </a:spcBef>
              <a:spcAft>
                <a:spcPts val="0"/>
              </a:spcAft>
              <a:buNone/>
            </a:pPr>
            <a:r>
              <a:rPr lang="en-US" sz="2000" dirty="0" err="1">
                <a:solidFill>
                  <a:schemeClr val="lt1"/>
                </a:solidFill>
                <a:latin typeface="Anybody"/>
                <a:ea typeface="Anybody"/>
                <a:cs typeface="Anybody"/>
                <a:sym typeface="Anybody"/>
              </a:rPr>
              <a:t>Izglītība</a:t>
            </a:r>
            <a:r>
              <a:rPr lang="en-US" sz="2000" dirty="0">
                <a:solidFill>
                  <a:schemeClr val="lt1"/>
                </a:solidFill>
                <a:latin typeface="Anybody"/>
                <a:ea typeface="Anybody"/>
                <a:cs typeface="Anybody"/>
                <a:sym typeface="Anybody"/>
              </a:rPr>
              <a:t> </a:t>
            </a:r>
            <a:r>
              <a:rPr lang="en-US" sz="2000" dirty="0" err="1">
                <a:solidFill>
                  <a:schemeClr val="lt1"/>
                </a:solidFill>
                <a:latin typeface="Anybody"/>
                <a:ea typeface="Anybody"/>
                <a:cs typeface="Anybody"/>
                <a:sym typeface="Anybody"/>
              </a:rPr>
              <a:t>jauniešiem</a:t>
            </a:r>
            <a:r>
              <a:rPr lang="en-US" sz="2000" dirty="0">
                <a:solidFill>
                  <a:schemeClr val="lt1"/>
                </a:solidFill>
                <a:latin typeface="Anybody"/>
                <a:ea typeface="Anybody"/>
                <a:cs typeface="Anybody"/>
                <a:sym typeface="Anybody"/>
              </a:rPr>
              <a:t> un </a:t>
            </a:r>
            <a:r>
              <a:rPr lang="en-US" sz="2000" dirty="0" err="1">
                <a:solidFill>
                  <a:schemeClr val="lt1"/>
                </a:solidFill>
                <a:latin typeface="Anybody"/>
                <a:ea typeface="Anybody"/>
                <a:cs typeface="Anybody"/>
                <a:sym typeface="Anybody"/>
              </a:rPr>
              <a:t>sabiedrībai</a:t>
            </a:r>
            <a:endParaRPr sz="2000" dirty="0">
              <a:solidFill>
                <a:schemeClr val="lt1"/>
              </a:solidFill>
              <a:latin typeface="Anybody"/>
              <a:ea typeface="Anybody"/>
              <a:cs typeface="Anybody"/>
              <a:sym typeface="Anybody"/>
            </a:endParaRPr>
          </a:p>
          <a:p>
            <a:pPr marL="0" lvl="0" indent="0" algn="l" rtl="0">
              <a:spcBef>
                <a:spcPts val="1000"/>
              </a:spcBef>
              <a:spcAft>
                <a:spcPts val="0"/>
              </a:spcAft>
              <a:buNone/>
            </a:pPr>
            <a:r>
              <a:rPr lang="en-US" sz="2000" dirty="0" err="1">
                <a:solidFill>
                  <a:schemeClr val="lt1"/>
                </a:solidFill>
                <a:latin typeface="Anybody"/>
                <a:ea typeface="Anybody"/>
                <a:cs typeface="Anybody"/>
                <a:sym typeface="Anybody"/>
              </a:rPr>
              <a:t>Vietējs</a:t>
            </a:r>
            <a:r>
              <a:rPr lang="en-US" sz="2000" dirty="0">
                <a:solidFill>
                  <a:schemeClr val="lt1"/>
                </a:solidFill>
                <a:latin typeface="Anybody"/>
                <a:ea typeface="Anybody"/>
                <a:cs typeface="Anybody"/>
                <a:sym typeface="Anybody"/>
              </a:rPr>
              <a:t> </a:t>
            </a:r>
            <a:r>
              <a:rPr lang="en-US" sz="2000" dirty="0" err="1">
                <a:solidFill>
                  <a:schemeClr val="lt1"/>
                </a:solidFill>
                <a:latin typeface="Anybody"/>
                <a:ea typeface="Anybody"/>
                <a:cs typeface="Anybody"/>
                <a:sym typeface="Anybody"/>
              </a:rPr>
              <a:t>resurss</a:t>
            </a:r>
            <a:r>
              <a:rPr lang="en-US" sz="2000" dirty="0">
                <a:solidFill>
                  <a:schemeClr val="lt1"/>
                </a:solidFill>
                <a:latin typeface="Anybody"/>
                <a:ea typeface="Anybody"/>
                <a:cs typeface="Anybody"/>
                <a:sym typeface="Anybody"/>
              </a:rPr>
              <a:t> </a:t>
            </a:r>
            <a:r>
              <a:rPr lang="en-US" sz="2000" dirty="0" err="1">
                <a:solidFill>
                  <a:schemeClr val="lt1"/>
                </a:solidFill>
                <a:latin typeface="Anybody"/>
                <a:ea typeface="Anybody"/>
                <a:cs typeface="Anybody"/>
                <a:sym typeface="Anybody"/>
              </a:rPr>
              <a:t>ātrai</a:t>
            </a:r>
            <a:r>
              <a:rPr lang="en-US" sz="2000" dirty="0">
                <a:solidFill>
                  <a:schemeClr val="lt1"/>
                </a:solidFill>
                <a:latin typeface="Anybody"/>
                <a:ea typeface="Anybody"/>
                <a:cs typeface="Anybody"/>
                <a:sym typeface="Anybody"/>
              </a:rPr>
              <a:t> </a:t>
            </a:r>
            <a:r>
              <a:rPr lang="en-US" sz="2000" dirty="0" err="1">
                <a:solidFill>
                  <a:schemeClr val="lt1"/>
                </a:solidFill>
                <a:latin typeface="Anybody"/>
                <a:ea typeface="Anybody"/>
                <a:cs typeface="Anybody"/>
                <a:sym typeface="Anybody"/>
              </a:rPr>
              <a:t>pieejamībai</a:t>
            </a:r>
            <a:endParaRPr sz="2000" dirty="0">
              <a:solidFill>
                <a:schemeClr val="lt1"/>
              </a:solidFill>
              <a:latin typeface="Anybody"/>
              <a:ea typeface="Anybody"/>
              <a:cs typeface="Anybody"/>
              <a:sym typeface="Anybody"/>
            </a:endParaRPr>
          </a:p>
          <a:p>
            <a:pPr marL="0" lvl="0" indent="0" algn="l" rtl="0">
              <a:spcBef>
                <a:spcPts val="1000"/>
              </a:spcBef>
              <a:spcAft>
                <a:spcPts val="0"/>
              </a:spcAft>
              <a:buNone/>
            </a:pPr>
            <a:endParaRPr sz="1600" dirty="0">
              <a:solidFill>
                <a:schemeClr val="lt1"/>
              </a:solidFill>
              <a:latin typeface="Anybody"/>
              <a:ea typeface="Anybody"/>
              <a:cs typeface="Anybody"/>
              <a:sym typeface="Anybody"/>
            </a:endParaRPr>
          </a:p>
        </p:txBody>
      </p:sp>
      <p:pic>
        <p:nvPicPr>
          <p:cNvPr id="90" name="Google Shape;90;g3d284a0bd6a_0_14" title="Drons_250g-scaled-1.jpg"/>
          <p:cNvPicPr preferRelativeResize="0">
            <a:picLocks noGrp="1"/>
          </p:cNvPicPr>
          <p:nvPr>
            <p:ph type="pic" idx="2"/>
          </p:nvPr>
        </p:nvPicPr>
        <p:blipFill rotWithShape="1">
          <a:blip r:embed="rId3">
            <a:alphaModFix/>
          </a:blip>
          <a:srcRect l="23156" r="23156"/>
          <a:stretch/>
        </p:blipFill>
        <p:spPr>
          <a:xfrm>
            <a:off x="5249863" y="0"/>
            <a:ext cx="6942136" cy="68580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g3d284a0bd6a_0_33"/>
          <p:cNvSpPr txBox="1">
            <a:spLocks noGrp="1"/>
          </p:cNvSpPr>
          <p:nvPr>
            <p:ph type="ctrTitle"/>
          </p:nvPr>
        </p:nvSpPr>
        <p:spPr>
          <a:xfrm>
            <a:off x="316625" y="353875"/>
            <a:ext cx="4537500" cy="13953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err="1"/>
              <a:t>Apmācību</a:t>
            </a:r>
            <a:r>
              <a:rPr lang="en-US" dirty="0"/>
              <a:t> </a:t>
            </a:r>
            <a:r>
              <a:rPr lang="en-US" dirty="0" err="1"/>
              <a:t>programmas</a:t>
            </a:r>
            <a:endParaRPr dirty="0"/>
          </a:p>
          <a:p>
            <a:pPr marL="0" lvl="0" indent="0" algn="l" rtl="0">
              <a:spcBef>
                <a:spcPts val="0"/>
              </a:spcBef>
              <a:spcAft>
                <a:spcPts val="0"/>
              </a:spcAft>
              <a:buNone/>
            </a:pPr>
            <a:endParaRPr dirty="0"/>
          </a:p>
        </p:txBody>
      </p:sp>
      <p:pic>
        <p:nvPicPr>
          <p:cNvPr id="81" name="Google Shape;81;g3d284a0bd6a_0_33" title="Drone house_Lauma Veigure-191.jpg"/>
          <p:cNvPicPr preferRelativeResize="0">
            <a:picLocks noGrp="1"/>
          </p:cNvPicPr>
          <p:nvPr>
            <p:ph type="pic" idx="2"/>
          </p:nvPr>
        </p:nvPicPr>
        <p:blipFill rotWithShape="1">
          <a:blip r:embed="rId3">
            <a:alphaModFix/>
          </a:blip>
          <a:srcRect t="17080" b="17074"/>
          <a:stretch/>
        </p:blipFill>
        <p:spPr>
          <a:xfrm>
            <a:off x="5428034" y="0"/>
            <a:ext cx="6763830" cy="6857999"/>
          </a:xfrm>
          <a:prstGeom prst="rect">
            <a:avLst/>
          </a:prstGeom>
        </p:spPr>
      </p:pic>
      <p:sp>
        <p:nvSpPr>
          <p:cNvPr id="82" name="Google Shape;82;g3d284a0bd6a_0_33"/>
          <p:cNvSpPr txBox="1">
            <a:spLocks noGrp="1"/>
          </p:cNvSpPr>
          <p:nvPr>
            <p:ph type="body" idx="4294967295"/>
          </p:nvPr>
        </p:nvSpPr>
        <p:spPr>
          <a:xfrm>
            <a:off x="316624" y="1517515"/>
            <a:ext cx="4877945" cy="3980110"/>
          </a:xfrm>
          <a:prstGeom prst="rect">
            <a:avLst/>
          </a:prstGeom>
        </p:spPr>
        <p:txBody>
          <a:bodyPr spcFirstLastPara="1" wrap="square" lIns="91425" tIns="45700" rIns="91425" bIns="45700" anchor="t" anchorCtr="0">
            <a:normAutofit/>
          </a:bodyPr>
          <a:lstStyle/>
          <a:p>
            <a:pPr marL="127000" lvl="0" indent="0" algn="l" rtl="0">
              <a:spcBef>
                <a:spcPts val="1000"/>
              </a:spcBef>
              <a:spcAft>
                <a:spcPts val="0"/>
              </a:spcAft>
              <a:buClr>
                <a:schemeClr val="lt1"/>
              </a:buClr>
              <a:buSzPts val="1600"/>
              <a:buNone/>
            </a:pPr>
            <a:r>
              <a:rPr lang="en-US" sz="1800" dirty="0" err="1">
                <a:solidFill>
                  <a:schemeClr val="lt1"/>
                </a:solidFill>
                <a:latin typeface="Anybody"/>
                <a:ea typeface="Anybody"/>
                <a:cs typeface="Anybody"/>
                <a:sym typeface="Anybody"/>
              </a:rPr>
              <a:t>Uzņēmumu</a:t>
            </a:r>
            <a:r>
              <a:rPr lang="en-US" sz="1800" dirty="0">
                <a:solidFill>
                  <a:schemeClr val="lt1"/>
                </a:solidFill>
                <a:latin typeface="Anybody"/>
                <a:ea typeface="Anybody"/>
                <a:cs typeface="Anybody"/>
                <a:sym typeface="Anybody"/>
              </a:rPr>
              <a:t> </a:t>
            </a:r>
            <a:r>
              <a:rPr lang="en-US" sz="1800" dirty="0" err="1">
                <a:solidFill>
                  <a:schemeClr val="lt1"/>
                </a:solidFill>
                <a:latin typeface="Anybody"/>
                <a:ea typeface="Anybody"/>
                <a:cs typeface="Anybody"/>
                <a:sym typeface="Anybody"/>
              </a:rPr>
              <a:t>darbinieku</a:t>
            </a:r>
            <a:r>
              <a:rPr lang="en-US" sz="1800" dirty="0">
                <a:solidFill>
                  <a:schemeClr val="lt1"/>
                </a:solidFill>
                <a:latin typeface="Anybody"/>
                <a:ea typeface="Anybody"/>
                <a:cs typeface="Anybody"/>
                <a:sym typeface="Anybody"/>
              </a:rPr>
              <a:t> </a:t>
            </a:r>
            <a:r>
              <a:rPr lang="en-US" sz="1800" dirty="0" err="1">
                <a:solidFill>
                  <a:schemeClr val="lt1"/>
                </a:solidFill>
                <a:latin typeface="Anybody"/>
                <a:ea typeface="Anybody"/>
                <a:cs typeface="Anybody"/>
                <a:sym typeface="Anybody"/>
              </a:rPr>
              <a:t>apmācības</a:t>
            </a:r>
            <a:endParaRPr lang="lv-LV" sz="1800" dirty="0">
              <a:solidFill>
                <a:schemeClr val="lt1"/>
              </a:solidFill>
              <a:latin typeface="Anybody"/>
              <a:ea typeface="Anybody"/>
              <a:cs typeface="Anybody"/>
              <a:sym typeface="Anybody"/>
            </a:endParaRPr>
          </a:p>
          <a:p>
            <a:pPr marL="127000" lvl="0" indent="0" algn="l" rtl="0">
              <a:spcBef>
                <a:spcPts val="1000"/>
              </a:spcBef>
              <a:spcAft>
                <a:spcPts val="0"/>
              </a:spcAft>
              <a:buClr>
                <a:schemeClr val="lt1"/>
              </a:buClr>
              <a:buSzPts val="1600"/>
              <a:buNone/>
            </a:pPr>
            <a:endParaRPr sz="1800" dirty="0">
              <a:solidFill>
                <a:schemeClr val="lt1"/>
              </a:solidFill>
              <a:latin typeface="Anybody"/>
              <a:ea typeface="Anybody"/>
              <a:cs typeface="Anybody"/>
              <a:sym typeface="Anybody"/>
            </a:endParaRPr>
          </a:p>
          <a:p>
            <a:pPr marL="127000" lvl="0" indent="0" algn="l" rtl="0">
              <a:spcBef>
                <a:spcPts val="0"/>
              </a:spcBef>
              <a:spcAft>
                <a:spcPts val="0"/>
              </a:spcAft>
              <a:buClr>
                <a:schemeClr val="lt1"/>
              </a:buClr>
              <a:buSzPts val="1600"/>
              <a:buNone/>
            </a:pPr>
            <a:r>
              <a:rPr lang="en-US" sz="1800" dirty="0" err="1">
                <a:solidFill>
                  <a:schemeClr val="lt1"/>
                </a:solidFill>
                <a:latin typeface="Anybody"/>
                <a:ea typeface="Anybody"/>
                <a:cs typeface="Anybody"/>
                <a:sym typeface="Anybody"/>
              </a:rPr>
              <a:t>Uzņēmumu</a:t>
            </a:r>
            <a:r>
              <a:rPr lang="en-US" sz="1800" dirty="0">
                <a:solidFill>
                  <a:schemeClr val="lt1"/>
                </a:solidFill>
                <a:latin typeface="Anybody"/>
                <a:ea typeface="Anybody"/>
                <a:cs typeface="Anybody"/>
                <a:sym typeface="Anybody"/>
              </a:rPr>
              <a:t> </a:t>
            </a:r>
            <a:r>
              <a:rPr lang="en-US" sz="1800" dirty="0" err="1">
                <a:solidFill>
                  <a:schemeClr val="lt1"/>
                </a:solidFill>
                <a:latin typeface="Anybody"/>
                <a:ea typeface="Anybody"/>
                <a:cs typeface="Anybody"/>
                <a:sym typeface="Anybody"/>
              </a:rPr>
              <a:t>saliedēšanās</a:t>
            </a:r>
            <a:r>
              <a:rPr lang="en-US" sz="1800" dirty="0">
                <a:solidFill>
                  <a:schemeClr val="lt1"/>
                </a:solidFill>
                <a:latin typeface="Anybody"/>
                <a:ea typeface="Anybody"/>
                <a:cs typeface="Anybody"/>
                <a:sym typeface="Anybody"/>
              </a:rPr>
              <a:t> </a:t>
            </a:r>
            <a:r>
              <a:rPr lang="en-US" sz="1800" dirty="0" err="1">
                <a:solidFill>
                  <a:schemeClr val="lt1"/>
                </a:solidFill>
                <a:latin typeface="Anybody"/>
                <a:ea typeface="Anybody"/>
                <a:cs typeface="Anybody"/>
                <a:sym typeface="Anybody"/>
              </a:rPr>
              <a:t>pasākumi</a:t>
            </a:r>
            <a:r>
              <a:rPr lang="en-US" sz="1800" dirty="0">
                <a:solidFill>
                  <a:schemeClr val="lt1"/>
                </a:solidFill>
                <a:latin typeface="Anybody"/>
                <a:ea typeface="Anybody"/>
                <a:cs typeface="Anybody"/>
                <a:sym typeface="Anybody"/>
              </a:rPr>
              <a:t> </a:t>
            </a:r>
            <a:endParaRPr lang="lv-LV" sz="1800" dirty="0">
              <a:solidFill>
                <a:schemeClr val="lt1"/>
              </a:solidFill>
              <a:latin typeface="Anybody"/>
              <a:ea typeface="Anybody"/>
              <a:cs typeface="Anybody"/>
              <a:sym typeface="Anybody"/>
            </a:endParaRPr>
          </a:p>
          <a:p>
            <a:pPr marL="127000" lvl="0" indent="0" algn="l" rtl="0">
              <a:spcBef>
                <a:spcPts val="0"/>
              </a:spcBef>
              <a:spcAft>
                <a:spcPts val="0"/>
              </a:spcAft>
              <a:buClr>
                <a:schemeClr val="lt1"/>
              </a:buClr>
              <a:buSzPts val="1600"/>
              <a:buNone/>
            </a:pPr>
            <a:endParaRPr sz="1800" dirty="0">
              <a:solidFill>
                <a:schemeClr val="lt1"/>
              </a:solidFill>
              <a:latin typeface="Anybody"/>
              <a:ea typeface="Anybody"/>
              <a:cs typeface="Anybody"/>
              <a:sym typeface="Anybody"/>
            </a:endParaRPr>
          </a:p>
          <a:p>
            <a:pPr marL="127000" lvl="0" indent="0" algn="l" rtl="0">
              <a:spcBef>
                <a:spcPts val="0"/>
              </a:spcBef>
              <a:spcAft>
                <a:spcPts val="0"/>
              </a:spcAft>
              <a:buClr>
                <a:schemeClr val="lt1"/>
              </a:buClr>
              <a:buSzPts val="1600"/>
              <a:buNone/>
            </a:pPr>
            <a:r>
              <a:rPr lang="en-US" sz="1800" dirty="0" err="1">
                <a:solidFill>
                  <a:schemeClr val="lt1"/>
                </a:solidFill>
                <a:latin typeface="Anybody"/>
                <a:ea typeface="Anybody"/>
                <a:cs typeface="Anybody"/>
                <a:sym typeface="Anybody"/>
              </a:rPr>
              <a:t>Bērnu</a:t>
            </a:r>
            <a:r>
              <a:rPr lang="en-US" sz="1800" dirty="0">
                <a:solidFill>
                  <a:schemeClr val="lt1"/>
                </a:solidFill>
                <a:latin typeface="Anybody"/>
                <a:ea typeface="Anybody"/>
                <a:cs typeface="Anybody"/>
                <a:sym typeface="Anybody"/>
              </a:rPr>
              <a:t> </a:t>
            </a:r>
            <a:r>
              <a:rPr lang="en-US" sz="1800" dirty="0" err="1">
                <a:solidFill>
                  <a:schemeClr val="lt1"/>
                </a:solidFill>
                <a:latin typeface="Anybody"/>
                <a:ea typeface="Anybody"/>
                <a:cs typeface="Anybody"/>
                <a:sym typeface="Anybody"/>
              </a:rPr>
              <a:t>apmācību</a:t>
            </a:r>
            <a:r>
              <a:rPr lang="en-US" sz="1800" dirty="0">
                <a:solidFill>
                  <a:schemeClr val="lt1"/>
                </a:solidFill>
                <a:latin typeface="Anybody"/>
                <a:ea typeface="Anybody"/>
                <a:cs typeface="Anybody"/>
                <a:sym typeface="Anybody"/>
              </a:rPr>
              <a:t> </a:t>
            </a:r>
            <a:r>
              <a:rPr lang="en-US" sz="1800" dirty="0" err="1">
                <a:solidFill>
                  <a:schemeClr val="lt1"/>
                </a:solidFill>
                <a:latin typeface="Anybody"/>
                <a:ea typeface="Anybody"/>
                <a:cs typeface="Anybody"/>
                <a:sym typeface="Anybody"/>
              </a:rPr>
              <a:t>kurss</a:t>
            </a:r>
            <a:r>
              <a:rPr lang="en-US" sz="1800" dirty="0">
                <a:solidFill>
                  <a:schemeClr val="lt1"/>
                </a:solidFill>
                <a:latin typeface="Anybody"/>
                <a:ea typeface="Anybody"/>
                <a:cs typeface="Anybody"/>
                <a:sym typeface="Anybody"/>
              </a:rPr>
              <a:t>  </a:t>
            </a:r>
            <a:r>
              <a:rPr lang="en-US" sz="1800" dirty="0" err="1">
                <a:solidFill>
                  <a:schemeClr val="lt1"/>
                </a:solidFill>
                <a:latin typeface="Anybody"/>
                <a:ea typeface="Anybody"/>
                <a:cs typeface="Anybody"/>
                <a:sym typeface="Anybody"/>
              </a:rPr>
              <a:t>Līdz</a:t>
            </a:r>
            <a:r>
              <a:rPr lang="en-US" sz="1800" dirty="0">
                <a:solidFill>
                  <a:schemeClr val="lt1"/>
                </a:solidFill>
                <a:latin typeface="Anybody"/>
                <a:ea typeface="Anybody"/>
                <a:cs typeface="Anybody"/>
                <a:sym typeface="Anybody"/>
              </a:rPr>
              <a:t> 16 </a:t>
            </a:r>
            <a:r>
              <a:rPr lang="en-US" sz="1800" dirty="0" err="1">
                <a:solidFill>
                  <a:schemeClr val="lt1"/>
                </a:solidFill>
                <a:latin typeface="Anybody"/>
                <a:ea typeface="Anybody"/>
                <a:cs typeface="Anybody"/>
                <a:sym typeface="Anybody"/>
              </a:rPr>
              <a:t>gadu</a:t>
            </a:r>
            <a:r>
              <a:rPr lang="en-US" sz="1800" dirty="0">
                <a:solidFill>
                  <a:schemeClr val="lt1"/>
                </a:solidFill>
                <a:latin typeface="Anybody"/>
                <a:ea typeface="Anybody"/>
                <a:cs typeface="Anybody"/>
                <a:sym typeface="Anybody"/>
              </a:rPr>
              <a:t> </a:t>
            </a:r>
            <a:r>
              <a:rPr lang="en-US" sz="1800" dirty="0" err="1">
                <a:solidFill>
                  <a:schemeClr val="lt1"/>
                </a:solidFill>
                <a:latin typeface="Anybody"/>
                <a:ea typeface="Anybody"/>
                <a:cs typeface="Anybody"/>
                <a:sym typeface="Anybody"/>
              </a:rPr>
              <a:t>vecumam</a:t>
            </a:r>
            <a:r>
              <a:rPr lang="en-US" sz="1800" dirty="0">
                <a:solidFill>
                  <a:schemeClr val="lt1"/>
                </a:solidFill>
                <a:latin typeface="Anybody"/>
                <a:ea typeface="Anybody"/>
                <a:cs typeface="Anybody"/>
                <a:sym typeface="Anybody"/>
              </a:rPr>
              <a:t> </a:t>
            </a:r>
            <a:r>
              <a:rPr lang="en-US" sz="1800" dirty="0" err="1">
                <a:solidFill>
                  <a:schemeClr val="lt1"/>
                </a:solidFill>
                <a:latin typeface="Anybody"/>
                <a:ea typeface="Anybody"/>
                <a:cs typeface="Anybody"/>
                <a:sym typeface="Anybody"/>
              </a:rPr>
              <a:t>apmācības</a:t>
            </a:r>
            <a:r>
              <a:rPr lang="en-US" sz="1800" dirty="0">
                <a:solidFill>
                  <a:schemeClr val="lt1"/>
                </a:solidFill>
                <a:latin typeface="Anybody"/>
                <a:ea typeface="Anybody"/>
                <a:cs typeface="Anybody"/>
                <a:sym typeface="Anybody"/>
              </a:rPr>
              <a:t> bez </a:t>
            </a:r>
            <a:r>
              <a:rPr lang="en-US" sz="1800" dirty="0" err="1">
                <a:solidFill>
                  <a:schemeClr val="lt1"/>
                </a:solidFill>
                <a:latin typeface="Anybody"/>
                <a:ea typeface="Anybody"/>
                <a:cs typeface="Anybody"/>
                <a:sym typeface="Anybody"/>
              </a:rPr>
              <a:t>maksas</a:t>
            </a:r>
            <a:endParaRPr lang="lv-LV" sz="1800" dirty="0">
              <a:solidFill>
                <a:schemeClr val="lt1"/>
              </a:solidFill>
              <a:latin typeface="Anybody"/>
              <a:ea typeface="Anybody"/>
              <a:cs typeface="Anybody"/>
              <a:sym typeface="Anybody"/>
            </a:endParaRPr>
          </a:p>
          <a:p>
            <a:pPr marL="127000" lvl="0" indent="0" algn="l" rtl="0">
              <a:spcBef>
                <a:spcPts val="0"/>
              </a:spcBef>
              <a:spcAft>
                <a:spcPts val="0"/>
              </a:spcAft>
              <a:buClr>
                <a:schemeClr val="lt1"/>
              </a:buClr>
              <a:buSzPts val="1600"/>
              <a:buNone/>
            </a:pPr>
            <a:endParaRPr sz="1800" dirty="0">
              <a:solidFill>
                <a:schemeClr val="lt1"/>
              </a:solidFill>
              <a:latin typeface="Anybody"/>
              <a:ea typeface="Anybody"/>
              <a:cs typeface="Anybody"/>
              <a:sym typeface="Anybody"/>
            </a:endParaRPr>
          </a:p>
          <a:p>
            <a:pPr marL="127000" lvl="0" indent="0" algn="l" rtl="0">
              <a:spcBef>
                <a:spcPts val="0"/>
              </a:spcBef>
              <a:spcAft>
                <a:spcPts val="0"/>
              </a:spcAft>
              <a:buClr>
                <a:schemeClr val="lt1"/>
              </a:buClr>
              <a:buSzPts val="1600"/>
              <a:buNone/>
            </a:pPr>
            <a:r>
              <a:rPr lang="en-US" sz="1800" dirty="0">
                <a:solidFill>
                  <a:schemeClr val="lt1"/>
                </a:solidFill>
                <a:latin typeface="Anybody"/>
                <a:ea typeface="Anybody"/>
                <a:cs typeface="Anybody"/>
                <a:sym typeface="Anybody"/>
              </a:rPr>
              <a:t>FPV </a:t>
            </a:r>
            <a:r>
              <a:rPr lang="en-US" sz="1800" dirty="0" err="1">
                <a:solidFill>
                  <a:schemeClr val="lt1"/>
                </a:solidFill>
                <a:latin typeface="Anybody"/>
                <a:ea typeface="Anybody"/>
                <a:cs typeface="Anybody"/>
                <a:sym typeface="Anybody"/>
              </a:rPr>
              <a:t>drona</a:t>
            </a:r>
            <a:r>
              <a:rPr lang="en-US" sz="1800" dirty="0">
                <a:solidFill>
                  <a:schemeClr val="lt1"/>
                </a:solidFill>
                <a:latin typeface="Anybody"/>
                <a:ea typeface="Anybody"/>
                <a:cs typeface="Anybody"/>
                <a:sym typeface="Anybody"/>
              </a:rPr>
              <a:t> </a:t>
            </a:r>
            <a:r>
              <a:rPr lang="en-US" sz="1800" dirty="0" err="1">
                <a:solidFill>
                  <a:schemeClr val="lt1"/>
                </a:solidFill>
                <a:latin typeface="Anybody"/>
                <a:ea typeface="Anybody"/>
                <a:cs typeface="Anybody"/>
                <a:sym typeface="Anybody"/>
              </a:rPr>
              <a:t>izgatavošana&amp;lidošana</a:t>
            </a:r>
            <a:r>
              <a:rPr lang="en-US" sz="1800" dirty="0">
                <a:solidFill>
                  <a:schemeClr val="lt1"/>
                </a:solidFill>
                <a:latin typeface="Anybody"/>
                <a:ea typeface="Anybody"/>
                <a:cs typeface="Anybody"/>
                <a:sym typeface="Anybody"/>
              </a:rPr>
              <a:t> </a:t>
            </a:r>
            <a:endParaRPr lang="lv-LV" sz="1800" dirty="0">
              <a:solidFill>
                <a:schemeClr val="lt1"/>
              </a:solidFill>
              <a:latin typeface="Anybody"/>
              <a:ea typeface="Anybody"/>
              <a:cs typeface="Anybody"/>
              <a:sym typeface="Anybody"/>
            </a:endParaRPr>
          </a:p>
          <a:p>
            <a:pPr marL="127000" lvl="0" indent="0" algn="l" rtl="0">
              <a:spcBef>
                <a:spcPts val="0"/>
              </a:spcBef>
              <a:spcAft>
                <a:spcPts val="0"/>
              </a:spcAft>
              <a:buClr>
                <a:schemeClr val="lt1"/>
              </a:buClr>
              <a:buSzPts val="1600"/>
              <a:buNone/>
            </a:pPr>
            <a:endParaRPr sz="1800" dirty="0">
              <a:solidFill>
                <a:schemeClr val="lt1"/>
              </a:solidFill>
              <a:latin typeface="Anybody"/>
              <a:ea typeface="Anybody"/>
              <a:cs typeface="Anybody"/>
              <a:sym typeface="Anybody"/>
            </a:endParaRPr>
          </a:p>
          <a:p>
            <a:pPr marL="127000" lvl="0" indent="0" algn="l" rtl="0">
              <a:spcBef>
                <a:spcPts val="0"/>
              </a:spcBef>
              <a:spcAft>
                <a:spcPts val="0"/>
              </a:spcAft>
              <a:buClr>
                <a:schemeClr val="lt1"/>
              </a:buClr>
              <a:buSzPts val="1600"/>
              <a:buNone/>
            </a:pPr>
            <a:r>
              <a:rPr lang="en-US" sz="1800" dirty="0" err="1">
                <a:solidFill>
                  <a:schemeClr val="lt1"/>
                </a:solidFill>
                <a:latin typeface="Anybody"/>
                <a:ea typeface="Anybody"/>
                <a:cs typeface="Anybody"/>
                <a:sym typeface="Anybody"/>
              </a:rPr>
              <a:t>Kvadrkopteru</a:t>
            </a:r>
            <a:r>
              <a:rPr lang="en-US" sz="1800" dirty="0">
                <a:solidFill>
                  <a:schemeClr val="lt1"/>
                </a:solidFill>
                <a:latin typeface="Anybody"/>
                <a:ea typeface="Anybody"/>
                <a:cs typeface="Anybody"/>
                <a:sym typeface="Anybody"/>
              </a:rPr>
              <a:t> </a:t>
            </a:r>
            <a:r>
              <a:rPr lang="en-US" sz="1800" dirty="0" err="1">
                <a:solidFill>
                  <a:schemeClr val="lt1"/>
                </a:solidFill>
                <a:latin typeface="Anybody"/>
                <a:ea typeface="Anybody"/>
                <a:cs typeface="Anybody"/>
                <a:sym typeface="Anybody"/>
              </a:rPr>
              <a:t>lidošana</a:t>
            </a:r>
            <a:endParaRPr lang="lv-LV" sz="1800" dirty="0">
              <a:solidFill>
                <a:schemeClr val="lt1"/>
              </a:solidFill>
              <a:latin typeface="Anybody"/>
              <a:ea typeface="Anybody"/>
              <a:cs typeface="Anybody"/>
              <a:sym typeface="Anybody"/>
            </a:endParaRPr>
          </a:p>
          <a:p>
            <a:pPr marL="127000" lvl="0" indent="0" algn="l" rtl="0">
              <a:spcBef>
                <a:spcPts val="0"/>
              </a:spcBef>
              <a:spcAft>
                <a:spcPts val="0"/>
              </a:spcAft>
              <a:buClr>
                <a:schemeClr val="lt1"/>
              </a:buClr>
              <a:buSzPts val="1600"/>
              <a:buNone/>
            </a:pPr>
            <a:endParaRPr sz="1800" dirty="0">
              <a:solidFill>
                <a:schemeClr val="lt1"/>
              </a:solidFill>
              <a:latin typeface="Anybody"/>
              <a:ea typeface="Anybody"/>
              <a:cs typeface="Anybody"/>
              <a:sym typeface="Anybody"/>
            </a:endParaRPr>
          </a:p>
          <a:p>
            <a:pPr marL="127000" lvl="0" indent="0" algn="l" rtl="0">
              <a:spcBef>
                <a:spcPts val="0"/>
              </a:spcBef>
              <a:spcAft>
                <a:spcPts val="0"/>
              </a:spcAft>
              <a:buClr>
                <a:schemeClr val="lt1"/>
              </a:buClr>
              <a:buSzPts val="1600"/>
              <a:buNone/>
            </a:pPr>
            <a:r>
              <a:rPr lang="en-US" sz="1800" dirty="0" err="1">
                <a:solidFill>
                  <a:schemeClr val="lt1"/>
                </a:solidFill>
                <a:latin typeface="Anybody"/>
                <a:ea typeface="Anybody"/>
                <a:cs typeface="Anybody"/>
                <a:sym typeface="Anybody"/>
              </a:rPr>
              <a:t>Individuālās</a:t>
            </a:r>
            <a:r>
              <a:rPr lang="en-US" sz="1800" dirty="0">
                <a:solidFill>
                  <a:schemeClr val="lt1"/>
                </a:solidFill>
                <a:latin typeface="Anybody"/>
                <a:ea typeface="Anybody"/>
                <a:cs typeface="Anybody"/>
                <a:sym typeface="Anybody"/>
              </a:rPr>
              <a:t> </a:t>
            </a:r>
            <a:r>
              <a:rPr lang="en-US" sz="1800" dirty="0" err="1">
                <a:solidFill>
                  <a:schemeClr val="lt1"/>
                </a:solidFill>
                <a:latin typeface="Anybody"/>
                <a:ea typeface="Anybody"/>
                <a:cs typeface="Anybody"/>
                <a:sym typeface="Anybody"/>
              </a:rPr>
              <a:t>nodarbības</a:t>
            </a:r>
            <a:r>
              <a:rPr lang="en-US" sz="1800" dirty="0">
                <a:solidFill>
                  <a:schemeClr val="lt1"/>
                </a:solidFill>
                <a:latin typeface="Anybody"/>
                <a:ea typeface="Anybody"/>
                <a:cs typeface="Anybody"/>
                <a:sym typeface="Anybody"/>
              </a:rPr>
              <a:t> </a:t>
            </a:r>
            <a:endParaRPr sz="1800" dirty="0">
              <a:solidFill>
                <a:schemeClr val="lt1"/>
              </a:solidFill>
              <a:latin typeface="Anybody"/>
              <a:ea typeface="Anybody"/>
              <a:cs typeface="Anybody"/>
              <a:sym typeface="Anybody"/>
            </a:endParaRPr>
          </a:p>
          <a:p>
            <a:pPr marL="0" lvl="0" indent="0" algn="l" rtl="0">
              <a:spcBef>
                <a:spcPts val="1000"/>
              </a:spcBef>
              <a:spcAft>
                <a:spcPts val="0"/>
              </a:spcAft>
              <a:buNone/>
            </a:pPr>
            <a:endParaRPr sz="1600" dirty="0">
              <a:solidFill>
                <a:schemeClr val="lt1"/>
              </a:solidFill>
              <a:latin typeface="Anybody"/>
              <a:ea typeface="Anybody"/>
              <a:cs typeface="Anybody"/>
              <a:sym typeface="Anybody"/>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74">
          <a:extLst>
            <a:ext uri="{FF2B5EF4-FFF2-40B4-BE49-F238E27FC236}">
              <a16:creationId xmlns:a16="http://schemas.microsoft.com/office/drawing/2014/main" id="{73D9668D-BB5A-2333-27BF-C359C4D0F98C}"/>
            </a:ext>
          </a:extLst>
        </p:cNvPr>
        <p:cNvGrpSpPr/>
        <p:nvPr/>
      </p:nvGrpSpPr>
      <p:grpSpPr>
        <a:xfrm>
          <a:off x="0" y="0"/>
          <a:ext cx="0" cy="0"/>
          <a:chOff x="0" y="0"/>
          <a:chExt cx="0" cy="0"/>
        </a:xfrm>
      </p:grpSpPr>
      <p:pic>
        <p:nvPicPr>
          <p:cNvPr id="75" name="Google Shape;75;p1">
            <a:extLst>
              <a:ext uri="{FF2B5EF4-FFF2-40B4-BE49-F238E27FC236}">
                <a16:creationId xmlns:a16="http://schemas.microsoft.com/office/drawing/2014/main" id="{BA8585B2-83F5-54C3-7A00-5E45108823B0}"/>
              </a:ext>
            </a:extLst>
          </p:cNvPr>
          <p:cNvPicPr preferRelativeResize="0"/>
          <p:nvPr/>
        </p:nvPicPr>
        <p:blipFill>
          <a:blip r:embed="rId3">
            <a:alphaModFix/>
          </a:blip>
          <a:stretch>
            <a:fillRect/>
          </a:stretch>
        </p:blipFill>
        <p:spPr>
          <a:xfrm>
            <a:off x="-213600" y="0"/>
            <a:ext cx="12619208" cy="6858000"/>
          </a:xfrm>
          <a:prstGeom prst="rect">
            <a:avLst/>
          </a:prstGeom>
          <a:noFill/>
          <a:ln>
            <a:noFill/>
          </a:ln>
        </p:spPr>
      </p:pic>
      <p:pic>
        <p:nvPicPr>
          <p:cNvPr id="3" name="Attēls 2">
            <a:extLst>
              <a:ext uri="{FF2B5EF4-FFF2-40B4-BE49-F238E27FC236}">
                <a16:creationId xmlns:a16="http://schemas.microsoft.com/office/drawing/2014/main" id="{F52A985A-5E61-8FDE-372D-D76CB6A10A88}"/>
              </a:ext>
            </a:extLst>
          </p:cNvPr>
          <p:cNvPicPr>
            <a:picLocks noChangeAspect="1"/>
          </p:cNvPicPr>
          <p:nvPr/>
        </p:nvPicPr>
        <p:blipFill>
          <a:blip r:embed="rId4"/>
          <a:stretch>
            <a:fillRect/>
          </a:stretch>
        </p:blipFill>
        <p:spPr>
          <a:xfrm>
            <a:off x="1885406" y="271054"/>
            <a:ext cx="8421188" cy="6315891"/>
          </a:xfrm>
          <a:prstGeom prst="rect">
            <a:avLst/>
          </a:prstGeom>
        </p:spPr>
      </p:pic>
    </p:spTree>
    <p:extLst>
      <p:ext uri="{BB962C8B-B14F-4D97-AF65-F5344CB8AC3E}">
        <p14:creationId xmlns:p14="http://schemas.microsoft.com/office/powerpoint/2010/main" val="2749334215"/>
      </p:ext>
    </p:extLst>
  </p:cSld>
  <p:clrMapOvr>
    <a:masterClrMapping/>
  </p:clrMapOvr>
</p:sld>
</file>

<file path=ppt/theme/theme1.xml><?xml version="1.0" encoding="utf-8"?>
<a:theme xmlns:a="http://schemas.openxmlformats.org/drawingml/2006/main" name="Office Theme">
  <a:themeElements>
    <a:clrScheme name="Drone House">
      <a:dk1>
        <a:srgbClr val="372F2C"/>
      </a:dk1>
      <a:lt1>
        <a:srgbClr val="F4F4F4"/>
      </a:lt1>
      <a:dk2>
        <a:srgbClr val="91ABA8"/>
      </a:dk2>
      <a:lt2>
        <a:srgbClr val="FFFFFF"/>
      </a:lt2>
      <a:accent1>
        <a:srgbClr val="FFEC00"/>
      </a:accent1>
      <a:accent2>
        <a:srgbClr val="C09059"/>
      </a:accent2>
      <a:accent3>
        <a:srgbClr val="6980BF"/>
      </a:accent3>
      <a:accent4>
        <a:srgbClr val="F4F4F4"/>
      </a:accent4>
      <a:accent5>
        <a:srgbClr val="F4F4F4"/>
      </a:accent5>
      <a:accent6>
        <a:srgbClr val="F4F4F4"/>
      </a:accent6>
      <a:hlink>
        <a:srgbClr val="F4F4F4"/>
      </a:hlink>
      <a:folHlink>
        <a:srgbClr val="F4F4F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Drone House">
      <a:dk1>
        <a:srgbClr val="372F2C"/>
      </a:dk1>
      <a:lt1>
        <a:srgbClr val="F4F4F4"/>
      </a:lt1>
      <a:dk2>
        <a:srgbClr val="91ABA8"/>
      </a:dk2>
      <a:lt2>
        <a:srgbClr val="FFFFFF"/>
      </a:lt2>
      <a:accent1>
        <a:srgbClr val="FFEC00"/>
      </a:accent1>
      <a:accent2>
        <a:srgbClr val="C09059"/>
      </a:accent2>
      <a:accent3>
        <a:srgbClr val="6980BF"/>
      </a:accent3>
      <a:accent4>
        <a:srgbClr val="F4F4F4"/>
      </a:accent4>
      <a:accent5>
        <a:srgbClr val="F4F4F4"/>
      </a:accent5>
      <a:accent6>
        <a:srgbClr val="F4F4F4"/>
      </a:accent6>
      <a:hlink>
        <a:srgbClr val="F4F4F4"/>
      </a:hlink>
      <a:folHlink>
        <a:srgbClr val="F4F4F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2e10b195-476f-4749-aa6a-37997bff3ea2}" enabled="1" method="Standard" siteId="{5d0f951f-1a04-49b6-81a7-4b3f786368a6}" contentBits="0" removed="0"/>
</clbl:labelList>
</file>

<file path=docProps/app.xml><?xml version="1.0" encoding="utf-8"?>
<Properties xmlns="http://schemas.openxmlformats.org/officeDocument/2006/extended-properties" xmlns:vt="http://schemas.openxmlformats.org/officeDocument/2006/docPropsVTypes">
  <TotalTime>5230</TotalTime>
  <Words>532</Words>
  <Application>Microsoft Office PowerPoint</Application>
  <PresentationFormat>Platekrāna</PresentationFormat>
  <Paragraphs>85</Paragraphs>
  <Slides>13</Slides>
  <Notes>13</Notes>
  <HiddenSlides>0</HiddenSlides>
  <MMClips>0</MMClips>
  <ScaleCrop>false</ScaleCrop>
  <HeadingPairs>
    <vt:vector size="6" baseType="variant">
      <vt:variant>
        <vt:lpstr>Lietotie fonti</vt:lpstr>
      </vt:variant>
      <vt:variant>
        <vt:i4>10</vt:i4>
      </vt:variant>
      <vt:variant>
        <vt:lpstr>Dizains</vt:lpstr>
      </vt:variant>
      <vt:variant>
        <vt:i4>3</vt:i4>
      </vt:variant>
      <vt:variant>
        <vt:lpstr>Slaidu virsraksti</vt:lpstr>
      </vt:variant>
      <vt:variant>
        <vt:i4>13</vt:i4>
      </vt:variant>
    </vt:vector>
  </HeadingPairs>
  <TitlesOfParts>
    <vt:vector size="26" baseType="lpstr">
      <vt:lpstr>Tektur</vt:lpstr>
      <vt:lpstr>Anybody</vt:lpstr>
      <vt:lpstr>Calibri</vt:lpstr>
      <vt:lpstr>Host Grotesk SemiBold</vt:lpstr>
      <vt:lpstr>Noto Sans Symbols</vt:lpstr>
      <vt:lpstr>Arial</vt:lpstr>
      <vt:lpstr>Verdana</vt:lpstr>
      <vt:lpstr>Aptos</vt:lpstr>
      <vt:lpstr>Play</vt:lpstr>
      <vt:lpstr>Host Grotesk</vt:lpstr>
      <vt:lpstr>Office Theme</vt:lpstr>
      <vt:lpstr>1_Office Theme</vt:lpstr>
      <vt:lpstr>2_Office Theme</vt:lpstr>
      <vt:lpstr>PowerPoint prezentācija</vt:lpstr>
      <vt:lpstr>Galvenie finanšu rādītāji 2025.gadā </vt:lpstr>
      <vt:lpstr>Galvenie finanšu rādītāji 2025.gadā </vt:lpstr>
      <vt:lpstr>Galvenie finanšu rādītāji 2025.gadā </vt:lpstr>
      <vt:lpstr>Galvenie finanšu rādītāji 2025.gadā </vt:lpstr>
      <vt:lpstr>Galvenie finanšu rādītāji 2025.gadā </vt:lpstr>
      <vt:lpstr>Galvenie finanšu rādītāji 2025.gadā </vt:lpstr>
      <vt:lpstr>PowerPoint prezentācija</vt:lpstr>
      <vt:lpstr>PowerPoint prezentācija</vt:lpstr>
      <vt:lpstr>Kas ir Drone House?</vt:lpstr>
      <vt:lpstr>Kādēļ tas ir būtiski šobrīd? </vt:lpstr>
      <vt:lpstr>Apmācību programmas </vt:lpstr>
      <vt:lpstr>PowerPoint prezentācija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Microsoft Office User</dc:creator>
  <cp:lastModifiedBy>Dana Naunikas</cp:lastModifiedBy>
  <cp:revision>11</cp:revision>
  <dcterms:created xsi:type="dcterms:W3CDTF">2026-03-17T07:34:41Z</dcterms:created>
  <dcterms:modified xsi:type="dcterms:W3CDTF">2026-05-07T13:30:08Z</dcterms:modified>
</cp:coreProperties>
</file>