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5"/>
  </p:notesMasterIdLst>
  <p:sldIdLst>
    <p:sldId id="256" r:id="rId5"/>
    <p:sldId id="598" r:id="rId6"/>
    <p:sldId id="625" r:id="rId7"/>
    <p:sldId id="611" r:id="rId8"/>
    <p:sldId id="614" r:id="rId9"/>
    <p:sldId id="606" r:id="rId10"/>
    <p:sldId id="603" r:id="rId11"/>
    <p:sldId id="605" r:id="rId12"/>
    <p:sldId id="604" r:id="rId13"/>
    <p:sldId id="612" r:id="rId14"/>
    <p:sldId id="602" r:id="rId15"/>
    <p:sldId id="608" r:id="rId16"/>
    <p:sldId id="601" r:id="rId17"/>
    <p:sldId id="618" r:id="rId18"/>
    <p:sldId id="610" r:id="rId19"/>
    <p:sldId id="616" r:id="rId20"/>
    <p:sldId id="621" r:id="rId21"/>
    <p:sldId id="626" r:id="rId22"/>
    <p:sldId id="619" r:id="rId23"/>
    <p:sldId id="574" r:id="rId24"/>
  </p:sldIdLst>
  <p:sldSz cx="10160000" cy="5715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37FD4B-7A1B-27D8-18A2-E6B220F2B270}" name="Andris Soms" initials="AS" userId="S::andris.soms@daba.gov.lv::f4ee8868-b68e-4dbf-a28c-8975e39ccb5d" providerId="AD"/>
  <p188:author id="{5211174F-79FE-7C64-CE1C-9F138EDC0903}" name="Elīna Ezeriņa" initials="EE" userId="S::elina.ezerina@daba.gov.lv::1649bd42-758d-4281-bee4-e796bff6685a" providerId="AD"/>
  <p188:author id="{5650E171-D016-5025-8775-6517C08BEEF9}" name="Gita Strode" initials="GS" userId="S::gita.strode@daba.gov.lv::80d05ba5-94c2-438a-9fae-858ea90eb831" providerId="AD"/>
  <p188:author id="{978A0DAF-B3D8-1CF8-B5D3-D879DA3908C6}" name="Ieva Lubarte" initials="IL" userId="S::ieva.lubarte@daba.gov.lv::e14fa988-6b17-41c3-8bc3-a4d427f34f0d" providerId="AD"/>
  <p188:author id="{EEAFB8CD-E4FF-68C4-981A-A2D09D232D83}" name="Laura Anteina" initials="LA" userId="S::laura.anteina@daba.gov.lv::0e7f51dc-0ab2-498c-951a-514c46b3e5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9933FF"/>
    <a:srgbClr val="CC00FF"/>
    <a:srgbClr val="0066CC"/>
    <a:srgbClr val="008080"/>
    <a:srgbClr val="00CC99"/>
    <a:srgbClr val="197B39"/>
    <a:srgbClr val="188C54"/>
    <a:srgbClr val="0C503D"/>
    <a:srgbClr val="196B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F181E8-2C5F-D3D7-445C-574E0497F73A}" v="23" dt="2026-02-17T17:12:31.008"/>
    <p1510:client id="{A19C02CE-0317-86E2-4650-27251FBF1043}" v="16" dt="2026-02-17T08:59:05.634"/>
    <p1510:client id="{A661E331-276C-3B3A-72D7-FFE5697C28E6}" v="93" dt="2026-02-16T20:02:56.607"/>
    <p1510:client id="{C97AD65B-990F-DE4A-A0B0-EE3476A5243E}" v="327" dt="2026-02-17T07:42:00.763"/>
    <p1510:client id="{DD2BF280-1043-447A-8796-C51E6AA1C732}" v="1304" dt="2026-02-17T09:14:38.478"/>
    <p1510:client id="{EF5D7071-8DBF-99F0-2CDB-D169B717BBDB}" v="2" dt="2026-02-16T14:57:57.1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62" autoAdjust="0"/>
  </p:normalViewPr>
  <p:slideViewPr>
    <p:cSldViewPr snapToGrid="0">
      <p:cViewPr varScale="1">
        <p:scale>
          <a:sx n="104" d="100"/>
          <a:sy n="104" d="100"/>
        </p:scale>
        <p:origin x="1416" y="10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image" Target="../media/image32.jpg"/><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a:t>Grafika</a:t>
            </a:r>
            <a:r>
              <a:rPr lang="lv-LV" baseline="0"/>
              <a:t> nosaukums</a:t>
            </a:r>
            <a:endParaRPr lang="lv-LV"/>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view3D>
      <c:rotX val="40"/>
      <c:rotY val="21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7198136868505912E-2"/>
          <c:y val="0.11360583722786106"/>
          <c:w val="0.96847008240773913"/>
          <c:h val="0.78678936557368673"/>
        </c:manualLayout>
      </c:layout>
      <c:pie3DChart>
        <c:varyColors val="1"/>
        <c:ser>
          <c:idx val="0"/>
          <c:order val="0"/>
          <c:tx>
            <c:strRef>
              <c:f>Sheet1!$A$2</c:f>
              <c:strCache>
                <c:ptCount val="1"/>
                <c:pt idx="0">
                  <c:v>Category 1</c:v>
                </c:pt>
              </c:strCache>
            </c:strRef>
          </c:tx>
          <c:dPt>
            <c:idx val="0"/>
            <c:bubble3D val="0"/>
            <c:spPr>
              <a:solidFill>
                <a:srgbClr val="29702A"/>
              </a:solidFill>
              <a:ln>
                <a:noFill/>
              </a:ln>
              <a:effectLst/>
              <a:sp3d/>
            </c:spPr>
            <c:extLst>
              <c:ext xmlns:c16="http://schemas.microsoft.com/office/drawing/2014/chart" uri="{C3380CC4-5D6E-409C-BE32-E72D297353CC}">
                <c16:uniqueId val="{00000001-1868-4CAB-A4EF-FA98D68067D8}"/>
              </c:ext>
            </c:extLst>
          </c:dPt>
          <c:dPt>
            <c:idx val="1"/>
            <c:bubble3D val="0"/>
            <c:spPr>
              <a:solidFill>
                <a:srgbClr val="C1DE9F"/>
              </a:solidFill>
              <a:ln>
                <a:noFill/>
              </a:ln>
              <a:effectLst/>
              <a:sp3d/>
            </c:spPr>
            <c:extLst>
              <c:ext xmlns:c16="http://schemas.microsoft.com/office/drawing/2014/chart" uri="{C3380CC4-5D6E-409C-BE32-E72D297353CC}">
                <c16:uniqueId val="{00000003-1868-4CAB-A4EF-FA98D68067D8}"/>
              </c:ext>
            </c:extLst>
          </c:dPt>
          <c:dPt>
            <c:idx val="2"/>
            <c:bubble3D val="0"/>
            <c:spPr>
              <a:solidFill>
                <a:srgbClr val="85BD40"/>
              </a:solidFill>
              <a:ln>
                <a:noFill/>
              </a:ln>
              <a:effectLst/>
              <a:sp3d/>
            </c:spPr>
            <c:extLst>
              <c:ext xmlns:c16="http://schemas.microsoft.com/office/drawing/2014/chart" uri="{C3380CC4-5D6E-409C-BE32-E72D297353CC}">
                <c16:uniqueId val="{00000005-1868-4CAB-A4EF-FA98D68067D8}"/>
              </c:ext>
            </c:extLst>
          </c:dPt>
          <c:cat>
            <c:strRef>
              <c:f>Sheet1!$B$1:$D$1</c:f>
              <c:strCache>
                <c:ptCount val="3"/>
                <c:pt idx="0">
                  <c:v>Series 1</c:v>
                </c:pt>
                <c:pt idx="1">
                  <c:v>Series 2</c:v>
                </c:pt>
                <c:pt idx="2">
                  <c:v>Series 3</c:v>
                </c:pt>
              </c:strCache>
            </c:strRef>
          </c:cat>
          <c:val>
            <c:numRef>
              <c:f>Sheet1!$B$2:$D$2</c:f>
              <c:numCache>
                <c:formatCode>General</c:formatCode>
                <c:ptCount val="3"/>
                <c:pt idx="0">
                  <c:v>4.3</c:v>
                </c:pt>
                <c:pt idx="1">
                  <c:v>2.4</c:v>
                </c:pt>
                <c:pt idx="2">
                  <c:v>2</c:v>
                </c:pt>
              </c:numCache>
            </c:numRef>
          </c:val>
          <c:extLst>
            <c:ext xmlns:c16="http://schemas.microsoft.com/office/drawing/2014/chart" uri="{C3380CC4-5D6E-409C-BE32-E72D297353CC}">
              <c16:uniqueId val="{00000006-1868-4CAB-A4EF-FA98D68067D8}"/>
            </c:ext>
          </c:extLst>
        </c:ser>
        <c:ser>
          <c:idx val="1"/>
          <c:order val="1"/>
          <c:tx>
            <c:strRef>
              <c:f>Sheet1!$A$3</c:f>
              <c:strCache>
                <c:ptCount val="1"/>
                <c:pt idx="0">
                  <c:v>Category 2</c:v>
                </c:pt>
              </c:strCache>
            </c:strRef>
          </c:tx>
          <c:dPt>
            <c:idx val="0"/>
            <c:bubble3D val="0"/>
            <c:spPr>
              <a:solidFill>
                <a:schemeClr val="accent1"/>
              </a:solidFill>
              <a:ln>
                <a:noFill/>
              </a:ln>
              <a:effectLst/>
              <a:sp3d/>
            </c:spPr>
            <c:extLst>
              <c:ext xmlns:c16="http://schemas.microsoft.com/office/drawing/2014/chart" uri="{C3380CC4-5D6E-409C-BE32-E72D297353CC}">
                <c16:uniqueId val="{00000008-1868-4CAB-A4EF-FA98D68067D8}"/>
              </c:ext>
            </c:extLst>
          </c:dPt>
          <c:dPt>
            <c:idx val="1"/>
            <c:bubble3D val="0"/>
            <c:spPr>
              <a:solidFill>
                <a:schemeClr val="accent2"/>
              </a:solidFill>
              <a:ln>
                <a:noFill/>
              </a:ln>
              <a:effectLst/>
              <a:sp3d/>
            </c:spPr>
            <c:extLst>
              <c:ext xmlns:c16="http://schemas.microsoft.com/office/drawing/2014/chart" uri="{C3380CC4-5D6E-409C-BE32-E72D297353CC}">
                <c16:uniqueId val="{0000000A-1868-4CAB-A4EF-FA98D68067D8}"/>
              </c:ext>
            </c:extLst>
          </c:dPt>
          <c:dPt>
            <c:idx val="2"/>
            <c:bubble3D val="0"/>
            <c:spPr>
              <a:solidFill>
                <a:schemeClr val="accent3"/>
              </a:solidFill>
              <a:ln>
                <a:noFill/>
              </a:ln>
              <a:effectLst/>
              <a:sp3d/>
            </c:spPr>
            <c:extLst>
              <c:ext xmlns:c16="http://schemas.microsoft.com/office/drawing/2014/chart" uri="{C3380CC4-5D6E-409C-BE32-E72D297353CC}">
                <c16:uniqueId val="{0000000C-1868-4CAB-A4EF-FA98D68067D8}"/>
              </c:ext>
            </c:extLst>
          </c:dPt>
          <c:cat>
            <c:strRef>
              <c:f>Sheet1!$B$1:$D$1</c:f>
              <c:strCache>
                <c:ptCount val="3"/>
                <c:pt idx="0">
                  <c:v>Series 1</c:v>
                </c:pt>
                <c:pt idx="1">
                  <c:v>Series 2</c:v>
                </c:pt>
                <c:pt idx="2">
                  <c:v>Series 3</c:v>
                </c:pt>
              </c:strCache>
            </c:strRef>
          </c:cat>
          <c:val>
            <c:numRef>
              <c:f>Sheet1!$B$3:$D$3</c:f>
              <c:numCache>
                <c:formatCode>General</c:formatCode>
                <c:ptCount val="3"/>
                <c:pt idx="0">
                  <c:v>2.5</c:v>
                </c:pt>
                <c:pt idx="1">
                  <c:v>4.4000000000000004</c:v>
                </c:pt>
                <c:pt idx="2">
                  <c:v>2</c:v>
                </c:pt>
              </c:numCache>
            </c:numRef>
          </c:val>
          <c:extLst>
            <c:ext xmlns:c16="http://schemas.microsoft.com/office/drawing/2014/chart" uri="{C3380CC4-5D6E-409C-BE32-E72D297353CC}">
              <c16:uniqueId val="{0000000D-1868-4CAB-A4EF-FA98D68067D8}"/>
            </c:ext>
          </c:extLst>
        </c:ser>
        <c:ser>
          <c:idx val="2"/>
          <c:order val="2"/>
          <c:tx>
            <c:strRef>
              <c:f>Sheet1!$A$4</c:f>
              <c:strCache>
                <c:ptCount val="1"/>
                <c:pt idx="0">
                  <c:v>Category 3</c:v>
                </c:pt>
              </c:strCache>
            </c:strRef>
          </c:tx>
          <c:dPt>
            <c:idx val="0"/>
            <c:bubble3D val="0"/>
            <c:spPr>
              <a:solidFill>
                <a:schemeClr val="accent1"/>
              </a:solidFill>
              <a:ln>
                <a:noFill/>
              </a:ln>
              <a:effectLst/>
              <a:sp3d/>
            </c:spPr>
            <c:extLst>
              <c:ext xmlns:c16="http://schemas.microsoft.com/office/drawing/2014/chart" uri="{C3380CC4-5D6E-409C-BE32-E72D297353CC}">
                <c16:uniqueId val="{0000000F-1868-4CAB-A4EF-FA98D68067D8}"/>
              </c:ext>
            </c:extLst>
          </c:dPt>
          <c:dPt>
            <c:idx val="1"/>
            <c:bubble3D val="0"/>
            <c:spPr>
              <a:solidFill>
                <a:schemeClr val="accent2"/>
              </a:solidFill>
              <a:ln>
                <a:noFill/>
              </a:ln>
              <a:effectLst/>
              <a:sp3d/>
            </c:spPr>
            <c:extLst>
              <c:ext xmlns:c16="http://schemas.microsoft.com/office/drawing/2014/chart" uri="{C3380CC4-5D6E-409C-BE32-E72D297353CC}">
                <c16:uniqueId val="{00000011-1868-4CAB-A4EF-FA98D68067D8}"/>
              </c:ext>
            </c:extLst>
          </c:dPt>
          <c:dPt>
            <c:idx val="2"/>
            <c:bubble3D val="0"/>
            <c:spPr>
              <a:solidFill>
                <a:schemeClr val="accent3"/>
              </a:solidFill>
              <a:ln>
                <a:noFill/>
              </a:ln>
              <a:effectLst/>
              <a:sp3d/>
            </c:spPr>
            <c:extLst>
              <c:ext xmlns:c16="http://schemas.microsoft.com/office/drawing/2014/chart" uri="{C3380CC4-5D6E-409C-BE32-E72D297353CC}">
                <c16:uniqueId val="{00000013-1868-4CAB-A4EF-FA98D68067D8}"/>
              </c:ext>
            </c:extLst>
          </c:dPt>
          <c:cat>
            <c:strRef>
              <c:f>Sheet1!$B$1:$D$1</c:f>
              <c:strCache>
                <c:ptCount val="3"/>
                <c:pt idx="0">
                  <c:v>Series 1</c:v>
                </c:pt>
                <c:pt idx="1">
                  <c:v>Series 2</c:v>
                </c:pt>
                <c:pt idx="2">
                  <c:v>Series 3</c:v>
                </c:pt>
              </c:strCache>
            </c:strRef>
          </c:cat>
          <c:val>
            <c:numRef>
              <c:f>Sheet1!$B$4:$D$4</c:f>
              <c:numCache>
                <c:formatCode>General</c:formatCode>
                <c:ptCount val="3"/>
                <c:pt idx="0">
                  <c:v>3.5</c:v>
                </c:pt>
                <c:pt idx="1">
                  <c:v>1.8</c:v>
                </c:pt>
                <c:pt idx="2">
                  <c:v>3</c:v>
                </c:pt>
              </c:numCache>
            </c:numRef>
          </c:val>
          <c:extLst>
            <c:ext xmlns:c16="http://schemas.microsoft.com/office/drawing/2014/chart" uri="{C3380CC4-5D6E-409C-BE32-E72D297353CC}">
              <c16:uniqueId val="{00000014-1868-4CAB-A4EF-FA98D68067D8}"/>
            </c:ext>
          </c:extLst>
        </c:ser>
        <c:ser>
          <c:idx val="3"/>
          <c:order val="3"/>
          <c:tx>
            <c:strRef>
              <c:f>Sheet1!$A$5</c:f>
              <c:strCache>
                <c:ptCount val="1"/>
                <c:pt idx="0">
                  <c:v>Category 4</c:v>
                </c:pt>
              </c:strCache>
            </c:strRef>
          </c:tx>
          <c:dPt>
            <c:idx val="0"/>
            <c:bubble3D val="0"/>
            <c:spPr>
              <a:solidFill>
                <a:schemeClr val="accent1"/>
              </a:solidFill>
              <a:ln>
                <a:noFill/>
              </a:ln>
              <a:effectLst/>
              <a:sp3d/>
            </c:spPr>
            <c:extLst>
              <c:ext xmlns:c16="http://schemas.microsoft.com/office/drawing/2014/chart" uri="{C3380CC4-5D6E-409C-BE32-E72D297353CC}">
                <c16:uniqueId val="{00000016-1868-4CAB-A4EF-FA98D68067D8}"/>
              </c:ext>
            </c:extLst>
          </c:dPt>
          <c:dPt>
            <c:idx val="1"/>
            <c:bubble3D val="0"/>
            <c:spPr>
              <a:solidFill>
                <a:schemeClr val="accent2"/>
              </a:solidFill>
              <a:ln>
                <a:noFill/>
              </a:ln>
              <a:effectLst/>
              <a:sp3d/>
            </c:spPr>
            <c:extLst>
              <c:ext xmlns:c16="http://schemas.microsoft.com/office/drawing/2014/chart" uri="{C3380CC4-5D6E-409C-BE32-E72D297353CC}">
                <c16:uniqueId val="{00000018-1868-4CAB-A4EF-FA98D68067D8}"/>
              </c:ext>
            </c:extLst>
          </c:dPt>
          <c:dPt>
            <c:idx val="2"/>
            <c:bubble3D val="0"/>
            <c:spPr>
              <a:solidFill>
                <a:schemeClr val="accent3"/>
              </a:solidFill>
              <a:ln>
                <a:noFill/>
              </a:ln>
              <a:effectLst/>
              <a:sp3d/>
            </c:spPr>
            <c:extLst>
              <c:ext xmlns:c16="http://schemas.microsoft.com/office/drawing/2014/chart" uri="{C3380CC4-5D6E-409C-BE32-E72D297353CC}">
                <c16:uniqueId val="{0000001A-1868-4CAB-A4EF-FA98D68067D8}"/>
              </c:ext>
            </c:extLst>
          </c:dPt>
          <c:cat>
            <c:strRef>
              <c:f>Sheet1!$B$1:$D$1</c:f>
              <c:strCache>
                <c:ptCount val="3"/>
                <c:pt idx="0">
                  <c:v>Series 1</c:v>
                </c:pt>
                <c:pt idx="1">
                  <c:v>Series 2</c:v>
                </c:pt>
                <c:pt idx="2">
                  <c:v>Series 3</c:v>
                </c:pt>
              </c:strCache>
            </c:strRef>
          </c:cat>
          <c:val>
            <c:numRef>
              <c:f>Sheet1!$B$5:$D$5</c:f>
              <c:numCache>
                <c:formatCode>General</c:formatCode>
                <c:ptCount val="3"/>
                <c:pt idx="0">
                  <c:v>4.5</c:v>
                </c:pt>
                <c:pt idx="1">
                  <c:v>2.8</c:v>
                </c:pt>
                <c:pt idx="2">
                  <c:v>5</c:v>
                </c:pt>
              </c:numCache>
            </c:numRef>
          </c:val>
          <c:extLst>
            <c:ext xmlns:c16="http://schemas.microsoft.com/office/drawing/2014/chart" uri="{C3380CC4-5D6E-409C-BE32-E72D297353CC}">
              <c16:uniqueId val="{0000001B-1868-4CAB-A4EF-FA98D68067D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a:t>Grafika</a:t>
            </a:r>
            <a:r>
              <a:rPr lang="lv-LV" baseline="0"/>
              <a:t> nosaukums</a:t>
            </a:r>
            <a:endParaRPr lang="lv-LV"/>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view3D>
      <c:rotX val="40"/>
      <c:rotY val="21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Sheet1!$A$2</c:f>
              <c:strCache>
                <c:ptCount val="1"/>
                <c:pt idx="0">
                  <c:v>Category 1</c:v>
                </c:pt>
              </c:strCache>
            </c:strRef>
          </c:tx>
          <c:dPt>
            <c:idx val="0"/>
            <c:bubble3D val="0"/>
            <c:spPr>
              <a:solidFill>
                <a:srgbClr val="7030A0"/>
              </a:solidFill>
              <a:ln>
                <a:noFill/>
              </a:ln>
              <a:effectLst/>
              <a:sp3d/>
            </c:spPr>
            <c:extLst>
              <c:ext xmlns:c16="http://schemas.microsoft.com/office/drawing/2014/chart" uri="{C3380CC4-5D6E-409C-BE32-E72D297353CC}">
                <c16:uniqueId val="{00000001-1CBB-45E4-A4BE-5ADEDAD06D96}"/>
              </c:ext>
            </c:extLst>
          </c:dPt>
          <c:dPt>
            <c:idx val="1"/>
            <c:bubble3D val="0"/>
            <c:spPr>
              <a:solidFill>
                <a:srgbClr val="C3B2D2"/>
              </a:solidFill>
              <a:ln>
                <a:noFill/>
              </a:ln>
              <a:effectLst/>
              <a:sp3d/>
            </c:spPr>
            <c:extLst>
              <c:ext xmlns:c16="http://schemas.microsoft.com/office/drawing/2014/chart" uri="{C3380CC4-5D6E-409C-BE32-E72D297353CC}">
                <c16:uniqueId val="{00000003-1CBB-45E4-A4BE-5ADEDAD06D96}"/>
              </c:ext>
            </c:extLst>
          </c:dPt>
          <c:dPt>
            <c:idx val="2"/>
            <c:bubble3D val="0"/>
            <c:spPr>
              <a:solidFill>
                <a:srgbClr val="9B7FB3"/>
              </a:solidFill>
              <a:ln>
                <a:noFill/>
              </a:ln>
              <a:effectLst/>
              <a:sp3d/>
            </c:spPr>
            <c:extLst>
              <c:ext xmlns:c16="http://schemas.microsoft.com/office/drawing/2014/chart" uri="{C3380CC4-5D6E-409C-BE32-E72D297353CC}">
                <c16:uniqueId val="{00000005-1CBB-45E4-A4BE-5ADEDAD06D96}"/>
              </c:ext>
            </c:extLst>
          </c:dPt>
          <c:cat>
            <c:strRef>
              <c:f>Sheet1!$B$1:$D$1</c:f>
              <c:strCache>
                <c:ptCount val="3"/>
                <c:pt idx="0">
                  <c:v>Series 1</c:v>
                </c:pt>
                <c:pt idx="1">
                  <c:v>Series 2</c:v>
                </c:pt>
                <c:pt idx="2">
                  <c:v>Series 3</c:v>
                </c:pt>
              </c:strCache>
            </c:strRef>
          </c:cat>
          <c:val>
            <c:numRef>
              <c:f>Sheet1!$B$2:$D$2</c:f>
              <c:numCache>
                <c:formatCode>General</c:formatCode>
                <c:ptCount val="3"/>
                <c:pt idx="0">
                  <c:v>4.3</c:v>
                </c:pt>
                <c:pt idx="1">
                  <c:v>2.4</c:v>
                </c:pt>
                <c:pt idx="2">
                  <c:v>2</c:v>
                </c:pt>
              </c:numCache>
            </c:numRef>
          </c:val>
          <c:extLst>
            <c:ext xmlns:c16="http://schemas.microsoft.com/office/drawing/2014/chart" uri="{C3380CC4-5D6E-409C-BE32-E72D297353CC}">
              <c16:uniqueId val="{00000006-1CBB-45E4-A4BE-5ADEDAD06D96}"/>
            </c:ext>
          </c:extLst>
        </c:ser>
        <c:ser>
          <c:idx val="1"/>
          <c:order val="1"/>
          <c:tx>
            <c:strRef>
              <c:f>Sheet1!$A$3</c:f>
              <c:strCache>
                <c:ptCount val="1"/>
                <c:pt idx="0">
                  <c:v>Category 2</c:v>
                </c:pt>
              </c:strCache>
            </c:strRef>
          </c:tx>
          <c:dPt>
            <c:idx val="0"/>
            <c:bubble3D val="0"/>
            <c:spPr>
              <a:solidFill>
                <a:schemeClr val="accent1"/>
              </a:solidFill>
              <a:ln>
                <a:noFill/>
              </a:ln>
              <a:effectLst/>
              <a:sp3d/>
            </c:spPr>
            <c:extLst>
              <c:ext xmlns:c16="http://schemas.microsoft.com/office/drawing/2014/chart" uri="{C3380CC4-5D6E-409C-BE32-E72D297353CC}">
                <c16:uniqueId val="{00000008-1CBB-45E4-A4BE-5ADEDAD06D96}"/>
              </c:ext>
            </c:extLst>
          </c:dPt>
          <c:dPt>
            <c:idx val="1"/>
            <c:bubble3D val="0"/>
            <c:spPr>
              <a:solidFill>
                <a:schemeClr val="accent2"/>
              </a:solidFill>
              <a:ln>
                <a:noFill/>
              </a:ln>
              <a:effectLst/>
              <a:sp3d/>
            </c:spPr>
            <c:extLst>
              <c:ext xmlns:c16="http://schemas.microsoft.com/office/drawing/2014/chart" uri="{C3380CC4-5D6E-409C-BE32-E72D297353CC}">
                <c16:uniqueId val="{0000000A-1CBB-45E4-A4BE-5ADEDAD06D96}"/>
              </c:ext>
            </c:extLst>
          </c:dPt>
          <c:dPt>
            <c:idx val="2"/>
            <c:bubble3D val="0"/>
            <c:spPr>
              <a:solidFill>
                <a:schemeClr val="accent3"/>
              </a:solidFill>
              <a:ln>
                <a:noFill/>
              </a:ln>
              <a:effectLst/>
              <a:sp3d/>
            </c:spPr>
            <c:extLst>
              <c:ext xmlns:c16="http://schemas.microsoft.com/office/drawing/2014/chart" uri="{C3380CC4-5D6E-409C-BE32-E72D297353CC}">
                <c16:uniqueId val="{0000000C-1CBB-45E4-A4BE-5ADEDAD06D96}"/>
              </c:ext>
            </c:extLst>
          </c:dPt>
          <c:cat>
            <c:strRef>
              <c:f>Sheet1!$B$1:$D$1</c:f>
              <c:strCache>
                <c:ptCount val="3"/>
                <c:pt idx="0">
                  <c:v>Series 1</c:v>
                </c:pt>
                <c:pt idx="1">
                  <c:v>Series 2</c:v>
                </c:pt>
                <c:pt idx="2">
                  <c:v>Series 3</c:v>
                </c:pt>
              </c:strCache>
            </c:strRef>
          </c:cat>
          <c:val>
            <c:numRef>
              <c:f>Sheet1!$B$3:$D$3</c:f>
              <c:numCache>
                <c:formatCode>General</c:formatCode>
                <c:ptCount val="3"/>
                <c:pt idx="0">
                  <c:v>2.5</c:v>
                </c:pt>
                <c:pt idx="1">
                  <c:v>4.4000000000000004</c:v>
                </c:pt>
                <c:pt idx="2">
                  <c:v>2</c:v>
                </c:pt>
              </c:numCache>
            </c:numRef>
          </c:val>
          <c:extLst>
            <c:ext xmlns:c16="http://schemas.microsoft.com/office/drawing/2014/chart" uri="{C3380CC4-5D6E-409C-BE32-E72D297353CC}">
              <c16:uniqueId val="{0000000D-1CBB-45E4-A4BE-5ADEDAD06D96}"/>
            </c:ext>
          </c:extLst>
        </c:ser>
        <c:ser>
          <c:idx val="2"/>
          <c:order val="2"/>
          <c:tx>
            <c:strRef>
              <c:f>Sheet1!$A$4</c:f>
              <c:strCache>
                <c:ptCount val="1"/>
                <c:pt idx="0">
                  <c:v>Category 3</c:v>
                </c:pt>
              </c:strCache>
            </c:strRef>
          </c:tx>
          <c:dPt>
            <c:idx val="0"/>
            <c:bubble3D val="0"/>
            <c:spPr>
              <a:solidFill>
                <a:schemeClr val="accent1"/>
              </a:solidFill>
              <a:ln>
                <a:noFill/>
              </a:ln>
              <a:effectLst/>
              <a:sp3d/>
            </c:spPr>
            <c:extLst>
              <c:ext xmlns:c16="http://schemas.microsoft.com/office/drawing/2014/chart" uri="{C3380CC4-5D6E-409C-BE32-E72D297353CC}">
                <c16:uniqueId val="{0000000F-1CBB-45E4-A4BE-5ADEDAD06D96}"/>
              </c:ext>
            </c:extLst>
          </c:dPt>
          <c:dPt>
            <c:idx val="1"/>
            <c:bubble3D val="0"/>
            <c:spPr>
              <a:solidFill>
                <a:schemeClr val="accent2"/>
              </a:solidFill>
              <a:ln>
                <a:noFill/>
              </a:ln>
              <a:effectLst/>
              <a:sp3d/>
            </c:spPr>
            <c:extLst>
              <c:ext xmlns:c16="http://schemas.microsoft.com/office/drawing/2014/chart" uri="{C3380CC4-5D6E-409C-BE32-E72D297353CC}">
                <c16:uniqueId val="{00000011-1CBB-45E4-A4BE-5ADEDAD06D96}"/>
              </c:ext>
            </c:extLst>
          </c:dPt>
          <c:dPt>
            <c:idx val="2"/>
            <c:bubble3D val="0"/>
            <c:spPr>
              <a:solidFill>
                <a:schemeClr val="accent3"/>
              </a:solidFill>
              <a:ln>
                <a:noFill/>
              </a:ln>
              <a:effectLst/>
              <a:sp3d/>
            </c:spPr>
            <c:extLst>
              <c:ext xmlns:c16="http://schemas.microsoft.com/office/drawing/2014/chart" uri="{C3380CC4-5D6E-409C-BE32-E72D297353CC}">
                <c16:uniqueId val="{00000013-1CBB-45E4-A4BE-5ADEDAD06D96}"/>
              </c:ext>
            </c:extLst>
          </c:dPt>
          <c:cat>
            <c:strRef>
              <c:f>Sheet1!$B$1:$D$1</c:f>
              <c:strCache>
                <c:ptCount val="3"/>
                <c:pt idx="0">
                  <c:v>Series 1</c:v>
                </c:pt>
                <c:pt idx="1">
                  <c:v>Series 2</c:v>
                </c:pt>
                <c:pt idx="2">
                  <c:v>Series 3</c:v>
                </c:pt>
              </c:strCache>
            </c:strRef>
          </c:cat>
          <c:val>
            <c:numRef>
              <c:f>Sheet1!$B$4:$D$4</c:f>
              <c:numCache>
                <c:formatCode>General</c:formatCode>
                <c:ptCount val="3"/>
                <c:pt idx="0">
                  <c:v>3.5</c:v>
                </c:pt>
                <c:pt idx="1">
                  <c:v>1.8</c:v>
                </c:pt>
                <c:pt idx="2">
                  <c:v>3</c:v>
                </c:pt>
              </c:numCache>
            </c:numRef>
          </c:val>
          <c:extLst>
            <c:ext xmlns:c16="http://schemas.microsoft.com/office/drawing/2014/chart" uri="{C3380CC4-5D6E-409C-BE32-E72D297353CC}">
              <c16:uniqueId val="{00000014-1CBB-45E4-A4BE-5ADEDAD06D96}"/>
            </c:ext>
          </c:extLst>
        </c:ser>
        <c:ser>
          <c:idx val="3"/>
          <c:order val="3"/>
          <c:tx>
            <c:strRef>
              <c:f>Sheet1!$A$5</c:f>
              <c:strCache>
                <c:ptCount val="1"/>
                <c:pt idx="0">
                  <c:v>Category 4</c:v>
                </c:pt>
              </c:strCache>
            </c:strRef>
          </c:tx>
          <c:dPt>
            <c:idx val="0"/>
            <c:bubble3D val="0"/>
            <c:spPr>
              <a:solidFill>
                <a:schemeClr val="accent1"/>
              </a:solidFill>
              <a:ln>
                <a:noFill/>
              </a:ln>
              <a:effectLst/>
              <a:sp3d/>
            </c:spPr>
            <c:extLst>
              <c:ext xmlns:c16="http://schemas.microsoft.com/office/drawing/2014/chart" uri="{C3380CC4-5D6E-409C-BE32-E72D297353CC}">
                <c16:uniqueId val="{00000016-1CBB-45E4-A4BE-5ADEDAD06D96}"/>
              </c:ext>
            </c:extLst>
          </c:dPt>
          <c:dPt>
            <c:idx val="1"/>
            <c:bubble3D val="0"/>
            <c:spPr>
              <a:solidFill>
                <a:schemeClr val="accent2"/>
              </a:solidFill>
              <a:ln>
                <a:noFill/>
              </a:ln>
              <a:effectLst/>
              <a:sp3d/>
            </c:spPr>
            <c:extLst>
              <c:ext xmlns:c16="http://schemas.microsoft.com/office/drawing/2014/chart" uri="{C3380CC4-5D6E-409C-BE32-E72D297353CC}">
                <c16:uniqueId val="{00000018-1CBB-45E4-A4BE-5ADEDAD06D96}"/>
              </c:ext>
            </c:extLst>
          </c:dPt>
          <c:dPt>
            <c:idx val="2"/>
            <c:bubble3D val="0"/>
            <c:spPr>
              <a:solidFill>
                <a:schemeClr val="accent3"/>
              </a:solidFill>
              <a:ln>
                <a:noFill/>
              </a:ln>
              <a:effectLst/>
              <a:sp3d/>
            </c:spPr>
            <c:extLst>
              <c:ext xmlns:c16="http://schemas.microsoft.com/office/drawing/2014/chart" uri="{C3380CC4-5D6E-409C-BE32-E72D297353CC}">
                <c16:uniqueId val="{0000001A-1CBB-45E4-A4BE-5ADEDAD06D96}"/>
              </c:ext>
            </c:extLst>
          </c:dPt>
          <c:cat>
            <c:strRef>
              <c:f>Sheet1!$B$1:$D$1</c:f>
              <c:strCache>
                <c:ptCount val="3"/>
                <c:pt idx="0">
                  <c:v>Series 1</c:v>
                </c:pt>
                <c:pt idx="1">
                  <c:v>Series 2</c:v>
                </c:pt>
                <c:pt idx="2">
                  <c:v>Series 3</c:v>
                </c:pt>
              </c:strCache>
            </c:strRef>
          </c:cat>
          <c:val>
            <c:numRef>
              <c:f>Sheet1!$B$5:$D$5</c:f>
              <c:numCache>
                <c:formatCode>General</c:formatCode>
                <c:ptCount val="3"/>
                <c:pt idx="0">
                  <c:v>4.5</c:v>
                </c:pt>
                <c:pt idx="1">
                  <c:v>2.8</c:v>
                </c:pt>
                <c:pt idx="2">
                  <c:v>5</c:v>
                </c:pt>
              </c:numCache>
            </c:numRef>
          </c:val>
          <c:extLst>
            <c:ext xmlns:c16="http://schemas.microsoft.com/office/drawing/2014/chart" uri="{C3380CC4-5D6E-409C-BE32-E72D297353CC}">
              <c16:uniqueId val="{0000001B-1CBB-45E4-A4BE-5ADEDAD06D96}"/>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a:t>Grafika</a:t>
            </a:r>
            <a:r>
              <a:rPr lang="lv-LV" baseline="0"/>
              <a:t> nosaukums</a:t>
            </a:r>
            <a:endParaRPr lang="lv-LV"/>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view3D>
      <c:rotX val="40"/>
      <c:rotY val="21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Sheet1!$A$2</c:f>
              <c:strCache>
                <c:ptCount val="1"/>
                <c:pt idx="0">
                  <c:v>Category 1</c:v>
                </c:pt>
              </c:strCache>
            </c:strRef>
          </c:tx>
          <c:dPt>
            <c:idx val="0"/>
            <c:bubble3D val="0"/>
            <c:spPr>
              <a:solidFill>
                <a:srgbClr val="29702A"/>
              </a:solidFill>
              <a:ln>
                <a:noFill/>
              </a:ln>
              <a:effectLst/>
              <a:sp3d/>
            </c:spPr>
            <c:extLst>
              <c:ext xmlns:c16="http://schemas.microsoft.com/office/drawing/2014/chart" uri="{C3380CC4-5D6E-409C-BE32-E72D297353CC}">
                <c16:uniqueId val="{00000001-1CBB-45E4-A4BE-5ADEDAD06D96}"/>
              </c:ext>
            </c:extLst>
          </c:dPt>
          <c:dPt>
            <c:idx val="1"/>
            <c:bubble3D val="0"/>
            <c:spPr>
              <a:solidFill>
                <a:srgbClr val="C3B2D2"/>
              </a:solidFill>
              <a:ln>
                <a:noFill/>
              </a:ln>
              <a:effectLst/>
              <a:sp3d/>
            </c:spPr>
            <c:extLst>
              <c:ext xmlns:c16="http://schemas.microsoft.com/office/drawing/2014/chart" uri="{C3380CC4-5D6E-409C-BE32-E72D297353CC}">
                <c16:uniqueId val="{00000003-1CBB-45E4-A4BE-5ADEDAD06D96}"/>
              </c:ext>
            </c:extLst>
          </c:dPt>
          <c:dPt>
            <c:idx val="2"/>
            <c:bubble3D val="0"/>
            <c:spPr>
              <a:solidFill>
                <a:srgbClr val="FCEFD3"/>
              </a:solidFill>
              <a:ln>
                <a:noFill/>
              </a:ln>
              <a:effectLst/>
              <a:sp3d/>
            </c:spPr>
            <c:extLst>
              <c:ext xmlns:c16="http://schemas.microsoft.com/office/drawing/2014/chart" uri="{C3380CC4-5D6E-409C-BE32-E72D297353CC}">
                <c16:uniqueId val="{00000005-1CBB-45E4-A4BE-5ADEDAD06D96}"/>
              </c:ext>
            </c:extLst>
          </c:dPt>
          <c:dPt>
            <c:idx val="3"/>
            <c:bubble3D val="0"/>
            <c:spPr>
              <a:solidFill>
                <a:srgbClr val="9B7FB3"/>
              </a:solidFill>
              <a:ln>
                <a:noFill/>
              </a:ln>
              <a:effectLst/>
              <a:sp3d/>
            </c:spPr>
            <c:extLst>
              <c:ext xmlns:c16="http://schemas.microsoft.com/office/drawing/2014/chart" uri="{C3380CC4-5D6E-409C-BE32-E72D297353CC}">
                <c16:uniqueId val="{0000001D-7D4D-4446-8FFE-E3CE122A0648}"/>
              </c:ext>
            </c:extLst>
          </c:dPt>
          <c:dPt>
            <c:idx val="4"/>
            <c:bubble3D val="0"/>
            <c:spPr>
              <a:solidFill>
                <a:srgbClr val="C1DE9F"/>
              </a:solidFill>
              <a:ln>
                <a:noFill/>
              </a:ln>
              <a:effectLst/>
              <a:sp3d/>
            </c:spPr>
            <c:extLst>
              <c:ext xmlns:c16="http://schemas.microsoft.com/office/drawing/2014/chart" uri="{C3380CC4-5D6E-409C-BE32-E72D297353CC}">
                <c16:uniqueId val="{0000001C-7D4D-4446-8FFE-E3CE122A0648}"/>
              </c:ext>
            </c:extLst>
          </c:dPt>
          <c:dPt>
            <c:idx val="5"/>
            <c:bubble3D val="0"/>
            <c:spPr>
              <a:solidFill>
                <a:srgbClr val="390068"/>
              </a:solidFill>
              <a:ln>
                <a:noFill/>
              </a:ln>
              <a:effectLst/>
              <a:sp3d/>
            </c:spPr>
            <c:extLst>
              <c:ext xmlns:c16="http://schemas.microsoft.com/office/drawing/2014/chart" uri="{C3380CC4-5D6E-409C-BE32-E72D297353CC}">
                <c16:uniqueId val="{0000001B-7D4D-4446-8FFE-E3CE122A0648}"/>
              </c:ext>
            </c:extLst>
          </c:dPt>
          <c:dPt>
            <c:idx val="6"/>
            <c:bubble3D val="0"/>
            <c:spPr>
              <a:solidFill>
                <a:srgbClr val="FFC000"/>
              </a:solidFill>
              <a:ln>
                <a:noFill/>
              </a:ln>
              <a:effectLst/>
              <a:sp3d/>
            </c:spPr>
            <c:extLst>
              <c:ext xmlns:c16="http://schemas.microsoft.com/office/drawing/2014/chart" uri="{C3380CC4-5D6E-409C-BE32-E72D297353CC}">
                <c16:uniqueId val="{0000001A-7D4D-4446-8FFE-E3CE122A0648}"/>
              </c:ext>
            </c:extLst>
          </c:dPt>
          <c:dPt>
            <c:idx val="7"/>
            <c:bubble3D val="0"/>
            <c:spPr>
              <a:solidFill>
                <a:srgbClr val="85BD40"/>
              </a:solidFill>
              <a:ln>
                <a:noFill/>
              </a:ln>
              <a:effectLst/>
              <a:sp3d/>
            </c:spPr>
            <c:extLst>
              <c:ext xmlns:c16="http://schemas.microsoft.com/office/drawing/2014/chart" uri="{C3380CC4-5D6E-409C-BE32-E72D297353CC}">
                <c16:uniqueId val="{00000019-7D4D-4446-8FFE-E3CE122A0648}"/>
              </c:ext>
            </c:extLst>
          </c:dPt>
          <c:cat>
            <c:strRef>
              <c:f>Sheet1!$B$1:$I$1</c:f>
              <c:strCache>
                <c:ptCount val="8"/>
                <c:pt idx="0">
                  <c:v>Series 1</c:v>
                </c:pt>
                <c:pt idx="1">
                  <c:v>Series 2</c:v>
                </c:pt>
                <c:pt idx="2">
                  <c:v>Series 3</c:v>
                </c:pt>
                <c:pt idx="3">
                  <c:v>Series 4</c:v>
                </c:pt>
                <c:pt idx="4">
                  <c:v>Series 5</c:v>
                </c:pt>
                <c:pt idx="5">
                  <c:v>Series 6</c:v>
                </c:pt>
                <c:pt idx="6">
                  <c:v>Series 7</c:v>
                </c:pt>
                <c:pt idx="7">
                  <c:v>Series 9</c:v>
                </c:pt>
              </c:strCache>
            </c:strRef>
          </c:cat>
          <c:val>
            <c:numRef>
              <c:f>Sheet1!$B$2:$I$2</c:f>
              <c:numCache>
                <c:formatCode>General</c:formatCode>
                <c:ptCount val="8"/>
                <c:pt idx="0">
                  <c:v>4.3</c:v>
                </c:pt>
                <c:pt idx="1">
                  <c:v>2.4</c:v>
                </c:pt>
                <c:pt idx="2">
                  <c:v>4.3</c:v>
                </c:pt>
                <c:pt idx="3">
                  <c:v>2.4</c:v>
                </c:pt>
                <c:pt idx="4">
                  <c:v>2</c:v>
                </c:pt>
                <c:pt idx="5">
                  <c:v>4.3</c:v>
                </c:pt>
                <c:pt idx="6">
                  <c:v>2.4</c:v>
                </c:pt>
                <c:pt idx="7">
                  <c:v>2</c:v>
                </c:pt>
              </c:numCache>
            </c:numRef>
          </c:val>
          <c:extLst>
            <c:ext xmlns:c16="http://schemas.microsoft.com/office/drawing/2014/chart" uri="{C3380CC4-5D6E-409C-BE32-E72D297353CC}">
              <c16:uniqueId val="{00000006-1CBB-45E4-A4BE-5ADEDAD06D96}"/>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a:t>Grafiku</a:t>
            </a:r>
            <a:r>
              <a:rPr lang="lv-LV" baseline="0"/>
              <a:t> nosaukums</a:t>
            </a:r>
            <a:endParaRPr lang="lv-LV"/>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barChart>
        <c:barDir val="col"/>
        <c:grouping val="clustered"/>
        <c:varyColors val="0"/>
        <c:ser>
          <c:idx val="0"/>
          <c:order val="0"/>
          <c:tx>
            <c:strRef>
              <c:f>Sheet1!$B$1</c:f>
              <c:strCache>
                <c:ptCount val="1"/>
                <c:pt idx="0">
                  <c:v>Series 1</c:v>
                </c:pt>
              </c:strCache>
            </c:strRef>
          </c:tx>
          <c:spPr>
            <a:solidFill>
              <a:srgbClr val="390068"/>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8EE-4D01-9820-88F9F99E9BB2}"/>
            </c:ext>
          </c:extLst>
        </c:ser>
        <c:ser>
          <c:idx val="1"/>
          <c:order val="1"/>
          <c:tx>
            <c:strRef>
              <c:f>Sheet1!$C$1</c:f>
              <c:strCache>
                <c:ptCount val="1"/>
                <c:pt idx="0">
                  <c:v>Series 2</c:v>
                </c:pt>
              </c:strCache>
            </c:strRef>
          </c:tx>
          <c:spPr>
            <a:solidFill>
              <a:srgbClr val="85BD40"/>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8EE-4D01-9820-88F9F99E9BB2}"/>
            </c:ext>
          </c:extLst>
        </c:ser>
        <c:ser>
          <c:idx val="2"/>
          <c:order val="2"/>
          <c:tx>
            <c:strRef>
              <c:f>Sheet1!$D$1</c:f>
              <c:strCache>
                <c:ptCount val="1"/>
                <c:pt idx="0">
                  <c:v>Series 3</c:v>
                </c:pt>
              </c:strCache>
            </c:strRef>
          </c:tx>
          <c:spPr>
            <a:solidFill>
              <a:srgbClr val="F1B025"/>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8EE-4D01-9820-88F9F99E9BB2}"/>
            </c:ext>
          </c:extLst>
        </c:ser>
        <c:dLbls>
          <c:showLegendKey val="0"/>
          <c:showVal val="0"/>
          <c:showCatName val="0"/>
          <c:showSerName val="0"/>
          <c:showPercent val="0"/>
          <c:showBubbleSize val="0"/>
        </c:dLbls>
        <c:gapWidth val="219"/>
        <c:overlap val="-27"/>
        <c:axId val="197519840"/>
        <c:axId val="197517440"/>
      </c:barChart>
      <c:catAx>
        <c:axId val="19751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97517440"/>
        <c:crosses val="autoZero"/>
        <c:auto val="1"/>
        <c:lblAlgn val="ctr"/>
        <c:lblOffset val="100"/>
        <c:noMultiLvlLbl val="0"/>
      </c:catAx>
      <c:valAx>
        <c:axId val="19751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9751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Lapa1!$B$1</c:f>
              <c:strCache>
                <c:ptCount val="1"/>
                <c:pt idx="0">
                  <c:v>Apmērs</c:v>
                </c:pt>
              </c:strCache>
            </c:strRef>
          </c:tx>
          <c:spPr>
            <a:solidFill>
              <a:srgbClr val="F1B02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Lapa1!$A$2:$A$15</c:f>
              <c:strCache>
                <c:ptCount val="14"/>
                <c:pt idx="0">
                  <c:v>Pārvaldības problēmas </c:v>
                </c:pt>
                <c:pt idx="1">
                  <c:v>Kultūras un sociālie draudi</c:v>
                </c:pt>
                <c:pt idx="2">
                  <c:v>Ģeoloģiski notikumi</c:v>
                </c:pt>
                <c:pt idx="3">
                  <c:v>Cilvēka iejaukšanās un traucējumi</c:v>
                </c:pt>
                <c:pt idx="4">
                  <c:v>Transporta un pakalpojumu koridori</c:v>
                </c:pt>
                <c:pt idx="5">
                  <c:v>Enerģijas ražošana un ieguves rūpniecība</c:v>
                </c:pt>
                <c:pt idx="6">
                  <c:v>Dzīvojamā un komerciālā attīstība aizsargājamā teritorijā</c:v>
                </c:pt>
                <c:pt idx="7">
                  <c:v>Cits</c:v>
                </c:pt>
                <c:pt idx="8">
                  <c:v>Dabas sistēmu modifikācijas</c:v>
                </c:pt>
                <c:pt idx="9">
                  <c:v>Bioloģisko resursu izmantošana un kaitējums</c:v>
                </c:pt>
                <c:pt idx="10">
                  <c:v>Lauksaimniecība un akvakultūra aizsargājamā teritorijā</c:v>
                </c:pt>
                <c:pt idx="11">
                  <c:v>Invazīvas un citas problemātiskas sugas un gēni</c:v>
                </c:pt>
                <c:pt idx="12">
                  <c:v>Piesārņojuma iekļūšana vai radīšana</c:v>
                </c:pt>
                <c:pt idx="13">
                  <c:v>Klimata pārmaiņas un nelabvēlīgi laikapstākļi</c:v>
                </c:pt>
              </c:strCache>
            </c:strRef>
          </c:cat>
          <c:val>
            <c:numRef>
              <c:f>Lapa1!$B$2:$B$15</c:f>
              <c:numCache>
                <c:formatCode>0%</c:formatCode>
                <c:ptCount val="14"/>
                <c:pt idx="0">
                  <c:v>0</c:v>
                </c:pt>
                <c:pt idx="1">
                  <c:v>0</c:v>
                </c:pt>
                <c:pt idx="2">
                  <c:v>0</c:v>
                </c:pt>
                <c:pt idx="3">
                  <c:v>0</c:v>
                </c:pt>
                <c:pt idx="4">
                  <c:v>0</c:v>
                </c:pt>
                <c:pt idx="5">
                  <c:v>0</c:v>
                </c:pt>
                <c:pt idx="6">
                  <c:v>0</c:v>
                </c:pt>
                <c:pt idx="7">
                  <c:v>0.04</c:v>
                </c:pt>
                <c:pt idx="8">
                  <c:v>0.04</c:v>
                </c:pt>
                <c:pt idx="9">
                  <c:v>0.09</c:v>
                </c:pt>
                <c:pt idx="10">
                  <c:v>0.09</c:v>
                </c:pt>
                <c:pt idx="11">
                  <c:v>0.15</c:v>
                </c:pt>
                <c:pt idx="12">
                  <c:v>0.24</c:v>
                </c:pt>
                <c:pt idx="13">
                  <c:v>0.35</c:v>
                </c:pt>
              </c:numCache>
            </c:numRef>
          </c:val>
          <c:extLst>
            <c:ext xmlns:c16="http://schemas.microsoft.com/office/drawing/2014/chart" uri="{C3380CC4-5D6E-409C-BE32-E72D297353CC}">
              <c16:uniqueId val="{00000000-EA5A-4DBC-8984-36A5CF956495}"/>
            </c:ext>
          </c:extLst>
        </c:ser>
        <c:ser>
          <c:idx val="1"/>
          <c:order val="1"/>
          <c:tx>
            <c:strRef>
              <c:f>Lapa1!$C$1</c:f>
              <c:strCache>
                <c:ptCount val="1"/>
                <c:pt idx="0">
                  <c:v>Smagums</c:v>
                </c:pt>
              </c:strCache>
            </c:strRef>
          </c:tx>
          <c:spPr>
            <a:solidFill>
              <a:srgbClr val="3900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Lapa1!$A$2:$A$15</c:f>
              <c:strCache>
                <c:ptCount val="14"/>
                <c:pt idx="0">
                  <c:v>Pārvaldības problēmas </c:v>
                </c:pt>
                <c:pt idx="1">
                  <c:v>Kultūras un sociālie draudi</c:v>
                </c:pt>
                <c:pt idx="2">
                  <c:v>Ģeoloģiski notikumi</c:v>
                </c:pt>
                <c:pt idx="3">
                  <c:v>Cilvēka iejaukšanās un traucējumi</c:v>
                </c:pt>
                <c:pt idx="4">
                  <c:v>Transporta un pakalpojumu koridori</c:v>
                </c:pt>
                <c:pt idx="5">
                  <c:v>Enerģijas ražošana un ieguves rūpniecība</c:v>
                </c:pt>
                <c:pt idx="6">
                  <c:v>Dzīvojamā un komerciālā attīstība aizsargājamā teritorijā</c:v>
                </c:pt>
                <c:pt idx="7">
                  <c:v>Cits</c:v>
                </c:pt>
                <c:pt idx="8">
                  <c:v>Dabas sistēmu modifikācijas</c:v>
                </c:pt>
                <c:pt idx="9">
                  <c:v>Bioloģisko resursu izmantošana un kaitējums</c:v>
                </c:pt>
                <c:pt idx="10">
                  <c:v>Lauksaimniecība un akvakultūra aizsargājamā teritorijā</c:v>
                </c:pt>
                <c:pt idx="11">
                  <c:v>Invazīvas un citas problemātiskas sugas un gēni</c:v>
                </c:pt>
                <c:pt idx="12">
                  <c:v>Piesārņojuma iekļūšana vai radīšana</c:v>
                </c:pt>
                <c:pt idx="13">
                  <c:v>Klimata pārmaiņas un nelabvēlīgi laikapstākļi</c:v>
                </c:pt>
              </c:strCache>
            </c:strRef>
          </c:cat>
          <c:val>
            <c:numRef>
              <c:f>Lapa1!$C$2:$C$15</c:f>
              <c:numCache>
                <c:formatCode>0%</c:formatCode>
                <c:ptCount val="14"/>
                <c:pt idx="0">
                  <c:v>0</c:v>
                </c:pt>
                <c:pt idx="1">
                  <c:v>0</c:v>
                </c:pt>
                <c:pt idx="2">
                  <c:v>0</c:v>
                </c:pt>
                <c:pt idx="3">
                  <c:v>0</c:v>
                </c:pt>
                <c:pt idx="4">
                  <c:v>0</c:v>
                </c:pt>
                <c:pt idx="5">
                  <c:v>0</c:v>
                </c:pt>
                <c:pt idx="6">
                  <c:v>0</c:v>
                </c:pt>
                <c:pt idx="7">
                  <c:v>0.05</c:v>
                </c:pt>
                <c:pt idx="8">
                  <c:v>0.1</c:v>
                </c:pt>
                <c:pt idx="9">
                  <c:v>0.1</c:v>
                </c:pt>
                <c:pt idx="10">
                  <c:v>0.1</c:v>
                </c:pt>
                <c:pt idx="11">
                  <c:v>0.13</c:v>
                </c:pt>
                <c:pt idx="12">
                  <c:v>0.28000000000000003</c:v>
                </c:pt>
                <c:pt idx="13">
                  <c:v>0.25</c:v>
                </c:pt>
              </c:numCache>
            </c:numRef>
          </c:val>
          <c:extLst>
            <c:ext xmlns:c16="http://schemas.microsoft.com/office/drawing/2014/chart" uri="{C3380CC4-5D6E-409C-BE32-E72D297353CC}">
              <c16:uniqueId val="{00000001-EA5A-4DBC-8984-36A5CF956495}"/>
            </c:ext>
          </c:extLst>
        </c:ser>
        <c:dLbls>
          <c:showLegendKey val="0"/>
          <c:showVal val="0"/>
          <c:showCatName val="0"/>
          <c:showSerName val="0"/>
          <c:showPercent val="0"/>
          <c:showBubbleSize val="0"/>
        </c:dLbls>
        <c:gapWidth val="30"/>
        <c:axId val="1337996144"/>
        <c:axId val="1338013424"/>
      </c:barChart>
      <c:catAx>
        <c:axId val="133799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38013424"/>
        <c:crosses val="autoZero"/>
        <c:auto val="1"/>
        <c:lblAlgn val="ctr"/>
        <c:lblOffset val="100"/>
        <c:noMultiLvlLbl val="0"/>
      </c:catAx>
      <c:valAx>
        <c:axId val="13380134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3799614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v-LV"/>
          </a:p>
        </c:txPr>
      </c:legendEntry>
      <c:legendEntry>
        <c:idx val="1"/>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v-LV"/>
          </a:p>
        </c:txPr>
      </c:legendEntry>
      <c:layout>
        <c:manualLayout>
          <c:xMode val="edge"/>
          <c:yMode val="edge"/>
          <c:x val="0.76813338858958413"/>
          <c:y val="0.20218168269263834"/>
          <c:w val="0.18232971404890178"/>
          <c:h val="0.21445773742579616"/>
        </c:manualLayout>
      </c:layout>
      <c:overlay val="0"/>
      <c:spPr>
        <a:solidFill>
          <a:schemeClr val="bg1"/>
        </a:solid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368441805169"/>
          <c:y val="0.10740484429065744"/>
          <c:w val="0.74427044874322423"/>
          <c:h val="0.74577936408467971"/>
        </c:manualLayout>
      </c:layout>
      <c:barChart>
        <c:barDir val="bar"/>
        <c:grouping val="clustered"/>
        <c:varyColors val="0"/>
        <c:ser>
          <c:idx val="0"/>
          <c:order val="0"/>
          <c:tx>
            <c:strRef>
              <c:f>Lapa1!$B$1</c:f>
              <c:strCache>
                <c:ptCount val="1"/>
                <c:pt idx="0">
                  <c:v>procenti</c:v>
                </c:pt>
              </c:strCache>
            </c:strRef>
          </c:tx>
          <c:spPr>
            <a:solidFill>
              <a:schemeClr val="accent4">
                <a:lumMod val="40000"/>
                <a:lumOff val="60000"/>
                <a:alpha val="80000"/>
              </a:schemeClr>
            </a:solidFill>
            <a:ln w="28575" cmpd="sng">
              <a:solidFill>
                <a:schemeClr val="bg1"/>
              </a:solidFill>
            </a:ln>
            <a:effectLst/>
          </c:spPr>
          <c:invertIfNegative val="0"/>
          <c:dLbls>
            <c:dLbl>
              <c:idx val="0"/>
              <c:tx>
                <c:rich>
                  <a:bodyPr/>
                  <a:lstStyle/>
                  <a:p>
                    <a:r>
                      <a:rPr lang="en-US"/>
                      <a:t>~</a:t>
                    </a:r>
                    <a:fld id="{226EA07C-C849-40D6-BF56-7ABD4E277E3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726-4590-B30F-9E2CFECDDA73}"/>
                </c:ext>
              </c:extLst>
            </c:dLbl>
            <c:dLbl>
              <c:idx val="1"/>
              <c:tx>
                <c:rich>
                  <a:bodyPr/>
                  <a:lstStyle/>
                  <a:p>
                    <a:r>
                      <a:rPr lang="en-US"/>
                      <a:t>~</a:t>
                    </a:r>
                    <a:fld id="{9D39A217-6080-426E-8310-B8DC8BBEFF7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F726-4590-B30F-9E2CFECDDA73}"/>
                </c:ext>
              </c:extLst>
            </c:dLbl>
            <c:dLbl>
              <c:idx val="2"/>
              <c:tx>
                <c:rich>
                  <a:bodyPr/>
                  <a:lstStyle/>
                  <a:p>
                    <a:r>
                      <a:rPr lang="en-US"/>
                      <a:t>~</a:t>
                    </a:r>
                    <a:fld id="{3ADF094A-72BD-4DF6-94F1-4111D34E89B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726-4590-B30F-9E2CFECDDA73}"/>
                </c:ext>
              </c:extLst>
            </c:dLbl>
            <c:dLbl>
              <c:idx val="3"/>
              <c:tx>
                <c:rich>
                  <a:bodyPr/>
                  <a:lstStyle/>
                  <a:p>
                    <a:r>
                      <a:rPr lang="en-US"/>
                      <a:t>~</a:t>
                    </a:r>
                    <a:fld id="{DB00C79C-4EE4-4E6D-A93F-8516246CDA0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726-4590-B30F-9E2CFECDDA73}"/>
                </c:ext>
              </c:extLst>
            </c:dLbl>
            <c:dLbl>
              <c:idx val="4"/>
              <c:tx>
                <c:rich>
                  <a:bodyPr/>
                  <a:lstStyle/>
                  <a:p>
                    <a:fld id="{7D6D83BB-EBA1-4A46-B963-BA1E37639A3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726-4590-B30F-9E2CFECDDA73}"/>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lumMod val="75000"/>
                        <a:lumOff val="25000"/>
                      </a:schemeClr>
                    </a:solidFill>
                    <a:latin typeface="+mn-lt"/>
                    <a:ea typeface="+mn-ea"/>
                    <a:cs typeface="+mn-cs"/>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Lapa1!$A$2:$A$6</c:f>
              <c:strCache>
                <c:ptCount val="5"/>
                <c:pt idx="0">
                  <c:v>Gauras</c:v>
                </c:pt>
                <c:pt idx="1">
                  <c:v>Gaigalas</c:v>
                </c:pt>
                <c:pt idx="2">
                  <c:v>Kākauļi</c:v>
                </c:pt>
                <c:pt idx="3">
                  <c:v>Tumšpīles</c:v>
                </c:pt>
                <c:pt idx="4">
                  <c:v>Gārgales</c:v>
                </c:pt>
              </c:strCache>
            </c:strRef>
          </c:cat>
          <c:val>
            <c:numRef>
              <c:f>Lapa1!$B$2:$B$6</c:f>
              <c:numCache>
                <c:formatCode>General</c:formatCode>
                <c:ptCount val="5"/>
                <c:pt idx="0">
                  <c:v>20</c:v>
                </c:pt>
                <c:pt idx="1">
                  <c:v>50</c:v>
                </c:pt>
                <c:pt idx="2">
                  <c:v>60</c:v>
                </c:pt>
                <c:pt idx="3">
                  <c:v>60</c:v>
                </c:pt>
                <c:pt idx="4">
                  <c:v>95</c:v>
                </c:pt>
              </c:numCache>
            </c:numRef>
          </c:val>
          <c:extLst>
            <c:ext xmlns:c16="http://schemas.microsoft.com/office/drawing/2014/chart" uri="{C3380CC4-5D6E-409C-BE32-E72D297353CC}">
              <c16:uniqueId val="{00000000-F726-4590-B30F-9E2CFECDDA73}"/>
            </c:ext>
          </c:extLst>
        </c:ser>
        <c:dLbls>
          <c:showLegendKey val="0"/>
          <c:showVal val="0"/>
          <c:showCatName val="0"/>
          <c:showSerName val="0"/>
          <c:showPercent val="0"/>
          <c:showBubbleSize val="0"/>
        </c:dLbls>
        <c:gapWidth val="50"/>
        <c:axId val="292039999"/>
        <c:axId val="292039039"/>
      </c:barChart>
      <c:catAx>
        <c:axId val="2920399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lumMod val="75000"/>
                    <a:lumOff val="25000"/>
                  </a:schemeClr>
                </a:solidFill>
                <a:latin typeface="+mn-lt"/>
                <a:ea typeface="+mn-ea"/>
                <a:cs typeface="+mn-cs"/>
              </a:defRPr>
            </a:pPr>
            <a:endParaRPr lang="lv-LV"/>
          </a:p>
        </c:txPr>
        <c:crossAx val="292039039"/>
        <c:crosses val="autoZero"/>
        <c:auto val="1"/>
        <c:lblAlgn val="ctr"/>
        <c:lblOffset val="100"/>
        <c:noMultiLvlLbl val="0"/>
      </c:catAx>
      <c:valAx>
        <c:axId val="29203903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292039999"/>
        <c:crosses val="autoZero"/>
        <c:crossBetween val="between"/>
      </c:valAx>
      <c:spPr>
        <a:blipFill dpi="0" rotWithShape="1">
          <a:blip xmlns:r="http://schemas.openxmlformats.org/officeDocument/2006/relationships" r:embed="rId3"/>
          <a:srcRect/>
          <a:tile tx="63500" ty="508000" sx="80000" sy="80000" flip="none" algn="tl"/>
        </a:blip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1CF392-307B-4F3A-A1FA-BE92B53F9AB7}"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lv-LV"/>
        </a:p>
      </dgm:t>
    </dgm:pt>
    <dgm:pt modelId="{308AF4DC-FB0D-4587-BBF0-F4F86879DB90}">
      <dgm:prSet phldrT="[Teksts]" custT="1"/>
      <dgm:spPr>
        <a:effectLst>
          <a:outerShdw blurRad="50800" dist="38100" dir="2700000" algn="tl" rotWithShape="0">
            <a:prstClr val="black">
              <a:alpha val="40000"/>
            </a:prstClr>
          </a:outerShdw>
        </a:effectLst>
      </dgm:spPr>
      <dgm:t>
        <a:bodyPr/>
        <a:lstStyle/>
        <a:p>
          <a:r>
            <a:rPr lang="lv-LV" sz="1800" dirty="0"/>
            <a:t>1. Izpēte un problēmu noteikšana</a:t>
          </a:r>
        </a:p>
      </dgm:t>
    </dgm:pt>
    <dgm:pt modelId="{1EE5429C-6D02-43DB-A499-75323DBEE8F3}" type="parTrans" cxnId="{CFCAED6C-F4B9-4FD4-AB67-79268B25B64A}">
      <dgm:prSet/>
      <dgm:spPr/>
      <dgm:t>
        <a:bodyPr/>
        <a:lstStyle/>
        <a:p>
          <a:endParaRPr lang="lv-LV" sz="1400"/>
        </a:p>
      </dgm:t>
    </dgm:pt>
    <dgm:pt modelId="{C939080B-BF07-4038-AA70-0C72D8E3F4AE}" type="sibTrans" cxnId="{CFCAED6C-F4B9-4FD4-AB67-79268B25B64A}">
      <dgm:prSet/>
      <dgm:spPr>
        <a:effectLst>
          <a:outerShdw blurRad="50800" dist="38100" dir="5400000" algn="t" rotWithShape="0">
            <a:prstClr val="black">
              <a:alpha val="40000"/>
            </a:prstClr>
          </a:outerShdw>
        </a:effectLst>
      </dgm:spPr>
      <dgm:t>
        <a:bodyPr/>
        <a:lstStyle/>
        <a:p>
          <a:endParaRPr lang="lv-LV" sz="1400"/>
        </a:p>
      </dgm:t>
    </dgm:pt>
    <dgm:pt modelId="{77AB789E-021B-495B-A840-9E39D944BD9B}">
      <dgm:prSet phldrT="[Teksts]" custT="1"/>
      <dgm:spPr>
        <a:effectLst>
          <a:outerShdw blurRad="50800" dist="38100" dir="2700000" algn="tl" rotWithShape="0">
            <a:prstClr val="black">
              <a:alpha val="40000"/>
            </a:prstClr>
          </a:outerShdw>
        </a:effectLst>
      </dgm:spPr>
      <dgm:t>
        <a:bodyPr/>
        <a:lstStyle/>
        <a:p>
          <a:r>
            <a:rPr lang="lv-LV" sz="1800" dirty="0"/>
            <a:t>2. Mērķu noteikšana</a:t>
          </a:r>
        </a:p>
      </dgm:t>
    </dgm:pt>
    <dgm:pt modelId="{58393AD2-16E7-432F-86D9-1A689408B5EC}" type="parTrans" cxnId="{4396CED6-5F58-41C8-B945-D56F89BEBEB1}">
      <dgm:prSet/>
      <dgm:spPr/>
      <dgm:t>
        <a:bodyPr/>
        <a:lstStyle/>
        <a:p>
          <a:endParaRPr lang="lv-LV" sz="1400"/>
        </a:p>
      </dgm:t>
    </dgm:pt>
    <dgm:pt modelId="{0A38D7F6-8B9C-4511-A964-2BDE0DC536D8}" type="sibTrans" cxnId="{4396CED6-5F58-41C8-B945-D56F89BEBEB1}">
      <dgm:prSet/>
      <dgm:spPr/>
      <dgm:t>
        <a:bodyPr/>
        <a:lstStyle/>
        <a:p>
          <a:endParaRPr lang="lv-LV" sz="1400"/>
        </a:p>
      </dgm:t>
    </dgm:pt>
    <dgm:pt modelId="{ECB7CD58-3BA2-4300-AD72-AB4BB9E87759}">
      <dgm:prSet phldrT="[Teksts]" custT="1"/>
      <dgm:spPr>
        <a:effectLst>
          <a:outerShdw blurRad="50800" dist="38100" dir="2700000" algn="tl" rotWithShape="0">
            <a:prstClr val="black">
              <a:alpha val="40000"/>
            </a:prstClr>
          </a:outerShdw>
        </a:effectLst>
      </dgm:spPr>
      <dgm:t>
        <a:bodyPr/>
        <a:lstStyle/>
        <a:p>
          <a:r>
            <a:rPr lang="lv-LV" sz="1800" dirty="0"/>
            <a:t>3. Pasākumu plānošana</a:t>
          </a:r>
        </a:p>
      </dgm:t>
    </dgm:pt>
    <dgm:pt modelId="{E8D625EB-37B6-4903-B1C3-7E58B2AB5B92}" type="parTrans" cxnId="{4E6ECFD7-3666-4E93-A066-CE50CD88A1A7}">
      <dgm:prSet/>
      <dgm:spPr/>
      <dgm:t>
        <a:bodyPr/>
        <a:lstStyle/>
        <a:p>
          <a:endParaRPr lang="lv-LV" sz="1400"/>
        </a:p>
      </dgm:t>
    </dgm:pt>
    <dgm:pt modelId="{49C8A47A-4C1A-4713-823E-847B932D5361}" type="sibTrans" cxnId="{4E6ECFD7-3666-4E93-A066-CE50CD88A1A7}">
      <dgm:prSet/>
      <dgm:spPr/>
      <dgm:t>
        <a:bodyPr/>
        <a:lstStyle/>
        <a:p>
          <a:endParaRPr lang="lv-LV" sz="1400"/>
        </a:p>
      </dgm:t>
    </dgm:pt>
    <dgm:pt modelId="{FEA8A7AE-A0B7-475E-9E41-36372FD57274}">
      <dgm:prSet phldrT="[Teksts]" custT="1"/>
      <dgm:spPr>
        <a:effectLst>
          <a:outerShdw blurRad="50800" dist="38100" dir="2700000" algn="tl" rotWithShape="0">
            <a:prstClr val="black">
              <a:alpha val="40000"/>
            </a:prstClr>
          </a:outerShdw>
        </a:effectLst>
      </dgm:spPr>
      <dgm:t>
        <a:bodyPr/>
        <a:lstStyle/>
        <a:p>
          <a:pPr marL="0" lvl="0" indent="0" algn="ctr" defTabSz="800100">
            <a:lnSpc>
              <a:spcPct val="90000"/>
            </a:lnSpc>
            <a:spcBef>
              <a:spcPct val="0"/>
            </a:spcBef>
            <a:spcAft>
              <a:spcPct val="35000"/>
            </a:spcAft>
            <a:buNone/>
          </a:pPr>
          <a:r>
            <a:rPr lang="lv-LV" sz="1800" kern="1200" dirty="0">
              <a:solidFill>
                <a:prstClr val="white"/>
              </a:solidFill>
              <a:latin typeface="Aptos" panose="02110004020202020204"/>
              <a:ea typeface="+mn-ea"/>
              <a:cs typeface="+mn-cs"/>
            </a:rPr>
            <a:t>4. Pasākumu ieviešana</a:t>
          </a:r>
        </a:p>
      </dgm:t>
    </dgm:pt>
    <dgm:pt modelId="{2D3B97B7-2298-462F-A99D-6FEB3F3E957B}" type="parTrans" cxnId="{EEF042F7-A75C-4E12-9F43-53A89440EECE}">
      <dgm:prSet/>
      <dgm:spPr/>
      <dgm:t>
        <a:bodyPr/>
        <a:lstStyle/>
        <a:p>
          <a:endParaRPr lang="lv-LV" sz="1400"/>
        </a:p>
      </dgm:t>
    </dgm:pt>
    <dgm:pt modelId="{4E0447B8-1CD5-4BF5-AB66-35FB854AAAC7}" type="sibTrans" cxnId="{EEF042F7-A75C-4E12-9F43-53A89440EECE}">
      <dgm:prSet/>
      <dgm:spPr/>
      <dgm:t>
        <a:bodyPr/>
        <a:lstStyle/>
        <a:p>
          <a:endParaRPr lang="lv-LV" sz="1400"/>
        </a:p>
      </dgm:t>
    </dgm:pt>
    <dgm:pt modelId="{3898A56E-B6C7-4AC4-BF38-3702F50BB9CC}">
      <dgm:prSet phldrT="[Teksts]" custT="1"/>
      <dgm:spPr>
        <a:effectLst>
          <a:outerShdw blurRad="50800" dist="38100" dir="2700000" algn="tl" rotWithShape="0">
            <a:prstClr val="black">
              <a:alpha val="40000"/>
            </a:prstClr>
          </a:outerShdw>
        </a:effectLst>
      </dgm:spPr>
      <dgm:t>
        <a:bodyPr/>
        <a:lstStyle/>
        <a:p>
          <a:pPr marL="0" lvl="0" indent="0" algn="ctr" defTabSz="800100">
            <a:lnSpc>
              <a:spcPct val="90000"/>
            </a:lnSpc>
            <a:spcBef>
              <a:spcPct val="0"/>
            </a:spcBef>
            <a:spcAft>
              <a:spcPct val="35000"/>
            </a:spcAft>
            <a:buNone/>
          </a:pPr>
          <a:r>
            <a:rPr lang="lv-LV" sz="1800" kern="1200" dirty="0">
              <a:solidFill>
                <a:prstClr val="white"/>
              </a:solidFill>
              <a:latin typeface="Aptos" panose="02110004020202020204"/>
              <a:ea typeface="+mn-ea"/>
              <a:cs typeface="+mn-cs"/>
            </a:rPr>
            <a:t>5. Monitorings un datu vākšana</a:t>
          </a:r>
        </a:p>
      </dgm:t>
    </dgm:pt>
    <dgm:pt modelId="{D2B38B69-1994-4DD8-8D6D-3FC50DE8AB97}" type="parTrans" cxnId="{885CAC9A-C8DE-401A-A492-4C69E1C0AC4C}">
      <dgm:prSet/>
      <dgm:spPr/>
      <dgm:t>
        <a:bodyPr/>
        <a:lstStyle/>
        <a:p>
          <a:endParaRPr lang="lv-LV" sz="1400"/>
        </a:p>
      </dgm:t>
    </dgm:pt>
    <dgm:pt modelId="{AAE3234D-7292-463E-99A0-0DFDF8CDF885}" type="sibTrans" cxnId="{885CAC9A-C8DE-401A-A492-4C69E1C0AC4C}">
      <dgm:prSet/>
      <dgm:spPr/>
      <dgm:t>
        <a:bodyPr/>
        <a:lstStyle/>
        <a:p>
          <a:endParaRPr lang="lv-LV" sz="1400"/>
        </a:p>
      </dgm:t>
    </dgm:pt>
    <dgm:pt modelId="{7DCA131B-319B-4589-9316-953B3B3D8C5E}">
      <dgm:prSet custT="1"/>
      <dgm:spPr>
        <a:effectLst>
          <a:outerShdw blurRad="50800" dist="38100" dir="2700000" algn="tl" rotWithShape="0">
            <a:prstClr val="black">
              <a:alpha val="40000"/>
            </a:prstClr>
          </a:outerShdw>
        </a:effectLst>
      </dgm:spPr>
      <dgm:t>
        <a:bodyPr/>
        <a:lstStyle/>
        <a:p>
          <a:r>
            <a:rPr lang="lv-LV" sz="1800" kern="1200" dirty="0">
              <a:solidFill>
                <a:prstClr val="white"/>
              </a:solidFill>
              <a:latin typeface="Aptos" panose="02110004020202020204"/>
              <a:ea typeface="+mn-ea"/>
              <a:cs typeface="+mn-cs"/>
            </a:rPr>
            <a:t>6. Novērtēšana un analīze</a:t>
          </a:r>
        </a:p>
      </dgm:t>
    </dgm:pt>
    <dgm:pt modelId="{07717672-50B2-482A-B563-739D14311C97}" type="parTrans" cxnId="{DE903B98-F1CA-4562-9BB2-F324578895F9}">
      <dgm:prSet/>
      <dgm:spPr/>
      <dgm:t>
        <a:bodyPr/>
        <a:lstStyle/>
        <a:p>
          <a:endParaRPr lang="lv-LV" sz="1400"/>
        </a:p>
      </dgm:t>
    </dgm:pt>
    <dgm:pt modelId="{639FD627-42F1-4BD8-96C6-5542955D12E6}" type="sibTrans" cxnId="{DE903B98-F1CA-4562-9BB2-F324578895F9}">
      <dgm:prSet/>
      <dgm:spPr/>
      <dgm:t>
        <a:bodyPr/>
        <a:lstStyle/>
        <a:p>
          <a:endParaRPr lang="lv-LV" sz="1400"/>
        </a:p>
      </dgm:t>
    </dgm:pt>
    <dgm:pt modelId="{52EFDB71-D05F-4119-B664-9E5582410D90}">
      <dgm:prSet custT="1"/>
      <dgm:spPr>
        <a:effectLst>
          <a:outerShdw blurRad="50800" dist="38100" dir="2700000" algn="tl" rotWithShape="0">
            <a:prstClr val="black">
              <a:alpha val="40000"/>
            </a:prstClr>
          </a:outerShdw>
        </a:effectLst>
      </dgm:spPr>
      <dgm:t>
        <a:bodyPr/>
        <a:lstStyle/>
        <a:p>
          <a:r>
            <a:rPr lang="lv-LV" sz="1800" dirty="0"/>
            <a:t>7. Plānu pielāgošana un uzlabošana</a:t>
          </a:r>
        </a:p>
      </dgm:t>
    </dgm:pt>
    <dgm:pt modelId="{72248436-0BF0-4EFD-B7DF-238B3B0E9EA0}" type="parTrans" cxnId="{702C9C21-AB46-4A85-860E-8C4EE0B60339}">
      <dgm:prSet/>
      <dgm:spPr/>
      <dgm:t>
        <a:bodyPr/>
        <a:lstStyle/>
        <a:p>
          <a:endParaRPr lang="lv-LV" sz="1400"/>
        </a:p>
      </dgm:t>
    </dgm:pt>
    <dgm:pt modelId="{2F8A0032-D565-4891-BFC8-3C4726DEFA70}" type="sibTrans" cxnId="{702C9C21-AB46-4A85-860E-8C4EE0B60339}">
      <dgm:prSet/>
      <dgm:spPr/>
      <dgm:t>
        <a:bodyPr/>
        <a:lstStyle/>
        <a:p>
          <a:endParaRPr lang="lv-LV" sz="1400"/>
        </a:p>
      </dgm:t>
    </dgm:pt>
    <dgm:pt modelId="{71FC4E0C-DDF0-49D8-A9C7-6F973F10C67E}" type="pres">
      <dgm:prSet presAssocID="{EF1CF392-307B-4F3A-A1FA-BE92B53F9AB7}" presName="Name0" presStyleCnt="0">
        <dgm:presLayoutVars>
          <dgm:dir/>
          <dgm:resizeHandles val="exact"/>
        </dgm:presLayoutVars>
      </dgm:prSet>
      <dgm:spPr/>
    </dgm:pt>
    <dgm:pt modelId="{78CB867B-0174-42C5-A60A-CFD2FCE8C143}" type="pres">
      <dgm:prSet presAssocID="{EF1CF392-307B-4F3A-A1FA-BE92B53F9AB7}" presName="cycle" presStyleCnt="0"/>
      <dgm:spPr/>
    </dgm:pt>
    <dgm:pt modelId="{CABF935E-CCA3-41EB-84B6-C4E6F2E40F75}" type="pres">
      <dgm:prSet presAssocID="{308AF4DC-FB0D-4587-BBF0-F4F86879DB90}" presName="nodeFirstNode" presStyleLbl="node1" presStyleIdx="0" presStyleCnt="7" custScaleX="124979" custScaleY="122320" custRadScaleRad="95286" custRadScaleInc="-1351">
        <dgm:presLayoutVars>
          <dgm:bulletEnabled val="1"/>
        </dgm:presLayoutVars>
      </dgm:prSet>
      <dgm:spPr/>
    </dgm:pt>
    <dgm:pt modelId="{3CC628C7-4F8B-4FB5-A12F-71DB69C2F29C}" type="pres">
      <dgm:prSet presAssocID="{C939080B-BF07-4038-AA70-0C72D8E3F4AE}" presName="sibTransFirstNode" presStyleLbl="bgShp" presStyleIdx="0" presStyleCnt="1"/>
      <dgm:spPr/>
    </dgm:pt>
    <dgm:pt modelId="{052176DE-7EA2-4785-A681-924088769328}" type="pres">
      <dgm:prSet presAssocID="{77AB789E-021B-495B-A840-9E39D944BD9B}" presName="nodeFollowingNodes" presStyleLbl="node1" presStyleIdx="1" presStyleCnt="7" custScaleX="124979" custScaleY="122320" custRadScaleRad="110328" custRadScaleInc="27726">
        <dgm:presLayoutVars>
          <dgm:bulletEnabled val="1"/>
        </dgm:presLayoutVars>
      </dgm:prSet>
      <dgm:spPr/>
    </dgm:pt>
    <dgm:pt modelId="{A0333BE3-21CA-4907-82FB-051A384BE5EC}" type="pres">
      <dgm:prSet presAssocID="{ECB7CD58-3BA2-4300-AD72-AB4BB9E87759}" presName="nodeFollowingNodes" presStyleLbl="node1" presStyleIdx="2" presStyleCnt="7" custScaleX="124979" custScaleY="122320" custRadScaleRad="104978" custRadScaleInc="719">
        <dgm:presLayoutVars>
          <dgm:bulletEnabled val="1"/>
        </dgm:presLayoutVars>
      </dgm:prSet>
      <dgm:spPr/>
    </dgm:pt>
    <dgm:pt modelId="{311589D8-3FAB-48F4-AFBA-8A67ADCA3F17}" type="pres">
      <dgm:prSet presAssocID="{FEA8A7AE-A0B7-475E-9E41-36372FD57274}" presName="nodeFollowingNodes" presStyleLbl="node1" presStyleIdx="3" presStyleCnt="7" custScaleX="124979" custScaleY="122320" custRadScaleRad="100291" custRadScaleInc="-13995">
        <dgm:presLayoutVars>
          <dgm:bulletEnabled val="1"/>
        </dgm:presLayoutVars>
      </dgm:prSet>
      <dgm:spPr/>
    </dgm:pt>
    <dgm:pt modelId="{B131215C-57B8-4A0E-8659-7FE67169AFBF}" type="pres">
      <dgm:prSet presAssocID="{3898A56E-B6C7-4AC4-BF38-3702F50BB9CC}" presName="nodeFollowingNodes" presStyleLbl="node1" presStyleIdx="4" presStyleCnt="7" custScaleX="124979" custScaleY="122320" custRadScaleRad="101400" custRadScaleInc="14623">
        <dgm:presLayoutVars>
          <dgm:bulletEnabled val="1"/>
        </dgm:presLayoutVars>
      </dgm:prSet>
      <dgm:spPr/>
    </dgm:pt>
    <dgm:pt modelId="{47B8A927-8122-47E8-87DC-88E40B506A86}" type="pres">
      <dgm:prSet presAssocID="{7DCA131B-319B-4589-9316-953B3B3D8C5E}" presName="nodeFollowingNodes" presStyleLbl="node1" presStyleIdx="5" presStyleCnt="7" custScaleX="124979" custScaleY="122320" custRadScaleRad="103947" custRadScaleInc="1103">
        <dgm:presLayoutVars>
          <dgm:bulletEnabled val="1"/>
        </dgm:presLayoutVars>
      </dgm:prSet>
      <dgm:spPr/>
    </dgm:pt>
    <dgm:pt modelId="{0396C2E8-6547-4403-B638-D916DB4EE377}" type="pres">
      <dgm:prSet presAssocID="{52EFDB71-D05F-4119-B664-9E5582410D90}" presName="nodeFollowingNodes" presStyleLbl="node1" presStyleIdx="6" presStyleCnt="7" custScaleX="124979" custScaleY="122320" custRadScaleRad="107765" custRadScaleInc="-27572">
        <dgm:presLayoutVars>
          <dgm:bulletEnabled val="1"/>
        </dgm:presLayoutVars>
      </dgm:prSet>
      <dgm:spPr/>
    </dgm:pt>
  </dgm:ptLst>
  <dgm:cxnLst>
    <dgm:cxn modelId="{80A7BA07-20DA-4BE3-9929-D70E4668F4A7}" type="presOf" srcId="{308AF4DC-FB0D-4587-BBF0-F4F86879DB90}" destId="{CABF935E-CCA3-41EB-84B6-C4E6F2E40F75}" srcOrd="0" destOrd="0" presId="urn:microsoft.com/office/officeart/2005/8/layout/cycle3"/>
    <dgm:cxn modelId="{CC469909-681B-4E74-98FD-49A61FE10D75}" type="presOf" srcId="{FEA8A7AE-A0B7-475E-9E41-36372FD57274}" destId="{311589D8-3FAB-48F4-AFBA-8A67ADCA3F17}" srcOrd="0" destOrd="0" presId="urn:microsoft.com/office/officeart/2005/8/layout/cycle3"/>
    <dgm:cxn modelId="{9D859F0A-7EE0-4FF1-93FF-DB2073591B1A}" type="presOf" srcId="{7DCA131B-319B-4589-9316-953B3B3D8C5E}" destId="{47B8A927-8122-47E8-87DC-88E40B506A86}" srcOrd="0" destOrd="0" presId="urn:microsoft.com/office/officeart/2005/8/layout/cycle3"/>
    <dgm:cxn modelId="{702C9C21-AB46-4A85-860E-8C4EE0B60339}" srcId="{EF1CF392-307B-4F3A-A1FA-BE92B53F9AB7}" destId="{52EFDB71-D05F-4119-B664-9E5582410D90}" srcOrd="6" destOrd="0" parTransId="{72248436-0BF0-4EFD-B7DF-238B3B0E9EA0}" sibTransId="{2F8A0032-D565-4891-BFC8-3C4726DEFA70}"/>
    <dgm:cxn modelId="{3EA7A131-5391-4220-83DC-EDEF8C88CB29}" type="presOf" srcId="{C939080B-BF07-4038-AA70-0C72D8E3F4AE}" destId="{3CC628C7-4F8B-4FB5-A12F-71DB69C2F29C}" srcOrd="0" destOrd="0" presId="urn:microsoft.com/office/officeart/2005/8/layout/cycle3"/>
    <dgm:cxn modelId="{73E78E35-028F-4719-9A15-5F2E987B9855}" type="presOf" srcId="{EF1CF392-307B-4F3A-A1FA-BE92B53F9AB7}" destId="{71FC4E0C-DDF0-49D8-A9C7-6F973F10C67E}" srcOrd="0" destOrd="0" presId="urn:microsoft.com/office/officeart/2005/8/layout/cycle3"/>
    <dgm:cxn modelId="{5A641B43-8518-412F-9B23-2DC837AE1A67}" type="presOf" srcId="{77AB789E-021B-495B-A840-9E39D944BD9B}" destId="{052176DE-7EA2-4785-A681-924088769328}" srcOrd="0" destOrd="0" presId="urn:microsoft.com/office/officeart/2005/8/layout/cycle3"/>
    <dgm:cxn modelId="{CFCAED6C-F4B9-4FD4-AB67-79268B25B64A}" srcId="{EF1CF392-307B-4F3A-A1FA-BE92B53F9AB7}" destId="{308AF4DC-FB0D-4587-BBF0-F4F86879DB90}" srcOrd="0" destOrd="0" parTransId="{1EE5429C-6D02-43DB-A499-75323DBEE8F3}" sibTransId="{C939080B-BF07-4038-AA70-0C72D8E3F4AE}"/>
    <dgm:cxn modelId="{8016CF76-C088-4FF8-AF17-78C745500DF8}" type="presOf" srcId="{ECB7CD58-3BA2-4300-AD72-AB4BB9E87759}" destId="{A0333BE3-21CA-4907-82FB-051A384BE5EC}" srcOrd="0" destOrd="0" presId="urn:microsoft.com/office/officeart/2005/8/layout/cycle3"/>
    <dgm:cxn modelId="{96C2367E-21A1-4A68-809E-C340C72DF0CD}" type="presOf" srcId="{52EFDB71-D05F-4119-B664-9E5582410D90}" destId="{0396C2E8-6547-4403-B638-D916DB4EE377}" srcOrd="0" destOrd="0" presId="urn:microsoft.com/office/officeart/2005/8/layout/cycle3"/>
    <dgm:cxn modelId="{DE903B98-F1CA-4562-9BB2-F324578895F9}" srcId="{EF1CF392-307B-4F3A-A1FA-BE92B53F9AB7}" destId="{7DCA131B-319B-4589-9316-953B3B3D8C5E}" srcOrd="5" destOrd="0" parTransId="{07717672-50B2-482A-B563-739D14311C97}" sibTransId="{639FD627-42F1-4BD8-96C6-5542955D12E6}"/>
    <dgm:cxn modelId="{885CAC9A-C8DE-401A-A492-4C69E1C0AC4C}" srcId="{EF1CF392-307B-4F3A-A1FA-BE92B53F9AB7}" destId="{3898A56E-B6C7-4AC4-BF38-3702F50BB9CC}" srcOrd="4" destOrd="0" parTransId="{D2B38B69-1994-4DD8-8D6D-3FC50DE8AB97}" sibTransId="{AAE3234D-7292-463E-99A0-0DFDF8CDF885}"/>
    <dgm:cxn modelId="{1B3C77B9-4711-4D6A-AEA4-1EA9C402439C}" type="presOf" srcId="{3898A56E-B6C7-4AC4-BF38-3702F50BB9CC}" destId="{B131215C-57B8-4A0E-8659-7FE67169AFBF}" srcOrd="0" destOrd="0" presId="urn:microsoft.com/office/officeart/2005/8/layout/cycle3"/>
    <dgm:cxn modelId="{4396CED6-5F58-41C8-B945-D56F89BEBEB1}" srcId="{EF1CF392-307B-4F3A-A1FA-BE92B53F9AB7}" destId="{77AB789E-021B-495B-A840-9E39D944BD9B}" srcOrd="1" destOrd="0" parTransId="{58393AD2-16E7-432F-86D9-1A689408B5EC}" sibTransId="{0A38D7F6-8B9C-4511-A964-2BDE0DC536D8}"/>
    <dgm:cxn modelId="{4E6ECFD7-3666-4E93-A066-CE50CD88A1A7}" srcId="{EF1CF392-307B-4F3A-A1FA-BE92B53F9AB7}" destId="{ECB7CD58-3BA2-4300-AD72-AB4BB9E87759}" srcOrd="2" destOrd="0" parTransId="{E8D625EB-37B6-4903-B1C3-7E58B2AB5B92}" sibTransId="{49C8A47A-4C1A-4713-823E-847B932D5361}"/>
    <dgm:cxn modelId="{EEF042F7-A75C-4E12-9F43-53A89440EECE}" srcId="{EF1CF392-307B-4F3A-A1FA-BE92B53F9AB7}" destId="{FEA8A7AE-A0B7-475E-9E41-36372FD57274}" srcOrd="3" destOrd="0" parTransId="{2D3B97B7-2298-462F-A99D-6FEB3F3E957B}" sibTransId="{4E0447B8-1CD5-4BF5-AB66-35FB854AAAC7}"/>
    <dgm:cxn modelId="{8A82E88C-4ED6-4AF5-B320-8406F2C69537}" type="presParOf" srcId="{71FC4E0C-DDF0-49D8-A9C7-6F973F10C67E}" destId="{78CB867B-0174-42C5-A60A-CFD2FCE8C143}" srcOrd="0" destOrd="0" presId="urn:microsoft.com/office/officeart/2005/8/layout/cycle3"/>
    <dgm:cxn modelId="{6AF6E8F1-4DFF-4ECE-A22A-213AF1D31B6B}" type="presParOf" srcId="{78CB867B-0174-42C5-A60A-CFD2FCE8C143}" destId="{CABF935E-CCA3-41EB-84B6-C4E6F2E40F75}" srcOrd="0" destOrd="0" presId="urn:microsoft.com/office/officeart/2005/8/layout/cycle3"/>
    <dgm:cxn modelId="{BD8F9C9A-E377-4554-9896-78294C433146}" type="presParOf" srcId="{78CB867B-0174-42C5-A60A-CFD2FCE8C143}" destId="{3CC628C7-4F8B-4FB5-A12F-71DB69C2F29C}" srcOrd="1" destOrd="0" presId="urn:microsoft.com/office/officeart/2005/8/layout/cycle3"/>
    <dgm:cxn modelId="{D806B90D-87EC-41FC-8674-F8B3341452F8}" type="presParOf" srcId="{78CB867B-0174-42C5-A60A-CFD2FCE8C143}" destId="{052176DE-7EA2-4785-A681-924088769328}" srcOrd="2" destOrd="0" presId="urn:microsoft.com/office/officeart/2005/8/layout/cycle3"/>
    <dgm:cxn modelId="{4FD9B8DC-197C-4612-993C-9AD6399F42A2}" type="presParOf" srcId="{78CB867B-0174-42C5-A60A-CFD2FCE8C143}" destId="{A0333BE3-21CA-4907-82FB-051A384BE5EC}" srcOrd="3" destOrd="0" presId="urn:microsoft.com/office/officeart/2005/8/layout/cycle3"/>
    <dgm:cxn modelId="{2C2F3989-DA03-40A0-9E10-6C1DFEF1BA57}" type="presParOf" srcId="{78CB867B-0174-42C5-A60A-CFD2FCE8C143}" destId="{311589D8-3FAB-48F4-AFBA-8A67ADCA3F17}" srcOrd="4" destOrd="0" presId="urn:microsoft.com/office/officeart/2005/8/layout/cycle3"/>
    <dgm:cxn modelId="{17D4646C-9CDE-41B8-9D91-0DBB23BE30CD}" type="presParOf" srcId="{78CB867B-0174-42C5-A60A-CFD2FCE8C143}" destId="{B131215C-57B8-4A0E-8659-7FE67169AFBF}" srcOrd="5" destOrd="0" presId="urn:microsoft.com/office/officeart/2005/8/layout/cycle3"/>
    <dgm:cxn modelId="{6BE91341-C258-4C80-B0EC-F84B259F0200}" type="presParOf" srcId="{78CB867B-0174-42C5-A60A-CFD2FCE8C143}" destId="{47B8A927-8122-47E8-87DC-88E40B506A86}" srcOrd="6" destOrd="0" presId="urn:microsoft.com/office/officeart/2005/8/layout/cycle3"/>
    <dgm:cxn modelId="{A9464424-7364-46A8-86CC-1D05E4E62C92}" type="presParOf" srcId="{78CB867B-0174-42C5-A60A-CFD2FCE8C143}" destId="{0396C2E8-6547-4403-B638-D916DB4EE377}" srcOrd="7" destOrd="0" presId="urn:microsoft.com/office/officeart/2005/8/layout/cycle3"/>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628C7-4F8B-4FB5-A12F-71DB69C2F29C}">
      <dsp:nvSpPr>
        <dsp:cNvPr id="0" name=""/>
        <dsp:cNvSpPr/>
      </dsp:nvSpPr>
      <dsp:spPr>
        <a:xfrm>
          <a:off x="895864" y="-14415"/>
          <a:ext cx="4387109" cy="4387109"/>
        </a:xfrm>
        <a:prstGeom prst="circularArrow">
          <a:avLst>
            <a:gd name="adj1" fmla="val 5544"/>
            <a:gd name="adj2" fmla="val 330680"/>
            <a:gd name="adj3" fmla="val 14173446"/>
            <a:gd name="adj4" fmla="val 17148488"/>
            <a:gd name="adj5" fmla="val 5757"/>
          </a:avLst>
        </a:prstGeom>
        <a:solidFill>
          <a:schemeClr val="accent4">
            <a:tint val="40000"/>
            <a:hueOff val="0"/>
            <a:satOff val="0"/>
            <a:lumOff val="0"/>
            <a:alphaOff val="0"/>
          </a:schemeClr>
        </a:solidFill>
        <a:ln>
          <a:noFill/>
        </a:ln>
        <a:effectLst>
          <a:outerShdw blurRad="50800" dist="38100" dir="5400000" algn="t" rotWithShape="0">
            <a:prstClr val="black">
              <a:alpha val="40000"/>
            </a:prstClr>
          </a:outerShdw>
        </a:effectLst>
      </dsp:spPr>
      <dsp:style>
        <a:lnRef idx="0">
          <a:scrgbClr r="0" g="0" b="0"/>
        </a:lnRef>
        <a:fillRef idx="1">
          <a:scrgbClr r="0" g="0" b="0"/>
        </a:fillRef>
        <a:effectRef idx="0">
          <a:scrgbClr r="0" g="0" b="0"/>
        </a:effectRef>
        <a:fontRef idx="minor"/>
      </dsp:style>
    </dsp:sp>
    <dsp:sp modelId="{CABF935E-CCA3-41EB-84B6-C4E6F2E40F75}">
      <dsp:nvSpPr>
        <dsp:cNvPr id="0" name=""/>
        <dsp:cNvSpPr/>
      </dsp:nvSpPr>
      <dsp:spPr>
        <a:xfrm>
          <a:off x="2243420" y="13022"/>
          <a:ext cx="1691997" cy="827999"/>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t>1. Izpēte un problēmu noteikšana</a:t>
          </a:r>
        </a:p>
      </dsp:txBody>
      <dsp:txXfrm>
        <a:off x="2283840" y="53442"/>
        <a:ext cx="1611157" cy="747159"/>
      </dsp:txXfrm>
    </dsp:sp>
    <dsp:sp modelId="{052176DE-7EA2-4785-A681-924088769328}">
      <dsp:nvSpPr>
        <dsp:cNvPr id="0" name=""/>
        <dsp:cNvSpPr/>
      </dsp:nvSpPr>
      <dsp:spPr>
        <a:xfrm>
          <a:off x="4115998" y="887678"/>
          <a:ext cx="1691997" cy="827999"/>
        </a:xfrm>
        <a:prstGeom prst="roundRect">
          <a:avLst/>
        </a:prstGeom>
        <a:solidFill>
          <a:schemeClr val="accent4">
            <a:hueOff val="1099990"/>
            <a:satOff val="-4867"/>
            <a:lumOff val="-817"/>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t>2. Mērķu noteikšana</a:t>
          </a:r>
        </a:p>
      </dsp:txBody>
      <dsp:txXfrm>
        <a:off x="4156418" y="928098"/>
        <a:ext cx="1611157" cy="747159"/>
      </dsp:txXfrm>
    </dsp:sp>
    <dsp:sp modelId="{A0333BE3-21CA-4907-82FB-051A384BE5EC}">
      <dsp:nvSpPr>
        <dsp:cNvPr id="0" name=""/>
        <dsp:cNvSpPr/>
      </dsp:nvSpPr>
      <dsp:spPr>
        <a:xfrm>
          <a:off x="4174562" y="2243395"/>
          <a:ext cx="1691997" cy="827999"/>
        </a:xfrm>
        <a:prstGeom prst="roundRect">
          <a:avLst/>
        </a:prstGeom>
        <a:solidFill>
          <a:schemeClr val="accent4">
            <a:hueOff val="2199979"/>
            <a:satOff val="-9734"/>
            <a:lumOff val="-1634"/>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t>3. Pasākumu plānošana</a:t>
          </a:r>
        </a:p>
      </dsp:txBody>
      <dsp:txXfrm>
        <a:off x="4214982" y="2283815"/>
        <a:ext cx="1611157" cy="747159"/>
      </dsp:txXfrm>
    </dsp:sp>
    <dsp:sp modelId="{311589D8-3FAB-48F4-AFBA-8A67ADCA3F17}">
      <dsp:nvSpPr>
        <dsp:cNvPr id="0" name=""/>
        <dsp:cNvSpPr/>
      </dsp:nvSpPr>
      <dsp:spPr>
        <a:xfrm>
          <a:off x="3256946" y="3386533"/>
          <a:ext cx="1691997" cy="827999"/>
        </a:xfrm>
        <a:prstGeom prst="roundRect">
          <a:avLst/>
        </a:prstGeom>
        <a:solidFill>
          <a:schemeClr val="accent4">
            <a:hueOff val="3299968"/>
            <a:satOff val="-14601"/>
            <a:lumOff val="-2452"/>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solidFill>
                <a:prstClr val="white"/>
              </a:solidFill>
              <a:latin typeface="Aptos" panose="02110004020202020204"/>
              <a:ea typeface="+mn-ea"/>
              <a:cs typeface="+mn-cs"/>
            </a:rPr>
            <a:t>4. Pasākumu ieviešana</a:t>
          </a:r>
        </a:p>
      </dsp:txBody>
      <dsp:txXfrm>
        <a:off x="3297366" y="3426953"/>
        <a:ext cx="1611157" cy="747159"/>
      </dsp:txXfrm>
    </dsp:sp>
    <dsp:sp modelId="{B131215C-57B8-4A0E-8659-7FE67169AFBF}">
      <dsp:nvSpPr>
        <dsp:cNvPr id="0" name=""/>
        <dsp:cNvSpPr/>
      </dsp:nvSpPr>
      <dsp:spPr>
        <a:xfrm>
          <a:off x="1248804" y="3399146"/>
          <a:ext cx="1691997" cy="827999"/>
        </a:xfrm>
        <a:prstGeom prst="roundRect">
          <a:avLst/>
        </a:prstGeom>
        <a:solidFill>
          <a:schemeClr val="accent4">
            <a:hueOff val="4399958"/>
            <a:satOff val="-19468"/>
            <a:lumOff val="-3269"/>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solidFill>
                <a:prstClr val="white"/>
              </a:solidFill>
              <a:latin typeface="Aptos" panose="02110004020202020204"/>
              <a:ea typeface="+mn-ea"/>
              <a:cs typeface="+mn-cs"/>
            </a:rPr>
            <a:t>5. Monitorings un datu vākšana</a:t>
          </a:r>
        </a:p>
      </dsp:txBody>
      <dsp:txXfrm>
        <a:off x="1289224" y="3439566"/>
        <a:ext cx="1611157" cy="747159"/>
      </dsp:txXfrm>
    </dsp:sp>
    <dsp:sp modelId="{47B8A927-8122-47E8-87DC-88E40B506A86}">
      <dsp:nvSpPr>
        <dsp:cNvPr id="0" name=""/>
        <dsp:cNvSpPr/>
      </dsp:nvSpPr>
      <dsp:spPr>
        <a:xfrm>
          <a:off x="362737" y="2211857"/>
          <a:ext cx="1691997" cy="827999"/>
        </a:xfrm>
        <a:prstGeom prst="roundRect">
          <a:avLst/>
        </a:prstGeom>
        <a:solidFill>
          <a:schemeClr val="accent4">
            <a:hueOff val="5499947"/>
            <a:satOff val="-24335"/>
            <a:lumOff val="-4086"/>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solidFill>
                <a:prstClr val="white"/>
              </a:solidFill>
              <a:latin typeface="Aptos" panose="02110004020202020204"/>
              <a:ea typeface="+mn-ea"/>
              <a:cs typeface="+mn-cs"/>
            </a:rPr>
            <a:t>6. Novērtēšana un analīze</a:t>
          </a:r>
        </a:p>
      </dsp:txBody>
      <dsp:txXfrm>
        <a:off x="403157" y="2252277"/>
        <a:ext cx="1611157" cy="747159"/>
      </dsp:txXfrm>
    </dsp:sp>
    <dsp:sp modelId="{0396C2E8-6547-4403-B638-D916DB4EE377}">
      <dsp:nvSpPr>
        <dsp:cNvPr id="0" name=""/>
        <dsp:cNvSpPr/>
      </dsp:nvSpPr>
      <dsp:spPr>
        <a:xfrm>
          <a:off x="452809" y="906579"/>
          <a:ext cx="1691997" cy="827999"/>
        </a:xfrm>
        <a:prstGeom prst="roundRect">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t>7. Plānu pielāgošana un uzlabošana</a:t>
          </a:r>
        </a:p>
      </dsp:txBody>
      <dsp:txXfrm>
        <a:off x="493229" y="946999"/>
        <a:ext cx="1611157" cy="74715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0.16085</cdr:x>
      <cdr:y>0.02941</cdr:y>
    </cdr:from>
    <cdr:to>
      <cdr:x>0.90137</cdr:x>
      <cdr:y>0.08997</cdr:y>
    </cdr:to>
    <cdr:sp macro="" textlink="">
      <cdr:nvSpPr>
        <cdr:cNvPr id="2" name="TextBox 1">
          <a:extLst xmlns:a="http://schemas.openxmlformats.org/drawingml/2006/main">
            <a:ext uri="{FF2B5EF4-FFF2-40B4-BE49-F238E27FC236}">
              <a16:creationId xmlns:a16="http://schemas.microsoft.com/office/drawing/2014/main" id="{F6EA28A6-2C33-5EBB-E5C1-7F58FF1EA112}"/>
            </a:ext>
          </a:extLst>
        </cdr:cNvPr>
        <cdr:cNvSpPr txBox="1"/>
      </cdr:nvSpPr>
      <cdr:spPr>
        <a:xfrm xmlns:a="http://schemas.openxmlformats.org/drawingml/2006/main">
          <a:off x="1009650" y="161924"/>
          <a:ext cx="4648200" cy="3333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lv-LV" b="1" dirty="0"/>
            <a:t>Aizsargājamās jūras teritorijās (AJT) ziemojošās putnu populācijas</a:t>
          </a:r>
          <a:endParaRPr lang="lv-LV" sz="1100" b="1"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2BE80-1D89-42BB-A221-0D3AF321A4D7}" type="datetimeFigureOut">
              <a:rPr lang="lv-LV" smtClean="0"/>
              <a:t>17.02.2026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8FB91A-A24D-491B-A0B8-1175B2962B45}" type="slidenum">
              <a:rPr lang="lv-LV" smtClean="0"/>
              <a:t>‹#›</a:t>
            </a:fld>
            <a:endParaRPr lang="lv-LV"/>
          </a:p>
        </p:txBody>
      </p:sp>
    </p:spTree>
    <p:extLst>
      <p:ext uri="{BB962C8B-B14F-4D97-AF65-F5344CB8AC3E}">
        <p14:creationId xmlns:p14="http://schemas.microsoft.com/office/powerpoint/2010/main" val="901045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daba.gov.lv/lv/akmensrags" TargetMode="External"/><Relationship Id="rId3" Type="http://schemas.openxmlformats.org/officeDocument/2006/relationships/hyperlink" Target="https://www.daba.gov.lv/lv/ainazi-salacgriva" TargetMode="External"/><Relationship Id="rId7" Type="http://schemas.openxmlformats.org/officeDocument/2006/relationships/hyperlink" Target="https://www.daba.gov.lv/lv/irbes-saurums"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daba.gov.lv/lv/rigas-lica-rietumu-piekraste" TargetMode="External"/><Relationship Id="rId5" Type="http://schemas.openxmlformats.org/officeDocument/2006/relationships/hyperlink" Target="https://www.daba.gov.lv/lv/vitrupe-tuja" TargetMode="External"/><Relationship Id="rId4" Type="http://schemas.openxmlformats.org/officeDocument/2006/relationships/hyperlink" Target="https://www.daba.gov.lv/lv/selga-uz-rietumiem-no-tujas" TargetMode="External"/><Relationship Id="rId9" Type="http://schemas.openxmlformats.org/officeDocument/2006/relationships/hyperlink" Target="https://www.daba.gov.lv/lv/nida-perkon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sz="1200"/>
          </a:p>
        </p:txBody>
      </p:sp>
      <p:sp>
        <p:nvSpPr>
          <p:cNvPr id="4" name="Slaida numura vietturis 3"/>
          <p:cNvSpPr>
            <a:spLocks noGrp="1"/>
          </p:cNvSpPr>
          <p:nvPr>
            <p:ph type="sldNum" sz="quarter" idx="5"/>
          </p:nvPr>
        </p:nvSpPr>
        <p:spPr/>
        <p:txBody>
          <a:bodyPr/>
          <a:lstStyle/>
          <a:p>
            <a:fld id="{0E8FB91A-A24D-491B-A0B8-1175B2962B45}" type="slidenum">
              <a:rPr lang="lv-LV" smtClean="0"/>
              <a:t>1</a:t>
            </a:fld>
            <a:endParaRPr lang="lv-LV"/>
          </a:p>
        </p:txBody>
      </p:sp>
    </p:spTree>
    <p:extLst>
      <p:ext uri="{BB962C8B-B14F-4D97-AF65-F5344CB8AC3E}">
        <p14:creationId xmlns:p14="http://schemas.microsoft.com/office/powerpoint/2010/main" val="1544239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Dabas aizsardzības pasākumu plānošana un ieviešana notiek </a:t>
            </a:r>
            <a:r>
              <a:rPr lang="lv-LV" b="1"/>
              <a:t>cikliskā procesā</a:t>
            </a:r>
            <a:r>
              <a:rPr lang="lv-LV"/>
              <a:t>, kas ietver vairākus secīgus posmus:</a:t>
            </a:r>
          </a:p>
          <a:p>
            <a:r>
              <a:rPr lang="lv-LV" b="1"/>
              <a:t>1. Situācijas izpēte un problēmu noteikšana</a:t>
            </a:r>
            <a:br>
              <a:rPr lang="lv-LV"/>
            </a:br>
            <a:r>
              <a:rPr lang="lv-LV"/>
              <a:t>Tiek apkopota informācija par sugu un dzīvotņu stāvokli, apdraudējumiem un cilvēka ietekmi. Nosaka galvenās problēmas un aizsardzības prioritātes.</a:t>
            </a:r>
          </a:p>
          <a:p>
            <a:r>
              <a:rPr lang="lv-LV" b="1"/>
              <a:t>2. Mērķu noteikšana</a:t>
            </a:r>
            <a:br>
              <a:rPr lang="lv-LV"/>
            </a:br>
            <a:r>
              <a:rPr lang="lv-LV"/>
              <a:t>Tiek izvirzīti skaidri, izmērāmi un sasniedzami dabas aizsardzības mērķi (piemēram, konkrētas sugas populācijas palielināšana vai dzīvotnes saglabāšana).</a:t>
            </a:r>
          </a:p>
          <a:p>
            <a:r>
              <a:rPr lang="lv-LV" b="1"/>
              <a:t>3. Pasākumu plānošana</a:t>
            </a:r>
            <a:br>
              <a:rPr lang="lv-LV"/>
            </a:br>
            <a:r>
              <a:rPr lang="lv-LV"/>
              <a:t>Izvēlas piemērotākos aizsardzības pasākumus, nosaka atbildīgās institūcijas, resursus, termiņus un finansējumu. Tiek izstrādāti rīcības vai apsaimniekošanas plāni.</a:t>
            </a:r>
          </a:p>
          <a:p>
            <a:r>
              <a:rPr lang="lv-LV" b="1"/>
              <a:t>4. Pasākumu ieviešana</a:t>
            </a:r>
            <a:br>
              <a:rPr lang="lv-LV"/>
            </a:br>
            <a:r>
              <a:rPr lang="lv-LV"/>
              <a:t>Plānotie pasākumi tiek praktiski īstenoti, piemēram, teritoriju aizsardzība, ierobežojumu noteikšana, dzīvotņu atjaunošana vai sabiedrības informēšana.</a:t>
            </a:r>
          </a:p>
          <a:p>
            <a:r>
              <a:rPr lang="lv-LV" b="1"/>
              <a:t>5. Monitorings un datu vākšana</a:t>
            </a:r>
            <a:br>
              <a:rPr lang="lv-LV"/>
            </a:br>
            <a:r>
              <a:rPr lang="lv-LV"/>
              <a:t>Regulāri tiek uzraudzīti rezultāti – novērtē, vai pasākumi dod cerēto efektu un kā mainās sugu un dzīvotņu stāvoklis.</a:t>
            </a:r>
          </a:p>
          <a:p>
            <a:r>
              <a:rPr lang="lv-LV" b="1"/>
              <a:t>6. Novērtēšana un analīze</a:t>
            </a:r>
            <a:br>
              <a:rPr lang="lv-LV"/>
            </a:br>
            <a:r>
              <a:rPr lang="lv-LV"/>
              <a:t>Iegūtie dati tiek analizēti un salīdzināti ar sākotnēji izvirzītajiem mērķiem, lai izvērtētu pasākumu efektivitāti.</a:t>
            </a:r>
          </a:p>
          <a:p>
            <a:r>
              <a:rPr lang="lv-LV" b="1"/>
              <a:t>7. Plānu pielāgošana un uzlabošana</a:t>
            </a:r>
            <a:br>
              <a:rPr lang="lv-LV"/>
            </a:br>
            <a:r>
              <a:rPr lang="lv-LV"/>
              <a:t>Ja nepieciešams, pasākumi tiek koriģēti vai papildināti, balstoties uz monitoringa rezultātiem un jaunām zināšanām. Tad cikls sākas no jauna.</a:t>
            </a:r>
          </a:p>
          <a:p>
            <a:r>
              <a:rPr lang="lv-LV"/>
              <a:t>Šāda pieeja nodrošina, ka dabas aizsardzība ir </a:t>
            </a:r>
            <a:r>
              <a:rPr lang="lv-LV" b="1"/>
              <a:t>elastīga, uz pierādījumiem balstīta un ilgtermiņā efektīva</a:t>
            </a:r>
            <a:r>
              <a:rPr lang="lv-LV"/>
              <a:t>. </a:t>
            </a:r>
          </a:p>
        </p:txBody>
      </p:sp>
      <p:sp>
        <p:nvSpPr>
          <p:cNvPr id="4" name="Slide Number Placeholder 3"/>
          <p:cNvSpPr>
            <a:spLocks noGrp="1"/>
          </p:cNvSpPr>
          <p:nvPr>
            <p:ph type="sldNum" sz="quarter" idx="5"/>
          </p:nvPr>
        </p:nvSpPr>
        <p:spPr/>
        <p:txBody>
          <a:bodyPr/>
          <a:lstStyle/>
          <a:p>
            <a:fld id="{0E8FB91A-A24D-491B-A0B8-1175B2962B45}" type="slidenum">
              <a:rPr lang="lv-LV" smtClean="0"/>
              <a:t>2</a:t>
            </a:fld>
            <a:endParaRPr lang="lv-LV"/>
          </a:p>
        </p:txBody>
      </p:sp>
    </p:spTree>
    <p:extLst>
      <p:ext uri="{BB962C8B-B14F-4D97-AF65-F5344CB8AC3E}">
        <p14:creationId xmlns:p14="http://schemas.microsoft.com/office/powerpoint/2010/main" val="814664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A4BE8-E2DD-33C4-8CBD-1D616FC84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83071-915A-8264-08A6-8AB1154CF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46513-2611-00AB-E641-4884BF5441FA}"/>
              </a:ext>
            </a:extLst>
          </p:cNvPr>
          <p:cNvSpPr>
            <a:spLocks noGrp="1"/>
          </p:cNvSpPr>
          <p:nvPr>
            <p:ph type="body" idx="1"/>
          </p:nvPr>
        </p:nvSpPr>
        <p:spPr/>
        <p:txBody>
          <a:bodyPr/>
          <a:lstStyle/>
          <a:p>
            <a:pPr marL="0" indent="0">
              <a:buNone/>
            </a:pPr>
            <a:r>
              <a:rPr lang="lv-LV"/>
              <a:t>Jūras bioloģiskās daudzveidības aizsardzība balstās uz līdzsvaru starp dabas saglabāšanu un cilvēka darbību. Bioloģiskās daudzveidības aizsardzība jūrā tiek ieviesta caur dažādiem savstarpēji saistītiem procesiem:</a:t>
            </a:r>
          </a:p>
          <a:p>
            <a:pPr marL="0" indent="0">
              <a:buNone/>
            </a:pPr>
            <a:r>
              <a:rPr lang="lv-LV" b="1"/>
              <a:t>  1. Jūras aizsargājamo teritoriju izveide </a:t>
            </a:r>
          </a:p>
          <a:p>
            <a:pPr marL="0" indent="0">
              <a:buNone/>
            </a:pPr>
            <a:r>
              <a:rPr lang="lv-LV"/>
              <a:t>noteiktas ĪADT, kurās ierobežo vai aizliedz saimniecisko darbību. Mērķis - saglabātas  dzīvotnes, nārsta vietas un apdraudētas sugas</a:t>
            </a:r>
          </a:p>
          <a:p>
            <a:pPr marL="0" indent="0">
              <a:buNone/>
            </a:pPr>
            <a:r>
              <a:rPr lang="lv-LV" b="1"/>
              <a:t>2. Ilgtspējīga zveja</a:t>
            </a:r>
            <a:br>
              <a:rPr lang="lv-LV"/>
            </a:br>
            <a:r>
              <a:rPr lang="lv-LV"/>
              <a:t> zvejas apjomi tiek regulēti ar kvotām, sezonāliem aizliegumiem un noteiktiem zvejas rīkiem, lai novērstu </a:t>
            </a:r>
            <a:r>
              <a:rPr lang="lv-LV" err="1"/>
              <a:t>pārzveju</a:t>
            </a:r>
            <a:r>
              <a:rPr lang="lv-LV"/>
              <a:t> un samazinātu piezveju (nejauši noķertas sugas). Mērķis - saglabāt zivju krājumus ilgtermiņā.</a:t>
            </a:r>
          </a:p>
          <a:p>
            <a:pPr marL="0" indent="0">
              <a:buNone/>
            </a:pPr>
            <a:r>
              <a:rPr lang="lv-LV" b="1"/>
              <a:t>3. Jūras piesārņojuma samazināšana</a:t>
            </a:r>
            <a:br>
              <a:rPr lang="lv-LV"/>
            </a:br>
            <a:r>
              <a:rPr lang="lv-LV"/>
              <a:t>tiek ierobežota plastmasas, ķīmisko vielu, notekūdeņu un naftas noplūžu nonākšana jūrā. Mērķis – nodrošināt ekosistēmu līdzsvaru un tīru vidi.</a:t>
            </a:r>
          </a:p>
          <a:p>
            <a:pPr marL="0" indent="0">
              <a:buNone/>
            </a:pPr>
            <a:r>
              <a:rPr lang="lv-LV" b="1"/>
              <a:t>4. Dzīvotņu atjaunošana</a:t>
            </a:r>
            <a:br>
              <a:rPr lang="lv-LV"/>
            </a:br>
            <a:r>
              <a:rPr lang="lv-LV"/>
              <a:t>notiek biotopu atjaunošana vai kvalitātes uzlabošana. Mērķis – veicināt sugu un biotopu aizsardzības stāvokļa uzlabošanos.</a:t>
            </a:r>
          </a:p>
          <a:p>
            <a:pPr marL="0" indent="0">
              <a:buNone/>
            </a:pPr>
            <a:r>
              <a:rPr lang="lv-LV" b="1"/>
              <a:t>5. Invazīvo sugu kontrole</a:t>
            </a:r>
          </a:p>
          <a:p>
            <a:pPr marL="0" indent="0">
              <a:buNone/>
            </a:pPr>
            <a:r>
              <a:rPr lang="lv-LV" b="1"/>
              <a:t>tiek</a:t>
            </a:r>
            <a:r>
              <a:rPr lang="lv-LV"/>
              <a:t> uzraudzīta un ierobežota svešzemju sugu izplatība. Mērķis – atjaunot ekosistēmu līdzsvaru.</a:t>
            </a:r>
          </a:p>
          <a:p>
            <a:pPr marL="0" indent="0">
              <a:buNone/>
            </a:pPr>
            <a:r>
              <a:rPr lang="lv-LV" b="1"/>
              <a:t>6. Zinātniskā izpēte un monitorings</a:t>
            </a:r>
            <a:br>
              <a:rPr lang="lv-LV"/>
            </a:br>
            <a:r>
              <a:rPr lang="lv-LV"/>
              <a:t>tiek pētīts jūras sugu stāvoklis un ekosistēmu veselība, lai savlaicīgi pamanītu negatīvas izmaiņas. Mērķis – datos pamatoti lēmumi.</a:t>
            </a:r>
          </a:p>
          <a:p>
            <a:pPr marL="0" indent="0">
              <a:buNone/>
            </a:pPr>
            <a:r>
              <a:rPr lang="lv-LV" b="1"/>
              <a:t>7. Sabiedrības izglītošana un starptautiskā sadarbība</a:t>
            </a:r>
            <a:endParaRPr lang="lv-LV"/>
          </a:p>
        </p:txBody>
      </p:sp>
      <p:sp>
        <p:nvSpPr>
          <p:cNvPr id="4" name="Slide Number Placeholder 3">
            <a:extLst>
              <a:ext uri="{FF2B5EF4-FFF2-40B4-BE49-F238E27FC236}">
                <a16:creationId xmlns:a16="http://schemas.microsoft.com/office/drawing/2014/main" id="{680E9517-F4F9-E11F-1BB3-57F876879F15}"/>
              </a:ext>
            </a:extLst>
          </p:cNvPr>
          <p:cNvSpPr>
            <a:spLocks noGrp="1"/>
          </p:cNvSpPr>
          <p:nvPr>
            <p:ph type="sldNum" sz="quarter" idx="5"/>
          </p:nvPr>
        </p:nvSpPr>
        <p:spPr/>
        <p:txBody>
          <a:bodyPr/>
          <a:lstStyle/>
          <a:p>
            <a:fld id="{0E8FB91A-A24D-491B-A0B8-1175B2962B45}" type="slidenum">
              <a:rPr lang="lv-LV" smtClean="0"/>
              <a:t>3</a:t>
            </a:fld>
            <a:endParaRPr lang="lv-LV"/>
          </a:p>
        </p:txBody>
      </p:sp>
    </p:spTree>
    <p:extLst>
      <p:ext uri="{BB962C8B-B14F-4D97-AF65-F5344CB8AC3E}">
        <p14:creationId xmlns:p14="http://schemas.microsoft.com/office/powerpoint/2010/main" val="4162687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017FC-D080-CD1D-E5D7-806C77F52BE4}"/>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B7BDAB95-B78B-8E7C-8C5D-E38EBE6F4321}"/>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54CD0FF1-6D5C-88AB-436F-AFDAB5BA24B4}"/>
              </a:ext>
            </a:extLst>
          </p:cNvPr>
          <p:cNvSpPr>
            <a:spLocks noGrp="1"/>
          </p:cNvSpPr>
          <p:nvPr>
            <p:ph type="body" idx="1"/>
          </p:nvPr>
        </p:nvSpPr>
        <p:spPr/>
        <p:txBody>
          <a:bodyPr/>
          <a:lstStyle/>
          <a:p>
            <a:r>
              <a:rPr lang="lv-LV" dirty="0"/>
              <a:t>Attēls No REEF tapušā nodevuma «</a:t>
            </a:r>
            <a:r>
              <a:rPr lang="en-US" dirty="0"/>
              <a:t>Assessment of the effectiveness impact of the MPA network</a:t>
            </a:r>
            <a:r>
              <a:rPr lang="lv-LV" dirty="0"/>
              <a:t>» – tiek identificēti galvenie draudi un ietekmes uz esošo aizsargājamo jūras teritoriju tīklu.  </a:t>
            </a:r>
          </a:p>
          <a:p>
            <a:endParaRPr lang="lv-LV" dirty="0"/>
          </a:p>
          <a:p>
            <a:r>
              <a:rPr lang="lv-LV" dirty="0"/>
              <a:t>Ar oranžo stabiņu norāde uz esošo ietekmes mērogu, bet ar violetu – nākotnes prognoze.</a:t>
            </a:r>
          </a:p>
          <a:p>
            <a:r>
              <a:rPr lang="lv-LV" b="0" i="0" dirty="0">
                <a:solidFill>
                  <a:srgbClr val="3C4043"/>
                </a:solidFill>
                <a:effectLst/>
                <a:latin typeface="Roboto"/>
                <a:ea typeface="Roboto"/>
                <a:cs typeface="Roboto"/>
              </a:rPr>
              <a:t>Attēlā ir norādīti vairāki vidēja līdz augsta vērtējuma apdraudējumi. Augsta līdz vidēja līmeņa apdraudējumi (uzskaitīti no lielākās ietekmes sākot) – klimata pārmaiņu ietekme, piesārņojums/eitrofikācija, </a:t>
            </a:r>
            <a:r>
              <a:rPr lang="lv-LV" b="0" i="0" dirty="0" err="1">
                <a:solidFill>
                  <a:srgbClr val="3C4043"/>
                </a:solidFill>
                <a:effectLst/>
                <a:latin typeface="Roboto"/>
                <a:ea typeface="Roboto"/>
                <a:cs typeface="Roboto"/>
              </a:rPr>
              <a:t>invazīvās</a:t>
            </a:r>
            <a:r>
              <a:rPr lang="lv-LV" b="0" i="0" dirty="0">
                <a:solidFill>
                  <a:srgbClr val="3C4043"/>
                </a:solidFill>
                <a:effectLst/>
                <a:latin typeface="Roboto"/>
                <a:ea typeface="Roboto"/>
                <a:cs typeface="Roboto"/>
              </a:rPr>
              <a:t>/svešzemju sugas, akvakultūras attīstība Rīgas līcī un bioloģisko resursu izmantošana. Sekundāro ietekmi veido piekrastes attīstība, atpūta. Šie vērtējumi vērš uzmanību uz to, kur visvairāk nepieciešams pievērst uzmanību, lai ar dažādiem politiskiem un saimnieciskiem lēmumiem tiktu slodzes samazinātas.</a:t>
            </a:r>
          </a:p>
          <a:p>
            <a:endParaRPr lang="lv-LV" b="0" i="0" dirty="0">
              <a:solidFill>
                <a:srgbClr val="3C4043"/>
              </a:solidFill>
              <a:effectLst/>
              <a:latin typeface="Roboto"/>
              <a:ea typeface="Roboto"/>
              <a:cs typeface="Roboto"/>
            </a:endParaRPr>
          </a:p>
          <a:p>
            <a:r>
              <a:rPr lang="lv-LV" b="1" dirty="0">
                <a:latin typeface="Roboto"/>
                <a:ea typeface="Roboto"/>
                <a:cs typeface="Roboto"/>
              </a:rPr>
              <a:t>APMĒRS </a:t>
            </a:r>
            <a:r>
              <a:rPr lang="lv-LV" dirty="0">
                <a:latin typeface="Roboto"/>
                <a:ea typeface="Roboto"/>
                <a:cs typeface="Roboto"/>
              </a:rPr>
              <a:t>(apjoms) - nozīmē, cik liela daļa aizsargājamas jūras teritorijas daļas tiek ietekmēta</a:t>
            </a:r>
          </a:p>
          <a:p>
            <a:r>
              <a:rPr lang="lv-LV" b="1" dirty="0">
                <a:latin typeface="Roboto"/>
                <a:ea typeface="Roboto"/>
                <a:cs typeface="Roboto"/>
              </a:rPr>
              <a:t>SMAGUMS </a:t>
            </a:r>
            <a:r>
              <a:rPr lang="lv-LV" dirty="0">
                <a:latin typeface="Roboto"/>
                <a:ea typeface="Roboto"/>
                <a:cs typeface="Roboto"/>
              </a:rPr>
              <a:t>(ietekmes būtiskuma novērtējums) - norāda, cik būtiski konkrētā ietekme rada apdraudējumu </a:t>
            </a:r>
          </a:p>
          <a:p>
            <a:endParaRPr lang="lv-LV" dirty="0">
              <a:latin typeface="Roboto"/>
              <a:ea typeface="Roboto"/>
              <a:cs typeface="Roboto"/>
            </a:endParaRPr>
          </a:p>
        </p:txBody>
      </p:sp>
      <p:sp>
        <p:nvSpPr>
          <p:cNvPr id="4" name="Slaida numura vietturis 3">
            <a:extLst>
              <a:ext uri="{FF2B5EF4-FFF2-40B4-BE49-F238E27FC236}">
                <a16:creationId xmlns:a16="http://schemas.microsoft.com/office/drawing/2014/main" id="{EB75B83D-4A2D-F7BA-DC2D-3D6BA30ED11D}"/>
              </a:ext>
            </a:extLst>
          </p:cNvPr>
          <p:cNvSpPr>
            <a:spLocks noGrp="1"/>
          </p:cNvSpPr>
          <p:nvPr>
            <p:ph type="sldNum" sz="quarter" idx="5"/>
          </p:nvPr>
        </p:nvSpPr>
        <p:spPr/>
        <p:txBody>
          <a:bodyPr/>
          <a:lstStyle/>
          <a:p>
            <a:fld id="{0E8FB91A-A24D-491B-A0B8-1175B2962B45}" type="slidenum">
              <a:rPr lang="lv-LV" smtClean="0"/>
              <a:t>5</a:t>
            </a:fld>
            <a:endParaRPr lang="lv-LV"/>
          </a:p>
        </p:txBody>
      </p:sp>
    </p:spTree>
    <p:extLst>
      <p:ext uri="{BB962C8B-B14F-4D97-AF65-F5344CB8AC3E}">
        <p14:creationId xmlns:p14="http://schemas.microsoft.com/office/powerpoint/2010/main" val="3842671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3144F-26F5-2A75-7ECC-C7FFA5366B6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625AC777-3F42-C0BC-C3F0-20EE27860F4E}"/>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57D21FC1-EC1B-D5BC-287D-86A1B0D251FE}"/>
              </a:ext>
            </a:extLst>
          </p:cNvPr>
          <p:cNvSpPr>
            <a:spLocks noGrp="1"/>
          </p:cNvSpPr>
          <p:nvPr>
            <p:ph type="body" idx="1"/>
          </p:nvPr>
        </p:nvSpPr>
        <p:spPr/>
        <p:txBody>
          <a:bodyPr/>
          <a:lstStyle/>
          <a:p>
            <a:pPr rtl="0"/>
            <a:r>
              <a:rPr lang="lv-LV" b="1" dirty="0">
                <a:solidFill>
                  <a:srgbClr val="3C4043"/>
                </a:solidFill>
                <a:effectLst/>
              </a:rPr>
              <a:t>Klimata pārmaiņas </a:t>
            </a:r>
          </a:p>
          <a:p>
            <a:pPr rtl="0"/>
            <a:endParaRPr lang="lv-LV">
              <a:solidFill>
                <a:srgbClr val="3C4043"/>
              </a:solidFill>
              <a:effectLst/>
            </a:endParaRPr>
          </a:p>
          <a:p>
            <a:r>
              <a:rPr lang="lv-LV" dirty="0">
                <a:solidFill>
                  <a:srgbClr val="3C4043"/>
                </a:solidFill>
                <a:effectLst/>
              </a:rPr>
              <a:t>Ar klimatu saistītās slodzes (mainīga temperatūra, </a:t>
            </a:r>
            <a:r>
              <a:rPr lang="lv-LV" err="1">
                <a:solidFill>
                  <a:srgbClr val="3C4043"/>
                </a:solidFill>
                <a:effectLst/>
              </a:rPr>
              <a:t>vētrainība</a:t>
            </a:r>
            <a:r>
              <a:rPr lang="lv-LV" dirty="0">
                <a:solidFill>
                  <a:srgbClr val="3C4043"/>
                </a:solidFill>
                <a:effectLst/>
              </a:rPr>
              <a:t> un sāļuma režīmi) ir salīdzinoši jauns ietekmējošais faktors, kas mijiedarbojas ar citām ietekmēm, veicinot sugu sastāva izmaiņas, paātrinot eitrofikāciju un </a:t>
            </a:r>
            <a:r>
              <a:rPr lang="lv-LV" err="1">
                <a:solidFill>
                  <a:srgbClr val="3C4043"/>
                </a:solidFill>
                <a:effectLst/>
              </a:rPr>
              <a:t>hipoksiju</a:t>
            </a:r>
            <a:r>
              <a:rPr lang="lv-LV" dirty="0">
                <a:solidFill>
                  <a:srgbClr val="3C4043"/>
                </a:solidFill>
                <a:effectLst/>
              </a:rPr>
              <a:t>, kā arī palielinot to dzīvotņu neaizsargātību, kuras jau ir degradējušās piesārņojuma un </a:t>
            </a:r>
            <a:r>
              <a:rPr lang="lv-LV" err="1">
                <a:solidFill>
                  <a:srgbClr val="3C4043"/>
                </a:solidFill>
                <a:effectLst/>
              </a:rPr>
              <a:t>invazīvo</a:t>
            </a:r>
            <a:r>
              <a:rPr lang="lv-LV" dirty="0">
                <a:solidFill>
                  <a:srgbClr val="3C4043"/>
                </a:solidFill>
                <a:effectLst/>
              </a:rPr>
              <a:t> sugu dēļ. Šīs mijiedarbīgās sekas nozīmē, ka klimata ietekme arvien vairāk noteiks, vai ar apsaimniekošanas darbībām izdosies saglabāt galvenās dzīvotņu funkcijas. </a:t>
            </a:r>
            <a:endParaRPr lang="lv-LV" b="1" dirty="0">
              <a:solidFill>
                <a:srgbClr val="000000"/>
              </a:solidFill>
            </a:endParaRPr>
          </a:p>
          <a:p>
            <a:r>
              <a:rPr lang="lv-LV" b="1" dirty="0">
                <a:solidFill>
                  <a:srgbClr val="3C4043"/>
                </a:solidFill>
                <a:effectLst/>
              </a:rPr>
              <a:t>Skaidra, izmērāma, ar klimatu saistīto pārmaiņu pazīme Rīgas līcī ir ūdens brūnēšana un gaismas ierobežošana</a:t>
            </a:r>
            <a:r>
              <a:rPr lang="lv-LV" dirty="0">
                <a:solidFill>
                  <a:srgbClr val="3C4043"/>
                </a:solidFill>
                <a:effectLst/>
              </a:rPr>
              <a:t>. Tā rezultātā </a:t>
            </a:r>
            <a:r>
              <a:rPr lang="lv-LV" err="1">
                <a:solidFill>
                  <a:srgbClr val="3C4043"/>
                </a:solidFill>
                <a:effectLst/>
              </a:rPr>
              <a:t>fotiskās</a:t>
            </a:r>
            <a:r>
              <a:rPr lang="lv-LV" dirty="0">
                <a:solidFill>
                  <a:srgbClr val="3C4043"/>
                </a:solidFill>
                <a:effectLst/>
              </a:rPr>
              <a:t> zonas samazināšanās sašaurina </a:t>
            </a:r>
            <a:r>
              <a:rPr lang="lv-LV" err="1">
                <a:solidFill>
                  <a:srgbClr val="3C4043"/>
                </a:solidFill>
                <a:effectLst/>
              </a:rPr>
              <a:t>bentiskajām</a:t>
            </a:r>
            <a:r>
              <a:rPr lang="lv-LV" dirty="0">
                <a:solidFill>
                  <a:srgbClr val="3C4043"/>
                </a:solidFill>
                <a:effectLst/>
              </a:rPr>
              <a:t> </a:t>
            </a:r>
            <a:r>
              <a:rPr lang="lv-LV" err="1">
                <a:solidFill>
                  <a:srgbClr val="3C4043"/>
                </a:solidFill>
                <a:effectLst/>
              </a:rPr>
              <a:t>makroaļģēm</a:t>
            </a:r>
            <a:r>
              <a:rPr lang="lv-LV" dirty="0">
                <a:solidFill>
                  <a:srgbClr val="3C4043"/>
                </a:solidFill>
                <a:effectLst/>
              </a:rPr>
              <a:t>, piemēram, </a:t>
            </a:r>
            <a:r>
              <a:rPr lang="lv-LV" err="1">
                <a:solidFill>
                  <a:srgbClr val="3C4043"/>
                </a:solidFill>
                <a:effectLst/>
              </a:rPr>
              <a:t>Fucus</a:t>
            </a:r>
            <a:r>
              <a:rPr lang="lv-LV" dirty="0">
                <a:solidFill>
                  <a:srgbClr val="3C4043"/>
                </a:solidFill>
                <a:effectLst/>
              </a:rPr>
              <a:t> </a:t>
            </a:r>
            <a:r>
              <a:rPr lang="lv-LV" err="1">
                <a:solidFill>
                  <a:srgbClr val="3C4043"/>
                </a:solidFill>
                <a:effectLst/>
              </a:rPr>
              <a:t>vesiculosus</a:t>
            </a:r>
            <a:r>
              <a:rPr lang="lv-LV" dirty="0">
                <a:solidFill>
                  <a:srgbClr val="3C4043"/>
                </a:solidFill>
                <a:effectLst/>
              </a:rPr>
              <a:t>, pieejamo dzīvotni, samazina </a:t>
            </a:r>
            <a:r>
              <a:rPr lang="lv-LV" err="1">
                <a:solidFill>
                  <a:srgbClr val="3C4043"/>
                </a:solidFill>
                <a:effectLst/>
              </a:rPr>
              <a:t>makrofītu</a:t>
            </a:r>
            <a:r>
              <a:rPr lang="lv-LV" dirty="0">
                <a:solidFill>
                  <a:srgbClr val="3C4043"/>
                </a:solidFill>
                <a:effectLst/>
              </a:rPr>
              <a:t> produktivitāti un ierobežo barības pieejamību augstākiem </a:t>
            </a:r>
            <a:r>
              <a:rPr lang="lv-LV" err="1">
                <a:solidFill>
                  <a:srgbClr val="3C4043"/>
                </a:solidFill>
                <a:effectLst/>
              </a:rPr>
              <a:t>trofiskajiem</a:t>
            </a:r>
            <a:r>
              <a:rPr lang="lv-LV" dirty="0">
                <a:solidFill>
                  <a:srgbClr val="3C4043"/>
                </a:solidFill>
                <a:effectLst/>
              </a:rPr>
              <a:t> līmeņiem, kas noved pie biotopa Akmens sēkļi jūrā (1170) ekoloģiskās funkcionalitātes zuduma. Ar klimatu saistītās hidroloģiskās izmaiņas arī ir svarīgas. Retāka ar skābekli bagāta Ziemeļjūras ūdens pieplūde nozīmē, ka dziļajos ūdens slāņos nonāk mazāk skābekļa (veidojas mirušās zonas jūrā). Palielināts vidējais nokrišņu daudzums un upju notece rada virkni blakusefektu: biežākas piekrastes vētras, zemāku sāļumu piekrastes zonās (negatīvi ietekmējot galveno sugu lielumu un fizioloģiju), palielinās </a:t>
            </a:r>
            <a:r>
              <a:rPr lang="lv-LV" err="1">
                <a:solidFill>
                  <a:srgbClr val="3C4043"/>
                </a:solidFill>
                <a:effectLst/>
              </a:rPr>
              <a:t>sedimentācija</a:t>
            </a:r>
            <a:r>
              <a:rPr lang="lv-LV" b="1" dirty="0">
                <a:solidFill>
                  <a:srgbClr val="3C4043"/>
                </a:solidFill>
                <a:effectLst/>
              </a:rPr>
              <a:t>. </a:t>
            </a:r>
            <a:endParaRPr lang="lv-LV" b="1">
              <a:solidFill>
                <a:srgbClr val="000000"/>
              </a:solidFill>
            </a:endParaRPr>
          </a:p>
          <a:p>
            <a:r>
              <a:rPr lang="lv-LV" b="1" dirty="0">
                <a:solidFill>
                  <a:srgbClr val="3C4043"/>
                </a:solidFill>
                <a:effectLst/>
              </a:rPr>
              <a:t>Zemāka sāļuma, lielākas </a:t>
            </a:r>
            <a:r>
              <a:rPr lang="lv-LV" b="1" err="1">
                <a:solidFill>
                  <a:srgbClr val="3C4043"/>
                </a:solidFill>
                <a:effectLst/>
              </a:rPr>
              <a:t>sedimentācijas</a:t>
            </a:r>
            <a:r>
              <a:rPr lang="lv-LV" b="1" dirty="0">
                <a:solidFill>
                  <a:srgbClr val="3C4043"/>
                </a:solidFill>
                <a:effectLst/>
              </a:rPr>
              <a:t> un samazināta apgaismojuma kombinācija ir īpaši kaitīga daudzgadīgajām </a:t>
            </a:r>
            <a:r>
              <a:rPr lang="lv-LV" b="1" err="1">
                <a:solidFill>
                  <a:srgbClr val="3C4043"/>
                </a:solidFill>
                <a:effectLst/>
              </a:rPr>
              <a:t>makroaļģēm</a:t>
            </a:r>
            <a:r>
              <a:rPr lang="lv-LV" b="1" dirty="0">
                <a:solidFill>
                  <a:srgbClr val="3C4043"/>
                </a:solidFill>
                <a:effectLst/>
              </a:rPr>
              <a:t> un gliemenēm, kas ir akmeņaino rifu funkcionalitātes pamatā</a:t>
            </a:r>
            <a:r>
              <a:rPr lang="lv-LV" dirty="0">
                <a:solidFill>
                  <a:srgbClr val="3C4043"/>
                </a:solidFill>
                <a:effectLst/>
              </a:rPr>
              <a:t>. </a:t>
            </a:r>
            <a:endParaRPr lang="lv-LV" b="1">
              <a:solidFill>
                <a:srgbClr val="000000"/>
              </a:solidFill>
            </a:endParaRPr>
          </a:p>
          <a:p>
            <a:r>
              <a:rPr lang="lv-LV" dirty="0">
                <a:solidFill>
                  <a:srgbClr val="3C4043"/>
                </a:solidFill>
                <a:effectLst/>
              </a:rPr>
              <a:t>Temperatūras galējības un ilgāks, spēcīgāks vasaras stratifikācijas periods saasina šīs problēmas. Siltāki virszemes ūdeņi un ilgstoša stratifikācija samazina izšķīdušā skābekļa daudzumu grunts slāņos, palielina vielmaiņas stresu un paātrina eitrofikāciju, pagarinot fitoplanktona augšanas sezonas. Siltāki apstākļi arī veicina svešzemju un oportūnistisku sugu izplatīšanos un iedzīvošanos (kuru skaits jau tagad pieaug), vienlaikus radot fizioloģisku stresu noteiktiem vietējiem </a:t>
            </a:r>
            <a:r>
              <a:rPr lang="lv-LV" dirty="0" err="1">
                <a:solidFill>
                  <a:srgbClr val="3C4043"/>
                </a:solidFill>
                <a:effectLst/>
              </a:rPr>
              <a:t>taksoniem</a:t>
            </a:r>
            <a:r>
              <a:rPr lang="lv-LV" dirty="0">
                <a:solidFill>
                  <a:srgbClr val="3C4043"/>
                </a:solidFill>
                <a:effectLst/>
              </a:rPr>
              <a:t>. Īsāk sakot, temperatūras galējības palielina gan augšupējo, gan lejupējo nestabilitāti sistēmā. </a:t>
            </a:r>
            <a:br>
              <a:rPr lang="lv-LV" dirty="0">
                <a:cs typeface="+mn-lt"/>
              </a:rPr>
            </a:br>
            <a:endParaRPr lang="lv-LV" b="1"/>
          </a:p>
        </p:txBody>
      </p:sp>
      <p:sp>
        <p:nvSpPr>
          <p:cNvPr id="4" name="Slaida numura vietturis 3">
            <a:extLst>
              <a:ext uri="{FF2B5EF4-FFF2-40B4-BE49-F238E27FC236}">
                <a16:creationId xmlns:a16="http://schemas.microsoft.com/office/drawing/2014/main" id="{958C7B60-0D7C-2DB9-6744-EF5F81290754}"/>
              </a:ext>
            </a:extLst>
          </p:cNvPr>
          <p:cNvSpPr>
            <a:spLocks noGrp="1"/>
          </p:cNvSpPr>
          <p:nvPr>
            <p:ph type="sldNum" sz="quarter" idx="5"/>
          </p:nvPr>
        </p:nvSpPr>
        <p:spPr/>
        <p:txBody>
          <a:bodyPr/>
          <a:lstStyle/>
          <a:p>
            <a:fld id="{0E8FB91A-A24D-491B-A0B8-1175B2962B45}" type="slidenum">
              <a:rPr lang="lv-LV" smtClean="0"/>
              <a:t>6</a:t>
            </a:fld>
            <a:endParaRPr lang="lv-LV"/>
          </a:p>
        </p:txBody>
      </p:sp>
    </p:spTree>
    <p:extLst>
      <p:ext uri="{BB962C8B-B14F-4D97-AF65-F5344CB8AC3E}">
        <p14:creationId xmlns:p14="http://schemas.microsoft.com/office/powerpoint/2010/main" val="4161208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CD3FF-45E5-9B88-ED53-B1E99810A2DB}"/>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D92D125C-8264-CD59-F2B4-55732CD1A6F2}"/>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3D648A3D-74FF-0FEA-D37C-C55E7D8FC57F}"/>
              </a:ext>
            </a:extLst>
          </p:cNvPr>
          <p:cNvSpPr>
            <a:spLocks noGrp="1"/>
          </p:cNvSpPr>
          <p:nvPr>
            <p:ph type="body" idx="1"/>
          </p:nvPr>
        </p:nvSpPr>
        <p:spPr/>
        <p:txBody>
          <a:bodyPr/>
          <a:lstStyle/>
          <a:p>
            <a:pPr algn="l" rtl="0"/>
            <a:r>
              <a:rPr lang="lv-LV" b="0" i="0">
                <a:solidFill>
                  <a:srgbClr val="3C4043"/>
                </a:solidFill>
                <a:effectLst/>
                <a:latin typeface="Roboto" panose="02000000000000000000" pitchFamily="2" charset="0"/>
              </a:rPr>
              <a:t>Eitrofikācija un vispārējais ūdens kvalitātes piesārņojums ir ierindoti starp visaugstākajiem apdraudējumiem gan pēc apjoma, gan nopietnības Latvijas AJT tīklā, norādot, ka šīs slodzes ir plaši izplatītas un tām ir būtiska ietekme. Vairumā piekrastes zonu tiek ziņots, ka ievērojami samazinās daudzgadīgo </a:t>
            </a:r>
            <a:r>
              <a:rPr lang="lv-LV" b="0" i="0" err="1">
                <a:solidFill>
                  <a:srgbClr val="3C4043"/>
                </a:solidFill>
                <a:effectLst/>
                <a:latin typeface="Roboto" panose="02000000000000000000" pitchFamily="2" charset="0"/>
              </a:rPr>
              <a:t>makroaļģu</a:t>
            </a:r>
            <a:r>
              <a:rPr lang="lv-LV" b="0" i="0">
                <a:solidFill>
                  <a:srgbClr val="3C4043"/>
                </a:solidFill>
                <a:effectLst/>
                <a:latin typeface="Roboto" panose="02000000000000000000" pitchFamily="2" charset="0"/>
              </a:rPr>
              <a:t> (īpaši </a:t>
            </a:r>
            <a:r>
              <a:rPr lang="lv-LV" b="0" i="0" err="1">
                <a:solidFill>
                  <a:srgbClr val="3C4043"/>
                </a:solidFill>
                <a:effectLst/>
                <a:latin typeface="Roboto" panose="02000000000000000000" pitchFamily="2" charset="0"/>
              </a:rPr>
              <a:t>Fucus</a:t>
            </a:r>
            <a:r>
              <a:rPr lang="lv-LV" b="0" i="0">
                <a:solidFill>
                  <a:srgbClr val="3C4043"/>
                </a:solidFill>
                <a:effectLst/>
                <a:latin typeface="Roboto" panose="02000000000000000000" pitchFamily="2" charset="0"/>
              </a:rPr>
              <a:t> </a:t>
            </a:r>
            <a:r>
              <a:rPr lang="lv-LV" b="0" i="0" err="1">
                <a:solidFill>
                  <a:srgbClr val="3C4043"/>
                </a:solidFill>
                <a:effectLst/>
                <a:latin typeface="Roboto" panose="02000000000000000000" pitchFamily="2" charset="0"/>
              </a:rPr>
              <a:t>spp</a:t>
            </a:r>
            <a:r>
              <a:rPr lang="lv-LV" b="0" i="0">
                <a:solidFill>
                  <a:srgbClr val="3C4043"/>
                </a:solidFill>
                <a:effectLst/>
                <a:latin typeface="Roboto" panose="02000000000000000000" pitchFamily="2" charset="0"/>
              </a:rPr>
              <a:t>.) skaits, un vienlaikus pieaug arī oportūnistisko/filtrējošo sugu (piemēram, </a:t>
            </a:r>
            <a:r>
              <a:rPr lang="lv-LV" b="0" i="0" err="1">
                <a:solidFill>
                  <a:srgbClr val="3C4043"/>
                </a:solidFill>
                <a:effectLst/>
                <a:latin typeface="Roboto" panose="02000000000000000000" pitchFamily="2" charset="0"/>
              </a:rPr>
              <a:t>Dreissena</a:t>
            </a:r>
            <a:r>
              <a:rPr lang="lv-LV" b="0" i="0">
                <a:solidFill>
                  <a:srgbClr val="3C4043"/>
                </a:solidFill>
                <a:effectLst/>
                <a:latin typeface="Roboto" panose="02000000000000000000" pitchFamily="2" charset="0"/>
              </a:rPr>
              <a:t>, </a:t>
            </a:r>
            <a:r>
              <a:rPr lang="lv-LV" b="0" i="0" err="1">
                <a:solidFill>
                  <a:srgbClr val="3C4043"/>
                </a:solidFill>
                <a:effectLst/>
                <a:latin typeface="Roboto" panose="02000000000000000000" pitchFamily="2" charset="0"/>
              </a:rPr>
              <a:t>Amphibalanus</a:t>
            </a:r>
            <a:r>
              <a:rPr lang="lv-LV" b="0" i="0">
                <a:solidFill>
                  <a:srgbClr val="3C4043"/>
                </a:solidFill>
                <a:effectLst/>
                <a:latin typeface="Roboto" panose="02000000000000000000" pitchFamily="2" charset="0"/>
              </a:rPr>
              <a:t>) skaits. Pierādījumi liecina, ka eitrofikācija un ar to saistītās ūdens kvalitātes problēmas ir galvenais, pastāvīgais pārmaiņu virzītājspēks. </a:t>
            </a:r>
            <a:r>
              <a:rPr lang="lv-LV" b="0" i="0" err="1">
                <a:solidFill>
                  <a:srgbClr val="3C4043"/>
                </a:solidFill>
                <a:effectLst/>
                <a:latin typeface="Roboto" panose="02000000000000000000" pitchFamily="2" charset="0"/>
              </a:rPr>
              <a:t>Difūzie</a:t>
            </a:r>
            <a:r>
              <a:rPr lang="lv-LV" b="0" i="0">
                <a:solidFill>
                  <a:srgbClr val="3C4043"/>
                </a:solidFill>
                <a:effectLst/>
                <a:latin typeface="Roboto" panose="02000000000000000000" pitchFamily="2" charset="0"/>
              </a:rPr>
              <a:t> sauszemes avoti (notece, upju barības vielu ieplūde) un piekrastes </a:t>
            </a:r>
            <a:r>
              <a:rPr lang="lv-LV" b="0" i="0" err="1">
                <a:solidFill>
                  <a:srgbClr val="3C4043"/>
                </a:solidFill>
                <a:effectLst/>
                <a:latin typeface="Roboto" panose="02000000000000000000" pitchFamily="2" charset="0"/>
              </a:rPr>
              <a:t>punktveida</a:t>
            </a:r>
            <a:r>
              <a:rPr lang="lv-LV" b="0" i="0">
                <a:solidFill>
                  <a:srgbClr val="3C4043"/>
                </a:solidFill>
                <a:effectLst/>
                <a:latin typeface="Roboto" panose="02000000000000000000" pitchFamily="2" charset="0"/>
              </a:rPr>
              <a:t> avoti ir tie, kas rada ietekmes, taču pārvaldības iespējas, lai kontrolētu šos avotus, pašlaik ir ierobežotas. </a:t>
            </a:r>
            <a:r>
              <a:rPr lang="lv-LV" b="1" i="0">
                <a:solidFill>
                  <a:srgbClr val="3C4043"/>
                </a:solidFill>
                <a:effectLst/>
                <a:latin typeface="Roboto" panose="02000000000000000000" pitchFamily="2" charset="0"/>
              </a:rPr>
              <a:t>Upju baseinu apsaimniekošanas plānos ir identificēti un aprakstīti ietekmes mazināšanas pasākumi, taču pašlaik tiem nav juridiski saistoša statusa</a:t>
            </a:r>
            <a:r>
              <a:rPr lang="lv-LV" b="0" i="0">
                <a:solidFill>
                  <a:srgbClr val="3C4043"/>
                </a:solidFill>
                <a:effectLst/>
                <a:latin typeface="Roboto" panose="02000000000000000000" pitchFamily="2" charset="0"/>
              </a:rPr>
              <a:t>. Lai samazinātu barības vielu slodzi no </a:t>
            </a:r>
            <a:r>
              <a:rPr lang="lv-LV" b="0" i="0" err="1">
                <a:solidFill>
                  <a:srgbClr val="3C4043"/>
                </a:solidFill>
                <a:effectLst/>
                <a:latin typeface="Roboto" panose="02000000000000000000" pitchFamily="2" charset="0"/>
              </a:rPr>
              <a:t>punktveida</a:t>
            </a:r>
            <a:r>
              <a:rPr lang="lv-LV" b="0" i="0">
                <a:solidFill>
                  <a:srgbClr val="3C4043"/>
                </a:solidFill>
                <a:effectLst/>
                <a:latin typeface="Roboto" panose="02000000000000000000" pitchFamily="2" charset="0"/>
              </a:rPr>
              <a:t> avotiem, </a:t>
            </a:r>
            <a:r>
              <a:rPr lang="lv-LV" b="1" i="0">
                <a:solidFill>
                  <a:srgbClr val="3C4043"/>
                </a:solidFill>
                <a:effectLst/>
                <a:latin typeface="Roboto" panose="02000000000000000000" pitchFamily="2" charset="0"/>
              </a:rPr>
              <a:t>ir jāuzlabo notekūdeņu attīrīšanas iekārtu efektivitāte.</a:t>
            </a:r>
          </a:p>
          <a:p>
            <a:br>
              <a:rPr lang="lv-LV" b="1" i="0">
                <a:effectLst/>
                <a:latin typeface="Roboto" panose="02000000000000000000" pitchFamily="2" charset="0"/>
              </a:rPr>
            </a:br>
            <a:endParaRPr lang="lv-LV" b="1"/>
          </a:p>
        </p:txBody>
      </p:sp>
      <p:sp>
        <p:nvSpPr>
          <p:cNvPr id="4" name="Slaida numura vietturis 3">
            <a:extLst>
              <a:ext uri="{FF2B5EF4-FFF2-40B4-BE49-F238E27FC236}">
                <a16:creationId xmlns:a16="http://schemas.microsoft.com/office/drawing/2014/main" id="{590CE5E8-677D-10D0-AC6C-A7AD46565B50}"/>
              </a:ext>
            </a:extLst>
          </p:cNvPr>
          <p:cNvSpPr>
            <a:spLocks noGrp="1"/>
          </p:cNvSpPr>
          <p:nvPr>
            <p:ph type="sldNum" sz="quarter" idx="5"/>
          </p:nvPr>
        </p:nvSpPr>
        <p:spPr/>
        <p:txBody>
          <a:bodyPr/>
          <a:lstStyle/>
          <a:p>
            <a:fld id="{0E8FB91A-A24D-491B-A0B8-1175B2962B45}" type="slidenum">
              <a:rPr lang="lv-LV" smtClean="0"/>
              <a:t>7</a:t>
            </a:fld>
            <a:endParaRPr lang="lv-LV"/>
          </a:p>
        </p:txBody>
      </p:sp>
    </p:spTree>
    <p:extLst>
      <p:ext uri="{BB962C8B-B14F-4D97-AF65-F5344CB8AC3E}">
        <p14:creationId xmlns:p14="http://schemas.microsoft.com/office/powerpoint/2010/main" val="2758912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25133-29B8-753D-CBFD-9898C5A83351}"/>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35A89BFA-324A-EE44-B2EC-3561CB1AF659}"/>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51AD1254-88EA-804C-0B08-2AE90A93D40E}"/>
              </a:ext>
            </a:extLst>
          </p:cNvPr>
          <p:cNvSpPr>
            <a:spLocks noGrp="1"/>
          </p:cNvSpPr>
          <p:nvPr>
            <p:ph type="body" idx="1"/>
          </p:nvPr>
        </p:nvSpPr>
        <p:spPr/>
        <p:txBody>
          <a:bodyPr/>
          <a:lstStyle/>
          <a:p>
            <a:pPr rtl="0"/>
            <a:r>
              <a:rPr lang="lv-LV" err="1">
                <a:solidFill>
                  <a:srgbClr val="3C4043"/>
                </a:solidFill>
                <a:effectLst/>
              </a:rPr>
              <a:t>Invazīvās</a:t>
            </a:r>
            <a:r>
              <a:rPr lang="lv-LV">
                <a:solidFill>
                  <a:srgbClr val="3C4043"/>
                </a:solidFill>
                <a:effectLst/>
              </a:rPr>
              <a:t> un oportūnistiskās sugas </a:t>
            </a:r>
          </a:p>
          <a:p>
            <a:pPr rtl="0"/>
            <a:endParaRPr lang="lv-LV">
              <a:solidFill>
                <a:srgbClr val="3C4043"/>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a:solidFill>
                  <a:srgbClr val="3C4043"/>
                </a:solidFill>
                <a:effectLst/>
              </a:rPr>
              <a:t>Ir sastopamas dažādas svešzemju/</a:t>
            </a:r>
            <a:r>
              <a:rPr lang="lv-LV" err="1">
                <a:solidFill>
                  <a:srgbClr val="3C4043"/>
                </a:solidFill>
                <a:effectLst/>
              </a:rPr>
              <a:t>invazīvās</a:t>
            </a:r>
            <a:r>
              <a:rPr lang="lv-LV">
                <a:solidFill>
                  <a:srgbClr val="3C4043"/>
                </a:solidFill>
                <a:effectLst/>
              </a:rPr>
              <a:t> sugas, kas galvenokārt tiek ievestas ar kuģošanu (īpaši balasta ūdeņiem), kā arī ar akvakultūru. </a:t>
            </a:r>
            <a:r>
              <a:rPr lang="lv-LV" err="1">
                <a:solidFill>
                  <a:srgbClr val="3C4043"/>
                </a:solidFill>
                <a:effectLst/>
              </a:rPr>
              <a:t>Invazīvās</a:t>
            </a:r>
            <a:r>
              <a:rPr lang="lv-LV">
                <a:solidFill>
                  <a:srgbClr val="3C4043"/>
                </a:solidFill>
                <a:effectLst/>
              </a:rPr>
              <a:t> un svešzemju sugas var pārspēt un izspiest vietējās sugas, mainīt barības tīklus, mainīt barības vielu apriti un radīt citu negatīvu ietekmi uz ekosistēmu. Tomēr ir jāpēta to ietekme uz ekosistēmām, dzīvotnēm, vietējām sugām un labākajām metodēm to kontrolei.</a:t>
            </a:r>
          </a:p>
          <a:p>
            <a:r>
              <a:rPr lang="lv-LV">
                <a:solidFill>
                  <a:srgbClr val="3C4043"/>
                </a:solidFill>
                <a:effectLst/>
              </a:rPr>
              <a:t>Vissvarīgākā </a:t>
            </a:r>
            <a:r>
              <a:rPr lang="lv-LV" err="1">
                <a:solidFill>
                  <a:srgbClr val="3C4043"/>
                </a:solidFill>
                <a:effectLst/>
              </a:rPr>
              <a:t>invazīvā</a:t>
            </a:r>
            <a:r>
              <a:rPr lang="lv-LV">
                <a:solidFill>
                  <a:srgbClr val="3C4043"/>
                </a:solidFill>
                <a:effectLst/>
              </a:rPr>
              <a:t> suga ir apaļais </a:t>
            </a:r>
            <a:r>
              <a:rPr lang="lv-LV" err="1">
                <a:solidFill>
                  <a:srgbClr val="3C4043"/>
                </a:solidFill>
                <a:effectLst/>
              </a:rPr>
              <a:t>jūrasgrundulis</a:t>
            </a:r>
            <a:r>
              <a:rPr lang="lv-LV">
                <a:solidFill>
                  <a:srgbClr val="3C4043"/>
                </a:solidFill>
                <a:effectLst/>
              </a:rPr>
              <a:t> (</a:t>
            </a:r>
            <a:r>
              <a:rPr lang="lv-LV" err="1">
                <a:solidFill>
                  <a:srgbClr val="3C4043"/>
                </a:solidFill>
                <a:effectLst/>
              </a:rPr>
              <a:t>Neogobius</a:t>
            </a:r>
            <a:r>
              <a:rPr lang="lv-LV">
                <a:solidFill>
                  <a:srgbClr val="3C4043"/>
                </a:solidFill>
                <a:effectLst/>
              </a:rPr>
              <a:t> </a:t>
            </a:r>
            <a:r>
              <a:rPr lang="lv-LV" err="1">
                <a:solidFill>
                  <a:srgbClr val="3C4043"/>
                </a:solidFill>
                <a:effectLst/>
              </a:rPr>
              <a:t>melanostomus</a:t>
            </a:r>
            <a:r>
              <a:rPr lang="lv-LV">
                <a:solidFill>
                  <a:srgbClr val="3C4043"/>
                </a:solidFill>
                <a:effectLst/>
              </a:rPr>
              <a:t>), kuram nav būtisku dabisko ienaidnieku, un tā attīstību ierobežo tikai barības pieejamība un zvejas spiediens. Šīs sugas barošanās spiediena rezultātā (tā barojas ar mīdijām) biotopa </a:t>
            </a:r>
            <a:r>
              <a:rPr lang="lv-LV" dirty="0">
                <a:solidFill>
                  <a:srgbClr val="3C4043"/>
                </a:solidFill>
              </a:rPr>
              <a:t>akmeņu</a:t>
            </a:r>
            <a:r>
              <a:rPr lang="lv-LV" dirty="0">
                <a:solidFill>
                  <a:srgbClr val="3C4043"/>
                </a:solidFill>
                <a:effectLst/>
              </a:rPr>
              <a:t> </a:t>
            </a:r>
            <a:r>
              <a:rPr lang="lv-LV" dirty="0">
                <a:solidFill>
                  <a:srgbClr val="3C4043"/>
                </a:solidFill>
              </a:rPr>
              <a:t>sēkļi jūrā</a:t>
            </a:r>
            <a:r>
              <a:rPr lang="lv-LV">
                <a:solidFill>
                  <a:srgbClr val="3C4043"/>
                </a:solidFill>
                <a:effectLst/>
              </a:rPr>
              <a:t> (1170) kvalitāte degradējas. Tomēr pēdējos gados šīs sugas specializētā zveja ir novedusi pie ievērojamas apaļā </a:t>
            </a:r>
            <a:r>
              <a:rPr lang="lv-LV" err="1">
                <a:solidFill>
                  <a:srgbClr val="3C4043"/>
                </a:solidFill>
                <a:effectLst/>
              </a:rPr>
              <a:t>jūrasgrunduļa</a:t>
            </a:r>
            <a:r>
              <a:rPr lang="lv-LV">
                <a:solidFill>
                  <a:srgbClr val="3C4043"/>
                </a:solidFill>
                <a:effectLst/>
              </a:rPr>
              <a:t> populācijas samazināšanās un veicinājusi zilo mīdiju (</a:t>
            </a:r>
            <a:r>
              <a:rPr lang="lv-LV" err="1">
                <a:solidFill>
                  <a:srgbClr val="3C4043"/>
                </a:solidFill>
                <a:effectLst/>
              </a:rPr>
              <a:t>Mytilus</a:t>
            </a:r>
            <a:r>
              <a:rPr lang="lv-LV">
                <a:solidFill>
                  <a:srgbClr val="3C4043"/>
                </a:solidFill>
                <a:effectLst/>
              </a:rPr>
              <a:t> </a:t>
            </a:r>
            <a:r>
              <a:rPr lang="lv-LV" err="1">
                <a:solidFill>
                  <a:srgbClr val="3C4043"/>
                </a:solidFill>
                <a:effectLst/>
              </a:rPr>
              <a:t>trossulus</a:t>
            </a:r>
            <a:r>
              <a:rPr lang="lv-LV">
                <a:solidFill>
                  <a:srgbClr val="3C4043"/>
                </a:solidFill>
                <a:effectLst/>
              </a:rPr>
              <a:t>) populācijas daļēju atjaunošanos. </a:t>
            </a:r>
            <a:endParaRPr lang="lv-LV" dirty="0">
              <a:solidFill>
                <a:srgbClr val="3C4043"/>
              </a:solidFill>
              <a:effectLst/>
            </a:endParaRPr>
          </a:p>
          <a:p>
            <a:br>
              <a:rPr lang="lv-LV" dirty="0">
                <a:cs typeface="+mn-lt"/>
              </a:rPr>
            </a:br>
            <a:endParaRPr lang="lv-LV" b="1"/>
          </a:p>
        </p:txBody>
      </p:sp>
      <p:sp>
        <p:nvSpPr>
          <p:cNvPr id="4" name="Slaida numura vietturis 3">
            <a:extLst>
              <a:ext uri="{FF2B5EF4-FFF2-40B4-BE49-F238E27FC236}">
                <a16:creationId xmlns:a16="http://schemas.microsoft.com/office/drawing/2014/main" id="{4D7B2891-B3A4-D986-4EC9-FFCC5F6D8C8A}"/>
              </a:ext>
            </a:extLst>
          </p:cNvPr>
          <p:cNvSpPr>
            <a:spLocks noGrp="1"/>
          </p:cNvSpPr>
          <p:nvPr>
            <p:ph type="sldNum" sz="quarter" idx="5"/>
          </p:nvPr>
        </p:nvSpPr>
        <p:spPr/>
        <p:txBody>
          <a:bodyPr/>
          <a:lstStyle/>
          <a:p>
            <a:fld id="{0E8FB91A-A24D-491B-A0B8-1175B2962B45}" type="slidenum">
              <a:rPr lang="lv-LV" smtClean="0"/>
              <a:t>8</a:t>
            </a:fld>
            <a:endParaRPr lang="lv-LV"/>
          </a:p>
        </p:txBody>
      </p:sp>
    </p:spTree>
    <p:extLst>
      <p:ext uri="{BB962C8B-B14F-4D97-AF65-F5344CB8AC3E}">
        <p14:creationId xmlns:p14="http://schemas.microsoft.com/office/powerpoint/2010/main" val="958086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D4E15-466B-D7AC-8ABB-49EA6718B103}"/>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E1130042-428D-2A97-FA1E-0037E2206B21}"/>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FEE0A565-600C-C887-DE3D-6CBE44BAAEB9}"/>
              </a:ext>
            </a:extLst>
          </p:cNvPr>
          <p:cNvSpPr>
            <a:spLocks noGrp="1"/>
          </p:cNvSpPr>
          <p:nvPr>
            <p:ph type="body" idx="1"/>
          </p:nvPr>
        </p:nvSpPr>
        <p:spPr/>
        <p:txBody>
          <a:bodyPr/>
          <a:lstStyle/>
          <a:p>
            <a:pPr algn="l" rtl="0"/>
            <a:r>
              <a:rPr lang="lv-LV" b="0" i="0">
                <a:solidFill>
                  <a:srgbClr val="3C4043"/>
                </a:solidFill>
                <a:effectLst/>
                <a:latin typeface="Roboto" panose="02000000000000000000" pitchFamily="2" charset="0"/>
              </a:rPr>
              <a:t>Akvakultūra aizsargājamās teritorijas ietvaros </a:t>
            </a:r>
          </a:p>
          <a:p>
            <a:pPr algn="l" rtl="0"/>
            <a:r>
              <a:rPr lang="lv-LV" b="0" i="0">
                <a:solidFill>
                  <a:srgbClr val="3C4043"/>
                </a:solidFill>
                <a:effectLst/>
                <a:latin typeface="Roboto" panose="02000000000000000000" pitchFamily="2" charset="0"/>
              </a:rPr>
              <a:t>Kopš 2024. gada Rīgas līcī ir ierosinātas divas akvakultūras teritorijas, kas atrodas jūras aizsargājamās teritorijas “Rīgas līča Kurzemes piekraste” teritorijā, kas ir “Natura 2000” teritorija. Tajās ir paredzēts audzēt varavīksnes foreli (</a:t>
            </a:r>
            <a:r>
              <a:rPr lang="lv-LV" b="0" i="0" err="1">
                <a:solidFill>
                  <a:srgbClr val="3C4043"/>
                </a:solidFill>
                <a:effectLst/>
                <a:latin typeface="Roboto" panose="02000000000000000000" pitchFamily="2" charset="0"/>
              </a:rPr>
              <a:t>Oncorhynchus</a:t>
            </a:r>
            <a:r>
              <a:rPr lang="lv-LV" b="0" i="0">
                <a:solidFill>
                  <a:srgbClr val="3C4043"/>
                </a:solidFill>
                <a:effectLst/>
                <a:latin typeface="Roboto" panose="02000000000000000000" pitchFamily="2" charset="0"/>
              </a:rPr>
              <a:t> </a:t>
            </a:r>
            <a:r>
              <a:rPr lang="lv-LV" b="0" i="0" err="1">
                <a:solidFill>
                  <a:srgbClr val="3C4043"/>
                </a:solidFill>
                <a:effectLst/>
                <a:latin typeface="Roboto" panose="02000000000000000000" pitchFamily="2" charset="0"/>
              </a:rPr>
              <a:t>mykiis</a:t>
            </a:r>
            <a:r>
              <a:rPr lang="lv-LV" b="0" i="0">
                <a:solidFill>
                  <a:srgbClr val="3C4043"/>
                </a:solidFill>
                <a:effectLst/>
                <a:latin typeface="Roboto" panose="02000000000000000000" pitchFamily="2" charset="0"/>
              </a:rPr>
              <a:t>). Pie Rojas pirmajā gadā ir paredzēts uzstādīt noenkurotu zivju jūras sprostu tīklu. Sākot ar nākamo gadu, sprostu skaits tiks palielināts līdz 10 noenkurotiem sprostiem ar kopējo platību 368,9 ha. Līdzīgi pie Mērsraga pirmajā gadā ir paredzēts uzstādīt vienu sprostu un nākamajā gadā palielināt to skaitu līdz 10, bet ar kopējo platību 196,4 ha. Kā norādīts sākotnējos ietekmes uz vidi novērtējumos (Nr. AP24SI0076 teritorijai “Roja” un Nr. AP24SI0077 teritorijai “Mērsrags”), katrā no teritorijām, atklātos sprostos, plānots iegūt līdz 5000 t (kopā abās teritorijās līdz 10 000 t) foreļu gadā, izmantojot līdz 4000 t (kopā abās teritorijās līdz 8000 t) barības. Uz katrām 10 000 t foreļu jāņem vērā vismaz 400–600 t slāpekļa un 50–100 t fosfora emisijas gadā, liecina literatūra. </a:t>
            </a:r>
            <a:r>
              <a:rPr lang="lv-LV" b="1" i="0">
                <a:solidFill>
                  <a:srgbClr val="3C4043"/>
                </a:solidFill>
                <a:effectLst/>
                <a:latin typeface="Roboto" panose="02000000000000000000" pitchFamily="2" charset="0"/>
              </a:rPr>
              <a:t>Ja slodzes (slāpeklis, fosfors un organiskās vielas) netiks novērstas, samazinātas vai kompensētas, tad sagaidāma būtiska negatīva ietekme.</a:t>
            </a:r>
            <a:r>
              <a:rPr lang="lv-LV" b="0" i="0">
                <a:solidFill>
                  <a:srgbClr val="3C4043"/>
                </a:solidFill>
                <a:effectLst/>
                <a:latin typeface="Roboto" panose="02000000000000000000" pitchFamily="2" charset="0"/>
              </a:rPr>
              <a:t> Galvenās bažas ir lokāla barības vielu bagātināšanās un bentosa nogulsnēšanās (neapēsta barība un fekālijas), palielināta </a:t>
            </a:r>
            <a:r>
              <a:rPr lang="lv-LV" b="0" i="0" err="1">
                <a:solidFill>
                  <a:srgbClr val="3C4043"/>
                </a:solidFill>
                <a:effectLst/>
                <a:latin typeface="Roboto" panose="02000000000000000000" pitchFamily="2" charset="0"/>
              </a:rPr>
              <a:t>sedimentācija</a:t>
            </a:r>
            <a:r>
              <a:rPr lang="lv-LV" b="0" i="0">
                <a:solidFill>
                  <a:srgbClr val="3C4043"/>
                </a:solidFill>
                <a:effectLst/>
                <a:latin typeface="Roboto" panose="02000000000000000000" pitchFamily="2" charset="0"/>
              </a:rPr>
              <a:t> un bentosa organisko vielu slodze zem būriem, slimību/parazītu pārnešana un savvaļas zivju populāciju aizbēgšanas risks, ķīmisko vielu ieplūde. Plānotās darbības var veicināt eitrofikācijas pieaugumu Rīgas līcī, kas var būtiski ietekmēt vidi un zivju resursus. Kopumā šie stresa faktori mijiedarbojas ar esošajiem apdraudējumiem. Turklāt pašreizējais jūras vides stāvoklis neatbilst labam jūras vides stāvoklim kopējā slāpekļa un fosfora ziņā. HELCOM Baltijas jūras rīcības plāns paredz slāpekļa slodzes samazinājumu par 15 % un fosfora slodzes samazinājumu par 25 %, un jāatzīmē, ka atšķirībā no slāpekļa, fosfora slodzes neuzrāda samazinošu tendenci. </a:t>
            </a:r>
            <a:r>
              <a:rPr lang="lv-LV" b="1" i="0">
                <a:solidFill>
                  <a:srgbClr val="3C4043"/>
                </a:solidFill>
                <a:effectLst/>
                <a:latin typeface="Roboto" panose="02000000000000000000" pitchFamily="2" charset="0"/>
              </a:rPr>
              <a:t>Tādēļ var secināt, ka plānotajai darbībai būs būtiska ietekme uz Baltijas jūras vides stāvokli, jo situācijā, kad ir jāīsteno pasākumi Baltijas jūras vides stāvokļa uzlabošanai, plānotā darbība radīs papildu piesārņojuma slodzi</a:t>
            </a:r>
            <a:endParaRPr lang="lv-LV" b="1"/>
          </a:p>
        </p:txBody>
      </p:sp>
      <p:sp>
        <p:nvSpPr>
          <p:cNvPr id="4" name="Slaida numura vietturis 3">
            <a:extLst>
              <a:ext uri="{FF2B5EF4-FFF2-40B4-BE49-F238E27FC236}">
                <a16:creationId xmlns:a16="http://schemas.microsoft.com/office/drawing/2014/main" id="{2A1DC61C-E648-2DC9-54C2-15B5638B4048}"/>
              </a:ext>
            </a:extLst>
          </p:cNvPr>
          <p:cNvSpPr>
            <a:spLocks noGrp="1"/>
          </p:cNvSpPr>
          <p:nvPr>
            <p:ph type="sldNum" sz="quarter" idx="5"/>
          </p:nvPr>
        </p:nvSpPr>
        <p:spPr/>
        <p:txBody>
          <a:bodyPr/>
          <a:lstStyle/>
          <a:p>
            <a:fld id="{0E8FB91A-A24D-491B-A0B8-1175B2962B45}" type="slidenum">
              <a:rPr lang="lv-LV" smtClean="0"/>
              <a:t>9</a:t>
            </a:fld>
            <a:endParaRPr lang="lv-LV"/>
          </a:p>
        </p:txBody>
      </p:sp>
    </p:spTree>
    <p:extLst>
      <p:ext uri="{BB962C8B-B14F-4D97-AF65-F5344CB8AC3E}">
        <p14:creationId xmlns:p14="http://schemas.microsoft.com/office/powerpoint/2010/main" val="1298211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1FA51-9DD3-0540-E2A6-91E5ECA8347C}"/>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18EFBFF3-D42E-FDED-7B64-433C7A9B415B}"/>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9DD31130-FC36-605D-4529-43F0B3EF85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b="0" i="0">
                <a:solidFill>
                  <a:srgbClr val="000000"/>
                </a:solidFill>
                <a:effectLst/>
                <a:latin typeface="Times New Roman" panose="02020603050405020304" pitchFamily="18" charset="0"/>
              </a:rPr>
              <a:t>Iepriekšējā ziņojumā EK par biotopu (dzīvotņu) un sugu aizsardzības stāvokli Latvijā novērtējumā par 2013.-2018. gada periodu Smilts sēkļu platība Latvijā tobrīd bija aplēsta 53,3 km2 (to skaitā 15,3 km2 Natura 2000 teritorijās), bet tie nekad netika īpaši izcelti vai pētīti, jo lielāka vērība līdz šim tika pievērsta Akmeņu sēkļiem jūrā. Iepriekš novērtējums bija nezināms.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b="0" i="0">
              <a:solidFill>
                <a:srgbClr val="000000"/>
              </a:solidFill>
              <a:effectLst/>
              <a:latin typeface="Times New Roman" panose="02020603050405020304" pitchFamily="18" charset="0"/>
            </a:endParaRPr>
          </a:p>
          <a:p>
            <a:pPr algn="l"/>
            <a:r>
              <a:rPr lang="lv-LV" b="0" i="0">
                <a:solidFill>
                  <a:srgbClr val="000000"/>
                </a:solidFill>
                <a:effectLst/>
                <a:latin typeface="Times New Roman" panose="02020603050405020304" pitchFamily="18" charset="0"/>
              </a:rPr>
              <a:t>2019.-2024.perioda ziņojumā EK atbilstoši padziļinātās izpētes ietvaros iegūtajiem datiem (LIFE REEF projekts), biotops Smilts sēkļi jūrā (1110) Latvijas jūras ūdeņos nav sastopams. Izpēte liecina par cieta substrātu klātbūtni visos pacēlumos jeb dziļajos sēkļos. </a:t>
            </a:r>
            <a:r>
              <a:rPr lang="lv-LV" b="0" i="0" err="1">
                <a:solidFill>
                  <a:srgbClr val="000000"/>
                </a:solidFill>
                <a:effectLst/>
                <a:latin typeface="Times New Roman" panose="02020603050405020304" pitchFamily="18" charset="0"/>
              </a:rPr>
              <a:t>Pamatiezi</a:t>
            </a:r>
            <a:r>
              <a:rPr lang="lv-LV" b="0" i="0">
                <a:solidFill>
                  <a:srgbClr val="000000"/>
                </a:solidFill>
                <a:effectLst/>
                <a:latin typeface="Times New Roman" panose="02020603050405020304" pitchFamily="18" charset="0"/>
              </a:rPr>
              <a:t> veido dolomīts un vietām devona māls, bet virsmas nogulumus jeb kvartāra segu veido laukakmeņi, vietām morēnas māls un smiltis. Latvijas piekrastē esošajiem smilšu pacēlumiem nav konstatēts nekāds apaugums un tipiskās sugu sabiedrības Latvijas ūdeņos nav sastopama, tādēļ izpētītās platības neatbilst ES nozīmes biotopu aprakstam. Latvijas jūras ūdeņos konstatētais biotopu veids atbilst ES nozīmes biotopam Akmeņu sēkļi</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a:p>
          <a:p>
            <a:endParaRPr lang="lv-LV"/>
          </a:p>
        </p:txBody>
      </p:sp>
      <p:sp>
        <p:nvSpPr>
          <p:cNvPr id="4" name="Slaida numura vietturis 3">
            <a:extLst>
              <a:ext uri="{FF2B5EF4-FFF2-40B4-BE49-F238E27FC236}">
                <a16:creationId xmlns:a16="http://schemas.microsoft.com/office/drawing/2014/main" id="{CE097607-FE95-F042-BDB2-0F61FC3EC731}"/>
              </a:ext>
            </a:extLst>
          </p:cNvPr>
          <p:cNvSpPr>
            <a:spLocks noGrp="1"/>
          </p:cNvSpPr>
          <p:nvPr>
            <p:ph type="sldNum" sz="quarter" idx="5"/>
          </p:nvPr>
        </p:nvSpPr>
        <p:spPr/>
        <p:txBody>
          <a:bodyPr/>
          <a:lstStyle/>
          <a:p>
            <a:fld id="{0E8FB91A-A24D-491B-A0B8-1175B2962B45}" type="slidenum">
              <a:rPr lang="lv-LV" smtClean="0"/>
              <a:t>11</a:t>
            </a:fld>
            <a:endParaRPr lang="lv-LV"/>
          </a:p>
        </p:txBody>
      </p:sp>
    </p:spTree>
    <p:extLst>
      <p:ext uri="{BB962C8B-B14F-4D97-AF65-F5344CB8AC3E}">
        <p14:creationId xmlns:p14="http://schemas.microsoft.com/office/powerpoint/2010/main" val="4024018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643E7-5E01-BB17-1565-957F4B032BFF}"/>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5D102289-F6D4-7911-74F3-6F3BC83D2F75}"/>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87B8FBC6-4D49-4EE4-ECC4-FED36B329A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b="0" i="0">
                <a:solidFill>
                  <a:srgbClr val="000000"/>
                </a:solidFill>
                <a:effectLst/>
                <a:latin typeface="Times New Roman" panose="02020603050405020304" pitchFamily="18" charset="0"/>
              </a:rPr>
              <a:t>Iepriekšējā ziņojumā EK par biotopu (dzīvotņu) un sugu aizsardzības stāvokli Latvijā novērtējumā par 2013.-2018. gada periodu biotops Akmeņu sēkļi jūrā (1170) aizņēma 984,5 km2 lielu platību un bija novērtēts kā sliktā aizsardzības stāvoklī esošs.</a:t>
            </a:r>
          </a:p>
          <a:p>
            <a:pPr marL="0" marR="0" lvl="0" indent="0" algn="l" defTabSz="914400" rtl="0" eaLnBrk="1" fontAlgn="auto" latinLnBrk="0" hangingPunct="1">
              <a:lnSpc>
                <a:spcPct val="100000"/>
              </a:lnSpc>
              <a:spcBef>
                <a:spcPts val="0"/>
              </a:spcBef>
              <a:spcAft>
                <a:spcPts val="0"/>
              </a:spcAft>
              <a:buClrTx/>
              <a:buSzTx/>
              <a:buFontTx/>
              <a:buNone/>
              <a:tabLst/>
              <a:defRPr/>
            </a:pPr>
            <a:r>
              <a:rPr lang="lv-LV" b="0" i="0">
                <a:solidFill>
                  <a:srgbClr val="000000"/>
                </a:solidFill>
                <a:effectLst/>
                <a:latin typeface="Times New Roman" panose="02020603050405020304" pitchFamily="18" charset="0"/>
              </a:rPr>
              <a:t> </a:t>
            </a:r>
          </a:p>
          <a:p>
            <a:pPr algn="l"/>
            <a:r>
              <a:rPr lang="lv-LV" b="0" i="0">
                <a:solidFill>
                  <a:srgbClr val="000000"/>
                </a:solidFill>
                <a:effectLst/>
                <a:latin typeface="Times New Roman" panose="02020603050405020304" pitchFamily="18" charset="0"/>
              </a:rPr>
              <a:t>2019.-2024.perioda ziņojumā aizsardzības stāvokļa kopējais novērtējums ir slikts. Pārskata periodā LIFE REEF projekta ietvaros ir iegūta papildus informācija par biotopa areālu un izplatību. Akmens rifu biotopi iespējami tikai tur, kur ir akmeņu substrāts. Biotopam tipiskās sugas nav mainījušās, bet ir izmaiņas to sastopamības biežumā un sastāva proporcijās, galvenokārt dēļ </a:t>
            </a:r>
            <a:r>
              <a:rPr lang="lv-LV" b="0" i="0" err="1">
                <a:solidFill>
                  <a:srgbClr val="000000"/>
                </a:solidFill>
                <a:effectLst/>
                <a:latin typeface="Times New Roman" panose="02020603050405020304" pitchFamily="18" charset="0"/>
              </a:rPr>
              <a:t>invazīvām</a:t>
            </a:r>
            <a:r>
              <a:rPr lang="lv-LV" b="0" i="0">
                <a:solidFill>
                  <a:srgbClr val="000000"/>
                </a:solidFill>
                <a:effectLst/>
                <a:latin typeface="Times New Roman" panose="02020603050405020304" pitchFamily="18" charset="0"/>
              </a:rPr>
              <a:t> sugām un saistībā ar jūras ūdens kvalitātes un temperatūras izmaiņām. Biotopu  galvenie ietekmējošie faktori - eitrofikācija, jūras bioloģisko resursu ieguve, darbības, kas var ietekmēt jūras grunti u.c. Ietekmju būtiskums atšķiras jūrā un līcī - Rīgas līcī eitrofikācija un klimata pārmaiņas ir būtiskākie ietekmējošie faktori, kamēr jūrā - eitrofikācija un </a:t>
            </a:r>
            <a:r>
              <a:rPr lang="lv-LV" b="0" i="0" err="1">
                <a:solidFill>
                  <a:srgbClr val="000000"/>
                </a:solidFill>
                <a:effectLst/>
                <a:latin typeface="Times New Roman" panose="02020603050405020304" pitchFamily="18" charset="0"/>
              </a:rPr>
              <a:t>invazīvās</a:t>
            </a:r>
            <a:r>
              <a:rPr lang="lv-LV" b="0" i="0">
                <a:solidFill>
                  <a:srgbClr val="000000"/>
                </a:solidFill>
                <a:effectLst/>
                <a:latin typeface="Times New Roman" panose="02020603050405020304" pitchFamily="18" charset="0"/>
              </a:rPr>
              <a:t> sugas. Nav notikušas tādas pārveidojošas darbības jūrā, kuru dēļ būtu ietekmēts izplatības areāls un aizņemtā platība. Nākotnes tendences vērtējamas kā U1, jo platība tiks aizsargāta, ja tiek izveidotas jaunas aizsargājamas jūras teritorijas, savukārt nav iespējams īstermiņā vai tuvāko 12 gadu laikā novērst eitrofikācijas un </a:t>
            </a:r>
            <a:r>
              <a:rPr lang="lv-LV" b="0" i="0" err="1">
                <a:solidFill>
                  <a:srgbClr val="000000"/>
                </a:solidFill>
                <a:effectLst/>
                <a:latin typeface="Times New Roman" panose="02020603050405020304" pitchFamily="18" charset="0"/>
              </a:rPr>
              <a:t>invazīvo</a:t>
            </a:r>
            <a:r>
              <a:rPr lang="lv-LV" b="0" i="0">
                <a:solidFill>
                  <a:srgbClr val="000000"/>
                </a:solidFill>
                <a:effectLst/>
                <a:latin typeface="Times New Roman" panose="02020603050405020304" pitchFamily="18" charset="0"/>
              </a:rPr>
              <a:t> sugu radītās sekas biotopa kvalitātei</a:t>
            </a:r>
            <a:endParaRPr lang="lv-LV"/>
          </a:p>
        </p:txBody>
      </p:sp>
      <p:sp>
        <p:nvSpPr>
          <p:cNvPr id="4" name="Slaida numura vietturis 3">
            <a:extLst>
              <a:ext uri="{FF2B5EF4-FFF2-40B4-BE49-F238E27FC236}">
                <a16:creationId xmlns:a16="http://schemas.microsoft.com/office/drawing/2014/main" id="{557DF704-BC18-B203-3BF4-E2DED597B3E3}"/>
              </a:ext>
            </a:extLst>
          </p:cNvPr>
          <p:cNvSpPr>
            <a:spLocks noGrp="1"/>
          </p:cNvSpPr>
          <p:nvPr>
            <p:ph type="sldNum" sz="quarter" idx="5"/>
          </p:nvPr>
        </p:nvSpPr>
        <p:spPr/>
        <p:txBody>
          <a:bodyPr/>
          <a:lstStyle/>
          <a:p>
            <a:fld id="{0E8FB91A-A24D-491B-A0B8-1175B2962B45}" type="slidenum">
              <a:rPr lang="lv-LV" smtClean="0"/>
              <a:t>12</a:t>
            </a:fld>
            <a:endParaRPr lang="lv-LV"/>
          </a:p>
        </p:txBody>
      </p:sp>
    </p:spTree>
    <p:extLst>
      <p:ext uri="{BB962C8B-B14F-4D97-AF65-F5344CB8AC3E}">
        <p14:creationId xmlns:p14="http://schemas.microsoft.com/office/powerpoint/2010/main" val="2680296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kern="1200" dirty="0">
                <a:solidFill>
                  <a:schemeClr val="tx1"/>
                </a:solidFill>
                <a:effectLst/>
                <a:latin typeface="+mn-lt"/>
                <a:ea typeface="+mn-ea"/>
                <a:cs typeface="+mn-cs"/>
              </a:rPr>
              <a:t>Nākotnes prognozes veidojas no 3 parametriem:</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lv-LV" sz="1200" b="1" kern="1200" dirty="0">
                <a:solidFill>
                  <a:schemeClr val="tx1"/>
                </a:solidFill>
                <a:effectLst/>
                <a:latin typeface="+mn-lt"/>
                <a:ea typeface="+mn-ea"/>
                <a:cs typeface="+mn-cs"/>
              </a:rPr>
              <a:t>nākotnes perspektīva</a:t>
            </a:r>
            <a:r>
              <a:rPr lang="lv-LV" sz="1200" kern="1200" dirty="0">
                <a:solidFill>
                  <a:schemeClr val="tx1"/>
                </a:solidFill>
                <a:effectLst/>
                <a:latin typeface="+mn-lt"/>
                <a:ea typeface="+mn-ea"/>
                <a:cs typeface="+mn-cs"/>
              </a:rPr>
              <a:t> biotopu izplatībai jeb areālam – šis tiek sekmēts ar jaunu jūras IADT izveidi. Tādejādi mēs veicam pasākumus, lai nodrošinātu labvēlīgu nākotnes prognozi areālam un izplatībai.</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lv-LV" b="1" dirty="0"/>
              <a:t>platība</a:t>
            </a:r>
            <a:r>
              <a:rPr lang="lv-LV" sz="1200" kern="1200" dirty="0">
                <a:solidFill>
                  <a:schemeClr val="tx1"/>
                </a:solidFill>
                <a:effectLst/>
                <a:latin typeface="+mn-lt"/>
                <a:ea typeface="+mn-ea"/>
                <a:cs typeface="+mn-cs"/>
              </a:rPr>
              <a:t>;</a:t>
            </a:r>
            <a:endParaRPr lang="lv-LV" sz="1200" kern="1200" dirty="0">
              <a:solidFill>
                <a:schemeClr val="tx1"/>
              </a:solidFill>
              <a:effectLst/>
              <a:latin typeface="+mn-lt"/>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lv-LV" b="1" dirty="0"/>
              <a:t>kvalitāte</a:t>
            </a:r>
            <a:r>
              <a:rPr lang="lv-LV" sz="1200" b="1" kern="1200" dirty="0">
                <a:solidFill>
                  <a:schemeClr val="tx1"/>
                </a:solidFill>
                <a:effectLst/>
                <a:latin typeface="+mn-lt"/>
                <a:ea typeface="+mn-ea"/>
                <a:cs typeface="+mn-cs"/>
              </a:rPr>
              <a:t> </a:t>
            </a:r>
            <a:r>
              <a:rPr lang="lv-LV" sz="1200" kern="1200" dirty="0">
                <a:solidFill>
                  <a:schemeClr val="tx1"/>
                </a:solidFill>
                <a:effectLst/>
                <a:latin typeface="+mn-lt"/>
                <a:ea typeface="+mn-ea"/>
                <a:cs typeface="+mn-cs"/>
              </a:rPr>
              <a:t>– šo sekmē esošā EK vides politika, kas vērsta uz notekūdeņu sistēmas sakārtošanu un slodžu mazināšanu </a:t>
            </a:r>
            <a:endParaRPr lang="lv-LV"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lv-LV"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lv-LV" sz="1200" kern="1200" dirty="0">
                <a:solidFill>
                  <a:schemeClr val="tx1"/>
                </a:solidFill>
                <a:effectLst/>
                <a:latin typeface="+mn-lt"/>
                <a:ea typeface="+mn-ea"/>
                <a:cs typeface="+mn-cs"/>
              </a:rPr>
              <a:t>Tāpēc nākotnes perspektīvas ir U1 vērtējums. Taču jāņem vērā, ka vērtējums izdarīts par situāciju 2025. gada sākumā, bet esošā ģeopolitiskā situācija šobrīd šo prognozi padara piesardzīgāku.</a:t>
            </a:r>
          </a:p>
          <a:p>
            <a:endParaRPr lang="lv-LV" dirty="0"/>
          </a:p>
        </p:txBody>
      </p:sp>
      <p:sp>
        <p:nvSpPr>
          <p:cNvPr id="4" name="Slaida numura vietturis 3"/>
          <p:cNvSpPr>
            <a:spLocks noGrp="1"/>
          </p:cNvSpPr>
          <p:nvPr>
            <p:ph type="sldNum" sz="quarter" idx="5"/>
          </p:nvPr>
        </p:nvSpPr>
        <p:spPr/>
        <p:txBody>
          <a:bodyPr/>
          <a:lstStyle/>
          <a:p>
            <a:fld id="{0E8FB91A-A24D-491B-A0B8-1175B2962B45}" type="slidenum">
              <a:rPr lang="lv-LV" smtClean="0"/>
              <a:t>13</a:t>
            </a:fld>
            <a:endParaRPr lang="lv-LV"/>
          </a:p>
        </p:txBody>
      </p:sp>
    </p:spTree>
    <p:extLst>
      <p:ext uri="{BB962C8B-B14F-4D97-AF65-F5344CB8AC3E}">
        <p14:creationId xmlns:p14="http://schemas.microsoft.com/office/powerpoint/2010/main" val="2902897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135DE-D4D8-E4B5-AC86-F44455B6811F}"/>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49231D1F-440D-2E37-D46F-4F75092B203D}"/>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CBBAEF4E-8465-E076-645C-DA26335A17AF}"/>
              </a:ext>
            </a:extLst>
          </p:cNvPr>
          <p:cNvSpPr>
            <a:spLocks noGrp="1"/>
          </p:cNvSpPr>
          <p:nvPr>
            <p:ph type="body" idx="1"/>
          </p:nvPr>
        </p:nvSpPr>
        <p:spPr/>
        <p:txBody>
          <a:bodyPr/>
          <a:lstStyle/>
          <a:p>
            <a:pPr>
              <a:defRPr/>
            </a:pPr>
            <a:r>
              <a:rPr lang="lv-LV"/>
              <a:t> Nav citu salīdzinošu datu, jo tikai tagad principā par 90% ir pabeigta biotopu kartēšana un varēs no šī brīža uz nākamo ziņojumu precīzi noziņot biotopu platību sarukumu. </a:t>
            </a:r>
            <a:endParaRPr lang="en-US" dirty="0"/>
          </a:p>
          <a:p>
            <a:pPr>
              <a:defRPr/>
            </a:pPr>
            <a:r>
              <a:rPr lang="lv-LV"/>
              <a:t>Līdz šim monitorings ir veikts tikai dažos piekrastes posmos, parādot to, ka samazinās dziļums, kādā ir sastopami biotopi, taču no tā pagaidām statistiski korektu vērtējumu km2 nevar pateikt</a:t>
            </a:r>
          </a:p>
        </p:txBody>
      </p:sp>
      <p:sp>
        <p:nvSpPr>
          <p:cNvPr id="4" name="Slaida numura vietturis 3">
            <a:extLst>
              <a:ext uri="{FF2B5EF4-FFF2-40B4-BE49-F238E27FC236}">
                <a16:creationId xmlns:a16="http://schemas.microsoft.com/office/drawing/2014/main" id="{AC9A25F7-7EBD-FF70-BC18-F9399454BC7F}"/>
              </a:ext>
            </a:extLst>
          </p:cNvPr>
          <p:cNvSpPr>
            <a:spLocks noGrp="1"/>
          </p:cNvSpPr>
          <p:nvPr>
            <p:ph type="sldNum" sz="quarter" idx="5"/>
          </p:nvPr>
        </p:nvSpPr>
        <p:spPr/>
        <p:txBody>
          <a:bodyPr/>
          <a:lstStyle/>
          <a:p>
            <a:fld id="{0E8FB91A-A24D-491B-A0B8-1175B2962B45}" type="slidenum">
              <a:rPr lang="lv-LV" smtClean="0"/>
              <a:t>14</a:t>
            </a:fld>
            <a:endParaRPr lang="lv-LV"/>
          </a:p>
        </p:txBody>
      </p:sp>
    </p:spTree>
    <p:extLst>
      <p:ext uri="{BB962C8B-B14F-4D97-AF65-F5344CB8AC3E}">
        <p14:creationId xmlns:p14="http://schemas.microsoft.com/office/powerpoint/2010/main" val="2005956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Ar jūras vidi saistītās Dzīvotņu direktīvas sugas ir roņi un </a:t>
            </a:r>
            <a:r>
              <a:rPr lang="lv-LV" err="1"/>
              <a:t>cūkdelfīni</a:t>
            </a:r>
            <a:r>
              <a:rPr lang="lv-LV"/>
              <a:t>.</a:t>
            </a:r>
          </a:p>
          <a:p>
            <a:r>
              <a:rPr lang="lv-LV" err="1"/>
              <a:t>Cūkdelfīni</a:t>
            </a:r>
            <a:r>
              <a:rPr lang="lv-LV"/>
              <a:t> vēl pirms 100 gadiem Kurzemes piekrastē nokļuva piezvejā, piemēram, 1924.gadā fiksēti 20 </a:t>
            </a:r>
            <a:r>
              <a:rPr lang="lv-LV" err="1"/>
              <a:t>cūkdelfīni</a:t>
            </a:r>
            <a:r>
              <a:rPr lang="lv-LV"/>
              <a:t> piezvejā Ventspils zvejniekiem. Straujš samazinājums 20.gs 50-80-tajos gados. Izzudis dēļ sākotnēji medības, vēlāk  piesārņojums, piezveja, tagad eitrofikācija, </a:t>
            </a:r>
            <a:r>
              <a:rPr lang="lv-LV" dirty="0"/>
              <a:t>trokšņa</a:t>
            </a:r>
            <a:r>
              <a:rPr lang="lv-LV"/>
              <a:t> piesārņojums, </a:t>
            </a:r>
          </a:p>
          <a:p>
            <a:endParaRPr lang="lv-LV"/>
          </a:p>
          <a:p>
            <a:r>
              <a:rPr lang="lv-LV"/>
              <a:t>Pogainais ronis – LV ļoti reti, maz. Sugu apdraud piesārņojums (toksiskas vielas), klimata pārmaiņas (maz ledus). </a:t>
            </a:r>
          </a:p>
          <a:p>
            <a:endParaRPr lang="lv-LV"/>
          </a:p>
          <a:p>
            <a:r>
              <a:rPr lang="lv-LV"/>
              <a:t>Pelēkais ronis – populācija turpina pieaugt, pastiprinās konflikti starp roņiem un zvejniekiem</a:t>
            </a:r>
          </a:p>
        </p:txBody>
      </p:sp>
      <p:sp>
        <p:nvSpPr>
          <p:cNvPr id="4" name="Slide Number Placeholder 3"/>
          <p:cNvSpPr>
            <a:spLocks noGrp="1"/>
          </p:cNvSpPr>
          <p:nvPr>
            <p:ph type="sldNum" sz="quarter" idx="5"/>
          </p:nvPr>
        </p:nvSpPr>
        <p:spPr/>
        <p:txBody>
          <a:bodyPr/>
          <a:lstStyle/>
          <a:p>
            <a:fld id="{0E8FB91A-A24D-491B-A0B8-1175B2962B45}" type="slidenum">
              <a:rPr lang="lv-LV" smtClean="0"/>
              <a:t>15</a:t>
            </a:fld>
            <a:endParaRPr lang="lv-LV"/>
          </a:p>
        </p:txBody>
      </p:sp>
    </p:spTree>
    <p:extLst>
      <p:ext uri="{BB962C8B-B14F-4D97-AF65-F5344CB8AC3E}">
        <p14:creationId xmlns:p14="http://schemas.microsoft.com/office/powerpoint/2010/main" val="679380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E2F47-5E59-5212-EA3D-4CD588AC4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9C784-E9C4-2C28-6D1C-577E76642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556E45-B740-646F-C61B-FF70885D4D10}"/>
              </a:ext>
            </a:extLst>
          </p:cNvPr>
          <p:cNvSpPr>
            <a:spLocks noGrp="1"/>
          </p:cNvSpPr>
          <p:nvPr>
            <p:ph type="body" idx="1"/>
          </p:nvPr>
        </p:nvSpPr>
        <p:spPr/>
        <p:txBody>
          <a:bodyPr/>
          <a:lstStyle/>
          <a:p>
            <a:r>
              <a:rPr lang="lv-LV"/>
              <a:t>Baltijas jūrā ziemojošajiem putniem konstatēts, ka </a:t>
            </a:r>
            <a:r>
              <a:rPr lang="lv-LV" b="1"/>
              <a:t>7 ziemojošās sugas ir apdraudētas. Attiecībā uz ziemojošajiem putniem riska vērtējums </a:t>
            </a:r>
            <a:r>
              <a:rPr lang="lv-LV"/>
              <a:t>ir kā </a:t>
            </a:r>
            <a:r>
              <a:rPr lang="lv-LV" b="1"/>
              <a:t>trends visā Baltijas jūras reģionā</a:t>
            </a:r>
            <a:r>
              <a:rPr lang="lv-LV"/>
              <a:t>, kas neizbēgami ietekmē arī Latvijas piekrastes populācijas vērtējumu.</a:t>
            </a:r>
          </a:p>
          <a:p>
            <a:pPr>
              <a:buFont typeface="Arial" panose="020B0604020202020204" pitchFamily="34" charset="0"/>
              <a:buChar char="•"/>
            </a:pPr>
            <a:endParaRPr lang="lv-LV"/>
          </a:p>
          <a:p>
            <a:pPr>
              <a:buFont typeface="Arial" panose="020B0604020202020204" pitchFamily="34" charset="0"/>
              <a:buChar char="•"/>
            </a:pPr>
            <a:r>
              <a:rPr lang="lv-LV"/>
              <a:t>Latvijā </a:t>
            </a:r>
            <a:r>
              <a:rPr lang="lv-LV" b="1"/>
              <a:t>ziemojošo ūdensputnu monitorings piekrastē tiek veikts regulāri</a:t>
            </a:r>
            <a:r>
              <a:rPr lang="lv-LV"/>
              <a:t>, tostarp ar </a:t>
            </a:r>
            <a:r>
              <a:rPr lang="lv-LV" err="1"/>
              <a:t>aviouzskaitēm</a:t>
            </a:r>
            <a:r>
              <a:rPr lang="lv-LV"/>
              <a:t> no lidmašīnām, lai iegūtu datus par putnu skaitu, sugu sastāvu un izplatību. Šie dati tiek izmantoti gan </a:t>
            </a:r>
            <a:r>
              <a:rPr lang="lv-LV" b="1"/>
              <a:t>nacionālai datu analīzei</a:t>
            </a:r>
            <a:r>
              <a:rPr lang="lv-LV"/>
              <a:t>, gan </a:t>
            </a:r>
            <a:r>
              <a:rPr lang="lv-LV" b="1"/>
              <a:t>starptautiskiem ziņojumiem</a:t>
            </a:r>
            <a:r>
              <a:rPr lang="lv-LV"/>
              <a:t>, piemēram, ES Putnu direktīvai un HELCOM indikatoriem</a:t>
            </a:r>
          </a:p>
          <a:p>
            <a:pPr>
              <a:buFont typeface="Arial" panose="020B0604020202020204" pitchFamily="34" charset="0"/>
              <a:buChar char="•"/>
            </a:pPr>
            <a:endParaRPr lang="lv-LV" b="1"/>
          </a:p>
          <a:p>
            <a:pPr algn="l"/>
            <a:r>
              <a:rPr lang="lv-LV" b="0" i="0">
                <a:solidFill>
                  <a:srgbClr val="000000"/>
                </a:solidFill>
                <a:effectLst/>
                <a:latin typeface="Work Sans" pitchFamily="2" charset="-70"/>
              </a:rPr>
              <a:t>Kopš monitoringa sākuma 2016. gadā dati liecina, ka </a:t>
            </a:r>
            <a:r>
              <a:rPr lang="lv-LV" b="1" i="0">
                <a:solidFill>
                  <a:srgbClr val="000000"/>
                </a:solidFill>
                <a:effectLst/>
                <a:latin typeface="Work Sans" pitchFamily="2" charset="-70"/>
              </a:rPr>
              <a:t>klimata pārmaiņas būtiski ietekmē ūdensputnu populācijas</a:t>
            </a:r>
            <a:r>
              <a:rPr lang="lv-LV" b="0" i="0">
                <a:solidFill>
                  <a:srgbClr val="000000"/>
                </a:solidFill>
                <a:effectLst/>
                <a:latin typeface="Work Sans" pitchFamily="2" charset="-70"/>
              </a:rPr>
              <a:t>. Daudzas sugas maina savus ierastos ziemošanas apgabalus, reaģējot uz jūras temperatūras svārstībām un barības pieejamību.</a:t>
            </a:r>
          </a:p>
          <a:p>
            <a:pPr algn="l"/>
            <a:r>
              <a:rPr lang="lv-LV" b="0" i="0">
                <a:solidFill>
                  <a:srgbClr val="000000"/>
                </a:solidFill>
                <a:effectLst/>
                <a:latin typeface="Work Sans" pitchFamily="2" charset="-70"/>
              </a:rPr>
              <a:t>Pēdējos gados novērota tendence, ka:</a:t>
            </a:r>
          </a:p>
          <a:p>
            <a:pPr algn="l">
              <a:buFont typeface="Arial" panose="020B0604020202020204" pitchFamily="34" charset="0"/>
              <a:buChar char="•"/>
            </a:pPr>
            <a:r>
              <a:rPr lang="lv-LV" b="0" i="0">
                <a:solidFill>
                  <a:srgbClr val="000000"/>
                </a:solidFill>
                <a:effectLst/>
                <a:latin typeface="Work Sans" pitchFamily="2" charset="-70"/>
              </a:rPr>
              <a:t>Daļa putnu sugu </a:t>
            </a:r>
            <a:r>
              <a:rPr lang="lv-LV" b="1" i="0">
                <a:solidFill>
                  <a:srgbClr val="000000"/>
                </a:solidFill>
                <a:effectLst/>
                <a:latin typeface="Work Sans" pitchFamily="2" charset="-70"/>
              </a:rPr>
              <a:t>ziemo tālāk uz ziemeļiem</a:t>
            </a:r>
            <a:r>
              <a:rPr lang="lv-LV" b="0" i="0">
                <a:solidFill>
                  <a:srgbClr val="000000"/>
                </a:solidFill>
                <a:effectLst/>
                <a:latin typeface="Work Sans" pitchFamily="2" charset="-70"/>
              </a:rPr>
              <a:t>, jo Baltijas jūrā ziemas kļūst siltākas.</a:t>
            </a:r>
          </a:p>
          <a:p>
            <a:pPr algn="l">
              <a:buFont typeface="Arial" panose="020B0604020202020204" pitchFamily="34" charset="0"/>
              <a:buChar char="•"/>
            </a:pPr>
            <a:r>
              <a:rPr lang="lv-LV" b="1" i="0">
                <a:solidFill>
                  <a:srgbClr val="000000"/>
                </a:solidFill>
                <a:effectLst/>
                <a:latin typeface="Work Sans" pitchFamily="2" charset="-70"/>
              </a:rPr>
              <a:t>Putnu blīvums piekrastē mainās</a:t>
            </a:r>
            <a:r>
              <a:rPr lang="lv-LV" b="0" i="0">
                <a:solidFill>
                  <a:srgbClr val="000000"/>
                </a:solidFill>
                <a:effectLst/>
                <a:latin typeface="Work Sans" pitchFamily="2" charset="-70"/>
              </a:rPr>
              <a:t>, jo dažas sugas meklē jaunas barošanās vietas.</a:t>
            </a:r>
          </a:p>
          <a:p>
            <a:pPr algn="l">
              <a:buFont typeface="Arial" panose="020B0604020202020204" pitchFamily="34" charset="0"/>
              <a:buChar char="•"/>
            </a:pPr>
            <a:r>
              <a:rPr lang="lv-LV" b="1" i="0">
                <a:solidFill>
                  <a:srgbClr val="000000"/>
                </a:solidFill>
                <a:effectLst/>
                <a:latin typeface="Work Sans" pitchFamily="2" charset="-70"/>
              </a:rPr>
              <a:t>Piesārņojums un zivju krājumu izmaiņas</a:t>
            </a:r>
            <a:r>
              <a:rPr lang="lv-LV" b="0" i="0">
                <a:solidFill>
                  <a:srgbClr val="000000"/>
                </a:solidFill>
                <a:effectLst/>
                <a:latin typeface="Work Sans" pitchFamily="2" charset="-70"/>
              </a:rPr>
              <a:t> ietekmē putnu barības pieejamību, kas savukārt ietekmē to skaita svārstības.</a:t>
            </a:r>
          </a:p>
          <a:p>
            <a:endParaRPr lang="lv-LV"/>
          </a:p>
        </p:txBody>
      </p:sp>
      <p:sp>
        <p:nvSpPr>
          <p:cNvPr id="4" name="Slide Number Placeholder 3">
            <a:extLst>
              <a:ext uri="{FF2B5EF4-FFF2-40B4-BE49-F238E27FC236}">
                <a16:creationId xmlns:a16="http://schemas.microsoft.com/office/drawing/2014/main" id="{EEFCFFCB-4BED-E829-EB5F-8BAD905482DF}"/>
              </a:ext>
            </a:extLst>
          </p:cNvPr>
          <p:cNvSpPr>
            <a:spLocks noGrp="1"/>
          </p:cNvSpPr>
          <p:nvPr>
            <p:ph type="sldNum" sz="quarter" idx="5"/>
          </p:nvPr>
        </p:nvSpPr>
        <p:spPr/>
        <p:txBody>
          <a:bodyPr/>
          <a:lstStyle/>
          <a:p>
            <a:fld id="{0E8FB91A-A24D-491B-A0B8-1175B2962B45}" type="slidenum">
              <a:rPr lang="lv-LV" smtClean="0"/>
              <a:t>16</a:t>
            </a:fld>
            <a:endParaRPr lang="lv-LV"/>
          </a:p>
        </p:txBody>
      </p:sp>
    </p:spTree>
    <p:extLst>
      <p:ext uri="{BB962C8B-B14F-4D97-AF65-F5344CB8AC3E}">
        <p14:creationId xmlns:p14="http://schemas.microsoft.com/office/powerpoint/2010/main" val="2502227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171450" indent="-171450">
              <a:lnSpc>
                <a:spcPct val="90000"/>
              </a:lnSpc>
              <a:spcBef>
                <a:spcPts val="833"/>
              </a:spcBef>
              <a:buFont typeface="Arial"/>
              <a:buChar char="•"/>
            </a:pPr>
            <a:endParaRPr lang="lv-LV" dirty="0"/>
          </a:p>
          <a:p>
            <a:pPr marL="171450" indent="-171450">
              <a:lnSpc>
                <a:spcPct val="90000"/>
              </a:lnSpc>
              <a:spcBef>
                <a:spcPts val="833"/>
              </a:spcBef>
              <a:buFont typeface="Arial"/>
              <a:buChar char="•"/>
            </a:pPr>
            <a:r>
              <a:rPr lang="lv-LV" dirty="0"/>
              <a:t>Rīgas līča Vidzemes piekraste– ziemo 17 sugas, </a:t>
            </a:r>
            <a:r>
              <a:rPr lang="lv-LV" dirty="0" err="1"/>
              <a:t>caurceļojot</a:t>
            </a:r>
            <a:r>
              <a:rPr lang="lv-LV" dirty="0"/>
              <a:t> uzturas 12 sugas</a:t>
            </a:r>
            <a:endParaRPr lang="en-US" dirty="0"/>
          </a:p>
          <a:p>
            <a:pPr marL="171450" indent="-171450">
              <a:lnSpc>
                <a:spcPct val="90000"/>
              </a:lnSpc>
              <a:spcBef>
                <a:spcPts val="833"/>
              </a:spcBef>
              <a:buFont typeface="Arial"/>
              <a:buChar char="•"/>
            </a:pPr>
            <a:r>
              <a:rPr lang="lv-LV" dirty="0"/>
              <a:t>Rīgas līča Kurzemes piekraste– ziemo 21 suga, </a:t>
            </a:r>
            <a:r>
              <a:rPr lang="lv-LV" dirty="0" err="1"/>
              <a:t>caurceļojot</a:t>
            </a:r>
            <a:r>
              <a:rPr lang="lv-LV" dirty="0"/>
              <a:t> uzturas 13 sugas</a:t>
            </a:r>
            <a:endParaRPr lang="en-US" dirty="0"/>
          </a:p>
          <a:p>
            <a:pPr marL="171450" indent="-171450">
              <a:lnSpc>
                <a:spcPct val="90000"/>
              </a:lnSpc>
              <a:spcBef>
                <a:spcPts val="833"/>
              </a:spcBef>
              <a:buFont typeface="Arial"/>
              <a:buChar char="•"/>
            </a:pPr>
            <a:r>
              <a:rPr lang="lv-LV" dirty="0"/>
              <a:t>Irbes šaurums – ziemo 24 sugas, </a:t>
            </a:r>
            <a:r>
              <a:rPr lang="lv-LV" dirty="0" err="1"/>
              <a:t>caurceļojot</a:t>
            </a:r>
            <a:r>
              <a:rPr lang="lv-LV" dirty="0"/>
              <a:t> uzturas 10 sugas</a:t>
            </a:r>
            <a:endParaRPr lang="en-US" dirty="0"/>
          </a:p>
          <a:p>
            <a:pPr marL="171450" indent="-171450">
              <a:lnSpc>
                <a:spcPct val="90000"/>
              </a:lnSpc>
              <a:spcBef>
                <a:spcPts val="833"/>
              </a:spcBef>
              <a:buFont typeface="Arial"/>
              <a:buChar char="•"/>
            </a:pPr>
            <a:r>
              <a:rPr lang="lv-LV" dirty="0" err="1"/>
              <a:t>Rietumkurzemes</a:t>
            </a:r>
            <a:r>
              <a:rPr lang="lv-LV" dirty="0"/>
              <a:t> piekraste - ziemo 25 sugas, </a:t>
            </a:r>
            <a:r>
              <a:rPr lang="lv-LV" dirty="0" err="1"/>
              <a:t>caurceļojot</a:t>
            </a:r>
            <a:r>
              <a:rPr lang="lv-LV" dirty="0"/>
              <a:t> uzturas 10 sugas</a:t>
            </a:r>
            <a:endParaRPr lang="en-US" dirty="0"/>
          </a:p>
          <a:p>
            <a:pPr marL="171450" indent="-171450">
              <a:lnSpc>
                <a:spcPct val="90000"/>
              </a:lnSpc>
              <a:spcBef>
                <a:spcPts val="833"/>
              </a:spcBef>
              <a:buFont typeface="Arial"/>
              <a:buChar char="•"/>
            </a:pPr>
            <a:r>
              <a:rPr lang="lv-LV" dirty="0"/>
              <a:t>Papes </a:t>
            </a:r>
            <a:r>
              <a:rPr lang="lv-LV" dirty="0" err="1"/>
              <a:t>kalva</a:t>
            </a:r>
            <a:r>
              <a:rPr lang="lv-LV" dirty="0"/>
              <a:t> – ziemo 23 sugas, </a:t>
            </a:r>
            <a:r>
              <a:rPr lang="lv-LV" dirty="0" err="1"/>
              <a:t>caurceļojot</a:t>
            </a:r>
            <a:r>
              <a:rPr lang="lv-LV" dirty="0"/>
              <a:t> uzturas 6 sugas</a:t>
            </a:r>
            <a:endParaRPr lang="en-GB" dirty="0"/>
          </a:p>
          <a:p>
            <a:endParaRPr lang="lv-LV" dirty="0"/>
          </a:p>
        </p:txBody>
      </p:sp>
      <p:sp>
        <p:nvSpPr>
          <p:cNvPr id="4" name="Slaida numura vietturis 3"/>
          <p:cNvSpPr>
            <a:spLocks noGrp="1"/>
          </p:cNvSpPr>
          <p:nvPr>
            <p:ph type="sldNum" sz="quarter" idx="5"/>
          </p:nvPr>
        </p:nvSpPr>
        <p:spPr/>
        <p:txBody>
          <a:bodyPr/>
          <a:lstStyle/>
          <a:p>
            <a:fld id="{0E8FB91A-A24D-491B-A0B8-1175B2962B45}" type="slidenum">
              <a:rPr lang="lv-LV" smtClean="0"/>
              <a:t>17</a:t>
            </a:fld>
            <a:endParaRPr lang="lv-LV"/>
          </a:p>
        </p:txBody>
      </p:sp>
    </p:spTree>
    <p:extLst>
      <p:ext uri="{BB962C8B-B14F-4D97-AF65-F5344CB8AC3E}">
        <p14:creationId xmlns:p14="http://schemas.microsoft.com/office/powerpoint/2010/main" val="3041111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410F4-6D6E-0BA9-744B-E5130CD5271D}"/>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892A5717-596D-48BD-3768-59822D934B0F}"/>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BF8B4495-A8EE-F001-F0B2-D4ADDD6F3DCD}"/>
              </a:ext>
            </a:extLst>
          </p:cNvPr>
          <p:cNvSpPr>
            <a:spLocks noGrp="1"/>
          </p:cNvSpPr>
          <p:nvPr>
            <p:ph type="body" idx="1"/>
          </p:nvPr>
        </p:nvSpPr>
        <p:spPr/>
        <p:txBody>
          <a:bodyPr/>
          <a:lstStyle/>
          <a:p>
            <a:pPr marL="171450" indent="-171450">
              <a:buFont typeface="Arial" panose="020B0604020202020204" pitchFamily="34" charset="0"/>
              <a:buChar char="•"/>
            </a:pPr>
            <a:r>
              <a:rPr lang="lv-LV" dirty="0"/>
              <a:t>Rīgas līča Vidzemes piekraste– ziemo 17 sugas, </a:t>
            </a:r>
            <a:r>
              <a:rPr lang="lv-LV" dirty="0" err="1"/>
              <a:t>caurceļojot</a:t>
            </a:r>
            <a:r>
              <a:rPr lang="lv-LV" dirty="0"/>
              <a:t> uzturas 12 sugas. Šeit esošās AJT - </a:t>
            </a:r>
            <a:r>
              <a:rPr lang="lv-LV" sz="1200" b="0" i="0" u="sng" kern="1200" dirty="0">
                <a:solidFill>
                  <a:schemeClr val="tx1"/>
                </a:solidFill>
                <a:effectLst/>
                <a:latin typeface="+mn-lt"/>
                <a:ea typeface="+mn-ea"/>
                <a:cs typeface="+mn-cs"/>
                <a:hlinkClick r:id="rId3" tooltip="Ainaži-Salacgrīva"/>
              </a:rPr>
              <a:t>Ainaži-Salacgrīva</a:t>
            </a:r>
            <a:r>
              <a:rPr lang="lv-LV" sz="1200" b="0" i="0" u="sng" kern="1200" dirty="0">
                <a:solidFill>
                  <a:schemeClr val="tx1"/>
                </a:solidFill>
                <a:effectLst/>
                <a:latin typeface="+mn-lt"/>
                <a:ea typeface="+mn-ea"/>
                <a:cs typeface="+mn-cs"/>
              </a:rPr>
              <a:t>, </a:t>
            </a:r>
            <a:r>
              <a:rPr lang="lv-LV" sz="1200" b="0" i="0" u="sng" kern="1200" dirty="0">
                <a:solidFill>
                  <a:schemeClr val="tx1"/>
                </a:solidFill>
                <a:effectLst/>
                <a:latin typeface="+mn-lt"/>
                <a:ea typeface="+mn-ea"/>
                <a:cs typeface="+mn-cs"/>
                <a:hlinkClick r:id="rId4" tooltip="Selga uz rietumiem no Tūjas"/>
              </a:rPr>
              <a:t>Selga uz rietumiem no Tūjas</a:t>
            </a:r>
            <a:r>
              <a:rPr lang="lv-LV" sz="1200" b="0" i="0" u="none" kern="1200" dirty="0">
                <a:solidFill>
                  <a:schemeClr val="tx1"/>
                </a:solidFill>
                <a:effectLst/>
                <a:latin typeface="+mn-lt"/>
                <a:ea typeface="+mn-ea"/>
                <a:cs typeface="+mn-cs"/>
              </a:rPr>
              <a:t>, </a:t>
            </a:r>
            <a:r>
              <a:rPr lang="lv-LV" sz="1200" b="0" i="0" u="sng" kern="1200" dirty="0">
                <a:solidFill>
                  <a:schemeClr val="tx1"/>
                </a:solidFill>
                <a:effectLst/>
                <a:latin typeface="+mn-lt"/>
                <a:ea typeface="+mn-ea"/>
                <a:cs typeface="+mn-cs"/>
                <a:hlinkClick r:id="rId5" tooltip="Vitrupe-Tūja"/>
              </a:rPr>
              <a:t>Vitrupe-Tūja</a:t>
            </a:r>
            <a:endParaRPr lang="lv-LV"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90000"/>
              </a:lnSpc>
              <a:spcBef>
                <a:spcPts val="833"/>
              </a:spcBef>
              <a:spcAft>
                <a:spcPts val="0"/>
              </a:spcAft>
              <a:buClrTx/>
              <a:buSzTx/>
              <a:buFont typeface="Arial"/>
              <a:buChar char="•"/>
              <a:tabLst/>
              <a:defRPr/>
            </a:pPr>
            <a:r>
              <a:rPr lang="lv-LV" dirty="0"/>
              <a:t>Rīgas līča Kurzemes piekraste– ziemo 21 suga, </a:t>
            </a:r>
            <a:r>
              <a:rPr lang="lv-LV" dirty="0" err="1"/>
              <a:t>caurceļojot</a:t>
            </a:r>
            <a:r>
              <a:rPr lang="lv-LV" dirty="0"/>
              <a:t> uzturas 13 sugas. Šeit esošās AJT - </a:t>
            </a:r>
            <a:r>
              <a:rPr lang="lv-LV" sz="1200" b="0" i="0" u="sng" kern="1200" dirty="0">
                <a:solidFill>
                  <a:schemeClr val="tx1"/>
                </a:solidFill>
                <a:effectLst/>
                <a:latin typeface="+mn-lt"/>
                <a:ea typeface="+mn-ea"/>
                <a:cs typeface="+mn-cs"/>
                <a:hlinkClick r:id="rId6" tooltip="Rīgas līča rietumu piekraste"/>
              </a:rPr>
              <a:t>Rīgas līča rietumu piekraste</a:t>
            </a:r>
            <a:endParaRPr lang="en-US" dirty="0"/>
          </a:p>
          <a:p>
            <a:pPr marL="171450" marR="0" lvl="0" indent="-171450" algn="l" defTabSz="914400" rtl="0" eaLnBrk="1" fontAlgn="auto" latinLnBrk="0" hangingPunct="1">
              <a:lnSpc>
                <a:spcPct val="90000"/>
              </a:lnSpc>
              <a:spcBef>
                <a:spcPts val="833"/>
              </a:spcBef>
              <a:spcAft>
                <a:spcPts val="0"/>
              </a:spcAft>
              <a:buClrTx/>
              <a:buSzTx/>
              <a:buFont typeface="Arial"/>
              <a:buChar char="•"/>
              <a:tabLst/>
              <a:defRPr/>
            </a:pPr>
            <a:r>
              <a:rPr lang="lv-LV" dirty="0"/>
              <a:t>Irbes šaurums – ziemo 24 sugas, </a:t>
            </a:r>
            <a:r>
              <a:rPr lang="lv-LV" dirty="0" err="1"/>
              <a:t>caurceļojot</a:t>
            </a:r>
            <a:r>
              <a:rPr lang="lv-LV" dirty="0"/>
              <a:t> uzturas 10 sugas. Šeit esošās AJT - </a:t>
            </a:r>
            <a:r>
              <a:rPr lang="lv-LV" sz="1200" b="0" i="0" u="sng" kern="1200" dirty="0">
                <a:solidFill>
                  <a:schemeClr val="tx1"/>
                </a:solidFill>
                <a:effectLst/>
                <a:latin typeface="+mn-lt"/>
                <a:ea typeface="+mn-ea"/>
                <a:cs typeface="+mn-cs"/>
                <a:hlinkClick r:id="rId7" tooltip="Irbes šaurums"/>
              </a:rPr>
              <a:t>Irbes šaurums</a:t>
            </a:r>
            <a:endParaRPr lang="en-US" dirty="0"/>
          </a:p>
          <a:p>
            <a:pPr marL="171450" marR="0" lvl="0" indent="-171450" algn="l" defTabSz="914400" rtl="0" eaLnBrk="1" fontAlgn="auto" latinLnBrk="0" hangingPunct="1">
              <a:lnSpc>
                <a:spcPct val="90000"/>
              </a:lnSpc>
              <a:spcBef>
                <a:spcPts val="833"/>
              </a:spcBef>
              <a:spcAft>
                <a:spcPts val="0"/>
              </a:spcAft>
              <a:buClrTx/>
              <a:buSzTx/>
              <a:buFont typeface="Arial"/>
              <a:buChar char="•"/>
              <a:tabLst/>
              <a:defRPr/>
            </a:pPr>
            <a:r>
              <a:rPr lang="lv-LV" dirty="0" err="1"/>
              <a:t>Rietumkurzemes</a:t>
            </a:r>
            <a:r>
              <a:rPr lang="lv-LV" dirty="0"/>
              <a:t> piekraste - ziemo 25 sugas, </a:t>
            </a:r>
            <a:r>
              <a:rPr lang="lv-LV" dirty="0" err="1"/>
              <a:t>caurceļojot</a:t>
            </a:r>
            <a:r>
              <a:rPr lang="lv-LV" dirty="0"/>
              <a:t> uzturas 10 sugas. Šeit esošās AJT - </a:t>
            </a:r>
            <a:r>
              <a:rPr lang="lv-LV" sz="1200" b="0" i="0" u="sng" kern="1200" dirty="0" err="1">
                <a:solidFill>
                  <a:schemeClr val="tx1"/>
                </a:solidFill>
                <a:effectLst/>
                <a:latin typeface="+mn-lt"/>
                <a:ea typeface="+mn-ea"/>
                <a:cs typeface="+mn-cs"/>
                <a:hlinkClick r:id="rId8" tooltip="Akmensrags"/>
              </a:rPr>
              <a:t>Akmensrags</a:t>
            </a:r>
            <a:endParaRPr lang="en-US" dirty="0"/>
          </a:p>
          <a:p>
            <a:pPr marL="171450" marR="0" lvl="0" indent="-171450" algn="l" defTabSz="914400" rtl="0" eaLnBrk="1" fontAlgn="auto" latinLnBrk="0" hangingPunct="1">
              <a:lnSpc>
                <a:spcPct val="90000"/>
              </a:lnSpc>
              <a:spcBef>
                <a:spcPts val="833"/>
              </a:spcBef>
              <a:spcAft>
                <a:spcPts val="0"/>
              </a:spcAft>
              <a:buClrTx/>
              <a:buSzTx/>
              <a:buFont typeface="Arial"/>
              <a:buChar char="•"/>
              <a:tabLst/>
              <a:defRPr/>
            </a:pPr>
            <a:r>
              <a:rPr lang="lv-LV" dirty="0"/>
              <a:t>Papes </a:t>
            </a:r>
            <a:r>
              <a:rPr lang="lv-LV" dirty="0" err="1"/>
              <a:t>kalva</a:t>
            </a:r>
            <a:r>
              <a:rPr lang="lv-LV" dirty="0"/>
              <a:t> – ziemo 23 sugas, </a:t>
            </a:r>
            <a:r>
              <a:rPr lang="lv-LV" dirty="0" err="1"/>
              <a:t>caurceļojot</a:t>
            </a:r>
            <a:r>
              <a:rPr lang="lv-LV" dirty="0"/>
              <a:t> uzturas 6 sugas. Šeit esošās AJT - </a:t>
            </a:r>
            <a:r>
              <a:rPr lang="lv-LV" sz="1200" b="0" i="0" u="sng" kern="1200" dirty="0" err="1">
                <a:solidFill>
                  <a:schemeClr val="tx1"/>
                </a:solidFill>
                <a:effectLst/>
                <a:latin typeface="+mn-lt"/>
                <a:ea typeface="+mn-ea"/>
                <a:cs typeface="+mn-cs"/>
                <a:hlinkClick r:id="rId9" tooltip="Nida-Pērkone"/>
              </a:rPr>
              <a:t>Nida</a:t>
            </a:r>
            <a:r>
              <a:rPr lang="lv-LV" sz="1200" b="0" i="0" u="sng" kern="1200" dirty="0">
                <a:solidFill>
                  <a:schemeClr val="tx1"/>
                </a:solidFill>
                <a:effectLst/>
                <a:latin typeface="+mn-lt"/>
                <a:ea typeface="+mn-ea"/>
                <a:cs typeface="+mn-cs"/>
                <a:hlinkClick r:id="rId9" tooltip="Nida-Pērkone"/>
              </a:rPr>
              <a:t>-Pērkone</a:t>
            </a:r>
            <a:endParaRPr lang="en-GB" dirty="0"/>
          </a:p>
          <a:p>
            <a:endParaRPr lang="lv-LV" dirty="0"/>
          </a:p>
        </p:txBody>
      </p:sp>
      <p:sp>
        <p:nvSpPr>
          <p:cNvPr id="4" name="Slaida numura vietturis 3">
            <a:extLst>
              <a:ext uri="{FF2B5EF4-FFF2-40B4-BE49-F238E27FC236}">
                <a16:creationId xmlns:a16="http://schemas.microsoft.com/office/drawing/2014/main" id="{F30D997C-7BB6-9EA3-8012-9ECC9CD8A517}"/>
              </a:ext>
            </a:extLst>
          </p:cNvPr>
          <p:cNvSpPr>
            <a:spLocks noGrp="1"/>
          </p:cNvSpPr>
          <p:nvPr>
            <p:ph type="sldNum" sz="quarter" idx="5"/>
          </p:nvPr>
        </p:nvSpPr>
        <p:spPr/>
        <p:txBody>
          <a:bodyPr/>
          <a:lstStyle/>
          <a:p>
            <a:fld id="{0E8FB91A-A24D-491B-A0B8-1175B2962B45}" type="slidenum">
              <a:rPr lang="lv-LV" smtClean="0"/>
              <a:t>18</a:t>
            </a:fld>
            <a:endParaRPr lang="lv-LV"/>
          </a:p>
        </p:txBody>
      </p:sp>
    </p:spTree>
    <p:extLst>
      <p:ext uri="{BB962C8B-B14F-4D97-AF65-F5344CB8AC3E}">
        <p14:creationId xmlns:p14="http://schemas.microsoft.com/office/powerpoint/2010/main" val="2034430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kern="1200" dirty="0">
                <a:solidFill>
                  <a:schemeClr val="tx1"/>
                </a:solidFill>
                <a:effectLst/>
                <a:latin typeface="+mn-lt"/>
                <a:ea typeface="+mn-ea"/>
                <a:cs typeface="+mn-cs"/>
              </a:rPr>
              <a:t>VES</a:t>
            </a:r>
            <a:r>
              <a:rPr lang="lv-LV" sz="1200" kern="1200" dirty="0">
                <a:solidFill>
                  <a:schemeClr val="tx1"/>
                </a:solidFill>
                <a:effectLst/>
                <a:latin typeface="+mn-lt"/>
                <a:ea typeface="+mn-ea"/>
                <a:cs typeface="+mn-cs"/>
              </a:rPr>
              <a:t>. </a:t>
            </a:r>
            <a:r>
              <a:rPr lang="lv-LV" sz="1200" kern="1200" dirty="0" err="1">
                <a:solidFill>
                  <a:schemeClr val="tx1"/>
                </a:solidFill>
                <a:effectLst/>
                <a:latin typeface="+mn-lt"/>
                <a:ea typeface="+mn-ea"/>
                <a:cs typeface="+mn-cs"/>
              </a:rPr>
              <a:t>Elwind</a:t>
            </a:r>
            <a:r>
              <a:rPr lang="lv-LV" sz="1200" kern="1200" dirty="0">
                <a:solidFill>
                  <a:schemeClr val="tx1"/>
                </a:solidFill>
                <a:effectLst/>
                <a:latin typeface="+mn-lt"/>
                <a:ea typeface="+mn-ea"/>
                <a:cs typeface="+mn-cs"/>
              </a:rPr>
              <a:t> projekts - tika rasts risinājums VES parku ieplānot ārpus sevišķi vērtīgas akmens rifu platības (zemūdens “pilsētas”), tādejādi ir gan VES parka izbūve iespējama, gan iespējams saglabāt vērtīgāko zemūdens biotopu daļu.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kern="1200" dirty="0">
                <a:solidFill>
                  <a:schemeClr val="tx1"/>
                </a:solidFill>
                <a:effectLst/>
                <a:latin typeface="+mn-lt"/>
                <a:ea typeface="+mn-ea"/>
                <a:cs typeface="+mn-cs"/>
              </a:rPr>
              <a:t>Kuģu ceļu gadījumā </a:t>
            </a:r>
            <a:r>
              <a:rPr lang="lv-LV" sz="1200" kern="1200" dirty="0">
                <a:solidFill>
                  <a:schemeClr val="tx1"/>
                </a:solidFill>
                <a:effectLst/>
                <a:latin typeface="+mn-lt"/>
                <a:ea typeface="+mn-ea"/>
                <a:cs typeface="+mn-cs"/>
              </a:rPr>
              <a:t>- Irbes šaurumā ir kuģu ceļš. Tas tur ir bijis</a:t>
            </a:r>
            <a:r>
              <a:rPr lang="lv-LV" dirty="0"/>
              <a:t>,</a:t>
            </a:r>
            <a:r>
              <a:rPr lang="lv-LV" sz="1200" kern="1200" dirty="0">
                <a:solidFill>
                  <a:schemeClr val="tx1"/>
                </a:solidFill>
                <a:effectLst/>
                <a:latin typeface="+mn-lt"/>
                <a:ea typeface="+mn-ea"/>
                <a:cs typeface="+mn-cs"/>
              </a:rPr>
              <a:t> pirms vēl izveidoja aizsargājamo jūras teritoriju. Kā redzams no monitoringa datiem - tas nav ietekmējis rifus, savukārt jutīgāko putnu sugas uzturas ārpus intensīvās satiksmes zonas, taču populācijas nesamazinās. </a:t>
            </a:r>
            <a:endParaRPr lang="lv-LV" sz="1200" kern="1200" dirty="0">
              <a:solidFill>
                <a:schemeClr val="tx1"/>
              </a:solidFill>
              <a:effectLst/>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kern="1200" dirty="0">
                <a:solidFill>
                  <a:schemeClr val="tx1"/>
                </a:solidFill>
                <a:effectLst/>
                <a:latin typeface="+mn-lt"/>
                <a:ea typeface="+mn-ea"/>
                <a:cs typeface="+mn-cs"/>
              </a:rPr>
              <a:t>Esošais militārais poligons jūrā</a:t>
            </a:r>
            <a:r>
              <a:rPr lang="lv-LV" sz="1200" kern="1200" dirty="0">
                <a:solidFill>
                  <a:schemeClr val="tx1"/>
                </a:solidFill>
                <a:effectLst/>
                <a:latin typeface="+mn-lt"/>
                <a:ea typeface="+mn-ea"/>
                <a:cs typeface="+mn-cs"/>
              </a:rPr>
              <a:t> ir viena no bioloģiski daudzveidīgākajām vietām - regulētā slodze un sezonālu ierobežojumu ievērošana rada </a:t>
            </a:r>
            <a:r>
              <a:rPr lang="lv-LV" sz="1200" b="1" i="1" kern="1200" dirty="0" err="1">
                <a:solidFill>
                  <a:schemeClr val="tx1"/>
                </a:solidFill>
                <a:effectLst/>
                <a:latin typeface="+mn-lt"/>
                <a:ea typeface="+mn-ea"/>
                <a:cs typeface="+mn-cs"/>
              </a:rPr>
              <a:t>win-win</a:t>
            </a:r>
            <a:r>
              <a:rPr lang="lv-LV" sz="1200" kern="1200" dirty="0">
                <a:solidFill>
                  <a:schemeClr val="tx1"/>
                </a:solidFill>
                <a:effectLst/>
                <a:latin typeface="+mn-lt"/>
                <a:ea typeface="+mn-ea"/>
                <a:cs typeface="+mn-cs"/>
              </a:rPr>
              <a:t> situāciju</a:t>
            </a:r>
          </a:p>
          <a:p>
            <a:endParaRPr lang="lv-LV" dirty="0"/>
          </a:p>
        </p:txBody>
      </p:sp>
      <p:sp>
        <p:nvSpPr>
          <p:cNvPr id="4" name="Slaida numura vietturis 3"/>
          <p:cNvSpPr>
            <a:spLocks noGrp="1"/>
          </p:cNvSpPr>
          <p:nvPr>
            <p:ph type="sldNum" sz="quarter" idx="5"/>
          </p:nvPr>
        </p:nvSpPr>
        <p:spPr/>
        <p:txBody>
          <a:bodyPr/>
          <a:lstStyle/>
          <a:p>
            <a:fld id="{0E8FB91A-A24D-491B-A0B8-1175B2962B45}" type="slidenum">
              <a:rPr lang="lv-LV" smtClean="0"/>
              <a:t>19</a:t>
            </a:fld>
            <a:endParaRPr lang="lv-LV"/>
          </a:p>
        </p:txBody>
      </p:sp>
    </p:spTree>
    <p:extLst>
      <p:ext uri="{BB962C8B-B14F-4D97-AF65-F5344CB8AC3E}">
        <p14:creationId xmlns:p14="http://schemas.microsoft.com/office/powerpoint/2010/main" val="1906099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hyperlink" Target="https://twitter.com/dabaDAP" TargetMode="External"/><Relationship Id="rId17" Type="http://schemas.openxmlformats.org/officeDocument/2006/relationships/image" Target="../media/image14.svg"/><Relationship Id="rId2" Type="http://schemas.openxmlformats.org/officeDocument/2006/relationships/image" Target="../media/image1.jpeg"/><Relationship Id="rId16"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hyperlink" Target="https://www.facebook.com/dabasparvalde" TargetMode="External"/><Relationship Id="rId11" Type="http://schemas.openxmlformats.org/officeDocument/2006/relationships/image" Target="../media/image10.svg"/><Relationship Id="rId5" Type="http://schemas.openxmlformats.org/officeDocument/2006/relationships/hyperlink" Target="https://www.daba.gov.lv/lv" TargetMode="External"/><Relationship Id="rId15" Type="http://schemas.openxmlformats.org/officeDocument/2006/relationships/hyperlink" Target="https://www.youtube.com/channel/UCDYu8xP76c8bnqYawGZz7Ig" TargetMode="External"/><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hyperlink" Target="https://www.instagram.com/dabasparvalde/" TargetMode="External"/><Relationship Id="rId1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2C1A2FBE-E6BC-7AFC-2068-30FEE262FCA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517886"/>
            <a:ext cx="10160000" cy="20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173672C0-8733-7750-F80F-46A070E05A97}"/>
              </a:ext>
            </a:extLst>
          </p:cNvPr>
          <p:cNvSpPr txBox="1">
            <a:spLocks/>
          </p:cNvSpPr>
          <p:nvPr userDrawn="1"/>
        </p:nvSpPr>
        <p:spPr>
          <a:xfrm>
            <a:off x="762000" y="3937004"/>
            <a:ext cx="8636000" cy="863865"/>
          </a:xfrm>
          <a:prstGeom prst="rect">
            <a:avLst/>
          </a:prstGeom>
        </p:spPr>
        <p:txBody>
          <a:bodyPr lIns="104397" tIns="52199" rIns="104397" bIns="5219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556">
              <a:latin typeface="Verdana" panose="020B0604030504040204" pitchFamily="34" charset="0"/>
              <a:ea typeface="Verdana" panose="020B0604030504040204" pitchFamily="34" charset="0"/>
              <a:cs typeface="Verdana" panose="020B0604030504040204" pitchFamily="34" charset="0"/>
            </a:endParaRPr>
          </a:p>
        </p:txBody>
      </p:sp>
      <p:sp>
        <p:nvSpPr>
          <p:cNvPr id="9" name="Title 1">
            <a:extLst>
              <a:ext uri="{FF2B5EF4-FFF2-40B4-BE49-F238E27FC236}">
                <a16:creationId xmlns:a16="http://schemas.microsoft.com/office/drawing/2014/main" id="{1EC93C92-4AF9-E973-C8EF-AB8296623AC9}"/>
              </a:ext>
            </a:extLst>
          </p:cNvPr>
          <p:cNvSpPr>
            <a:spLocks noGrp="1"/>
          </p:cNvSpPr>
          <p:nvPr>
            <p:ph type="title" hasCustomPrompt="1"/>
          </p:nvPr>
        </p:nvSpPr>
        <p:spPr>
          <a:xfrm>
            <a:off x="762000" y="2921003"/>
            <a:ext cx="8636000" cy="1185333"/>
          </a:xfrm>
        </p:spPr>
        <p:txBody>
          <a:bodyPr anchor="t">
            <a:normAutofit/>
          </a:bodyPr>
          <a:lstStyle>
            <a:lvl1pPr marL="0" marR="0" indent="0" algn="ctr" defTabSz="1042437" rtl="0" eaLnBrk="0" fontAlgn="base" latinLnBrk="0" hangingPunct="0">
              <a:lnSpc>
                <a:spcPct val="100000"/>
              </a:lnSpc>
              <a:spcBef>
                <a:spcPct val="0"/>
              </a:spcBef>
              <a:spcAft>
                <a:spcPct val="0"/>
              </a:spcAft>
              <a:buClrTx/>
              <a:buSzTx/>
              <a:buFontTx/>
              <a:buNone/>
              <a:tabLst/>
              <a:defRPr sz="3556" b="1"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a:t>Prezentācijas nosaukums</a:t>
            </a:r>
            <a:endParaRPr lang="en-US"/>
          </a:p>
        </p:txBody>
      </p:sp>
      <p:sp>
        <p:nvSpPr>
          <p:cNvPr id="10" name="Text Placeholder 17">
            <a:extLst>
              <a:ext uri="{FF2B5EF4-FFF2-40B4-BE49-F238E27FC236}">
                <a16:creationId xmlns:a16="http://schemas.microsoft.com/office/drawing/2014/main" id="{EB8BC92F-EDA5-1179-80FE-5B442F4A3387}"/>
              </a:ext>
            </a:extLst>
          </p:cNvPr>
          <p:cNvSpPr>
            <a:spLocks noGrp="1"/>
          </p:cNvSpPr>
          <p:nvPr>
            <p:ph type="body" sz="quarter" idx="10" hasCustomPrompt="1"/>
          </p:nvPr>
        </p:nvSpPr>
        <p:spPr>
          <a:xfrm>
            <a:off x="762000" y="4222750"/>
            <a:ext cx="8636000" cy="762000"/>
          </a:xfrm>
        </p:spPr>
        <p:txBody>
          <a:bodyPr>
            <a:normAutofit/>
          </a:bodyPr>
          <a:lstStyle>
            <a:lvl1pPr marL="0" indent="0" algn="ctr">
              <a:buNone/>
              <a:defRPr sz="1556" baseline="0">
                <a:latin typeface="Verdana" panose="020B0604030504040204" pitchFamily="34" charset="0"/>
                <a:ea typeface="Verdana" panose="020B0604030504040204" pitchFamily="34" charset="0"/>
                <a:cs typeface="Verdana" panose="020B0604030504040204" pitchFamily="34" charset="0"/>
              </a:defRPr>
            </a:lvl1pPr>
          </a:lstStyle>
          <a:p>
            <a:r>
              <a:rPr lang="lv-LV"/>
              <a:t>Vārds Uzvārds, Amats</a:t>
            </a:r>
          </a:p>
          <a:p>
            <a:r>
              <a:rPr lang="lv-LV"/>
              <a:t>12345678, vards.uzvards@daba.gov.lv</a:t>
            </a:r>
          </a:p>
        </p:txBody>
      </p:sp>
      <p:sp>
        <p:nvSpPr>
          <p:cNvPr id="11" name="Text Placeholder 19">
            <a:extLst>
              <a:ext uri="{FF2B5EF4-FFF2-40B4-BE49-F238E27FC236}">
                <a16:creationId xmlns:a16="http://schemas.microsoft.com/office/drawing/2014/main" id="{2962A2E7-A394-BBBD-56F9-15EB17BB02DB}"/>
              </a:ext>
            </a:extLst>
          </p:cNvPr>
          <p:cNvSpPr>
            <a:spLocks noGrp="1"/>
          </p:cNvSpPr>
          <p:nvPr>
            <p:ph type="body" sz="quarter" idx="11" hasCustomPrompt="1"/>
          </p:nvPr>
        </p:nvSpPr>
        <p:spPr>
          <a:xfrm>
            <a:off x="762000" y="5090586"/>
            <a:ext cx="8636000" cy="243417"/>
          </a:xfrm>
        </p:spPr>
        <p:txBody>
          <a:bodyPr>
            <a:normAutofit/>
          </a:bodyPr>
          <a:lstStyle>
            <a:lvl1pPr marL="0" indent="0" algn="ctr">
              <a:buNone/>
              <a:defRPr sz="1556"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a:t>Vieta, </a:t>
            </a:r>
            <a:r>
              <a:rPr lang="lv-LV" err="1"/>
              <a:t>dd.mm.gggg</a:t>
            </a:r>
            <a:endParaRPr lang="en-US"/>
          </a:p>
        </p:txBody>
      </p:sp>
      <p:pic>
        <p:nvPicPr>
          <p:cNvPr id="12" name="Graphic 11">
            <a:extLst>
              <a:ext uri="{FF2B5EF4-FFF2-40B4-BE49-F238E27FC236}">
                <a16:creationId xmlns:a16="http://schemas.microsoft.com/office/drawing/2014/main" id="{14701250-AB2C-EE24-FC28-0DEB14AA5A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378960" y="-12700"/>
            <a:ext cx="1402080" cy="2103120"/>
          </a:xfrm>
          <a:prstGeom prst="rect">
            <a:avLst/>
          </a:prstGeom>
        </p:spPr>
      </p:pic>
    </p:spTree>
    <p:extLst>
      <p:ext uri="{BB962C8B-B14F-4D97-AF65-F5344CB8AC3E}">
        <p14:creationId xmlns:p14="http://schemas.microsoft.com/office/powerpoint/2010/main" val="3347520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ukšs slaids">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DA7EF926-D138-76C0-39EC-4AAAE69BC5AE}"/>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5" name="Rectangle 4">
            <a:extLst>
              <a:ext uri="{FF2B5EF4-FFF2-40B4-BE49-F238E27FC236}">
                <a16:creationId xmlns:a16="http://schemas.microsoft.com/office/drawing/2014/main" id="{DD079273-C630-2C51-8C0D-B05503F830EF}"/>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32129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pslaids, temata nosaukums">
    <p:bg>
      <p:bgPr>
        <a:solidFill>
          <a:srgbClr val="29702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3984" y="557211"/>
            <a:ext cx="8331203" cy="4243803"/>
          </a:xfrm>
          <a:ln w="15875">
            <a:noFill/>
            <a:extLst>
              <a:ext uri="{C807C97D-BFC1-408E-A445-0C87EB9F89A2}">
                <ask:lineSketchStyleProps xmlns:ask="http://schemas.microsoft.com/office/drawing/2018/sketchyshapes" sd="1219033472">
                  <a:custGeom>
                    <a:avLst/>
                    <a:gdLst>
                      <a:gd name="connsiteX0" fmla="*/ 0 w 7315366"/>
                      <a:gd name="connsiteY0" fmla="*/ 0 h 3209105"/>
                      <a:gd name="connsiteX1" fmla="*/ 738187 w 7315366"/>
                      <a:gd name="connsiteY1" fmla="*/ 0 h 3209105"/>
                      <a:gd name="connsiteX2" fmla="*/ 1549528 w 7315366"/>
                      <a:gd name="connsiteY2" fmla="*/ 0 h 3209105"/>
                      <a:gd name="connsiteX3" fmla="*/ 2068253 w 7315366"/>
                      <a:gd name="connsiteY3" fmla="*/ 0 h 3209105"/>
                      <a:gd name="connsiteX4" fmla="*/ 2806440 w 7315366"/>
                      <a:gd name="connsiteY4" fmla="*/ 0 h 3209105"/>
                      <a:gd name="connsiteX5" fmla="*/ 3325166 w 7315366"/>
                      <a:gd name="connsiteY5" fmla="*/ 0 h 3209105"/>
                      <a:gd name="connsiteX6" fmla="*/ 3990200 w 7315366"/>
                      <a:gd name="connsiteY6" fmla="*/ 0 h 3209105"/>
                      <a:gd name="connsiteX7" fmla="*/ 4728387 w 7315366"/>
                      <a:gd name="connsiteY7" fmla="*/ 0 h 3209105"/>
                      <a:gd name="connsiteX8" fmla="*/ 5173959 w 7315366"/>
                      <a:gd name="connsiteY8" fmla="*/ 0 h 3209105"/>
                      <a:gd name="connsiteX9" fmla="*/ 5619531 w 7315366"/>
                      <a:gd name="connsiteY9" fmla="*/ 0 h 3209105"/>
                      <a:gd name="connsiteX10" fmla="*/ 6430872 w 7315366"/>
                      <a:gd name="connsiteY10" fmla="*/ 0 h 3209105"/>
                      <a:gd name="connsiteX11" fmla="*/ 7315366 w 7315366"/>
                      <a:gd name="connsiteY11" fmla="*/ 0 h 3209105"/>
                      <a:gd name="connsiteX12" fmla="*/ 7315366 w 7315366"/>
                      <a:gd name="connsiteY12" fmla="*/ 545548 h 3209105"/>
                      <a:gd name="connsiteX13" fmla="*/ 7315366 w 7315366"/>
                      <a:gd name="connsiteY13" fmla="*/ 1155278 h 3209105"/>
                      <a:gd name="connsiteX14" fmla="*/ 7315366 w 7315366"/>
                      <a:gd name="connsiteY14" fmla="*/ 1829190 h 3209105"/>
                      <a:gd name="connsiteX15" fmla="*/ 7315366 w 7315366"/>
                      <a:gd name="connsiteY15" fmla="*/ 2406829 h 3209105"/>
                      <a:gd name="connsiteX16" fmla="*/ 7315366 w 7315366"/>
                      <a:gd name="connsiteY16" fmla="*/ 3209105 h 3209105"/>
                      <a:gd name="connsiteX17" fmla="*/ 6869794 w 7315366"/>
                      <a:gd name="connsiteY17" fmla="*/ 3209105 h 3209105"/>
                      <a:gd name="connsiteX18" fmla="*/ 6058453 w 7315366"/>
                      <a:gd name="connsiteY18" fmla="*/ 3209105 h 3209105"/>
                      <a:gd name="connsiteX19" fmla="*/ 5320266 w 7315366"/>
                      <a:gd name="connsiteY19" fmla="*/ 3209105 h 3209105"/>
                      <a:gd name="connsiteX20" fmla="*/ 4582079 w 7315366"/>
                      <a:gd name="connsiteY20" fmla="*/ 3209105 h 3209105"/>
                      <a:gd name="connsiteX21" fmla="*/ 3843892 w 7315366"/>
                      <a:gd name="connsiteY21" fmla="*/ 3209105 h 3209105"/>
                      <a:gd name="connsiteX22" fmla="*/ 3325166 w 7315366"/>
                      <a:gd name="connsiteY22" fmla="*/ 3209105 h 3209105"/>
                      <a:gd name="connsiteX23" fmla="*/ 2513826 w 7315366"/>
                      <a:gd name="connsiteY23" fmla="*/ 3209105 h 3209105"/>
                      <a:gd name="connsiteX24" fmla="*/ 1848792 w 7315366"/>
                      <a:gd name="connsiteY24" fmla="*/ 3209105 h 3209105"/>
                      <a:gd name="connsiteX25" fmla="*/ 1403220 w 7315366"/>
                      <a:gd name="connsiteY25" fmla="*/ 3209105 h 3209105"/>
                      <a:gd name="connsiteX26" fmla="*/ 738187 w 7315366"/>
                      <a:gd name="connsiteY26" fmla="*/ 3209105 h 3209105"/>
                      <a:gd name="connsiteX27" fmla="*/ 0 w 7315366"/>
                      <a:gd name="connsiteY27" fmla="*/ 3209105 h 3209105"/>
                      <a:gd name="connsiteX28" fmla="*/ 0 w 7315366"/>
                      <a:gd name="connsiteY28" fmla="*/ 2599375 h 3209105"/>
                      <a:gd name="connsiteX29" fmla="*/ 0 w 7315366"/>
                      <a:gd name="connsiteY29" fmla="*/ 1893372 h 3209105"/>
                      <a:gd name="connsiteX30" fmla="*/ 0 w 7315366"/>
                      <a:gd name="connsiteY30" fmla="*/ 1187369 h 3209105"/>
                      <a:gd name="connsiteX31" fmla="*/ 0 w 7315366"/>
                      <a:gd name="connsiteY31" fmla="*/ 0 h 320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5366" h="3209105" fill="none" extrusionOk="0">
                        <a:moveTo>
                          <a:pt x="0" y="0"/>
                        </a:moveTo>
                        <a:cubicBezTo>
                          <a:pt x="244151" y="1508"/>
                          <a:pt x="571544" y="3827"/>
                          <a:pt x="738187" y="0"/>
                        </a:cubicBezTo>
                        <a:cubicBezTo>
                          <a:pt x="904830" y="-3827"/>
                          <a:pt x="1355658" y="-28811"/>
                          <a:pt x="1549528" y="0"/>
                        </a:cubicBezTo>
                        <a:cubicBezTo>
                          <a:pt x="1743398" y="28811"/>
                          <a:pt x="1958093" y="20682"/>
                          <a:pt x="2068253" y="0"/>
                        </a:cubicBezTo>
                        <a:cubicBezTo>
                          <a:pt x="2178414" y="-20682"/>
                          <a:pt x="2633005" y="-7763"/>
                          <a:pt x="2806440" y="0"/>
                        </a:cubicBezTo>
                        <a:cubicBezTo>
                          <a:pt x="2979875" y="7763"/>
                          <a:pt x="3125419" y="9969"/>
                          <a:pt x="3325166" y="0"/>
                        </a:cubicBezTo>
                        <a:cubicBezTo>
                          <a:pt x="3524913" y="-9969"/>
                          <a:pt x="3797745" y="1905"/>
                          <a:pt x="3990200" y="0"/>
                        </a:cubicBezTo>
                        <a:cubicBezTo>
                          <a:pt x="4182655" y="-1905"/>
                          <a:pt x="4562617" y="-27436"/>
                          <a:pt x="4728387" y="0"/>
                        </a:cubicBezTo>
                        <a:cubicBezTo>
                          <a:pt x="4894157" y="27436"/>
                          <a:pt x="5053138" y="6833"/>
                          <a:pt x="5173959" y="0"/>
                        </a:cubicBezTo>
                        <a:cubicBezTo>
                          <a:pt x="5294780" y="-6833"/>
                          <a:pt x="5520988" y="-3964"/>
                          <a:pt x="5619531" y="0"/>
                        </a:cubicBezTo>
                        <a:cubicBezTo>
                          <a:pt x="5718074" y="3964"/>
                          <a:pt x="6066558" y="19036"/>
                          <a:pt x="6430872" y="0"/>
                        </a:cubicBezTo>
                        <a:cubicBezTo>
                          <a:pt x="6795186" y="-19036"/>
                          <a:pt x="7037655" y="-13725"/>
                          <a:pt x="7315366" y="0"/>
                        </a:cubicBezTo>
                        <a:cubicBezTo>
                          <a:pt x="7291389" y="193439"/>
                          <a:pt x="7300154" y="305548"/>
                          <a:pt x="7315366" y="545548"/>
                        </a:cubicBezTo>
                        <a:cubicBezTo>
                          <a:pt x="7330578" y="785548"/>
                          <a:pt x="7291511" y="901456"/>
                          <a:pt x="7315366" y="1155278"/>
                        </a:cubicBezTo>
                        <a:cubicBezTo>
                          <a:pt x="7339222" y="1409100"/>
                          <a:pt x="7331818" y="1548829"/>
                          <a:pt x="7315366" y="1829190"/>
                        </a:cubicBezTo>
                        <a:cubicBezTo>
                          <a:pt x="7298914" y="2109551"/>
                          <a:pt x="7329712" y="2259705"/>
                          <a:pt x="7315366" y="2406829"/>
                        </a:cubicBezTo>
                        <a:cubicBezTo>
                          <a:pt x="7301020" y="2553953"/>
                          <a:pt x="7333314" y="2944653"/>
                          <a:pt x="7315366" y="3209105"/>
                        </a:cubicBezTo>
                        <a:cubicBezTo>
                          <a:pt x="7221266" y="3221374"/>
                          <a:pt x="7025308" y="3223755"/>
                          <a:pt x="6869794" y="3209105"/>
                        </a:cubicBezTo>
                        <a:cubicBezTo>
                          <a:pt x="6714280" y="3194455"/>
                          <a:pt x="6417947" y="3198413"/>
                          <a:pt x="6058453" y="3209105"/>
                        </a:cubicBezTo>
                        <a:cubicBezTo>
                          <a:pt x="5698959" y="3219797"/>
                          <a:pt x="5672774" y="3195501"/>
                          <a:pt x="5320266" y="3209105"/>
                        </a:cubicBezTo>
                        <a:cubicBezTo>
                          <a:pt x="4967758" y="3222709"/>
                          <a:pt x="4784970" y="3174066"/>
                          <a:pt x="4582079" y="3209105"/>
                        </a:cubicBezTo>
                        <a:cubicBezTo>
                          <a:pt x="4379188" y="3244144"/>
                          <a:pt x="4127931" y="3237762"/>
                          <a:pt x="3843892" y="3209105"/>
                        </a:cubicBezTo>
                        <a:cubicBezTo>
                          <a:pt x="3559853" y="3180448"/>
                          <a:pt x="3498366" y="3215942"/>
                          <a:pt x="3325166" y="3209105"/>
                        </a:cubicBezTo>
                        <a:cubicBezTo>
                          <a:pt x="3151966" y="3202268"/>
                          <a:pt x="2751567" y="3171483"/>
                          <a:pt x="2513826" y="3209105"/>
                        </a:cubicBezTo>
                        <a:cubicBezTo>
                          <a:pt x="2276085" y="3246727"/>
                          <a:pt x="1997853" y="3192034"/>
                          <a:pt x="1848792" y="3209105"/>
                        </a:cubicBezTo>
                        <a:cubicBezTo>
                          <a:pt x="1699731" y="3226176"/>
                          <a:pt x="1557121" y="3214388"/>
                          <a:pt x="1403220" y="3209105"/>
                        </a:cubicBezTo>
                        <a:cubicBezTo>
                          <a:pt x="1249319" y="3203822"/>
                          <a:pt x="948431" y="3238438"/>
                          <a:pt x="738187" y="3209105"/>
                        </a:cubicBezTo>
                        <a:cubicBezTo>
                          <a:pt x="527943" y="3179772"/>
                          <a:pt x="315252" y="3175152"/>
                          <a:pt x="0" y="3209105"/>
                        </a:cubicBezTo>
                        <a:cubicBezTo>
                          <a:pt x="-18687" y="3002300"/>
                          <a:pt x="20349" y="2788760"/>
                          <a:pt x="0" y="2599375"/>
                        </a:cubicBezTo>
                        <a:cubicBezTo>
                          <a:pt x="-20349" y="2409990"/>
                          <a:pt x="525" y="2181250"/>
                          <a:pt x="0" y="1893372"/>
                        </a:cubicBezTo>
                        <a:cubicBezTo>
                          <a:pt x="-525" y="1605494"/>
                          <a:pt x="16066" y="1432614"/>
                          <a:pt x="0" y="1187369"/>
                        </a:cubicBezTo>
                        <a:cubicBezTo>
                          <a:pt x="-16066" y="942124"/>
                          <a:pt x="-9907" y="438709"/>
                          <a:pt x="0" y="0"/>
                        </a:cubicBezTo>
                        <a:close/>
                      </a:path>
                      <a:path w="7315366" h="3209105" stroke="0" extrusionOk="0">
                        <a:moveTo>
                          <a:pt x="0" y="0"/>
                        </a:moveTo>
                        <a:cubicBezTo>
                          <a:pt x="295331" y="27413"/>
                          <a:pt x="314542" y="10197"/>
                          <a:pt x="591880" y="0"/>
                        </a:cubicBezTo>
                        <a:cubicBezTo>
                          <a:pt x="869218" y="-10197"/>
                          <a:pt x="887802" y="22186"/>
                          <a:pt x="1037452" y="0"/>
                        </a:cubicBezTo>
                        <a:cubicBezTo>
                          <a:pt x="1187102" y="-22186"/>
                          <a:pt x="1640458" y="29892"/>
                          <a:pt x="1848792" y="0"/>
                        </a:cubicBezTo>
                        <a:cubicBezTo>
                          <a:pt x="2057126" y="-29892"/>
                          <a:pt x="2214708" y="6379"/>
                          <a:pt x="2440672" y="0"/>
                        </a:cubicBezTo>
                        <a:cubicBezTo>
                          <a:pt x="2666636" y="-6379"/>
                          <a:pt x="2760252" y="-14489"/>
                          <a:pt x="3032552" y="0"/>
                        </a:cubicBezTo>
                        <a:cubicBezTo>
                          <a:pt x="3304852" y="14489"/>
                          <a:pt x="3510704" y="37636"/>
                          <a:pt x="3843892" y="0"/>
                        </a:cubicBezTo>
                        <a:cubicBezTo>
                          <a:pt x="4177080" y="-37636"/>
                          <a:pt x="4166430" y="6300"/>
                          <a:pt x="4362618" y="0"/>
                        </a:cubicBezTo>
                        <a:cubicBezTo>
                          <a:pt x="4558806" y="-6300"/>
                          <a:pt x="4955832" y="-2888"/>
                          <a:pt x="5173959" y="0"/>
                        </a:cubicBezTo>
                        <a:cubicBezTo>
                          <a:pt x="5392086" y="2888"/>
                          <a:pt x="5775362" y="10948"/>
                          <a:pt x="5985299" y="0"/>
                        </a:cubicBezTo>
                        <a:cubicBezTo>
                          <a:pt x="6195236" y="-10948"/>
                          <a:pt x="6327399" y="-16522"/>
                          <a:pt x="6650333" y="0"/>
                        </a:cubicBezTo>
                        <a:cubicBezTo>
                          <a:pt x="6973267" y="16522"/>
                          <a:pt x="7046837" y="-5616"/>
                          <a:pt x="7315366" y="0"/>
                        </a:cubicBezTo>
                        <a:cubicBezTo>
                          <a:pt x="7299311" y="229677"/>
                          <a:pt x="7329812" y="425859"/>
                          <a:pt x="7315366" y="609730"/>
                        </a:cubicBezTo>
                        <a:cubicBezTo>
                          <a:pt x="7300921" y="793601"/>
                          <a:pt x="7341560" y="954962"/>
                          <a:pt x="7315366" y="1155278"/>
                        </a:cubicBezTo>
                        <a:cubicBezTo>
                          <a:pt x="7289172" y="1355594"/>
                          <a:pt x="7314828" y="1484638"/>
                          <a:pt x="7315366" y="1797099"/>
                        </a:cubicBezTo>
                        <a:cubicBezTo>
                          <a:pt x="7315904" y="2109560"/>
                          <a:pt x="7312956" y="2142210"/>
                          <a:pt x="7315366" y="2438920"/>
                        </a:cubicBezTo>
                        <a:cubicBezTo>
                          <a:pt x="7317776" y="2735630"/>
                          <a:pt x="7290095" y="2919839"/>
                          <a:pt x="7315366" y="3209105"/>
                        </a:cubicBezTo>
                        <a:cubicBezTo>
                          <a:pt x="7100400" y="3244773"/>
                          <a:pt x="6888150" y="3232396"/>
                          <a:pt x="6577179" y="3209105"/>
                        </a:cubicBezTo>
                        <a:cubicBezTo>
                          <a:pt x="6266208" y="3185814"/>
                          <a:pt x="6212756" y="3178456"/>
                          <a:pt x="5912146" y="3209105"/>
                        </a:cubicBezTo>
                        <a:cubicBezTo>
                          <a:pt x="5611536" y="3239754"/>
                          <a:pt x="5615434" y="3196473"/>
                          <a:pt x="5466574" y="3209105"/>
                        </a:cubicBezTo>
                        <a:cubicBezTo>
                          <a:pt x="5317714" y="3221737"/>
                          <a:pt x="5143546" y="3207831"/>
                          <a:pt x="4947848" y="3209105"/>
                        </a:cubicBezTo>
                        <a:cubicBezTo>
                          <a:pt x="4752150" y="3210379"/>
                          <a:pt x="4332977" y="3242406"/>
                          <a:pt x="4136507" y="3209105"/>
                        </a:cubicBezTo>
                        <a:cubicBezTo>
                          <a:pt x="3940037" y="3175804"/>
                          <a:pt x="3647980" y="3179159"/>
                          <a:pt x="3471474" y="3209105"/>
                        </a:cubicBezTo>
                        <a:cubicBezTo>
                          <a:pt x="3294968" y="3239051"/>
                          <a:pt x="3076727" y="3198880"/>
                          <a:pt x="2952748" y="3209105"/>
                        </a:cubicBezTo>
                        <a:cubicBezTo>
                          <a:pt x="2828769" y="3219330"/>
                          <a:pt x="2608762" y="3198848"/>
                          <a:pt x="2287714" y="3209105"/>
                        </a:cubicBezTo>
                        <a:cubicBezTo>
                          <a:pt x="1966666" y="3219362"/>
                          <a:pt x="1962172" y="3229369"/>
                          <a:pt x="1842142" y="3209105"/>
                        </a:cubicBezTo>
                        <a:cubicBezTo>
                          <a:pt x="1722112" y="3188841"/>
                          <a:pt x="1498707" y="3193689"/>
                          <a:pt x="1396570" y="3209105"/>
                        </a:cubicBezTo>
                        <a:cubicBezTo>
                          <a:pt x="1294433" y="3224521"/>
                          <a:pt x="991435" y="3214883"/>
                          <a:pt x="731537" y="3209105"/>
                        </a:cubicBezTo>
                        <a:cubicBezTo>
                          <a:pt x="471639" y="3203327"/>
                          <a:pt x="339603" y="3213233"/>
                          <a:pt x="0" y="3209105"/>
                        </a:cubicBezTo>
                        <a:cubicBezTo>
                          <a:pt x="-4051" y="2931990"/>
                          <a:pt x="-24978" y="2736642"/>
                          <a:pt x="0" y="2535193"/>
                        </a:cubicBezTo>
                        <a:cubicBezTo>
                          <a:pt x="24978" y="2333744"/>
                          <a:pt x="13322" y="2166186"/>
                          <a:pt x="0" y="1925463"/>
                        </a:cubicBezTo>
                        <a:cubicBezTo>
                          <a:pt x="-13322" y="1684740"/>
                          <a:pt x="-24873" y="1640684"/>
                          <a:pt x="0" y="1379915"/>
                        </a:cubicBezTo>
                        <a:cubicBezTo>
                          <a:pt x="24873" y="1119146"/>
                          <a:pt x="17584" y="867441"/>
                          <a:pt x="0" y="706003"/>
                        </a:cubicBezTo>
                        <a:cubicBezTo>
                          <a:pt x="-17584" y="544565"/>
                          <a:pt x="2709" y="253005"/>
                          <a:pt x="0" y="0"/>
                        </a:cubicBezTo>
                        <a:close/>
                      </a:path>
                    </a:pathLst>
                  </a:custGeom>
                  <ask:type>
                    <ask:lineSketchNone/>
                  </ask:type>
                </ask:lineSketchStyleProps>
              </a:ext>
            </a:extLst>
          </a:ln>
        </p:spPr>
        <p:txBody>
          <a:bodyPr lIns="252000" tIns="36000" rIns="252000" anchor="ctr" anchorCtr="0">
            <a:noAutofit/>
          </a:bodyPr>
          <a:lstStyle>
            <a:lvl1pPr algn="l">
              <a:defRPr sz="8000" b="1" i="0">
                <a:solidFill>
                  <a:schemeClr val="bg1"/>
                </a:solidFill>
              </a:defRPr>
            </a:lvl1pPr>
          </a:lstStyle>
          <a:p>
            <a:r>
              <a:rPr lang="lv-LV"/>
              <a:t>Ieraksti savu virsrakstu</a:t>
            </a:r>
            <a:endParaRPr lang="en-US"/>
          </a:p>
        </p:txBody>
      </p:sp>
    </p:spTree>
    <p:extLst>
      <p:ext uri="{BB962C8B-B14F-4D97-AF65-F5344CB8AC3E}">
        <p14:creationId xmlns:p14="http://schemas.microsoft.com/office/powerpoint/2010/main" val="21266887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turs priežu zaļš">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F43DB5C-6A65-CA4A-2C1A-BDBC630B478B}"/>
              </a:ext>
            </a:extLst>
          </p:cNvPr>
          <p:cNvSpPr>
            <a:spLocks noGrp="1"/>
          </p:cNvSpPr>
          <p:nvPr>
            <p:ph type="body" sz="quarter" idx="44" hasCustomPrompt="1"/>
          </p:nvPr>
        </p:nvSpPr>
        <p:spPr>
          <a:xfrm>
            <a:off x="741086" y="373646"/>
            <a:ext cx="8861425" cy="1035260"/>
          </a:xfrm>
        </p:spPr>
        <p:txBody>
          <a:bodyPr>
            <a:normAutofit/>
          </a:bodyPr>
          <a:lstStyle>
            <a:lvl1pPr marL="0" indent="0">
              <a:buNone/>
              <a:defRPr lang="lv-LV" sz="3200" b="1" kern="1200" dirty="0">
                <a:solidFill>
                  <a:schemeClr val="tx1"/>
                </a:solidFill>
                <a:latin typeface="+mj-lt"/>
                <a:ea typeface="+mj-ea"/>
                <a:cs typeface="+mj-cs"/>
              </a:defRPr>
            </a:lvl1pPr>
          </a:lstStyle>
          <a:p>
            <a:pPr lvl="0"/>
            <a:r>
              <a:rPr lang="lv-LV"/>
              <a:t>Ieraksti savu tekstu</a:t>
            </a:r>
          </a:p>
        </p:txBody>
      </p:sp>
      <p:sp>
        <p:nvSpPr>
          <p:cNvPr id="15" name="Text Placeholder 12">
            <a:extLst>
              <a:ext uri="{FF2B5EF4-FFF2-40B4-BE49-F238E27FC236}">
                <a16:creationId xmlns:a16="http://schemas.microsoft.com/office/drawing/2014/main" id="{A4C69A53-18EF-85D2-6BD6-BA7B622E7EAE}"/>
              </a:ext>
            </a:extLst>
          </p:cNvPr>
          <p:cNvSpPr>
            <a:spLocks noGrp="1"/>
          </p:cNvSpPr>
          <p:nvPr>
            <p:ph type="body" sz="quarter" idx="14" hasCustomPrompt="1"/>
          </p:nvPr>
        </p:nvSpPr>
        <p:spPr>
          <a:xfrm>
            <a:off x="1266796" y="1603905"/>
            <a:ext cx="3812133" cy="419100"/>
          </a:xfrm>
        </p:spPr>
        <p:txBody>
          <a:bodyPr/>
          <a:lstStyle>
            <a:lvl1pPr marL="0" indent="0">
              <a:buNone/>
              <a:defRPr/>
            </a:lvl1pPr>
          </a:lstStyle>
          <a:p>
            <a:pPr lvl="0"/>
            <a:r>
              <a:rPr lang="lv-LV"/>
              <a:t>Ieraksti savu tekstu</a:t>
            </a:r>
          </a:p>
        </p:txBody>
      </p:sp>
      <p:sp>
        <p:nvSpPr>
          <p:cNvPr id="16" name="Text Placeholder 12">
            <a:extLst>
              <a:ext uri="{FF2B5EF4-FFF2-40B4-BE49-F238E27FC236}">
                <a16:creationId xmlns:a16="http://schemas.microsoft.com/office/drawing/2014/main" id="{12289C09-1038-3F6E-C8DC-867D1200554E}"/>
              </a:ext>
            </a:extLst>
          </p:cNvPr>
          <p:cNvSpPr>
            <a:spLocks noGrp="1"/>
          </p:cNvSpPr>
          <p:nvPr>
            <p:ph type="body" sz="quarter" idx="15" hasCustomPrompt="1"/>
          </p:nvPr>
        </p:nvSpPr>
        <p:spPr>
          <a:xfrm>
            <a:off x="5790652" y="1603904"/>
            <a:ext cx="3812135" cy="432000"/>
          </a:xfrm>
        </p:spPr>
        <p:txBody>
          <a:bodyPr/>
          <a:lstStyle>
            <a:lvl1pPr marL="0" indent="0">
              <a:buNone/>
              <a:defRPr/>
            </a:lvl1pPr>
          </a:lstStyle>
          <a:p>
            <a:pPr lvl="0"/>
            <a:r>
              <a:rPr lang="lv-LV"/>
              <a:t>Ieraksti savu tekstu</a:t>
            </a:r>
          </a:p>
        </p:txBody>
      </p:sp>
      <p:sp>
        <p:nvSpPr>
          <p:cNvPr id="33" name="Text Placeholder 9">
            <a:extLst>
              <a:ext uri="{FF2B5EF4-FFF2-40B4-BE49-F238E27FC236}">
                <a16:creationId xmlns:a16="http://schemas.microsoft.com/office/drawing/2014/main" id="{FDB4E74A-BF92-020D-DBFF-D97812027071}"/>
              </a:ext>
            </a:extLst>
          </p:cNvPr>
          <p:cNvSpPr>
            <a:spLocks noGrp="1" noChangeAspect="1"/>
          </p:cNvSpPr>
          <p:nvPr>
            <p:ph type="body" sz="quarter" idx="13" hasCustomPrompt="1"/>
          </p:nvPr>
        </p:nvSpPr>
        <p:spPr>
          <a:xfrm>
            <a:off x="741196" y="1594379"/>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35" name="Text Placeholder 9">
            <a:extLst>
              <a:ext uri="{FF2B5EF4-FFF2-40B4-BE49-F238E27FC236}">
                <a16:creationId xmlns:a16="http://schemas.microsoft.com/office/drawing/2014/main" id="{AB55FADC-F864-95CF-6ECD-D6F2365B87F3}"/>
              </a:ext>
            </a:extLst>
          </p:cNvPr>
          <p:cNvSpPr>
            <a:spLocks noGrp="1" noChangeAspect="1"/>
          </p:cNvSpPr>
          <p:nvPr>
            <p:ph type="body" sz="quarter" idx="16" hasCustomPrompt="1"/>
          </p:nvPr>
        </p:nvSpPr>
        <p:spPr>
          <a:xfrm>
            <a:off x="5265053" y="1594377"/>
            <a:ext cx="432000" cy="432000"/>
          </a:xfrm>
          <a:prstGeom prst="flowChartConnector">
            <a:avLst/>
          </a:prstGeom>
          <a:solidFill>
            <a:srgbClr val="29702A"/>
          </a:solidFill>
        </p:spPr>
        <p:txBody>
          <a:bodyPr lIns="36000" tIns="36000" rIns="36000" bIns="36000" anchor="ctr" anchorCtr="1"/>
          <a:lstStyle>
            <a:lvl1pPr marL="0" indent="0" algn="ctr">
              <a:buNone/>
              <a:defRPr sz="2100" b="1">
                <a:solidFill>
                  <a:schemeClr val="bg1"/>
                </a:solidFill>
              </a:defRPr>
            </a:lvl1pPr>
          </a:lstStyle>
          <a:p>
            <a:pPr lvl="0"/>
            <a:r>
              <a:rPr lang="lv-LV"/>
              <a:t>#</a:t>
            </a:r>
          </a:p>
        </p:txBody>
      </p:sp>
      <p:sp>
        <p:nvSpPr>
          <p:cNvPr id="37" name="Text Placeholder 12">
            <a:extLst>
              <a:ext uri="{FF2B5EF4-FFF2-40B4-BE49-F238E27FC236}">
                <a16:creationId xmlns:a16="http://schemas.microsoft.com/office/drawing/2014/main" id="{8DE21525-DAE1-9D00-A558-D3A18F8E7DC7}"/>
              </a:ext>
            </a:extLst>
          </p:cNvPr>
          <p:cNvSpPr>
            <a:spLocks noGrp="1"/>
          </p:cNvSpPr>
          <p:nvPr>
            <p:ph type="body" sz="quarter" idx="17" hasCustomPrompt="1"/>
          </p:nvPr>
        </p:nvSpPr>
        <p:spPr>
          <a:xfrm>
            <a:off x="1266796" y="2129669"/>
            <a:ext cx="3812133" cy="419100"/>
          </a:xfrm>
        </p:spPr>
        <p:txBody>
          <a:bodyPr/>
          <a:lstStyle>
            <a:lvl1pPr marL="0" indent="0">
              <a:buNone/>
              <a:defRPr/>
            </a:lvl1pPr>
          </a:lstStyle>
          <a:p>
            <a:pPr lvl="0"/>
            <a:r>
              <a:rPr lang="lv-LV"/>
              <a:t>Ieraksti savu tekstu</a:t>
            </a:r>
          </a:p>
        </p:txBody>
      </p:sp>
      <p:sp>
        <p:nvSpPr>
          <p:cNvPr id="38" name="Text Placeholder 12">
            <a:extLst>
              <a:ext uri="{FF2B5EF4-FFF2-40B4-BE49-F238E27FC236}">
                <a16:creationId xmlns:a16="http://schemas.microsoft.com/office/drawing/2014/main" id="{4DDC8886-C5C3-1E09-262D-555B33D3359D}"/>
              </a:ext>
            </a:extLst>
          </p:cNvPr>
          <p:cNvSpPr>
            <a:spLocks noGrp="1"/>
          </p:cNvSpPr>
          <p:nvPr>
            <p:ph type="body" sz="quarter" idx="18" hasCustomPrompt="1"/>
          </p:nvPr>
        </p:nvSpPr>
        <p:spPr>
          <a:xfrm>
            <a:off x="5790652" y="2129668"/>
            <a:ext cx="3812135" cy="432000"/>
          </a:xfrm>
        </p:spPr>
        <p:txBody>
          <a:bodyPr/>
          <a:lstStyle>
            <a:lvl1pPr marL="0" indent="0">
              <a:buNone/>
              <a:defRPr/>
            </a:lvl1pPr>
          </a:lstStyle>
          <a:p>
            <a:pPr lvl="0"/>
            <a:r>
              <a:rPr lang="lv-LV"/>
              <a:t>Ieraksti savu tekstu</a:t>
            </a:r>
          </a:p>
        </p:txBody>
      </p:sp>
      <p:sp>
        <p:nvSpPr>
          <p:cNvPr id="39" name="Text Placeholder 9">
            <a:extLst>
              <a:ext uri="{FF2B5EF4-FFF2-40B4-BE49-F238E27FC236}">
                <a16:creationId xmlns:a16="http://schemas.microsoft.com/office/drawing/2014/main" id="{4E7482C9-1552-D8A9-5293-015D4396450C}"/>
              </a:ext>
            </a:extLst>
          </p:cNvPr>
          <p:cNvSpPr>
            <a:spLocks noGrp="1" noChangeAspect="1"/>
          </p:cNvSpPr>
          <p:nvPr>
            <p:ph type="body" sz="quarter" idx="19" hasCustomPrompt="1"/>
          </p:nvPr>
        </p:nvSpPr>
        <p:spPr>
          <a:xfrm>
            <a:off x="741196" y="2120143"/>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41" name="Text Placeholder 9">
            <a:extLst>
              <a:ext uri="{FF2B5EF4-FFF2-40B4-BE49-F238E27FC236}">
                <a16:creationId xmlns:a16="http://schemas.microsoft.com/office/drawing/2014/main" id="{DC43AB88-0C4B-903C-4C9A-59C208C2DCBE}"/>
              </a:ext>
            </a:extLst>
          </p:cNvPr>
          <p:cNvSpPr>
            <a:spLocks noGrp="1" noChangeAspect="1"/>
          </p:cNvSpPr>
          <p:nvPr>
            <p:ph type="body" sz="quarter" idx="20" hasCustomPrompt="1"/>
          </p:nvPr>
        </p:nvSpPr>
        <p:spPr>
          <a:xfrm>
            <a:off x="5265053" y="2120141"/>
            <a:ext cx="432000" cy="432000"/>
          </a:xfrm>
          <a:prstGeom prst="flowChartConnector">
            <a:avLst/>
          </a:prstGeom>
          <a:solidFill>
            <a:srgbClr val="29702A"/>
          </a:solidFill>
        </p:spPr>
        <p:txBody>
          <a:bodyPr lIns="36000" tIns="36000" rIns="36000" bIns="36000" anchor="ctr" anchorCtr="1"/>
          <a:lstStyle>
            <a:lvl1pPr marL="0" indent="0" algn="ctr">
              <a:buNone/>
              <a:defRPr sz="2100" b="1">
                <a:solidFill>
                  <a:schemeClr val="bg1"/>
                </a:solidFill>
              </a:defRPr>
            </a:lvl1pPr>
          </a:lstStyle>
          <a:p>
            <a:pPr lvl="0"/>
            <a:r>
              <a:rPr lang="lv-LV"/>
              <a:t>#</a:t>
            </a:r>
          </a:p>
        </p:txBody>
      </p:sp>
      <p:sp>
        <p:nvSpPr>
          <p:cNvPr id="42" name="Text Placeholder 12">
            <a:extLst>
              <a:ext uri="{FF2B5EF4-FFF2-40B4-BE49-F238E27FC236}">
                <a16:creationId xmlns:a16="http://schemas.microsoft.com/office/drawing/2014/main" id="{5E05FF52-FBD8-2D99-D001-65E6D2DC8745}"/>
              </a:ext>
            </a:extLst>
          </p:cNvPr>
          <p:cNvSpPr>
            <a:spLocks noGrp="1"/>
          </p:cNvSpPr>
          <p:nvPr>
            <p:ph type="body" sz="quarter" idx="21" hasCustomPrompt="1"/>
          </p:nvPr>
        </p:nvSpPr>
        <p:spPr>
          <a:xfrm>
            <a:off x="1266796" y="2664459"/>
            <a:ext cx="3812133" cy="419100"/>
          </a:xfrm>
        </p:spPr>
        <p:txBody>
          <a:bodyPr/>
          <a:lstStyle>
            <a:lvl1pPr marL="0" indent="0">
              <a:buNone/>
              <a:defRPr/>
            </a:lvl1pPr>
          </a:lstStyle>
          <a:p>
            <a:pPr lvl="0"/>
            <a:r>
              <a:rPr lang="lv-LV"/>
              <a:t>Ieraksti savu tekstu</a:t>
            </a:r>
          </a:p>
        </p:txBody>
      </p:sp>
      <p:sp>
        <p:nvSpPr>
          <p:cNvPr id="43" name="Text Placeholder 12">
            <a:extLst>
              <a:ext uri="{FF2B5EF4-FFF2-40B4-BE49-F238E27FC236}">
                <a16:creationId xmlns:a16="http://schemas.microsoft.com/office/drawing/2014/main" id="{BA49AE1F-A03A-14B1-9643-720027FBABDF}"/>
              </a:ext>
            </a:extLst>
          </p:cNvPr>
          <p:cNvSpPr>
            <a:spLocks noGrp="1"/>
          </p:cNvSpPr>
          <p:nvPr>
            <p:ph type="body" sz="quarter" idx="22" hasCustomPrompt="1"/>
          </p:nvPr>
        </p:nvSpPr>
        <p:spPr>
          <a:xfrm>
            <a:off x="5790652" y="2664458"/>
            <a:ext cx="3812135" cy="432000"/>
          </a:xfrm>
        </p:spPr>
        <p:txBody>
          <a:bodyPr/>
          <a:lstStyle>
            <a:lvl1pPr marL="0" indent="0">
              <a:buNone/>
              <a:defRPr/>
            </a:lvl1pPr>
          </a:lstStyle>
          <a:p>
            <a:pPr lvl="0"/>
            <a:r>
              <a:rPr lang="lv-LV"/>
              <a:t>Ieraksti savu tekstu</a:t>
            </a:r>
          </a:p>
        </p:txBody>
      </p:sp>
      <p:sp>
        <p:nvSpPr>
          <p:cNvPr id="44" name="Text Placeholder 9">
            <a:extLst>
              <a:ext uri="{FF2B5EF4-FFF2-40B4-BE49-F238E27FC236}">
                <a16:creationId xmlns:a16="http://schemas.microsoft.com/office/drawing/2014/main" id="{9D5CCE99-7C03-2E34-A28F-37248F2D0F0F}"/>
              </a:ext>
            </a:extLst>
          </p:cNvPr>
          <p:cNvSpPr>
            <a:spLocks noGrp="1" noChangeAspect="1"/>
          </p:cNvSpPr>
          <p:nvPr>
            <p:ph type="body" sz="quarter" idx="23" hasCustomPrompt="1"/>
          </p:nvPr>
        </p:nvSpPr>
        <p:spPr>
          <a:xfrm>
            <a:off x="741196" y="2654933"/>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46" name="Text Placeholder 9">
            <a:extLst>
              <a:ext uri="{FF2B5EF4-FFF2-40B4-BE49-F238E27FC236}">
                <a16:creationId xmlns:a16="http://schemas.microsoft.com/office/drawing/2014/main" id="{17CE6346-D5CD-07AC-EC6E-0BAF9AFAD67B}"/>
              </a:ext>
            </a:extLst>
          </p:cNvPr>
          <p:cNvSpPr>
            <a:spLocks noGrp="1" noChangeAspect="1"/>
          </p:cNvSpPr>
          <p:nvPr>
            <p:ph type="body" sz="quarter" idx="24" hasCustomPrompt="1"/>
          </p:nvPr>
        </p:nvSpPr>
        <p:spPr>
          <a:xfrm>
            <a:off x="5265053" y="2654931"/>
            <a:ext cx="432000" cy="432000"/>
          </a:xfrm>
          <a:prstGeom prst="flowChartConnector">
            <a:avLst/>
          </a:prstGeom>
          <a:solidFill>
            <a:srgbClr val="29702A"/>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47" name="Text Placeholder 12">
            <a:extLst>
              <a:ext uri="{FF2B5EF4-FFF2-40B4-BE49-F238E27FC236}">
                <a16:creationId xmlns:a16="http://schemas.microsoft.com/office/drawing/2014/main" id="{1DF23F4E-CCE3-F635-8205-4EC3C90406C3}"/>
              </a:ext>
            </a:extLst>
          </p:cNvPr>
          <p:cNvSpPr>
            <a:spLocks noGrp="1"/>
          </p:cNvSpPr>
          <p:nvPr>
            <p:ph type="body" sz="quarter" idx="25" hasCustomPrompt="1"/>
          </p:nvPr>
        </p:nvSpPr>
        <p:spPr>
          <a:xfrm>
            <a:off x="1266796" y="3194981"/>
            <a:ext cx="3812133" cy="419100"/>
          </a:xfrm>
        </p:spPr>
        <p:txBody>
          <a:bodyPr/>
          <a:lstStyle>
            <a:lvl1pPr marL="0" indent="0">
              <a:buNone/>
              <a:defRPr/>
            </a:lvl1pPr>
          </a:lstStyle>
          <a:p>
            <a:pPr lvl="0"/>
            <a:r>
              <a:rPr lang="lv-LV"/>
              <a:t>Ieraksti savu tekstu</a:t>
            </a:r>
          </a:p>
        </p:txBody>
      </p:sp>
      <p:sp>
        <p:nvSpPr>
          <p:cNvPr id="48" name="Text Placeholder 12">
            <a:extLst>
              <a:ext uri="{FF2B5EF4-FFF2-40B4-BE49-F238E27FC236}">
                <a16:creationId xmlns:a16="http://schemas.microsoft.com/office/drawing/2014/main" id="{3A69F5D9-1B36-62D4-1805-39C302489771}"/>
              </a:ext>
            </a:extLst>
          </p:cNvPr>
          <p:cNvSpPr>
            <a:spLocks noGrp="1"/>
          </p:cNvSpPr>
          <p:nvPr>
            <p:ph type="body" sz="quarter" idx="26" hasCustomPrompt="1"/>
          </p:nvPr>
        </p:nvSpPr>
        <p:spPr>
          <a:xfrm>
            <a:off x="5790652" y="3194980"/>
            <a:ext cx="3812135" cy="432000"/>
          </a:xfrm>
        </p:spPr>
        <p:txBody>
          <a:bodyPr/>
          <a:lstStyle>
            <a:lvl1pPr marL="0" indent="0">
              <a:buNone/>
              <a:defRPr/>
            </a:lvl1pPr>
          </a:lstStyle>
          <a:p>
            <a:pPr lvl="0"/>
            <a:r>
              <a:rPr lang="lv-LV"/>
              <a:t>Ieraksti savu tekstu</a:t>
            </a:r>
          </a:p>
        </p:txBody>
      </p:sp>
      <p:sp>
        <p:nvSpPr>
          <p:cNvPr id="49" name="Text Placeholder 9">
            <a:extLst>
              <a:ext uri="{FF2B5EF4-FFF2-40B4-BE49-F238E27FC236}">
                <a16:creationId xmlns:a16="http://schemas.microsoft.com/office/drawing/2014/main" id="{8374ED89-34E4-8F7E-9A46-08F3FAE1A6FB}"/>
              </a:ext>
            </a:extLst>
          </p:cNvPr>
          <p:cNvSpPr>
            <a:spLocks noGrp="1" noChangeAspect="1"/>
          </p:cNvSpPr>
          <p:nvPr>
            <p:ph type="body" sz="quarter" idx="27" hasCustomPrompt="1"/>
          </p:nvPr>
        </p:nvSpPr>
        <p:spPr>
          <a:xfrm>
            <a:off x="741196" y="3185455"/>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52" name="Text Placeholder 12">
            <a:extLst>
              <a:ext uri="{FF2B5EF4-FFF2-40B4-BE49-F238E27FC236}">
                <a16:creationId xmlns:a16="http://schemas.microsoft.com/office/drawing/2014/main" id="{3A30039C-F198-CA0C-13C3-F0B86E0BB6DC}"/>
              </a:ext>
            </a:extLst>
          </p:cNvPr>
          <p:cNvSpPr>
            <a:spLocks noGrp="1"/>
          </p:cNvSpPr>
          <p:nvPr>
            <p:ph type="body" sz="quarter" idx="29" hasCustomPrompt="1"/>
          </p:nvPr>
        </p:nvSpPr>
        <p:spPr>
          <a:xfrm>
            <a:off x="1266796" y="3725097"/>
            <a:ext cx="3812133" cy="419100"/>
          </a:xfrm>
        </p:spPr>
        <p:txBody>
          <a:bodyPr/>
          <a:lstStyle>
            <a:lvl1pPr marL="0" indent="0">
              <a:buNone/>
              <a:defRPr/>
            </a:lvl1pPr>
          </a:lstStyle>
          <a:p>
            <a:pPr lvl="0"/>
            <a:r>
              <a:rPr lang="lv-LV"/>
              <a:t>Ieraksti savu tekstu</a:t>
            </a:r>
          </a:p>
        </p:txBody>
      </p:sp>
      <p:sp>
        <p:nvSpPr>
          <p:cNvPr id="53" name="Text Placeholder 12">
            <a:extLst>
              <a:ext uri="{FF2B5EF4-FFF2-40B4-BE49-F238E27FC236}">
                <a16:creationId xmlns:a16="http://schemas.microsoft.com/office/drawing/2014/main" id="{3C810684-5D84-8801-A897-EE534FEDC634}"/>
              </a:ext>
            </a:extLst>
          </p:cNvPr>
          <p:cNvSpPr>
            <a:spLocks noGrp="1"/>
          </p:cNvSpPr>
          <p:nvPr>
            <p:ph type="body" sz="quarter" idx="30" hasCustomPrompt="1"/>
          </p:nvPr>
        </p:nvSpPr>
        <p:spPr>
          <a:xfrm>
            <a:off x="5790652" y="3725096"/>
            <a:ext cx="3812135" cy="432000"/>
          </a:xfrm>
        </p:spPr>
        <p:txBody>
          <a:bodyPr/>
          <a:lstStyle>
            <a:lvl1pPr marL="0" indent="0">
              <a:buNone/>
              <a:defRPr/>
            </a:lvl1pPr>
          </a:lstStyle>
          <a:p>
            <a:pPr lvl="0"/>
            <a:r>
              <a:rPr lang="lv-LV"/>
              <a:t>Ieraksti savu tekstu</a:t>
            </a:r>
          </a:p>
        </p:txBody>
      </p:sp>
      <p:sp>
        <p:nvSpPr>
          <p:cNvPr id="54" name="Text Placeholder 9">
            <a:extLst>
              <a:ext uri="{FF2B5EF4-FFF2-40B4-BE49-F238E27FC236}">
                <a16:creationId xmlns:a16="http://schemas.microsoft.com/office/drawing/2014/main" id="{7BA6C615-15D2-50FB-378F-61A900D85E52}"/>
              </a:ext>
            </a:extLst>
          </p:cNvPr>
          <p:cNvSpPr>
            <a:spLocks noGrp="1" noChangeAspect="1"/>
          </p:cNvSpPr>
          <p:nvPr>
            <p:ph type="body" sz="quarter" idx="31" hasCustomPrompt="1"/>
          </p:nvPr>
        </p:nvSpPr>
        <p:spPr>
          <a:xfrm>
            <a:off x="741196" y="3715571"/>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57" name="Text Placeholder 12">
            <a:extLst>
              <a:ext uri="{FF2B5EF4-FFF2-40B4-BE49-F238E27FC236}">
                <a16:creationId xmlns:a16="http://schemas.microsoft.com/office/drawing/2014/main" id="{2950584F-3E2D-FEF5-4B31-3C8879B16538}"/>
              </a:ext>
            </a:extLst>
          </p:cNvPr>
          <p:cNvSpPr>
            <a:spLocks noGrp="1"/>
          </p:cNvSpPr>
          <p:nvPr>
            <p:ph type="body" sz="quarter" idx="33" hasCustomPrompt="1"/>
          </p:nvPr>
        </p:nvSpPr>
        <p:spPr>
          <a:xfrm>
            <a:off x="1266796" y="4255549"/>
            <a:ext cx="3812133" cy="419100"/>
          </a:xfrm>
        </p:spPr>
        <p:txBody>
          <a:bodyPr/>
          <a:lstStyle>
            <a:lvl1pPr marL="0" indent="0">
              <a:buNone/>
              <a:defRPr/>
            </a:lvl1pPr>
          </a:lstStyle>
          <a:p>
            <a:pPr lvl="0"/>
            <a:r>
              <a:rPr lang="lv-LV"/>
              <a:t>Ieraksti savu tekstu</a:t>
            </a:r>
          </a:p>
        </p:txBody>
      </p:sp>
      <p:sp>
        <p:nvSpPr>
          <p:cNvPr id="58" name="Text Placeholder 12">
            <a:extLst>
              <a:ext uri="{FF2B5EF4-FFF2-40B4-BE49-F238E27FC236}">
                <a16:creationId xmlns:a16="http://schemas.microsoft.com/office/drawing/2014/main" id="{AA19C54F-EB8C-8F66-6B7E-5E14099C162A}"/>
              </a:ext>
            </a:extLst>
          </p:cNvPr>
          <p:cNvSpPr>
            <a:spLocks noGrp="1"/>
          </p:cNvSpPr>
          <p:nvPr>
            <p:ph type="body" sz="quarter" idx="34" hasCustomPrompt="1"/>
          </p:nvPr>
        </p:nvSpPr>
        <p:spPr>
          <a:xfrm>
            <a:off x="5790652" y="4255548"/>
            <a:ext cx="3812135" cy="432000"/>
          </a:xfrm>
        </p:spPr>
        <p:txBody>
          <a:bodyPr/>
          <a:lstStyle>
            <a:lvl1pPr marL="0" indent="0">
              <a:buNone/>
              <a:defRPr/>
            </a:lvl1pPr>
          </a:lstStyle>
          <a:p>
            <a:pPr lvl="0"/>
            <a:r>
              <a:rPr lang="lv-LV"/>
              <a:t>Ieraksti savu tekstu</a:t>
            </a:r>
          </a:p>
        </p:txBody>
      </p:sp>
      <p:sp>
        <p:nvSpPr>
          <p:cNvPr id="59" name="Text Placeholder 9">
            <a:extLst>
              <a:ext uri="{FF2B5EF4-FFF2-40B4-BE49-F238E27FC236}">
                <a16:creationId xmlns:a16="http://schemas.microsoft.com/office/drawing/2014/main" id="{49C010D3-BD95-0A94-ABB8-7FF8B38A985B}"/>
              </a:ext>
            </a:extLst>
          </p:cNvPr>
          <p:cNvSpPr>
            <a:spLocks noGrp="1" noChangeAspect="1"/>
          </p:cNvSpPr>
          <p:nvPr>
            <p:ph type="body" sz="quarter" idx="35" hasCustomPrompt="1"/>
          </p:nvPr>
        </p:nvSpPr>
        <p:spPr>
          <a:xfrm>
            <a:off x="741196" y="4246023"/>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62" name="Text Placeholder 12">
            <a:extLst>
              <a:ext uri="{FF2B5EF4-FFF2-40B4-BE49-F238E27FC236}">
                <a16:creationId xmlns:a16="http://schemas.microsoft.com/office/drawing/2014/main" id="{399DBE7D-5675-945B-E559-9A85B65290F9}"/>
              </a:ext>
            </a:extLst>
          </p:cNvPr>
          <p:cNvSpPr>
            <a:spLocks noGrp="1"/>
          </p:cNvSpPr>
          <p:nvPr>
            <p:ph type="body" sz="quarter" idx="37" hasCustomPrompt="1"/>
          </p:nvPr>
        </p:nvSpPr>
        <p:spPr>
          <a:xfrm>
            <a:off x="1266410" y="4788529"/>
            <a:ext cx="3812133" cy="419100"/>
          </a:xfrm>
        </p:spPr>
        <p:txBody>
          <a:bodyPr/>
          <a:lstStyle>
            <a:lvl1pPr marL="0" indent="0">
              <a:buNone/>
              <a:defRPr/>
            </a:lvl1pPr>
          </a:lstStyle>
          <a:p>
            <a:pPr lvl="0"/>
            <a:r>
              <a:rPr lang="lv-LV"/>
              <a:t>Ieraksti savu tekstu</a:t>
            </a:r>
          </a:p>
        </p:txBody>
      </p:sp>
      <p:sp>
        <p:nvSpPr>
          <p:cNvPr id="63" name="Text Placeholder 12">
            <a:extLst>
              <a:ext uri="{FF2B5EF4-FFF2-40B4-BE49-F238E27FC236}">
                <a16:creationId xmlns:a16="http://schemas.microsoft.com/office/drawing/2014/main" id="{CAD18BF6-619C-5A07-F596-A1CE42702B5D}"/>
              </a:ext>
            </a:extLst>
          </p:cNvPr>
          <p:cNvSpPr>
            <a:spLocks noGrp="1"/>
          </p:cNvSpPr>
          <p:nvPr>
            <p:ph type="body" sz="quarter" idx="38" hasCustomPrompt="1"/>
          </p:nvPr>
        </p:nvSpPr>
        <p:spPr>
          <a:xfrm>
            <a:off x="5790266" y="4788528"/>
            <a:ext cx="3812135" cy="432000"/>
          </a:xfrm>
        </p:spPr>
        <p:txBody>
          <a:bodyPr/>
          <a:lstStyle>
            <a:lvl1pPr marL="0" indent="0">
              <a:buNone/>
              <a:defRPr/>
            </a:lvl1pPr>
          </a:lstStyle>
          <a:p>
            <a:pPr lvl="0"/>
            <a:r>
              <a:rPr lang="lv-LV"/>
              <a:t>Ieraksti savu tekstu</a:t>
            </a:r>
          </a:p>
        </p:txBody>
      </p:sp>
      <p:sp>
        <p:nvSpPr>
          <p:cNvPr id="64" name="Text Placeholder 9">
            <a:extLst>
              <a:ext uri="{FF2B5EF4-FFF2-40B4-BE49-F238E27FC236}">
                <a16:creationId xmlns:a16="http://schemas.microsoft.com/office/drawing/2014/main" id="{C26205AC-9E27-93D9-BF18-6031D0ABCCB1}"/>
              </a:ext>
            </a:extLst>
          </p:cNvPr>
          <p:cNvSpPr>
            <a:spLocks noGrp="1" noChangeAspect="1"/>
          </p:cNvSpPr>
          <p:nvPr>
            <p:ph type="body" sz="quarter" idx="39" hasCustomPrompt="1"/>
          </p:nvPr>
        </p:nvSpPr>
        <p:spPr>
          <a:xfrm>
            <a:off x="740810" y="4779003"/>
            <a:ext cx="432000" cy="432000"/>
          </a:xfrm>
          <a:prstGeom prst="flowChartConnector">
            <a:avLst/>
          </a:prstGeom>
          <a:solidFill>
            <a:srgbClr val="29702A"/>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67" name="Text Placeholder 9">
            <a:extLst>
              <a:ext uri="{FF2B5EF4-FFF2-40B4-BE49-F238E27FC236}">
                <a16:creationId xmlns:a16="http://schemas.microsoft.com/office/drawing/2014/main" id="{03DDD033-C05E-F790-7C10-B255270B7D8A}"/>
              </a:ext>
            </a:extLst>
          </p:cNvPr>
          <p:cNvSpPr>
            <a:spLocks noGrp="1" noChangeAspect="1"/>
          </p:cNvSpPr>
          <p:nvPr>
            <p:ph type="body" sz="quarter" idx="40" hasCustomPrompt="1"/>
          </p:nvPr>
        </p:nvSpPr>
        <p:spPr>
          <a:xfrm>
            <a:off x="5265053" y="3194980"/>
            <a:ext cx="432000" cy="432000"/>
          </a:xfrm>
          <a:prstGeom prst="flowChartConnector">
            <a:avLst/>
          </a:prstGeom>
          <a:solidFill>
            <a:srgbClr val="29702A"/>
          </a:solidFill>
        </p:spPr>
        <p:txBody>
          <a:bodyPr vert="horz" lIns="0" tIns="0" rIns="0" bIns="0" rtlCol="0" anchor="ctr" anchorCtr="1">
            <a:noAutofit/>
          </a:bodyPr>
          <a:lstStyle>
            <a:lvl1pPr marL="0" indent="0">
              <a:buNone/>
              <a:defRPr lang="lv-LV" sz="2100" b="1" dirty="0">
                <a:solidFill>
                  <a:schemeClr val="bg1"/>
                </a:solidFill>
              </a:defRPr>
            </a:lvl1pPr>
          </a:lstStyle>
          <a:p>
            <a:pPr lvl="0"/>
            <a:r>
              <a:rPr lang="lv-LV"/>
              <a:t>#</a:t>
            </a:r>
          </a:p>
        </p:txBody>
      </p:sp>
      <p:sp>
        <p:nvSpPr>
          <p:cNvPr id="68" name="Text Placeholder 9">
            <a:extLst>
              <a:ext uri="{FF2B5EF4-FFF2-40B4-BE49-F238E27FC236}">
                <a16:creationId xmlns:a16="http://schemas.microsoft.com/office/drawing/2014/main" id="{3BB5DF1F-D29C-3BB2-377C-D4F8F847A678}"/>
              </a:ext>
            </a:extLst>
          </p:cNvPr>
          <p:cNvSpPr>
            <a:spLocks noGrp="1" noChangeAspect="1"/>
          </p:cNvSpPr>
          <p:nvPr>
            <p:ph type="body" sz="quarter" idx="41" hasCustomPrompt="1"/>
          </p:nvPr>
        </p:nvSpPr>
        <p:spPr>
          <a:xfrm>
            <a:off x="5265053" y="3725096"/>
            <a:ext cx="432000" cy="432000"/>
          </a:xfrm>
          <a:prstGeom prst="flowChartConnector">
            <a:avLst/>
          </a:prstGeom>
          <a:solidFill>
            <a:srgbClr val="29702A"/>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69" name="Text Placeholder 9">
            <a:extLst>
              <a:ext uri="{FF2B5EF4-FFF2-40B4-BE49-F238E27FC236}">
                <a16:creationId xmlns:a16="http://schemas.microsoft.com/office/drawing/2014/main" id="{5152B6C4-A198-6260-550E-52287E22D61C}"/>
              </a:ext>
            </a:extLst>
          </p:cNvPr>
          <p:cNvSpPr>
            <a:spLocks noGrp="1" noChangeAspect="1"/>
          </p:cNvSpPr>
          <p:nvPr>
            <p:ph type="body" sz="quarter" idx="42" hasCustomPrompt="1"/>
          </p:nvPr>
        </p:nvSpPr>
        <p:spPr>
          <a:xfrm>
            <a:off x="5265053" y="4255548"/>
            <a:ext cx="432000" cy="432000"/>
          </a:xfrm>
          <a:prstGeom prst="flowChartConnector">
            <a:avLst/>
          </a:prstGeom>
          <a:solidFill>
            <a:srgbClr val="29702A"/>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70" name="Text Placeholder 9">
            <a:extLst>
              <a:ext uri="{FF2B5EF4-FFF2-40B4-BE49-F238E27FC236}">
                <a16:creationId xmlns:a16="http://schemas.microsoft.com/office/drawing/2014/main" id="{862C1284-EC31-C406-73F2-640E62DEA82E}"/>
              </a:ext>
            </a:extLst>
          </p:cNvPr>
          <p:cNvSpPr>
            <a:spLocks noGrp="1" noChangeAspect="1"/>
          </p:cNvSpPr>
          <p:nvPr>
            <p:ph type="body" sz="quarter" idx="43" hasCustomPrompt="1"/>
          </p:nvPr>
        </p:nvSpPr>
        <p:spPr>
          <a:xfrm>
            <a:off x="5265053" y="4788528"/>
            <a:ext cx="432000" cy="432000"/>
          </a:xfrm>
          <a:prstGeom prst="flowChartConnector">
            <a:avLst/>
          </a:prstGeom>
          <a:solidFill>
            <a:srgbClr val="29702A"/>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2" name="Slide Number Placeholder 6">
            <a:extLst>
              <a:ext uri="{FF2B5EF4-FFF2-40B4-BE49-F238E27FC236}">
                <a16:creationId xmlns:a16="http://schemas.microsoft.com/office/drawing/2014/main" id="{CCAFBE6A-8F4B-822F-53CD-322A8766A87E}"/>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3" name="Rectangle 2">
            <a:extLst>
              <a:ext uri="{FF2B5EF4-FFF2-40B4-BE49-F238E27FC236}">
                <a16:creationId xmlns:a16="http://schemas.microsoft.com/office/drawing/2014/main" id="{2DCFDFB4-BC07-D3B0-5D36-803761978B24}"/>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291694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turs viole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780967-98D9-2A32-400B-C7CD7BCD67BE}"/>
              </a:ext>
            </a:extLst>
          </p:cNvPr>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pPr lvl="0"/>
            <a:r>
              <a:rPr lang="lv-LV"/>
              <a:t>Ieraksti savu tekstu</a:t>
            </a:r>
          </a:p>
        </p:txBody>
      </p:sp>
      <p:sp>
        <p:nvSpPr>
          <p:cNvPr id="2" name="Text Placeholder 12">
            <a:extLst>
              <a:ext uri="{FF2B5EF4-FFF2-40B4-BE49-F238E27FC236}">
                <a16:creationId xmlns:a16="http://schemas.microsoft.com/office/drawing/2014/main" id="{0D2696EB-15EC-3D10-691A-BBFE072C591A}"/>
              </a:ext>
            </a:extLst>
          </p:cNvPr>
          <p:cNvSpPr>
            <a:spLocks noGrp="1"/>
          </p:cNvSpPr>
          <p:nvPr>
            <p:ph type="body" sz="quarter" idx="14" hasCustomPrompt="1"/>
          </p:nvPr>
        </p:nvSpPr>
        <p:spPr>
          <a:xfrm>
            <a:off x="1266796" y="1603905"/>
            <a:ext cx="3812133" cy="419100"/>
          </a:xfrm>
        </p:spPr>
        <p:txBody>
          <a:bodyPr/>
          <a:lstStyle>
            <a:lvl1pPr marL="0" indent="0">
              <a:buNone/>
              <a:defRPr/>
            </a:lvl1pPr>
          </a:lstStyle>
          <a:p>
            <a:pPr lvl="0"/>
            <a:r>
              <a:rPr lang="lv-LV"/>
              <a:t>Ieraksti savu tekstu</a:t>
            </a:r>
          </a:p>
        </p:txBody>
      </p:sp>
      <p:sp>
        <p:nvSpPr>
          <p:cNvPr id="3" name="Text Placeholder 12">
            <a:extLst>
              <a:ext uri="{FF2B5EF4-FFF2-40B4-BE49-F238E27FC236}">
                <a16:creationId xmlns:a16="http://schemas.microsoft.com/office/drawing/2014/main" id="{8530B9E3-8BF9-2056-9876-93C0E3FB7092}"/>
              </a:ext>
            </a:extLst>
          </p:cNvPr>
          <p:cNvSpPr>
            <a:spLocks noGrp="1"/>
          </p:cNvSpPr>
          <p:nvPr>
            <p:ph type="body" sz="quarter" idx="15" hasCustomPrompt="1"/>
          </p:nvPr>
        </p:nvSpPr>
        <p:spPr>
          <a:xfrm>
            <a:off x="5790652" y="1603904"/>
            <a:ext cx="3812135" cy="432000"/>
          </a:xfrm>
        </p:spPr>
        <p:txBody>
          <a:bodyPr/>
          <a:lstStyle>
            <a:lvl1pPr marL="0" indent="0">
              <a:buNone/>
              <a:defRPr/>
            </a:lvl1pPr>
          </a:lstStyle>
          <a:p>
            <a:pPr lvl="0"/>
            <a:r>
              <a:rPr lang="lv-LV"/>
              <a:t>Ieraksti savu tekstu</a:t>
            </a:r>
          </a:p>
        </p:txBody>
      </p:sp>
      <p:sp>
        <p:nvSpPr>
          <p:cNvPr id="4" name="Text Placeholder 9">
            <a:extLst>
              <a:ext uri="{FF2B5EF4-FFF2-40B4-BE49-F238E27FC236}">
                <a16:creationId xmlns:a16="http://schemas.microsoft.com/office/drawing/2014/main" id="{4DB62CF4-B647-978C-3AC2-971C7A6E10EC}"/>
              </a:ext>
            </a:extLst>
          </p:cNvPr>
          <p:cNvSpPr>
            <a:spLocks noGrp="1" noChangeAspect="1"/>
          </p:cNvSpPr>
          <p:nvPr>
            <p:ph type="body" sz="quarter" idx="13" hasCustomPrompt="1"/>
          </p:nvPr>
        </p:nvSpPr>
        <p:spPr>
          <a:xfrm>
            <a:off x="741196" y="1594379"/>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7" name="Text Placeholder 9">
            <a:extLst>
              <a:ext uri="{FF2B5EF4-FFF2-40B4-BE49-F238E27FC236}">
                <a16:creationId xmlns:a16="http://schemas.microsoft.com/office/drawing/2014/main" id="{FDD47A8F-9E9E-64BB-CC87-17446970B47C}"/>
              </a:ext>
            </a:extLst>
          </p:cNvPr>
          <p:cNvSpPr>
            <a:spLocks noGrp="1" noChangeAspect="1"/>
          </p:cNvSpPr>
          <p:nvPr>
            <p:ph type="body" sz="quarter" idx="16" hasCustomPrompt="1"/>
          </p:nvPr>
        </p:nvSpPr>
        <p:spPr>
          <a:xfrm>
            <a:off x="5265053" y="1594377"/>
            <a:ext cx="432000" cy="432000"/>
          </a:xfrm>
          <a:prstGeom prst="flowChartConnector">
            <a:avLst/>
          </a:prstGeom>
          <a:solidFill>
            <a:srgbClr val="390068"/>
          </a:solidFill>
        </p:spPr>
        <p:txBody>
          <a:bodyPr lIns="36000" tIns="36000" rIns="36000" bIns="36000" anchor="ctr" anchorCtr="1"/>
          <a:lstStyle>
            <a:lvl1pPr marL="0" indent="0" algn="ctr">
              <a:buNone/>
              <a:defRPr sz="2100" b="1">
                <a:solidFill>
                  <a:schemeClr val="bg1"/>
                </a:solidFill>
              </a:defRPr>
            </a:lvl1pPr>
          </a:lstStyle>
          <a:p>
            <a:pPr lvl="0"/>
            <a:r>
              <a:rPr lang="lv-LV"/>
              <a:t>#</a:t>
            </a:r>
          </a:p>
        </p:txBody>
      </p:sp>
      <p:sp>
        <p:nvSpPr>
          <p:cNvPr id="9" name="Text Placeholder 12">
            <a:extLst>
              <a:ext uri="{FF2B5EF4-FFF2-40B4-BE49-F238E27FC236}">
                <a16:creationId xmlns:a16="http://schemas.microsoft.com/office/drawing/2014/main" id="{D67AB943-9EB7-0A07-14B5-51734DB1E676}"/>
              </a:ext>
            </a:extLst>
          </p:cNvPr>
          <p:cNvSpPr>
            <a:spLocks noGrp="1"/>
          </p:cNvSpPr>
          <p:nvPr>
            <p:ph type="body" sz="quarter" idx="17" hasCustomPrompt="1"/>
          </p:nvPr>
        </p:nvSpPr>
        <p:spPr>
          <a:xfrm>
            <a:off x="1266796" y="2129669"/>
            <a:ext cx="3812133" cy="419100"/>
          </a:xfrm>
        </p:spPr>
        <p:txBody>
          <a:bodyPr/>
          <a:lstStyle>
            <a:lvl1pPr marL="0" indent="0">
              <a:buNone/>
              <a:defRPr/>
            </a:lvl1pPr>
          </a:lstStyle>
          <a:p>
            <a:pPr lvl="0"/>
            <a:r>
              <a:rPr lang="lv-LV"/>
              <a:t>Ieraksti savu tekstu</a:t>
            </a:r>
          </a:p>
        </p:txBody>
      </p:sp>
      <p:sp>
        <p:nvSpPr>
          <p:cNvPr id="10" name="Text Placeholder 12">
            <a:extLst>
              <a:ext uri="{FF2B5EF4-FFF2-40B4-BE49-F238E27FC236}">
                <a16:creationId xmlns:a16="http://schemas.microsoft.com/office/drawing/2014/main" id="{09302065-12AF-FEEF-2FAA-B264B53B4B9C}"/>
              </a:ext>
            </a:extLst>
          </p:cNvPr>
          <p:cNvSpPr>
            <a:spLocks noGrp="1"/>
          </p:cNvSpPr>
          <p:nvPr>
            <p:ph type="body" sz="quarter" idx="18" hasCustomPrompt="1"/>
          </p:nvPr>
        </p:nvSpPr>
        <p:spPr>
          <a:xfrm>
            <a:off x="5790652" y="2129668"/>
            <a:ext cx="3812135" cy="432000"/>
          </a:xfrm>
        </p:spPr>
        <p:txBody>
          <a:bodyPr/>
          <a:lstStyle>
            <a:lvl1pPr marL="0" indent="0">
              <a:buNone/>
              <a:defRPr/>
            </a:lvl1pPr>
          </a:lstStyle>
          <a:p>
            <a:pPr lvl="0"/>
            <a:r>
              <a:rPr lang="lv-LV"/>
              <a:t>Ieraksti savu tekstu</a:t>
            </a:r>
          </a:p>
        </p:txBody>
      </p:sp>
      <p:sp>
        <p:nvSpPr>
          <p:cNvPr id="11" name="Text Placeholder 9">
            <a:extLst>
              <a:ext uri="{FF2B5EF4-FFF2-40B4-BE49-F238E27FC236}">
                <a16:creationId xmlns:a16="http://schemas.microsoft.com/office/drawing/2014/main" id="{AACE291F-425D-FA71-E5C8-85B03D66038F}"/>
              </a:ext>
            </a:extLst>
          </p:cNvPr>
          <p:cNvSpPr>
            <a:spLocks noGrp="1" noChangeAspect="1"/>
          </p:cNvSpPr>
          <p:nvPr>
            <p:ph type="body" sz="quarter" idx="19" hasCustomPrompt="1"/>
          </p:nvPr>
        </p:nvSpPr>
        <p:spPr>
          <a:xfrm>
            <a:off x="741196" y="2120143"/>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12" name="Text Placeholder 9">
            <a:extLst>
              <a:ext uri="{FF2B5EF4-FFF2-40B4-BE49-F238E27FC236}">
                <a16:creationId xmlns:a16="http://schemas.microsoft.com/office/drawing/2014/main" id="{9CCCB59C-5270-9B37-3482-0903A92C08D4}"/>
              </a:ext>
            </a:extLst>
          </p:cNvPr>
          <p:cNvSpPr>
            <a:spLocks noGrp="1" noChangeAspect="1"/>
          </p:cNvSpPr>
          <p:nvPr>
            <p:ph type="body" sz="quarter" idx="20" hasCustomPrompt="1"/>
          </p:nvPr>
        </p:nvSpPr>
        <p:spPr>
          <a:xfrm>
            <a:off x="5265053" y="2120141"/>
            <a:ext cx="432000" cy="432000"/>
          </a:xfrm>
          <a:prstGeom prst="flowChartConnector">
            <a:avLst/>
          </a:prstGeom>
          <a:solidFill>
            <a:srgbClr val="390068"/>
          </a:solidFill>
        </p:spPr>
        <p:txBody>
          <a:bodyPr lIns="36000" tIns="36000" rIns="36000" bIns="36000" anchor="ctr" anchorCtr="1"/>
          <a:lstStyle>
            <a:lvl1pPr marL="0" indent="0" algn="ctr">
              <a:buNone/>
              <a:defRPr sz="2100" b="1">
                <a:solidFill>
                  <a:schemeClr val="bg1"/>
                </a:solidFill>
              </a:defRPr>
            </a:lvl1pPr>
          </a:lstStyle>
          <a:p>
            <a:pPr lvl="0"/>
            <a:r>
              <a:rPr lang="lv-LV"/>
              <a:t>#</a:t>
            </a:r>
          </a:p>
        </p:txBody>
      </p:sp>
      <p:sp>
        <p:nvSpPr>
          <p:cNvPr id="13" name="Text Placeholder 12">
            <a:extLst>
              <a:ext uri="{FF2B5EF4-FFF2-40B4-BE49-F238E27FC236}">
                <a16:creationId xmlns:a16="http://schemas.microsoft.com/office/drawing/2014/main" id="{0989DAA8-4267-E930-D5D2-1039A3AADCFD}"/>
              </a:ext>
            </a:extLst>
          </p:cNvPr>
          <p:cNvSpPr>
            <a:spLocks noGrp="1"/>
          </p:cNvSpPr>
          <p:nvPr>
            <p:ph type="body" sz="quarter" idx="21" hasCustomPrompt="1"/>
          </p:nvPr>
        </p:nvSpPr>
        <p:spPr>
          <a:xfrm>
            <a:off x="1266796" y="2664459"/>
            <a:ext cx="3812133" cy="419100"/>
          </a:xfrm>
        </p:spPr>
        <p:txBody>
          <a:bodyPr/>
          <a:lstStyle>
            <a:lvl1pPr marL="0" indent="0">
              <a:buNone/>
              <a:defRPr/>
            </a:lvl1pPr>
          </a:lstStyle>
          <a:p>
            <a:pPr lvl="0"/>
            <a:r>
              <a:rPr lang="lv-LV"/>
              <a:t>Ieraksti savu tekstu</a:t>
            </a:r>
          </a:p>
        </p:txBody>
      </p:sp>
      <p:sp>
        <p:nvSpPr>
          <p:cNvPr id="14" name="Text Placeholder 12">
            <a:extLst>
              <a:ext uri="{FF2B5EF4-FFF2-40B4-BE49-F238E27FC236}">
                <a16:creationId xmlns:a16="http://schemas.microsoft.com/office/drawing/2014/main" id="{5E9E9802-612D-CBD1-B489-331175D8B9CA}"/>
              </a:ext>
            </a:extLst>
          </p:cNvPr>
          <p:cNvSpPr>
            <a:spLocks noGrp="1"/>
          </p:cNvSpPr>
          <p:nvPr>
            <p:ph type="body" sz="quarter" idx="22" hasCustomPrompt="1"/>
          </p:nvPr>
        </p:nvSpPr>
        <p:spPr>
          <a:xfrm>
            <a:off x="5790652" y="2664458"/>
            <a:ext cx="3812135" cy="432000"/>
          </a:xfrm>
        </p:spPr>
        <p:txBody>
          <a:bodyPr/>
          <a:lstStyle>
            <a:lvl1pPr marL="0" indent="0">
              <a:buNone/>
              <a:defRPr/>
            </a:lvl1pPr>
          </a:lstStyle>
          <a:p>
            <a:pPr lvl="0"/>
            <a:r>
              <a:rPr lang="lv-LV"/>
              <a:t>Ieraksti savu tekstu</a:t>
            </a:r>
          </a:p>
        </p:txBody>
      </p:sp>
      <p:sp>
        <p:nvSpPr>
          <p:cNvPr id="17" name="Text Placeholder 9">
            <a:extLst>
              <a:ext uri="{FF2B5EF4-FFF2-40B4-BE49-F238E27FC236}">
                <a16:creationId xmlns:a16="http://schemas.microsoft.com/office/drawing/2014/main" id="{E889EA89-756C-D09F-67DA-4F5E0838460E}"/>
              </a:ext>
            </a:extLst>
          </p:cNvPr>
          <p:cNvSpPr>
            <a:spLocks noGrp="1" noChangeAspect="1"/>
          </p:cNvSpPr>
          <p:nvPr>
            <p:ph type="body" sz="quarter" idx="23" hasCustomPrompt="1"/>
          </p:nvPr>
        </p:nvSpPr>
        <p:spPr>
          <a:xfrm>
            <a:off x="741196" y="2654933"/>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18" name="Text Placeholder 9">
            <a:extLst>
              <a:ext uri="{FF2B5EF4-FFF2-40B4-BE49-F238E27FC236}">
                <a16:creationId xmlns:a16="http://schemas.microsoft.com/office/drawing/2014/main" id="{D62A2F3F-7E42-EE2A-D7CC-9820DAAED540}"/>
              </a:ext>
            </a:extLst>
          </p:cNvPr>
          <p:cNvSpPr>
            <a:spLocks noGrp="1" noChangeAspect="1"/>
          </p:cNvSpPr>
          <p:nvPr>
            <p:ph type="body" sz="quarter" idx="24" hasCustomPrompt="1"/>
          </p:nvPr>
        </p:nvSpPr>
        <p:spPr>
          <a:xfrm>
            <a:off x="5265053" y="2654931"/>
            <a:ext cx="432000" cy="432000"/>
          </a:xfrm>
          <a:prstGeom prst="flowChartConnector">
            <a:avLst/>
          </a:prstGeom>
          <a:solidFill>
            <a:srgbClr val="390068"/>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19" name="Text Placeholder 12">
            <a:extLst>
              <a:ext uri="{FF2B5EF4-FFF2-40B4-BE49-F238E27FC236}">
                <a16:creationId xmlns:a16="http://schemas.microsoft.com/office/drawing/2014/main" id="{C9CA4A01-0304-9C1B-C31C-E2669E0F8242}"/>
              </a:ext>
            </a:extLst>
          </p:cNvPr>
          <p:cNvSpPr>
            <a:spLocks noGrp="1"/>
          </p:cNvSpPr>
          <p:nvPr>
            <p:ph type="body" sz="quarter" idx="25" hasCustomPrompt="1"/>
          </p:nvPr>
        </p:nvSpPr>
        <p:spPr>
          <a:xfrm>
            <a:off x="1266796" y="3194981"/>
            <a:ext cx="3812133" cy="419100"/>
          </a:xfrm>
        </p:spPr>
        <p:txBody>
          <a:bodyPr/>
          <a:lstStyle>
            <a:lvl1pPr marL="0" indent="0">
              <a:buNone/>
              <a:defRPr/>
            </a:lvl1pPr>
          </a:lstStyle>
          <a:p>
            <a:pPr lvl="0"/>
            <a:r>
              <a:rPr lang="lv-LV"/>
              <a:t>Ieraksti savu tekstu</a:t>
            </a:r>
          </a:p>
        </p:txBody>
      </p:sp>
      <p:sp>
        <p:nvSpPr>
          <p:cNvPr id="20" name="Text Placeholder 12">
            <a:extLst>
              <a:ext uri="{FF2B5EF4-FFF2-40B4-BE49-F238E27FC236}">
                <a16:creationId xmlns:a16="http://schemas.microsoft.com/office/drawing/2014/main" id="{5B700B75-C405-7674-EA4D-611B19CE6C17}"/>
              </a:ext>
            </a:extLst>
          </p:cNvPr>
          <p:cNvSpPr>
            <a:spLocks noGrp="1"/>
          </p:cNvSpPr>
          <p:nvPr>
            <p:ph type="body" sz="quarter" idx="26" hasCustomPrompt="1"/>
          </p:nvPr>
        </p:nvSpPr>
        <p:spPr>
          <a:xfrm>
            <a:off x="5790652" y="3194980"/>
            <a:ext cx="3812135" cy="432000"/>
          </a:xfrm>
        </p:spPr>
        <p:txBody>
          <a:bodyPr/>
          <a:lstStyle>
            <a:lvl1pPr marL="0" indent="0">
              <a:buNone/>
              <a:defRPr/>
            </a:lvl1pPr>
          </a:lstStyle>
          <a:p>
            <a:pPr lvl="0"/>
            <a:r>
              <a:rPr lang="lv-LV"/>
              <a:t>Ieraksti savu tekstu</a:t>
            </a:r>
          </a:p>
        </p:txBody>
      </p:sp>
      <p:sp>
        <p:nvSpPr>
          <p:cNvPr id="21" name="Text Placeholder 9">
            <a:extLst>
              <a:ext uri="{FF2B5EF4-FFF2-40B4-BE49-F238E27FC236}">
                <a16:creationId xmlns:a16="http://schemas.microsoft.com/office/drawing/2014/main" id="{A4B89905-5364-8702-2B60-E6FBEDCE51AB}"/>
              </a:ext>
            </a:extLst>
          </p:cNvPr>
          <p:cNvSpPr>
            <a:spLocks noGrp="1" noChangeAspect="1"/>
          </p:cNvSpPr>
          <p:nvPr>
            <p:ph type="body" sz="quarter" idx="27" hasCustomPrompt="1"/>
          </p:nvPr>
        </p:nvSpPr>
        <p:spPr>
          <a:xfrm>
            <a:off x="741196" y="3185455"/>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22" name="Text Placeholder 12">
            <a:extLst>
              <a:ext uri="{FF2B5EF4-FFF2-40B4-BE49-F238E27FC236}">
                <a16:creationId xmlns:a16="http://schemas.microsoft.com/office/drawing/2014/main" id="{8B8594CF-0D53-895A-020F-103540B6C780}"/>
              </a:ext>
            </a:extLst>
          </p:cNvPr>
          <p:cNvSpPr>
            <a:spLocks noGrp="1"/>
          </p:cNvSpPr>
          <p:nvPr>
            <p:ph type="body" sz="quarter" idx="29" hasCustomPrompt="1"/>
          </p:nvPr>
        </p:nvSpPr>
        <p:spPr>
          <a:xfrm>
            <a:off x="1266796" y="3725097"/>
            <a:ext cx="3812133" cy="419100"/>
          </a:xfrm>
        </p:spPr>
        <p:txBody>
          <a:bodyPr/>
          <a:lstStyle>
            <a:lvl1pPr marL="0" indent="0">
              <a:buNone/>
              <a:defRPr/>
            </a:lvl1pPr>
          </a:lstStyle>
          <a:p>
            <a:pPr lvl="0"/>
            <a:r>
              <a:rPr lang="lv-LV"/>
              <a:t>Ieraksti savu tekstu</a:t>
            </a:r>
          </a:p>
        </p:txBody>
      </p:sp>
      <p:sp>
        <p:nvSpPr>
          <p:cNvPr id="23" name="Text Placeholder 12">
            <a:extLst>
              <a:ext uri="{FF2B5EF4-FFF2-40B4-BE49-F238E27FC236}">
                <a16:creationId xmlns:a16="http://schemas.microsoft.com/office/drawing/2014/main" id="{E50BCDFD-3B6C-9ECB-8216-A61724E75E86}"/>
              </a:ext>
            </a:extLst>
          </p:cNvPr>
          <p:cNvSpPr>
            <a:spLocks noGrp="1"/>
          </p:cNvSpPr>
          <p:nvPr>
            <p:ph type="body" sz="quarter" idx="30" hasCustomPrompt="1"/>
          </p:nvPr>
        </p:nvSpPr>
        <p:spPr>
          <a:xfrm>
            <a:off x="5790652" y="3725096"/>
            <a:ext cx="3812135" cy="432000"/>
          </a:xfrm>
        </p:spPr>
        <p:txBody>
          <a:bodyPr/>
          <a:lstStyle>
            <a:lvl1pPr marL="0" indent="0">
              <a:buNone/>
              <a:defRPr/>
            </a:lvl1pPr>
          </a:lstStyle>
          <a:p>
            <a:pPr lvl="0"/>
            <a:r>
              <a:rPr lang="lv-LV"/>
              <a:t>Ieraksti savu tekstu</a:t>
            </a:r>
          </a:p>
        </p:txBody>
      </p:sp>
      <p:sp>
        <p:nvSpPr>
          <p:cNvPr id="24" name="Text Placeholder 9">
            <a:extLst>
              <a:ext uri="{FF2B5EF4-FFF2-40B4-BE49-F238E27FC236}">
                <a16:creationId xmlns:a16="http://schemas.microsoft.com/office/drawing/2014/main" id="{177F6971-2194-096E-84FC-9EBF3D211FCD}"/>
              </a:ext>
            </a:extLst>
          </p:cNvPr>
          <p:cNvSpPr>
            <a:spLocks noGrp="1" noChangeAspect="1"/>
          </p:cNvSpPr>
          <p:nvPr>
            <p:ph type="body" sz="quarter" idx="31" hasCustomPrompt="1"/>
          </p:nvPr>
        </p:nvSpPr>
        <p:spPr>
          <a:xfrm>
            <a:off x="741196" y="3715571"/>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25" name="Text Placeholder 12">
            <a:extLst>
              <a:ext uri="{FF2B5EF4-FFF2-40B4-BE49-F238E27FC236}">
                <a16:creationId xmlns:a16="http://schemas.microsoft.com/office/drawing/2014/main" id="{AE04389C-47C1-1407-1008-DEAB33D8D112}"/>
              </a:ext>
            </a:extLst>
          </p:cNvPr>
          <p:cNvSpPr>
            <a:spLocks noGrp="1"/>
          </p:cNvSpPr>
          <p:nvPr>
            <p:ph type="body" sz="quarter" idx="33" hasCustomPrompt="1"/>
          </p:nvPr>
        </p:nvSpPr>
        <p:spPr>
          <a:xfrm>
            <a:off x="1266796" y="4255549"/>
            <a:ext cx="3812133" cy="419100"/>
          </a:xfrm>
        </p:spPr>
        <p:txBody>
          <a:bodyPr/>
          <a:lstStyle>
            <a:lvl1pPr marL="0" indent="0">
              <a:buNone/>
              <a:defRPr/>
            </a:lvl1pPr>
          </a:lstStyle>
          <a:p>
            <a:pPr lvl="0"/>
            <a:r>
              <a:rPr lang="lv-LV"/>
              <a:t>Ieraksti savu tekstu</a:t>
            </a:r>
          </a:p>
        </p:txBody>
      </p:sp>
      <p:sp>
        <p:nvSpPr>
          <p:cNvPr id="26" name="Text Placeholder 12">
            <a:extLst>
              <a:ext uri="{FF2B5EF4-FFF2-40B4-BE49-F238E27FC236}">
                <a16:creationId xmlns:a16="http://schemas.microsoft.com/office/drawing/2014/main" id="{10107F1C-05A5-2FB0-55DF-09D0999B6B50}"/>
              </a:ext>
            </a:extLst>
          </p:cNvPr>
          <p:cNvSpPr>
            <a:spLocks noGrp="1"/>
          </p:cNvSpPr>
          <p:nvPr>
            <p:ph type="body" sz="quarter" idx="34" hasCustomPrompt="1"/>
          </p:nvPr>
        </p:nvSpPr>
        <p:spPr>
          <a:xfrm>
            <a:off x="5790652" y="4255548"/>
            <a:ext cx="3812135" cy="432000"/>
          </a:xfrm>
        </p:spPr>
        <p:txBody>
          <a:bodyPr/>
          <a:lstStyle>
            <a:lvl1pPr marL="0" indent="0">
              <a:buNone/>
              <a:defRPr/>
            </a:lvl1pPr>
          </a:lstStyle>
          <a:p>
            <a:pPr lvl="0"/>
            <a:r>
              <a:rPr lang="lv-LV"/>
              <a:t>Ieraksti savu tekstu</a:t>
            </a:r>
          </a:p>
        </p:txBody>
      </p:sp>
      <p:sp>
        <p:nvSpPr>
          <p:cNvPr id="27" name="Text Placeholder 9">
            <a:extLst>
              <a:ext uri="{FF2B5EF4-FFF2-40B4-BE49-F238E27FC236}">
                <a16:creationId xmlns:a16="http://schemas.microsoft.com/office/drawing/2014/main" id="{3F9B0421-9E4F-1BC4-BB97-546E0B776C57}"/>
              </a:ext>
            </a:extLst>
          </p:cNvPr>
          <p:cNvSpPr>
            <a:spLocks noGrp="1" noChangeAspect="1"/>
          </p:cNvSpPr>
          <p:nvPr>
            <p:ph type="body" sz="quarter" idx="35" hasCustomPrompt="1"/>
          </p:nvPr>
        </p:nvSpPr>
        <p:spPr>
          <a:xfrm>
            <a:off x="741196" y="4246023"/>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28" name="Text Placeholder 12">
            <a:extLst>
              <a:ext uri="{FF2B5EF4-FFF2-40B4-BE49-F238E27FC236}">
                <a16:creationId xmlns:a16="http://schemas.microsoft.com/office/drawing/2014/main" id="{4C56C34E-1876-ED70-732C-336D78026AD3}"/>
              </a:ext>
            </a:extLst>
          </p:cNvPr>
          <p:cNvSpPr>
            <a:spLocks noGrp="1"/>
          </p:cNvSpPr>
          <p:nvPr>
            <p:ph type="body" sz="quarter" idx="37" hasCustomPrompt="1"/>
          </p:nvPr>
        </p:nvSpPr>
        <p:spPr>
          <a:xfrm>
            <a:off x="1266410" y="4788529"/>
            <a:ext cx="3812133" cy="419100"/>
          </a:xfrm>
        </p:spPr>
        <p:txBody>
          <a:bodyPr/>
          <a:lstStyle>
            <a:lvl1pPr marL="0" indent="0">
              <a:buNone/>
              <a:defRPr/>
            </a:lvl1pPr>
          </a:lstStyle>
          <a:p>
            <a:pPr lvl="0"/>
            <a:r>
              <a:rPr lang="lv-LV"/>
              <a:t>Ieraksti savu tekstu</a:t>
            </a:r>
          </a:p>
        </p:txBody>
      </p:sp>
      <p:sp>
        <p:nvSpPr>
          <p:cNvPr id="29" name="Text Placeholder 12">
            <a:extLst>
              <a:ext uri="{FF2B5EF4-FFF2-40B4-BE49-F238E27FC236}">
                <a16:creationId xmlns:a16="http://schemas.microsoft.com/office/drawing/2014/main" id="{254B9C65-8253-905E-4EC6-E2AF84C22154}"/>
              </a:ext>
            </a:extLst>
          </p:cNvPr>
          <p:cNvSpPr>
            <a:spLocks noGrp="1"/>
          </p:cNvSpPr>
          <p:nvPr>
            <p:ph type="body" sz="quarter" idx="38" hasCustomPrompt="1"/>
          </p:nvPr>
        </p:nvSpPr>
        <p:spPr>
          <a:xfrm>
            <a:off x="5790266" y="4788528"/>
            <a:ext cx="3812135" cy="432000"/>
          </a:xfrm>
        </p:spPr>
        <p:txBody>
          <a:bodyPr/>
          <a:lstStyle>
            <a:lvl1pPr marL="0" indent="0">
              <a:buNone/>
              <a:defRPr/>
            </a:lvl1pPr>
          </a:lstStyle>
          <a:p>
            <a:pPr lvl="0"/>
            <a:r>
              <a:rPr lang="lv-LV"/>
              <a:t>Ieraksti savu tekstu</a:t>
            </a:r>
          </a:p>
        </p:txBody>
      </p:sp>
      <p:sp>
        <p:nvSpPr>
          <p:cNvPr id="30" name="Text Placeholder 9">
            <a:extLst>
              <a:ext uri="{FF2B5EF4-FFF2-40B4-BE49-F238E27FC236}">
                <a16:creationId xmlns:a16="http://schemas.microsoft.com/office/drawing/2014/main" id="{8B851D12-2760-0107-2BAC-D225101B5C81}"/>
              </a:ext>
            </a:extLst>
          </p:cNvPr>
          <p:cNvSpPr>
            <a:spLocks noGrp="1" noChangeAspect="1"/>
          </p:cNvSpPr>
          <p:nvPr>
            <p:ph type="body" sz="quarter" idx="39" hasCustomPrompt="1"/>
          </p:nvPr>
        </p:nvSpPr>
        <p:spPr>
          <a:xfrm>
            <a:off x="740810" y="4779003"/>
            <a:ext cx="432000" cy="432000"/>
          </a:xfrm>
          <a:prstGeom prst="flowChartConnector">
            <a:avLst/>
          </a:prstGeom>
          <a:solidFill>
            <a:srgbClr val="390068"/>
          </a:solidFill>
        </p:spPr>
        <p:txBody>
          <a:bodyPr lIns="0" tIns="0" rIns="0" bIns="0" anchor="ctr" anchorCtr="1">
            <a:normAutofit/>
          </a:bodyPr>
          <a:lstStyle>
            <a:lvl1pPr marL="0" indent="0" algn="ctr">
              <a:buNone/>
              <a:defRPr sz="2100" b="1">
                <a:solidFill>
                  <a:schemeClr val="bg1"/>
                </a:solidFill>
              </a:defRPr>
            </a:lvl1pPr>
          </a:lstStyle>
          <a:p>
            <a:pPr lvl="0"/>
            <a:r>
              <a:rPr lang="lv-LV"/>
              <a:t>#</a:t>
            </a:r>
          </a:p>
        </p:txBody>
      </p:sp>
      <p:sp>
        <p:nvSpPr>
          <p:cNvPr id="31" name="Text Placeholder 9">
            <a:extLst>
              <a:ext uri="{FF2B5EF4-FFF2-40B4-BE49-F238E27FC236}">
                <a16:creationId xmlns:a16="http://schemas.microsoft.com/office/drawing/2014/main" id="{F5FA3A2B-03E6-5964-C945-220CC64E8B82}"/>
              </a:ext>
            </a:extLst>
          </p:cNvPr>
          <p:cNvSpPr>
            <a:spLocks noGrp="1" noChangeAspect="1"/>
          </p:cNvSpPr>
          <p:nvPr>
            <p:ph type="body" sz="quarter" idx="40" hasCustomPrompt="1"/>
          </p:nvPr>
        </p:nvSpPr>
        <p:spPr>
          <a:xfrm>
            <a:off x="5265053" y="3194980"/>
            <a:ext cx="432000" cy="432000"/>
          </a:xfrm>
          <a:prstGeom prst="flowChartConnector">
            <a:avLst/>
          </a:prstGeom>
          <a:solidFill>
            <a:srgbClr val="390068"/>
          </a:solidFill>
        </p:spPr>
        <p:txBody>
          <a:bodyPr vert="horz" lIns="0" tIns="0" rIns="0" bIns="0" rtlCol="0" anchor="ctr" anchorCtr="1">
            <a:noAutofit/>
          </a:bodyPr>
          <a:lstStyle>
            <a:lvl1pPr marL="0" indent="0">
              <a:buNone/>
              <a:defRPr lang="lv-LV" sz="2100" b="1" dirty="0">
                <a:solidFill>
                  <a:schemeClr val="bg1"/>
                </a:solidFill>
              </a:defRPr>
            </a:lvl1pPr>
          </a:lstStyle>
          <a:p>
            <a:pPr lvl="0"/>
            <a:r>
              <a:rPr lang="lv-LV"/>
              <a:t>#</a:t>
            </a:r>
          </a:p>
        </p:txBody>
      </p:sp>
      <p:sp>
        <p:nvSpPr>
          <p:cNvPr id="32" name="Text Placeholder 9">
            <a:extLst>
              <a:ext uri="{FF2B5EF4-FFF2-40B4-BE49-F238E27FC236}">
                <a16:creationId xmlns:a16="http://schemas.microsoft.com/office/drawing/2014/main" id="{EF3779DD-22B9-8683-45E8-59458F6A7F79}"/>
              </a:ext>
            </a:extLst>
          </p:cNvPr>
          <p:cNvSpPr>
            <a:spLocks noGrp="1" noChangeAspect="1"/>
          </p:cNvSpPr>
          <p:nvPr>
            <p:ph type="body" sz="quarter" idx="41" hasCustomPrompt="1"/>
          </p:nvPr>
        </p:nvSpPr>
        <p:spPr>
          <a:xfrm>
            <a:off x="5265053" y="3725096"/>
            <a:ext cx="432000" cy="432000"/>
          </a:xfrm>
          <a:prstGeom prst="flowChartConnector">
            <a:avLst/>
          </a:prstGeom>
          <a:solidFill>
            <a:srgbClr val="390068"/>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34" name="Text Placeholder 9">
            <a:extLst>
              <a:ext uri="{FF2B5EF4-FFF2-40B4-BE49-F238E27FC236}">
                <a16:creationId xmlns:a16="http://schemas.microsoft.com/office/drawing/2014/main" id="{0E5057D8-1250-A1AA-8F71-94FA3F23540A}"/>
              </a:ext>
            </a:extLst>
          </p:cNvPr>
          <p:cNvSpPr>
            <a:spLocks noGrp="1" noChangeAspect="1"/>
          </p:cNvSpPr>
          <p:nvPr>
            <p:ph type="body" sz="quarter" idx="42" hasCustomPrompt="1"/>
          </p:nvPr>
        </p:nvSpPr>
        <p:spPr>
          <a:xfrm>
            <a:off x="5265053" y="4255548"/>
            <a:ext cx="432000" cy="432000"/>
          </a:xfrm>
          <a:prstGeom prst="flowChartConnector">
            <a:avLst/>
          </a:prstGeom>
          <a:solidFill>
            <a:srgbClr val="390068"/>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36" name="Text Placeholder 9">
            <a:extLst>
              <a:ext uri="{FF2B5EF4-FFF2-40B4-BE49-F238E27FC236}">
                <a16:creationId xmlns:a16="http://schemas.microsoft.com/office/drawing/2014/main" id="{41F39146-D5A4-833E-68B1-F0EAD87BA3A3}"/>
              </a:ext>
            </a:extLst>
          </p:cNvPr>
          <p:cNvSpPr>
            <a:spLocks noGrp="1" noChangeAspect="1"/>
          </p:cNvSpPr>
          <p:nvPr>
            <p:ph type="body" sz="quarter" idx="43" hasCustomPrompt="1"/>
          </p:nvPr>
        </p:nvSpPr>
        <p:spPr>
          <a:xfrm>
            <a:off x="5265053" y="4788528"/>
            <a:ext cx="432000" cy="432000"/>
          </a:xfrm>
          <a:prstGeom prst="flowChartConnector">
            <a:avLst/>
          </a:prstGeom>
          <a:solidFill>
            <a:srgbClr val="390068"/>
          </a:solidFill>
        </p:spPr>
        <p:txBody>
          <a:bodyPr lIns="0" tIns="0" rIns="0" bIns="0" anchor="ctr" anchorCtr="1">
            <a:noAutofit/>
          </a:bodyPr>
          <a:lstStyle>
            <a:lvl1pPr marL="0" indent="0" algn="ctr">
              <a:buNone/>
              <a:defRPr sz="2100" b="1">
                <a:solidFill>
                  <a:schemeClr val="bg1"/>
                </a:solidFill>
              </a:defRPr>
            </a:lvl1pPr>
          </a:lstStyle>
          <a:p>
            <a:pPr lvl="0"/>
            <a:r>
              <a:rPr lang="lv-LV"/>
              <a:t>#</a:t>
            </a:r>
          </a:p>
        </p:txBody>
      </p:sp>
      <p:sp>
        <p:nvSpPr>
          <p:cNvPr id="40" name="Slide Number Placeholder 6">
            <a:extLst>
              <a:ext uri="{FF2B5EF4-FFF2-40B4-BE49-F238E27FC236}">
                <a16:creationId xmlns:a16="http://schemas.microsoft.com/office/drawing/2014/main" id="{EAAF7BA3-E470-243C-BB8F-9810CB92C20D}"/>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8" name="Rectangle 7">
            <a:extLst>
              <a:ext uri="{FF2B5EF4-FFF2-40B4-BE49-F238E27FC236}">
                <a16:creationId xmlns:a16="http://schemas.microsoft.com/office/drawing/2014/main" id="{B711DCB7-4220-0A5C-CDA3-D7E4768F8B53}"/>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257279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turs zelta dzelten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780967-98D9-2A32-400B-C7CD7BCD67BE}"/>
              </a:ext>
            </a:extLst>
          </p:cNvPr>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pPr lvl="0"/>
            <a:r>
              <a:rPr lang="lv-LV"/>
              <a:t>Ieraksti savu tekstu</a:t>
            </a:r>
          </a:p>
        </p:txBody>
      </p:sp>
      <p:sp>
        <p:nvSpPr>
          <p:cNvPr id="2" name="Text Placeholder 12">
            <a:extLst>
              <a:ext uri="{FF2B5EF4-FFF2-40B4-BE49-F238E27FC236}">
                <a16:creationId xmlns:a16="http://schemas.microsoft.com/office/drawing/2014/main" id="{6FD44235-7B84-4208-9A52-DB508F47907C}"/>
              </a:ext>
            </a:extLst>
          </p:cNvPr>
          <p:cNvSpPr>
            <a:spLocks noGrp="1"/>
          </p:cNvSpPr>
          <p:nvPr>
            <p:ph type="body" sz="quarter" idx="14" hasCustomPrompt="1"/>
          </p:nvPr>
        </p:nvSpPr>
        <p:spPr>
          <a:xfrm>
            <a:off x="1266796" y="1603905"/>
            <a:ext cx="3812133" cy="419100"/>
          </a:xfrm>
        </p:spPr>
        <p:txBody>
          <a:bodyPr/>
          <a:lstStyle>
            <a:lvl1pPr marL="0" indent="0">
              <a:buNone/>
              <a:defRPr/>
            </a:lvl1pPr>
          </a:lstStyle>
          <a:p>
            <a:pPr lvl="0"/>
            <a:r>
              <a:rPr lang="lv-LV"/>
              <a:t>Ieraksti savu tekstu</a:t>
            </a:r>
          </a:p>
        </p:txBody>
      </p:sp>
      <p:sp>
        <p:nvSpPr>
          <p:cNvPr id="3" name="Text Placeholder 12">
            <a:extLst>
              <a:ext uri="{FF2B5EF4-FFF2-40B4-BE49-F238E27FC236}">
                <a16:creationId xmlns:a16="http://schemas.microsoft.com/office/drawing/2014/main" id="{F7902561-ED00-7B6D-292D-5404030C9E0B}"/>
              </a:ext>
            </a:extLst>
          </p:cNvPr>
          <p:cNvSpPr>
            <a:spLocks noGrp="1"/>
          </p:cNvSpPr>
          <p:nvPr>
            <p:ph type="body" sz="quarter" idx="15" hasCustomPrompt="1"/>
          </p:nvPr>
        </p:nvSpPr>
        <p:spPr>
          <a:xfrm>
            <a:off x="5790652" y="1603904"/>
            <a:ext cx="3812135" cy="432000"/>
          </a:xfrm>
        </p:spPr>
        <p:txBody>
          <a:bodyPr/>
          <a:lstStyle>
            <a:lvl1pPr marL="0" indent="0">
              <a:buNone/>
              <a:defRPr/>
            </a:lvl1pPr>
          </a:lstStyle>
          <a:p>
            <a:pPr lvl="0"/>
            <a:r>
              <a:rPr lang="lv-LV"/>
              <a:t>Ieraksti savu tekstu</a:t>
            </a:r>
          </a:p>
        </p:txBody>
      </p:sp>
      <p:sp>
        <p:nvSpPr>
          <p:cNvPr id="4" name="Text Placeholder 9">
            <a:extLst>
              <a:ext uri="{FF2B5EF4-FFF2-40B4-BE49-F238E27FC236}">
                <a16:creationId xmlns:a16="http://schemas.microsoft.com/office/drawing/2014/main" id="{1B9B5CF3-6432-4BAC-EEFE-82E95D19B5A8}"/>
              </a:ext>
            </a:extLst>
          </p:cNvPr>
          <p:cNvSpPr>
            <a:spLocks noGrp="1" noChangeAspect="1"/>
          </p:cNvSpPr>
          <p:nvPr>
            <p:ph type="body" sz="quarter" idx="13" hasCustomPrompt="1"/>
          </p:nvPr>
        </p:nvSpPr>
        <p:spPr>
          <a:xfrm>
            <a:off x="741196" y="1594379"/>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7" name="Text Placeholder 9">
            <a:extLst>
              <a:ext uri="{FF2B5EF4-FFF2-40B4-BE49-F238E27FC236}">
                <a16:creationId xmlns:a16="http://schemas.microsoft.com/office/drawing/2014/main" id="{A496E8C2-E5DF-2771-0385-A9EE6DA6EA17}"/>
              </a:ext>
            </a:extLst>
          </p:cNvPr>
          <p:cNvSpPr>
            <a:spLocks noGrp="1" noChangeAspect="1"/>
          </p:cNvSpPr>
          <p:nvPr>
            <p:ph type="body" sz="quarter" idx="16" hasCustomPrompt="1"/>
          </p:nvPr>
        </p:nvSpPr>
        <p:spPr>
          <a:xfrm>
            <a:off x="5265053" y="1594377"/>
            <a:ext cx="432000" cy="432000"/>
          </a:xfrm>
          <a:prstGeom prst="flowChartConnector">
            <a:avLst/>
          </a:prstGeom>
          <a:solidFill>
            <a:srgbClr val="F1B025"/>
          </a:solidFill>
        </p:spPr>
        <p:txBody>
          <a:bodyPr lIns="36000" tIns="36000" rIns="36000" bIns="36000" anchor="ctr" anchorCtr="1"/>
          <a:lstStyle>
            <a:lvl1pPr marL="0" indent="0" algn="ctr">
              <a:buNone/>
              <a:defRPr sz="2100" b="1">
                <a:solidFill>
                  <a:srgbClr val="13541A"/>
                </a:solidFill>
              </a:defRPr>
            </a:lvl1pPr>
          </a:lstStyle>
          <a:p>
            <a:pPr lvl="0"/>
            <a:r>
              <a:rPr lang="lv-LV"/>
              <a:t>#</a:t>
            </a:r>
          </a:p>
        </p:txBody>
      </p:sp>
      <p:sp>
        <p:nvSpPr>
          <p:cNvPr id="9" name="Text Placeholder 12">
            <a:extLst>
              <a:ext uri="{FF2B5EF4-FFF2-40B4-BE49-F238E27FC236}">
                <a16:creationId xmlns:a16="http://schemas.microsoft.com/office/drawing/2014/main" id="{02F5F473-3EB5-9A34-308D-7DBE6070ED6C}"/>
              </a:ext>
            </a:extLst>
          </p:cNvPr>
          <p:cNvSpPr>
            <a:spLocks noGrp="1"/>
          </p:cNvSpPr>
          <p:nvPr>
            <p:ph type="body" sz="quarter" idx="17" hasCustomPrompt="1"/>
          </p:nvPr>
        </p:nvSpPr>
        <p:spPr>
          <a:xfrm>
            <a:off x="1266796" y="2129669"/>
            <a:ext cx="3812133" cy="419100"/>
          </a:xfrm>
        </p:spPr>
        <p:txBody>
          <a:bodyPr/>
          <a:lstStyle>
            <a:lvl1pPr marL="0" indent="0">
              <a:buNone/>
              <a:defRPr/>
            </a:lvl1pPr>
          </a:lstStyle>
          <a:p>
            <a:pPr lvl="0"/>
            <a:r>
              <a:rPr lang="lv-LV"/>
              <a:t>Ieraksti savu tekstu</a:t>
            </a:r>
          </a:p>
        </p:txBody>
      </p:sp>
      <p:sp>
        <p:nvSpPr>
          <p:cNvPr id="10" name="Text Placeholder 12">
            <a:extLst>
              <a:ext uri="{FF2B5EF4-FFF2-40B4-BE49-F238E27FC236}">
                <a16:creationId xmlns:a16="http://schemas.microsoft.com/office/drawing/2014/main" id="{7F4F09FF-98DF-48A2-6452-EEE7CA702111}"/>
              </a:ext>
            </a:extLst>
          </p:cNvPr>
          <p:cNvSpPr>
            <a:spLocks noGrp="1"/>
          </p:cNvSpPr>
          <p:nvPr>
            <p:ph type="body" sz="quarter" idx="18" hasCustomPrompt="1"/>
          </p:nvPr>
        </p:nvSpPr>
        <p:spPr>
          <a:xfrm>
            <a:off x="5790652" y="2129668"/>
            <a:ext cx="3812135" cy="432000"/>
          </a:xfrm>
        </p:spPr>
        <p:txBody>
          <a:bodyPr/>
          <a:lstStyle>
            <a:lvl1pPr marL="0" indent="0">
              <a:buNone/>
              <a:defRPr/>
            </a:lvl1pPr>
          </a:lstStyle>
          <a:p>
            <a:pPr lvl="0"/>
            <a:r>
              <a:rPr lang="lv-LV"/>
              <a:t>Ieraksti savu tekstu</a:t>
            </a:r>
          </a:p>
        </p:txBody>
      </p:sp>
      <p:sp>
        <p:nvSpPr>
          <p:cNvPr id="11" name="Text Placeholder 9">
            <a:extLst>
              <a:ext uri="{FF2B5EF4-FFF2-40B4-BE49-F238E27FC236}">
                <a16:creationId xmlns:a16="http://schemas.microsoft.com/office/drawing/2014/main" id="{00D40B15-BFFF-C57B-9067-17960891C0C6}"/>
              </a:ext>
            </a:extLst>
          </p:cNvPr>
          <p:cNvSpPr>
            <a:spLocks noGrp="1" noChangeAspect="1"/>
          </p:cNvSpPr>
          <p:nvPr>
            <p:ph type="body" sz="quarter" idx="19" hasCustomPrompt="1"/>
          </p:nvPr>
        </p:nvSpPr>
        <p:spPr>
          <a:xfrm>
            <a:off x="741196" y="2120143"/>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12" name="Text Placeholder 9">
            <a:extLst>
              <a:ext uri="{FF2B5EF4-FFF2-40B4-BE49-F238E27FC236}">
                <a16:creationId xmlns:a16="http://schemas.microsoft.com/office/drawing/2014/main" id="{1144C30B-D587-AF93-2C86-17BCE4B0CEE0}"/>
              </a:ext>
            </a:extLst>
          </p:cNvPr>
          <p:cNvSpPr>
            <a:spLocks noGrp="1" noChangeAspect="1"/>
          </p:cNvSpPr>
          <p:nvPr>
            <p:ph type="body" sz="quarter" idx="20" hasCustomPrompt="1"/>
          </p:nvPr>
        </p:nvSpPr>
        <p:spPr>
          <a:xfrm>
            <a:off x="5265053" y="2120141"/>
            <a:ext cx="432000" cy="432000"/>
          </a:xfrm>
          <a:prstGeom prst="flowChartConnector">
            <a:avLst/>
          </a:prstGeom>
          <a:solidFill>
            <a:srgbClr val="F1B025"/>
          </a:solidFill>
        </p:spPr>
        <p:txBody>
          <a:bodyPr lIns="36000" tIns="36000" rIns="36000" bIns="36000" anchor="ctr" anchorCtr="1"/>
          <a:lstStyle>
            <a:lvl1pPr marL="0" indent="0" algn="ctr">
              <a:buNone/>
              <a:defRPr sz="2100" b="1">
                <a:solidFill>
                  <a:srgbClr val="13541A"/>
                </a:solidFill>
              </a:defRPr>
            </a:lvl1pPr>
          </a:lstStyle>
          <a:p>
            <a:pPr lvl="0"/>
            <a:r>
              <a:rPr lang="lv-LV"/>
              <a:t>#</a:t>
            </a:r>
          </a:p>
        </p:txBody>
      </p:sp>
      <p:sp>
        <p:nvSpPr>
          <p:cNvPr id="13" name="Text Placeholder 12">
            <a:extLst>
              <a:ext uri="{FF2B5EF4-FFF2-40B4-BE49-F238E27FC236}">
                <a16:creationId xmlns:a16="http://schemas.microsoft.com/office/drawing/2014/main" id="{AEF4ACEF-2CBE-6CB8-79F8-5A8ECC651E68}"/>
              </a:ext>
            </a:extLst>
          </p:cNvPr>
          <p:cNvSpPr>
            <a:spLocks noGrp="1"/>
          </p:cNvSpPr>
          <p:nvPr>
            <p:ph type="body" sz="quarter" idx="21" hasCustomPrompt="1"/>
          </p:nvPr>
        </p:nvSpPr>
        <p:spPr>
          <a:xfrm>
            <a:off x="1266796" y="2664459"/>
            <a:ext cx="3812133" cy="419100"/>
          </a:xfrm>
        </p:spPr>
        <p:txBody>
          <a:bodyPr/>
          <a:lstStyle>
            <a:lvl1pPr marL="0" indent="0">
              <a:buNone/>
              <a:defRPr/>
            </a:lvl1pPr>
          </a:lstStyle>
          <a:p>
            <a:pPr lvl="0"/>
            <a:r>
              <a:rPr lang="lv-LV"/>
              <a:t>Ieraksti savu tekstu</a:t>
            </a:r>
          </a:p>
        </p:txBody>
      </p:sp>
      <p:sp>
        <p:nvSpPr>
          <p:cNvPr id="14" name="Text Placeholder 12">
            <a:extLst>
              <a:ext uri="{FF2B5EF4-FFF2-40B4-BE49-F238E27FC236}">
                <a16:creationId xmlns:a16="http://schemas.microsoft.com/office/drawing/2014/main" id="{0F83F5A6-CCFA-D637-A193-7A1D547F3D60}"/>
              </a:ext>
            </a:extLst>
          </p:cNvPr>
          <p:cNvSpPr>
            <a:spLocks noGrp="1"/>
          </p:cNvSpPr>
          <p:nvPr>
            <p:ph type="body" sz="quarter" idx="22" hasCustomPrompt="1"/>
          </p:nvPr>
        </p:nvSpPr>
        <p:spPr>
          <a:xfrm>
            <a:off x="5790652" y="2664458"/>
            <a:ext cx="3812135" cy="432000"/>
          </a:xfrm>
        </p:spPr>
        <p:txBody>
          <a:bodyPr/>
          <a:lstStyle>
            <a:lvl1pPr marL="0" indent="0">
              <a:buNone/>
              <a:defRPr/>
            </a:lvl1pPr>
          </a:lstStyle>
          <a:p>
            <a:pPr lvl="0"/>
            <a:r>
              <a:rPr lang="lv-LV"/>
              <a:t>Ieraksti savu tekstu</a:t>
            </a:r>
          </a:p>
        </p:txBody>
      </p:sp>
      <p:sp>
        <p:nvSpPr>
          <p:cNvPr id="17" name="Text Placeholder 9">
            <a:extLst>
              <a:ext uri="{FF2B5EF4-FFF2-40B4-BE49-F238E27FC236}">
                <a16:creationId xmlns:a16="http://schemas.microsoft.com/office/drawing/2014/main" id="{61267065-67C1-F0E6-BD68-9A301C1FF512}"/>
              </a:ext>
            </a:extLst>
          </p:cNvPr>
          <p:cNvSpPr>
            <a:spLocks noGrp="1" noChangeAspect="1"/>
          </p:cNvSpPr>
          <p:nvPr>
            <p:ph type="body" sz="quarter" idx="23" hasCustomPrompt="1"/>
          </p:nvPr>
        </p:nvSpPr>
        <p:spPr>
          <a:xfrm>
            <a:off x="741196" y="2654933"/>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18" name="Text Placeholder 9">
            <a:extLst>
              <a:ext uri="{FF2B5EF4-FFF2-40B4-BE49-F238E27FC236}">
                <a16:creationId xmlns:a16="http://schemas.microsoft.com/office/drawing/2014/main" id="{9FF51D9B-C1B3-9C44-3218-2E5E87308C09}"/>
              </a:ext>
            </a:extLst>
          </p:cNvPr>
          <p:cNvSpPr>
            <a:spLocks noGrp="1" noChangeAspect="1"/>
          </p:cNvSpPr>
          <p:nvPr>
            <p:ph type="body" sz="quarter" idx="24" hasCustomPrompt="1"/>
          </p:nvPr>
        </p:nvSpPr>
        <p:spPr>
          <a:xfrm>
            <a:off x="5265053" y="2654931"/>
            <a:ext cx="432000" cy="432000"/>
          </a:xfrm>
          <a:prstGeom prst="flowChartConnector">
            <a:avLst/>
          </a:prstGeom>
          <a:solidFill>
            <a:srgbClr val="F1B025"/>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19" name="Text Placeholder 12">
            <a:extLst>
              <a:ext uri="{FF2B5EF4-FFF2-40B4-BE49-F238E27FC236}">
                <a16:creationId xmlns:a16="http://schemas.microsoft.com/office/drawing/2014/main" id="{91891880-0A41-4A78-C1FB-696F9981A09C}"/>
              </a:ext>
            </a:extLst>
          </p:cNvPr>
          <p:cNvSpPr>
            <a:spLocks noGrp="1"/>
          </p:cNvSpPr>
          <p:nvPr>
            <p:ph type="body" sz="quarter" idx="25" hasCustomPrompt="1"/>
          </p:nvPr>
        </p:nvSpPr>
        <p:spPr>
          <a:xfrm>
            <a:off x="1266796" y="3194981"/>
            <a:ext cx="3812133" cy="419100"/>
          </a:xfrm>
        </p:spPr>
        <p:txBody>
          <a:bodyPr/>
          <a:lstStyle>
            <a:lvl1pPr marL="0" indent="0">
              <a:buNone/>
              <a:defRPr/>
            </a:lvl1pPr>
          </a:lstStyle>
          <a:p>
            <a:pPr lvl="0"/>
            <a:r>
              <a:rPr lang="lv-LV"/>
              <a:t>Ieraksti savu tekstu</a:t>
            </a:r>
          </a:p>
        </p:txBody>
      </p:sp>
      <p:sp>
        <p:nvSpPr>
          <p:cNvPr id="20" name="Text Placeholder 12">
            <a:extLst>
              <a:ext uri="{FF2B5EF4-FFF2-40B4-BE49-F238E27FC236}">
                <a16:creationId xmlns:a16="http://schemas.microsoft.com/office/drawing/2014/main" id="{7F2439CF-4F7C-B3BC-1FF9-6A5235533FD8}"/>
              </a:ext>
            </a:extLst>
          </p:cNvPr>
          <p:cNvSpPr>
            <a:spLocks noGrp="1"/>
          </p:cNvSpPr>
          <p:nvPr>
            <p:ph type="body" sz="quarter" idx="26" hasCustomPrompt="1"/>
          </p:nvPr>
        </p:nvSpPr>
        <p:spPr>
          <a:xfrm>
            <a:off x="5790652" y="3194980"/>
            <a:ext cx="3812135" cy="432000"/>
          </a:xfrm>
        </p:spPr>
        <p:txBody>
          <a:bodyPr/>
          <a:lstStyle>
            <a:lvl1pPr marL="0" indent="0">
              <a:buNone/>
              <a:defRPr/>
            </a:lvl1pPr>
          </a:lstStyle>
          <a:p>
            <a:pPr lvl="0"/>
            <a:r>
              <a:rPr lang="lv-LV"/>
              <a:t>Ieraksti savu tekstu</a:t>
            </a:r>
          </a:p>
        </p:txBody>
      </p:sp>
      <p:sp>
        <p:nvSpPr>
          <p:cNvPr id="21" name="Text Placeholder 9">
            <a:extLst>
              <a:ext uri="{FF2B5EF4-FFF2-40B4-BE49-F238E27FC236}">
                <a16:creationId xmlns:a16="http://schemas.microsoft.com/office/drawing/2014/main" id="{8B29F480-D988-26BB-8D47-8B969F52B703}"/>
              </a:ext>
            </a:extLst>
          </p:cNvPr>
          <p:cNvSpPr>
            <a:spLocks noGrp="1" noChangeAspect="1"/>
          </p:cNvSpPr>
          <p:nvPr>
            <p:ph type="body" sz="quarter" idx="27" hasCustomPrompt="1"/>
          </p:nvPr>
        </p:nvSpPr>
        <p:spPr>
          <a:xfrm>
            <a:off x="741196" y="3185455"/>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2" name="Text Placeholder 12">
            <a:extLst>
              <a:ext uri="{FF2B5EF4-FFF2-40B4-BE49-F238E27FC236}">
                <a16:creationId xmlns:a16="http://schemas.microsoft.com/office/drawing/2014/main" id="{0F7579B0-8846-E1E2-A751-63767B9E3D44}"/>
              </a:ext>
            </a:extLst>
          </p:cNvPr>
          <p:cNvSpPr>
            <a:spLocks noGrp="1"/>
          </p:cNvSpPr>
          <p:nvPr>
            <p:ph type="body" sz="quarter" idx="29" hasCustomPrompt="1"/>
          </p:nvPr>
        </p:nvSpPr>
        <p:spPr>
          <a:xfrm>
            <a:off x="1266796" y="3725097"/>
            <a:ext cx="3812133" cy="419100"/>
          </a:xfrm>
        </p:spPr>
        <p:txBody>
          <a:bodyPr/>
          <a:lstStyle>
            <a:lvl1pPr marL="0" indent="0">
              <a:buNone/>
              <a:defRPr/>
            </a:lvl1pPr>
          </a:lstStyle>
          <a:p>
            <a:pPr lvl="0"/>
            <a:r>
              <a:rPr lang="lv-LV"/>
              <a:t>Ieraksti savu tekstu</a:t>
            </a:r>
          </a:p>
        </p:txBody>
      </p:sp>
      <p:sp>
        <p:nvSpPr>
          <p:cNvPr id="23" name="Text Placeholder 12">
            <a:extLst>
              <a:ext uri="{FF2B5EF4-FFF2-40B4-BE49-F238E27FC236}">
                <a16:creationId xmlns:a16="http://schemas.microsoft.com/office/drawing/2014/main" id="{A708AD3F-12C8-EC85-EDE4-8196ECDDA441}"/>
              </a:ext>
            </a:extLst>
          </p:cNvPr>
          <p:cNvSpPr>
            <a:spLocks noGrp="1"/>
          </p:cNvSpPr>
          <p:nvPr>
            <p:ph type="body" sz="quarter" idx="30" hasCustomPrompt="1"/>
          </p:nvPr>
        </p:nvSpPr>
        <p:spPr>
          <a:xfrm>
            <a:off x="5790652" y="3725096"/>
            <a:ext cx="3812135" cy="432000"/>
          </a:xfrm>
        </p:spPr>
        <p:txBody>
          <a:bodyPr/>
          <a:lstStyle>
            <a:lvl1pPr marL="0" indent="0">
              <a:buNone/>
              <a:defRPr/>
            </a:lvl1pPr>
          </a:lstStyle>
          <a:p>
            <a:pPr lvl="0"/>
            <a:r>
              <a:rPr lang="lv-LV"/>
              <a:t>Ieraksti savu tekstu</a:t>
            </a:r>
          </a:p>
        </p:txBody>
      </p:sp>
      <p:sp>
        <p:nvSpPr>
          <p:cNvPr id="24" name="Text Placeholder 9">
            <a:extLst>
              <a:ext uri="{FF2B5EF4-FFF2-40B4-BE49-F238E27FC236}">
                <a16:creationId xmlns:a16="http://schemas.microsoft.com/office/drawing/2014/main" id="{B3DF0523-E08F-8233-4693-A139B0A9A03A}"/>
              </a:ext>
            </a:extLst>
          </p:cNvPr>
          <p:cNvSpPr>
            <a:spLocks noGrp="1" noChangeAspect="1"/>
          </p:cNvSpPr>
          <p:nvPr>
            <p:ph type="body" sz="quarter" idx="31" hasCustomPrompt="1"/>
          </p:nvPr>
        </p:nvSpPr>
        <p:spPr>
          <a:xfrm>
            <a:off x="741196" y="3715571"/>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5" name="Text Placeholder 12">
            <a:extLst>
              <a:ext uri="{FF2B5EF4-FFF2-40B4-BE49-F238E27FC236}">
                <a16:creationId xmlns:a16="http://schemas.microsoft.com/office/drawing/2014/main" id="{FE498EA9-9C0C-0BF3-50C4-E6E1AAF7DE40}"/>
              </a:ext>
            </a:extLst>
          </p:cNvPr>
          <p:cNvSpPr>
            <a:spLocks noGrp="1"/>
          </p:cNvSpPr>
          <p:nvPr>
            <p:ph type="body" sz="quarter" idx="33" hasCustomPrompt="1"/>
          </p:nvPr>
        </p:nvSpPr>
        <p:spPr>
          <a:xfrm>
            <a:off x="1266796" y="4255549"/>
            <a:ext cx="3812133" cy="419100"/>
          </a:xfrm>
        </p:spPr>
        <p:txBody>
          <a:bodyPr/>
          <a:lstStyle>
            <a:lvl1pPr marL="0" indent="0">
              <a:buNone/>
              <a:defRPr/>
            </a:lvl1pPr>
          </a:lstStyle>
          <a:p>
            <a:pPr lvl="0"/>
            <a:r>
              <a:rPr lang="lv-LV"/>
              <a:t>Ieraksti savu tekstu</a:t>
            </a:r>
          </a:p>
        </p:txBody>
      </p:sp>
      <p:sp>
        <p:nvSpPr>
          <p:cNvPr id="26" name="Text Placeholder 12">
            <a:extLst>
              <a:ext uri="{FF2B5EF4-FFF2-40B4-BE49-F238E27FC236}">
                <a16:creationId xmlns:a16="http://schemas.microsoft.com/office/drawing/2014/main" id="{23592B4A-5D1D-19A9-FDAD-9064C8D402C7}"/>
              </a:ext>
            </a:extLst>
          </p:cNvPr>
          <p:cNvSpPr>
            <a:spLocks noGrp="1"/>
          </p:cNvSpPr>
          <p:nvPr>
            <p:ph type="body" sz="quarter" idx="34" hasCustomPrompt="1"/>
          </p:nvPr>
        </p:nvSpPr>
        <p:spPr>
          <a:xfrm>
            <a:off x="5790652" y="4255548"/>
            <a:ext cx="3812135" cy="432000"/>
          </a:xfrm>
        </p:spPr>
        <p:txBody>
          <a:bodyPr/>
          <a:lstStyle>
            <a:lvl1pPr marL="0" indent="0">
              <a:buNone/>
              <a:defRPr/>
            </a:lvl1pPr>
          </a:lstStyle>
          <a:p>
            <a:pPr lvl="0"/>
            <a:r>
              <a:rPr lang="lv-LV"/>
              <a:t>Ieraksti savu tekstu</a:t>
            </a:r>
          </a:p>
        </p:txBody>
      </p:sp>
      <p:sp>
        <p:nvSpPr>
          <p:cNvPr id="27" name="Text Placeholder 9">
            <a:extLst>
              <a:ext uri="{FF2B5EF4-FFF2-40B4-BE49-F238E27FC236}">
                <a16:creationId xmlns:a16="http://schemas.microsoft.com/office/drawing/2014/main" id="{52B4A579-08FE-DABA-247E-E7A19A3C457A}"/>
              </a:ext>
            </a:extLst>
          </p:cNvPr>
          <p:cNvSpPr>
            <a:spLocks noGrp="1" noChangeAspect="1"/>
          </p:cNvSpPr>
          <p:nvPr>
            <p:ph type="body" sz="quarter" idx="35" hasCustomPrompt="1"/>
          </p:nvPr>
        </p:nvSpPr>
        <p:spPr>
          <a:xfrm>
            <a:off x="741196" y="4246023"/>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8" name="Text Placeholder 12">
            <a:extLst>
              <a:ext uri="{FF2B5EF4-FFF2-40B4-BE49-F238E27FC236}">
                <a16:creationId xmlns:a16="http://schemas.microsoft.com/office/drawing/2014/main" id="{C00CAA32-2692-0B80-DE1C-9DB7AA743FAA}"/>
              </a:ext>
            </a:extLst>
          </p:cNvPr>
          <p:cNvSpPr>
            <a:spLocks noGrp="1"/>
          </p:cNvSpPr>
          <p:nvPr>
            <p:ph type="body" sz="quarter" idx="37" hasCustomPrompt="1"/>
          </p:nvPr>
        </p:nvSpPr>
        <p:spPr>
          <a:xfrm>
            <a:off x="1266410" y="4788529"/>
            <a:ext cx="3812133" cy="419100"/>
          </a:xfrm>
        </p:spPr>
        <p:txBody>
          <a:bodyPr/>
          <a:lstStyle>
            <a:lvl1pPr marL="0" indent="0">
              <a:buNone/>
              <a:defRPr/>
            </a:lvl1pPr>
          </a:lstStyle>
          <a:p>
            <a:pPr lvl="0"/>
            <a:r>
              <a:rPr lang="lv-LV"/>
              <a:t>Ieraksti savu tekstu</a:t>
            </a:r>
          </a:p>
        </p:txBody>
      </p:sp>
      <p:sp>
        <p:nvSpPr>
          <p:cNvPr id="29" name="Text Placeholder 12">
            <a:extLst>
              <a:ext uri="{FF2B5EF4-FFF2-40B4-BE49-F238E27FC236}">
                <a16:creationId xmlns:a16="http://schemas.microsoft.com/office/drawing/2014/main" id="{2D31F3D1-D4FE-C0E6-B8C0-4EE1C5A0EF87}"/>
              </a:ext>
            </a:extLst>
          </p:cNvPr>
          <p:cNvSpPr>
            <a:spLocks noGrp="1"/>
          </p:cNvSpPr>
          <p:nvPr>
            <p:ph type="body" sz="quarter" idx="38" hasCustomPrompt="1"/>
          </p:nvPr>
        </p:nvSpPr>
        <p:spPr>
          <a:xfrm>
            <a:off x="5790266" y="4788528"/>
            <a:ext cx="3812135" cy="432000"/>
          </a:xfrm>
        </p:spPr>
        <p:txBody>
          <a:bodyPr/>
          <a:lstStyle>
            <a:lvl1pPr marL="0" indent="0">
              <a:buNone/>
              <a:defRPr/>
            </a:lvl1pPr>
          </a:lstStyle>
          <a:p>
            <a:pPr lvl="0"/>
            <a:r>
              <a:rPr lang="lv-LV"/>
              <a:t>Ieraksti savu tekstu</a:t>
            </a:r>
          </a:p>
        </p:txBody>
      </p:sp>
      <p:sp>
        <p:nvSpPr>
          <p:cNvPr id="30" name="Text Placeholder 9">
            <a:extLst>
              <a:ext uri="{FF2B5EF4-FFF2-40B4-BE49-F238E27FC236}">
                <a16:creationId xmlns:a16="http://schemas.microsoft.com/office/drawing/2014/main" id="{3C94F44E-A36B-C0AE-8D19-8A6FF90BFC5A}"/>
              </a:ext>
            </a:extLst>
          </p:cNvPr>
          <p:cNvSpPr>
            <a:spLocks noGrp="1" noChangeAspect="1"/>
          </p:cNvSpPr>
          <p:nvPr>
            <p:ph type="body" sz="quarter" idx="39" hasCustomPrompt="1"/>
          </p:nvPr>
        </p:nvSpPr>
        <p:spPr>
          <a:xfrm>
            <a:off x="740810" y="4779003"/>
            <a:ext cx="432000" cy="432000"/>
          </a:xfrm>
          <a:prstGeom prst="flowChartConnector">
            <a:avLst/>
          </a:prstGeom>
          <a:solidFill>
            <a:srgbClr val="F1B025"/>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31" name="Text Placeholder 9">
            <a:extLst>
              <a:ext uri="{FF2B5EF4-FFF2-40B4-BE49-F238E27FC236}">
                <a16:creationId xmlns:a16="http://schemas.microsoft.com/office/drawing/2014/main" id="{662E8AFF-2D67-4C5F-AA09-6959B560C27B}"/>
              </a:ext>
            </a:extLst>
          </p:cNvPr>
          <p:cNvSpPr>
            <a:spLocks noGrp="1" noChangeAspect="1"/>
          </p:cNvSpPr>
          <p:nvPr>
            <p:ph type="body" sz="quarter" idx="40" hasCustomPrompt="1"/>
          </p:nvPr>
        </p:nvSpPr>
        <p:spPr>
          <a:xfrm>
            <a:off x="5265053" y="3194980"/>
            <a:ext cx="432000" cy="432000"/>
          </a:xfrm>
          <a:prstGeom prst="flowChartConnector">
            <a:avLst/>
          </a:prstGeom>
          <a:solidFill>
            <a:srgbClr val="F1B025"/>
          </a:solidFill>
        </p:spPr>
        <p:txBody>
          <a:bodyPr vert="horz" lIns="0" tIns="0" rIns="0" bIns="0" rtlCol="0" anchor="ctr" anchorCtr="1">
            <a:noAutofit/>
          </a:bodyPr>
          <a:lstStyle>
            <a:lvl1pPr marL="0" indent="0">
              <a:buNone/>
              <a:defRPr lang="lv-LV" sz="2100" b="1" dirty="0">
                <a:solidFill>
                  <a:srgbClr val="13541A"/>
                </a:solidFill>
              </a:defRPr>
            </a:lvl1pPr>
          </a:lstStyle>
          <a:p>
            <a:pPr lvl="0"/>
            <a:r>
              <a:rPr lang="lv-LV"/>
              <a:t>#</a:t>
            </a:r>
          </a:p>
        </p:txBody>
      </p:sp>
      <p:sp>
        <p:nvSpPr>
          <p:cNvPr id="32" name="Text Placeholder 9">
            <a:extLst>
              <a:ext uri="{FF2B5EF4-FFF2-40B4-BE49-F238E27FC236}">
                <a16:creationId xmlns:a16="http://schemas.microsoft.com/office/drawing/2014/main" id="{F2054300-92D9-F8D0-5410-7E6FCD264282}"/>
              </a:ext>
            </a:extLst>
          </p:cNvPr>
          <p:cNvSpPr>
            <a:spLocks noGrp="1" noChangeAspect="1"/>
          </p:cNvSpPr>
          <p:nvPr>
            <p:ph type="body" sz="quarter" idx="41" hasCustomPrompt="1"/>
          </p:nvPr>
        </p:nvSpPr>
        <p:spPr>
          <a:xfrm>
            <a:off x="5265053" y="3725096"/>
            <a:ext cx="432000" cy="432000"/>
          </a:xfrm>
          <a:prstGeom prst="flowChartConnector">
            <a:avLst/>
          </a:prstGeom>
          <a:solidFill>
            <a:srgbClr val="F1B025"/>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34" name="Text Placeholder 9">
            <a:extLst>
              <a:ext uri="{FF2B5EF4-FFF2-40B4-BE49-F238E27FC236}">
                <a16:creationId xmlns:a16="http://schemas.microsoft.com/office/drawing/2014/main" id="{DBFA42A1-5010-77F2-7D15-37A0BB867253}"/>
              </a:ext>
            </a:extLst>
          </p:cNvPr>
          <p:cNvSpPr>
            <a:spLocks noGrp="1" noChangeAspect="1"/>
          </p:cNvSpPr>
          <p:nvPr>
            <p:ph type="body" sz="quarter" idx="42" hasCustomPrompt="1"/>
          </p:nvPr>
        </p:nvSpPr>
        <p:spPr>
          <a:xfrm>
            <a:off x="5265053" y="4255548"/>
            <a:ext cx="432000" cy="432000"/>
          </a:xfrm>
          <a:prstGeom prst="flowChartConnector">
            <a:avLst/>
          </a:prstGeom>
          <a:solidFill>
            <a:srgbClr val="F1B025"/>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36" name="Text Placeholder 9">
            <a:extLst>
              <a:ext uri="{FF2B5EF4-FFF2-40B4-BE49-F238E27FC236}">
                <a16:creationId xmlns:a16="http://schemas.microsoft.com/office/drawing/2014/main" id="{04601E1B-6734-F3D1-F7AE-B8225EA2B5BB}"/>
              </a:ext>
            </a:extLst>
          </p:cNvPr>
          <p:cNvSpPr>
            <a:spLocks noGrp="1" noChangeAspect="1"/>
          </p:cNvSpPr>
          <p:nvPr>
            <p:ph type="body" sz="quarter" idx="43" hasCustomPrompt="1"/>
          </p:nvPr>
        </p:nvSpPr>
        <p:spPr>
          <a:xfrm>
            <a:off x="5265053" y="4788528"/>
            <a:ext cx="432000" cy="432000"/>
          </a:xfrm>
          <a:prstGeom prst="flowChartConnector">
            <a:avLst/>
          </a:prstGeom>
          <a:solidFill>
            <a:srgbClr val="F1B025"/>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40" name="Slide Number Placeholder 6">
            <a:extLst>
              <a:ext uri="{FF2B5EF4-FFF2-40B4-BE49-F238E27FC236}">
                <a16:creationId xmlns:a16="http://schemas.microsoft.com/office/drawing/2014/main" id="{DF5082EB-7FB7-ADDA-0264-BEF94E0C1916}"/>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15" name="Rectangle 14">
            <a:extLst>
              <a:ext uri="{FF2B5EF4-FFF2-40B4-BE49-F238E27FC236}">
                <a16:creationId xmlns:a16="http://schemas.microsoft.com/office/drawing/2014/main" id="{76A77292-4857-2B9D-935E-B5425614662B}"/>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325092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turs gaiši zaļš">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780967-98D9-2A32-400B-C7CD7BCD67BE}"/>
              </a:ext>
            </a:extLst>
          </p:cNvPr>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pPr lvl="0"/>
            <a:r>
              <a:rPr lang="lv-LV"/>
              <a:t>Ieraksti savu tekstu</a:t>
            </a:r>
          </a:p>
        </p:txBody>
      </p:sp>
      <p:sp>
        <p:nvSpPr>
          <p:cNvPr id="2" name="Text Placeholder 12">
            <a:extLst>
              <a:ext uri="{FF2B5EF4-FFF2-40B4-BE49-F238E27FC236}">
                <a16:creationId xmlns:a16="http://schemas.microsoft.com/office/drawing/2014/main" id="{FFDC2641-9B1B-10DE-9CAB-04C8CC4547AC}"/>
              </a:ext>
            </a:extLst>
          </p:cNvPr>
          <p:cNvSpPr>
            <a:spLocks noGrp="1"/>
          </p:cNvSpPr>
          <p:nvPr>
            <p:ph type="body" sz="quarter" idx="14" hasCustomPrompt="1"/>
          </p:nvPr>
        </p:nvSpPr>
        <p:spPr>
          <a:xfrm>
            <a:off x="1266796" y="1603905"/>
            <a:ext cx="3812133" cy="419100"/>
          </a:xfrm>
        </p:spPr>
        <p:txBody>
          <a:bodyPr/>
          <a:lstStyle>
            <a:lvl1pPr marL="0" indent="0">
              <a:buNone/>
              <a:defRPr/>
            </a:lvl1pPr>
          </a:lstStyle>
          <a:p>
            <a:pPr lvl="0"/>
            <a:r>
              <a:rPr lang="lv-LV"/>
              <a:t>Ieraksti savu tekstu</a:t>
            </a:r>
          </a:p>
        </p:txBody>
      </p:sp>
      <p:sp>
        <p:nvSpPr>
          <p:cNvPr id="3" name="Text Placeholder 12">
            <a:extLst>
              <a:ext uri="{FF2B5EF4-FFF2-40B4-BE49-F238E27FC236}">
                <a16:creationId xmlns:a16="http://schemas.microsoft.com/office/drawing/2014/main" id="{4B601A32-DB9B-5599-C1BE-E70CA7A9CBFC}"/>
              </a:ext>
            </a:extLst>
          </p:cNvPr>
          <p:cNvSpPr>
            <a:spLocks noGrp="1"/>
          </p:cNvSpPr>
          <p:nvPr>
            <p:ph type="body" sz="quarter" idx="15" hasCustomPrompt="1"/>
          </p:nvPr>
        </p:nvSpPr>
        <p:spPr>
          <a:xfrm>
            <a:off x="5790652" y="1603904"/>
            <a:ext cx="3812135" cy="432000"/>
          </a:xfrm>
        </p:spPr>
        <p:txBody>
          <a:bodyPr/>
          <a:lstStyle>
            <a:lvl1pPr marL="0" indent="0">
              <a:buNone/>
              <a:defRPr/>
            </a:lvl1pPr>
          </a:lstStyle>
          <a:p>
            <a:pPr lvl="0"/>
            <a:r>
              <a:rPr lang="lv-LV"/>
              <a:t>Ieraksti savu tekstu</a:t>
            </a:r>
          </a:p>
        </p:txBody>
      </p:sp>
      <p:sp>
        <p:nvSpPr>
          <p:cNvPr id="4" name="Text Placeholder 9">
            <a:extLst>
              <a:ext uri="{FF2B5EF4-FFF2-40B4-BE49-F238E27FC236}">
                <a16:creationId xmlns:a16="http://schemas.microsoft.com/office/drawing/2014/main" id="{EBFE9DE0-45DD-7A6F-9296-DDF05A526704}"/>
              </a:ext>
            </a:extLst>
          </p:cNvPr>
          <p:cNvSpPr>
            <a:spLocks noGrp="1" noChangeAspect="1"/>
          </p:cNvSpPr>
          <p:nvPr>
            <p:ph type="body" sz="quarter" idx="13" hasCustomPrompt="1"/>
          </p:nvPr>
        </p:nvSpPr>
        <p:spPr>
          <a:xfrm>
            <a:off x="741196" y="1594379"/>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7" name="Text Placeholder 9">
            <a:extLst>
              <a:ext uri="{FF2B5EF4-FFF2-40B4-BE49-F238E27FC236}">
                <a16:creationId xmlns:a16="http://schemas.microsoft.com/office/drawing/2014/main" id="{A814DC37-9E56-D507-27CD-532021266684}"/>
              </a:ext>
            </a:extLst>
          </p:cNvPr>
          <p:cNvSpPr>
            <a:spLocks noGrp="1" noChangeAspect="1"/>
          </p:cNvSpPr>
          <p:nvPr>
            <p:ph type="body" sz="quarter" idx="16" hasCustomPrompt="1"/>
          </p:nvPr>
        </p:nvSpPr>
        <p:spPr>
          <a:xfrm>
            <a:off x="5265053" y="1594377"/>
            <a:ext cx="432000" cy="432000"/>
          </a:xfrm>
          <a:prstGeom prst="flowChartConnector">
            <a:avLst/>
          </a:prstGeom>
          <a:solidFill>
            <a:srgbClr val="85BD40"/>
          </a:solidFill>
        </p:spPr>
        <p:txBody>
          <a:bodyPr lIns="36000" tIns="36000" rIns="36000" bIns="36000" anchor="ctr" anchorCtr="1"/>
          <a:lstStyle>
            <a:lvl1pPr marL="0" indent="0" algn="ctr">
              <a:buNone/>
              <a:defRPr sz="2100" b="1">
                <a:solidFill>
                  <a:srgbClr val="13541A"/>
                </a:solidFill>
              </a:defRPr>
            </a:lvl1pPr>
          </a:lstStyle>
          <a:p>
            <a:pPr lvl="0"/>
            <a:r>
              <a:rPr lang="lv-LV"/>
              <a:t>#</a:t>
            </a:r>
          </a:p>
        </p:txBody>
      </p:sp>
      <p:sp>
        <p:nvSpPr>
          <p:cNvPr id="9" name="Text Placeholder 12">
            <a:extLst>
              <a:ext uri="{FF2B5EF4-FFF2-40B4-BE49-F238E27FC236}">
                <a16:creationId xmlns:a16="http://schemas.microsoft.com/office/drawing/2014/main" id="{475D4E99-D72B-2DB7-A64A-2D2092479211}"/>
              </a:ext>
            </a:extLst>
          </p:cNvPr>
          <p:cNvSpPr>
            <a:spLocks noGrp="1"/>
          </p:cNvSpPr>
          <p:nvPr>
            <p:ph type="body" sz="quarter" idx="17" hasCustomPrompt="1"/>
          </p:nvPr>
        </p:nvSpPr>
        <p:spPr>
          <a:xfrm>
            <a:off x="1266796" y="2129669"/>
            <a:ext cx="3812133" cy="419100"/>
          </a:xfrm>
        </p:spPr>
        <p:txBody>
          <a:bodyPr/>
          <a:lstStyle>
            <a:lvl1pPr marL="0" indent="0">
              <a:buNone/>
              <a:defRPr/>
            </a:lvl1pPr>
          </a:lstStyle>
          <a:p>
            <a:pPr lvl="0"/>
            <a:r>
              <a:rPr lang="lv-LV"/>
              <a:t>Ieraksti savu tekstu</a:t>
            </a:r>
          </a:p>
        </p:txBody>
      </p:sp>
      <p:sp>
        <p:nvSpPr>
          <p:cNvPr id="10" name="Text Placeholder 12">
            <a:extLst>
              <a:ext uri="{FF2B5EF4-FFF2-40B4-BE49-F238E27FC236}">
                <a16:creationId xmlns:a16="http://schemas.microsoft.com/office/drawing/2014/main" id="{CC3CBDBE-A469-D534-37EA-0DB997624F2C}"/>
              </a:ext>
            </a:extLst>
          </p:cNvPr>
          <p:cNvSpPr>
            <a:spLocks noGrp="1"/>
          </p:cNvSpPr>
          <p:nvPr>
            <p:ph type="body" sz="quarter" idx="18" hasCustomPrompt="1"/>
          </p:nvPr>
        </p:nvSpPr>
        <p:spPr>
          <a:xfrm>
            <a:off x="5790652" y="2129668"/>
            <a:ext cx="3812135" cy="432000"/>
          </a:xfrm>
        </p:spPr>
        <p:txBody>
          <a:bodyPr/>
          <a:lstStyle>
            <a:lvl1pPr marL="0" indent="0">
              <a:buNone/>
              <a:defRPr/>
            </a:lvl1pPr>
          </a:lstStyle>
          <a:p>
            <a:pPr lvl="0"/>
            <a:r>
              <a:rPr lang="lv-LV"/>
              <a:t>Ieraksti savu tekstu</a:t>
            </a:r>
          </a:p>
        </p:txBody>
      </p:sp>
      <p:sp>
        <p:nvSpPr>
          <p:cNvPr id="11" name="Text Placeholder 9">
            <a:extLst>
              <a:ext uri="{FF2B5EF4-FFF2-40B4-BE49-F238E27FC236}">
                <a16:creationId xmlns:a16="http://schemas.microsoft.com/office/drawing/2014/main" id="{C37E2D77-9336-25D4-4F3E-BA2D0F2D182A}"/>
              </a:ext>
            </a:extLst>
          </p:cNvPr>
          <p:cNvSpPr>
            <a:spLocks noGrp="1" noChangeAspect="1"/>
          </p:cNvSpPr>
          <p:nvPr>
            <p:ph type="body" sz="quarter" idx="19" hasCustomPrompt="1"/>
          </p:nvPr>
        </p:nvSpPr>
        <p:spPr>
          <a:xfrm>
            <a:off x="741196" y="2120143"/>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12" name="Text Placeholder 9">
            <a:extLst>
              <a:ext uri="{FF2B5EF4-FFF2-40B4-BE49-F238E27FC236}">
                <a16:creationId xmlns:a16="http://schemas.microsoft.com/office/drawing/2014/main" id="{514B1207-EE4F-BA20-E390-81030C2F58AA}"/>
              </a:ext>
            </a:extLst>
          </p:cNvPr>
          <p:cNvSpPr>
            <a:spLocks noGrp="1" noChangeAspect="1"/>
          </p:cNvSpPr>
          <p:nvPr>
            <p:ph type="body" sz="quarter" idx="20" hasCustomPrompt="1"/>
          </p:nvPr>
        </p:nvSpPr>
        <p:spPr>
          <a:xfrm>
            <a:off x="5265053" y="2120141"/>
            <a:ext cx="432000" cy="432000"/>
          </a:xfrm>
          <a:prstGeom prst="flowChartConnector">
            <a:avLst/>
          </a:prstGeom>
          <a:solidFill>
            <a:srgbClr val="85BD40"/>
          </a:solidFill>
        </p:spPr>
        <p:txBody>
          <a:bodyPr lIns="36000" tIns="36000" rIns="36000" bIns="36000" anchor="ctr" anchorCtr="1"/>
          <a:lstStyle>
            <a:lvl1pPr marL="0" indent="0" algn="ctr">
              <a:buNone/>
              <a:defRPr sz="2100" b="1">
                <a:solidFill>
                  <a:srgbClr val="13541A"/>
                </a:solidFill>
              </a:defRPr>
            </a:lvl1pPr>
          </a:lstStyle>
          <a:p>
            <a:pPr lvl="0"/>
            <a:r>
              <a:rPr lang="lv-LV"/>
              <a:t>#</a:t>
            </a:r>
          </a:p>
        </p:txBody>
      </p:sp>
      <p:sp>
        <p:nvSpPr>
          <p:cNvPr id="13" name="Text Placeholder 12">
            <a:extLst>
              <a:ext uri="{FF2B5EF4-FFF2-40B4-BE49-F238E27FC236}">
                <a16:creationId xmlns:a16="http://schemas.microsoft.com/office/drawing/2014/main" id="{928CCC86-366D-5CDA-6AC6-FE368339BDEF}"/>
              </a:ext>
            </a:extLst>
          </p:cNvPr>
          <p:cNvSpPr>
            <a:spLocks noGrp="1"/>
          </p:cNvSpPr>
          <p:nvPr>
            <p:ph type="body" sz="quarter" idx="21" hasCustomPrompt="1"/>
          </p:nvPr>
        </p:nvSpPr>
        <p:spPr>
          <a:xfrm>
            <a:off x="1266796" y="2664459"/>
            <a:ext cx="3812133" cy="419100"/>
          </a:xfrm>
        </p:spPr>
        <p:txBody>
          <a:bodyPr/>
          <a:lstStyle>
            <a:lvl1pPr marL="0" indent="0">
              <a:buNone/>
              <a:defRPr/>
            </a:lvl1pPr>
          </a:lstStyle>
          <a:p>
            <a:pPr lvl="0"/>
            <a:r>
              <a:rPr lang="lv-LV"/>
              <a:t>Ieraksti savu tekstu</a:t>
            </a:r>
          </a:p>
        </p:txBody>
      </p:sp>
      <p:sp>
        <p:nvSpPr>
          <p:cNvPr id="14" name="Text Placeholder 12">
            <a:extLst>
              <a:ext uri="{FF2B5EF4-FFF2-40B4-BE49-F238E27FC236}">
                <a16:creationId xmlns:a16="http://schemas.microsoft.com/office/drawing/2014/main" id="{1753BF1F-12C5-784E-893D-2B9C84589890}"/>
              </a:ext>
            </a:extLst>
          </p:cNvPr>
          <p:cNvSpPr>
            <a:spLocks noGrp="1"/>
          </p:cNvSpPr>
          <p:nvPr>
            <p:ph type="body" sz="quarter" idx="22" hasCustomPrompt="1"/>
          </p:nvPr>
        </p:nvSpPr>
        <p:spPr>
          <a:xfrm>
            <a:off x="5790652" y="2664458"/>
            <a:ext cx="3812135" cy="432000"/>
          </a:xfrm>
        </p:spPr>
        <p:txBody>
          <a:bodyPr/>
          <a:lstStyle>
            <a:lvl1pPr marL="0" indent="0">
              <a:buNone/>
              <a:defRPr/>
            </a:lvl1pPr>
          </a:lstStyle>
          <a:p>
            <a:pPr lvl="0"/>
            <a:r>
              <a:rPr lang="lv-LV"/>
              <a:t>Ieraksti savu tekstu</a:t>
            </a:r>
          </a:p>
        </p:txBody>
      </p:sp>
      <p:sp>
        <p:nvSpPr>
          <p:cNvPr id="17" name="Text Placeholder 9">
            <a:extLst>
              <a:ext uri="{FF2B5EF4-FFF2-40B4-BE49-F238E27FC236}">
                <a16:creationId xmlns:a16="http://schemas.microsoft.com/office/drawing/2014/main" id="{3DF67A8D-9793-5030-0780-55A9B3750F51}"/>
              </a:ext>
            </a:extLst>
          </p:cNvPr>
          <p:cNvSpPr>
            <a:spLocks noGrp="1" noChangeAspect="1"/>
          </p:cNvSpPr>
          <p:nvPr>
            <p:ph type="body" sz="quarter" idx="23" hasCustomPrompt="1"/>
          </p:nvPr>
        </p:nvSpPr>
        <p:spPr>
          <a:xfrm>
            <a:off x="741196" y="2654933"/>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18" name="Text Placeholder 9">
            <a:extLst>
              <a:ext uri="{FF2B5EF4-FFF2-40B4-BE49-F238E27FC236}">
                <a16:creationId xmlns:a16="http://schemas.microsoft.com/office/drawing/2014/main" id="{34D3C980-4D1A-AA2D-09AB-39988FD8A3BC}"/>
              </a:ext>
            </a:extLst>
          </p:cNvPr>
          <p:cNvSpPr>
            <a:spLocks noGrp="1" noChangeAspect="1"/>
          </p:cNvSpPr>
          <p:nvPr>
            <p:ph type="body" sz="quarter" idx="24" hasCustomPrompt="1"/>
          </p:nvPr>
        </p:nvSpPr>
        <p:spPr>
          <a:xfrm>
            <a:off x="5265053" y="2654931"/>
            <a:ext cx="432000" cy="432000"/>
          </a:xfrm>
          <a:prstGeom prst="flowChartConnector">
            <a:avLst/>
          </a:prstGeom>
          <a:solidFill>
            <a:srgbClr val="85BD40"/>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19" name="Text Placeholder 12">
            <a:extLst>
              <a:ext uri="{FF2B5EF4-FFF2-40B4-BE49-F238E27FC236}">
                <a16:creationId xmlns:a16="http://schemas.microsoft.com/office/drawing/2014/main" id="{F8203556-AAF7-7AFF-1845-A59F40798FAD}"/>
              </a:ext>
            </a:extLst>
          </p:cNvPr>
          <p:cNvSpPr>
            <a:spLocks noGrp="1"/>
          </p:cNvSpPr>
          <p:nvPr>
            <p:ph type="body" sz="quarter" idx="25" hasCustomPrompt="1"/>
          </p:nvPr>
        </p:nvSpPr>
        <p:spPr>
          <a:xfrm>
            <a:off x="1266796" y="3194981"/>
            <a:ext cx="3812133" cy="419100"/>
          </a:xfrm>
        </p:spPr>
        <p:txBody>
          <a:bodyPr/>
          <a:lstStyle>
            <a:lvl1pPr marL="0" indent="0">
              <a:buNone/>
              <a:defRPr/>
            </a:lvl1pPr>
          </a:lstStyle>
          <a:p>
            <a:pPr lvl="0"/>
            <a:r>
              <a:rPr lang="lv-LV"/>
              <a:t>Ieraksti savu tekstu</a:t>
            </a:r>
          </a:p>
        </p:txBody>
      </p:sp>
      <p:sp>
        <p:nvSpPr>
          <p:cNvPr id="20" name="Text Placeholder 12">
            <a:extLst>
              <a:ext uri="{FF2B5EF4-FFF2-40B4-BE49-F238E27FC236}">
                <a16:creationId xmlns:a16="http://schemas.microsoft.com/office/drawing/2014/main" id="{03C957AF-197D-D9E0-0AAA-BE498FBB2678}"/>
              </a:ext>
            </a:extLst>
          </p:cNvPr>
          <p:cNvSpPr>
            <a:spLocks noGrp="1"/>
          </p:cNvSpPr>
          <p:nvPr>
            <p:ph type="body" sz="quarter" idx="26" hasCustomPrompt="1"/>
          </p:nvPr>
        </p:nvSpPr>
        <p:spPr>
          <a:xfrm>
            <a:off x="5790652" y="3194980"/>
            <a:ext cx="3812135" cy="432000"/>
          </a:xfrm>
        </p:spPr>
        <p:txBody>
          <a:bodyPr/>
          <a:lstStyle>
            <a:lvl1pPr marL="0" indent="0">
              <a:buNone/>
              <a:defRPr/>
            </a:lvl1pPr>
          </a:lstStyle>
          <a:p>
            <a:pPr lvl="0"/>
            <a:r>
              <a:rPr lang="lv-LV"/>
              <a:t>Ieraksti savu tekstu</a:t>
            </a:r>
          </a:p>
        </p:txBody>
      </p:sp>
      <p:sp>
        <p:nvSpPr>
          <p:cNvPr id="21" name="Text Placeholder 9">
            <a:extLst>
              <a:ext uri="{FF2B5EF4-FFF2-40B4-BE49-F238E27FC236}">
                <a16:creationId xmlns:a16="http://schemas.microsoft.com/office/drawing/2014/main" id="{F21BE33C-080B-9C40-BAB1-607A0E655218}"/>
              </a:ext>
            </a:extLst>
          </p:cNvPr>
          <p:cNvSpPr>
            <a:spLocks noGrp="1" noChangeAspect="1"/>
          </p:cNvSpPr>
          <p:nvPr>
            <p:ph type="body" sz="quarter" idx="27" hasCustomPrompt="1"/>
          </p:nvPr>
        </p:nvSpPr>
        <p:spPr>
          <a:xfrm>
            <a:off x="741196" y="3185455"/>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2" name="Text Placeholder 12">
            <a:extLst>
              <a:ext uri="{FF2B5EF4-FFF2-40B4-BE49-F238E27FC236}">
                <a16:creationId xmlns:a16="http://schemas.microsoft.com/office/drawing/2014/main" id="{08C4F2E3-D002-97BC-96B1-CEE6E08E889B}"/>
              </a:ext>
            </a:extLst>
          </p:cNvPr>
          <p:cNvSpPr>
            <a:spLocks noGrp="1"/>
          </p:cNvSpPr>
          <p:nvPr>
            <p:ph type="body" sz="quarter" idx="29" hasCustomPrompt="1"/>
          </p:nvPr>
        </p:nvSpPr>
        <p:spPr>
          <a:xfrm>
            <a:off x="1266796" y="3725097"/>
            <a:ext cx="3812133" cy="419100"/>
          </a:xfrm>
        </p:spPr>
        <p:txBody>
          <a:bodyPr/>
          <a:lstStyle>
            <a:lvl1pPr marL="0" indent="0">
              <a:buNone/>
              <a:defRPr/>
            </a:lvl1pPr>
          </a:lstStyle>
          <a:p>
            <a:pPr lvl="0"/>
            <a:r>
              <a:rPr lang="lv-LV"/>
              <a:t>Ieraksti savu tekstu</a:t>
            </a:r>
          </a:p>
        </p:txBody>
      </p:sp>
      <p:sp>
        <p:nvSpPr>
          <p:cNvPr id="23" name="Text Placeholder 12">
            <a:extLst>
              <a:ext uri="{FF2B5EF4-FFF2-40B4-BE49-F238E27FC236}">
                <a16:creationId xmlns:a16="http://schemas.microsoft.com/office/drawing/2014/main" id="{BB8D3D39-6103-2D51-1D9D-94F6DA7B34DD}"/>
              </a:ext>
            </a:extLst>
          </p:cNvPr>
          <p:cNvSpPr>
            <a:spLocks noGrp="1"/>
          </p:cNvSpPr>
          <p:nvPr>
            <p:ph type="body" sz="quarter" idx="30" hasCustomPrompt="1"/>
          </p:nvPr>
        </p:nvSpPr>
        <p:spPr>
          <a:xfrm>
            <a:off x="5790652" y="3725096"/>
            <a:ext cx="3812135" cy="432000"/>
          </a:xfrm>
        </p:spPr>
        <p:txBody>
          <a:bodyPr/>
          <a:lstStyle>
            <a:lvl1pPr marL="0" indent="0">
              <a:buNone/>
              <a:defRPr/>
            </a:lvl1pPr>
          </a:lstStyle>
          <a:p>
            <a:pPr lvl="0"/>
            <a:r>
              <a:rPr lang="lv-LV"/>
              <a:t>Ieraksti savu tekstu</a:t>
            </a:r>
          </a:p>
        </p:txBody>
      </p:sp>
      <p:sp>
        <p:nvSpPr>
          <p:cNvPr id="24" name="Text Placeholder 9">
            <a:extLst>
              <a:ext uri="{FF2B5EF4-FFF2-40B4-BE49-F238E27FC236}">
                <a16:creationId xmlns:a16="http://schemas.microsoft.com/office/drawing/2014/main" id="{99B273F4-F428-08A1-F66D-3B0A29ED1088}"/>
              </a:ext>
            </a:extLst>
          </p:cNvPr>
          <p:cNvSpPr>
            <a:spLocks noGrp="1" noChangeAspect="1"/>
          </p:cNvSpPr>
          <p:nvPr>
            <p:ph type="body" sz="quarter" idx="31" hasCustomPrompt="1"/>
          </p:nvPr>
        </p:nvSpPr>
        <p:spPr>
          <a:xfrm>
            <a:off x="741196" y="3715571"/>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5" name="Text Placeholder 12">
            <a:extLst>
              <a:ext uri="{FF2B5EF4-FFF2-40B4-BE49-F238E27FC236}">
                <a16:creationId xmlns:a16="http://schemas.microsoft.com/office/drawing/2014/main" id="{92E0F2FD-D57C-9205-4D7C-3D5EF1D1F8D7}"/>
              </a:ext>
            </a:extLst>
          </p:cNvPr>
          <p:cNvSpPr>
            <a:spLocks noGrp="1"/>
          </p:cNvSpPr>
          <p:nvPr>
            <p:ph type="body" sz="quarter" idx="33" hasCustomPrompt="1"/>
          </p:nvPr>
        </p:nvSpPr>
        <p:spPr>
          <a:xfrm>
            <a:off x="1266796" y="4255549"/>
            <a:ext cx="3812133" cy="419100"/>
          </a:xfrm>
        </p:spPr>
        <p:txBody>
          <a:bodyPr/>
          <a:lstStyle>
            <a:lvl1pPr marL="0" indent="0">
              <a:buNone/>
              <a:defRPr/>
            </a:lvl1pPr>
          </a:lstStyle>
          <a:p>
            <a:pPr lvl="0"/>
            <a:r>
              <a:rPr lang="lv-LV"/>
              <a:t>Ieraksti savu tekstu</a:t>
            </a:r>
          </a:p>
        </p:txBody>
      </p:sp>
      <p:sp>
        <p:nvSpPr>
          <p:cNvPr id="26" name="Text Placeholder 12">
            <a:extLst>
              <a:ext uri="{FF2B5EF4-FFF2-40B4-BE49-F238E27FC236}">
                <a16:creationId xmlns:a16="http://schemas.microsoft.com/office/drawing/2014/main" id="{DE916050-759E-7CA9-4BFB-E4536D1E4F5D}"/>
              </a:ext>
            </a:extLst>
          </p:cNvPr>
          <p:cNvSpPr>
            <a:spLocks noGrp="1"/>
          </p:cNvSpPr>
          <p:nvPr>
            <p:ph type="body" sz="quarter" idx="34" hasCustomPrompt="1"/>
          </p:nvPr>
        </p:nvSpPr>
        <p:spPr>
          <a:xfrm>
            <a:off x="5790652" y="4255548"/>
            <a:ext cx="3812135" cy="432000"/>
          </a:xfrm>
        </p:spPr>
        <p:txBody>
          <a:bodyPr/>
          <a:lstStyle>
            <a:lvl1pPr marL="0" indent="0">
              <a:buNone/>
              <a:defRPr/>
            </a:lvl1pPr>
          </a:lstStyle>
          <a:p>
            <a:pPr lvl="0"/>
            <a:r>
              <a:rPr lang="lv-LV"/>
              <a:t>Ieraksti savu tekstu</a:t>
            </a:r>
          </a:p>
        </p:txBody>
      </p:sp>
      <p:sp>
        <p:nvSpPr>
          <p:cNvPr id="27" name="Text Placeholder 9">
            <a:extLst>
              <a:ext uri="{FF2B5EF4-FFF2-40B4-BE49-F238E27FC236}">
                <a16:creationId xmlns:a16="http://schemas.microsoft.com/office/drawing/2014/main" id="{DA242DD4-7FEA-13BA-06FB-9605AC0F7BBC}"/>
              </a:ext>
            </a:extLst>
          </p:cNvPr>
          <p:cNvSpPr>
            <a:spLocks noGrp="1" noChangeAspect="1"/>
          </p:cNvSpPr>
          <p:nvPr>
            <p:ph type="body" sz="quarter" idx="35" hasCustomPrompt="1"/>
          </p:nvPr>
        </p:nvSpPr>
        <p:spPr>
          <a:xfrm>
            <a:off x="741196" y="4246023"/>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28" name="Text Placeholder 12">
            <a:extLst>
              <a:ext uri="{FF2B5EF4-FFF2-40B4-BE49-F238E27FC236}">
                <a16:creationId xmlns:a16="http://schemas.microsoft.com/office/drawing/2014/main" id="{C8BB8778-4AD3-7F60-C09A-6E97BFDE68C9}"/>
              </a:ext>
            </a:extLst>
          </p:cNvPr>
          <p:cNvSpPr>
            <a:spLocks noGrp="1"/>
          </p:cNvSpPr>
          <p:nvPr>
            <p:ph type="body" sz="quarter" idx="37" hasCustomPrompt="1"/>
          </p:nvPr>
        </p:nvSpPr>
        <p:spPr>
          <a:xfrm>
            <a:off x="1266410" y="4788529"/>
            <a:ext cx="3812133" cy="419100"/>
          </a:xfrm>
        </p:spPr>
        <p:txBody>
          <a:bodyPr/>
          <a:lstStyle>
            <a:lvl1pPr marL="0" indent="0">
              <a:buNone/>
              <a:defRPr/>
            </a:lvl1pPr>
          </a:lstStyle>
          <a:p>
            <a:pPr lvl="0"/>
            <a:r>
              <a:rPr lang="lv-LV"/>
              <a:t>Ieraksti savu tekstu</a:t>
            </a:r>
          </a:p>
        </p:txBody>
      </p:sp>
      <p:sp>
        <p:nvSpPr>
          <p:cNvPr id="29" name="Text Placeholder 12">
            <a:extLst>
              <a:ext uri="{FF2B5EF4-FFF2-40B4-BE49-F238E27FC236}">
                <a16:creationId xmlns:a16="http://schemas.microsoft.com/office/drawing/2014/main" id="{431C7E28-D6CD-4612-B92F-9134CD1574AC}"/>
              </a:ext>
            </a:extLst>
          </p:cNvPr>
          <p:cNvSpPr>
            <a:spLocks noGrp="1"/>
          </p:cNvSpPr>
          <p:nvPr>
            <p:ph type="body" sz="quarter" idx="38" hasCustomPrompt="1"/>
          </p:nvPr>
        </p:nvSpPr>
        <p:spPr>
          <a:xfrm>
            <a:off x="5790266" y="4788528"/>
            <a:ext cx="3812135" cy="432000"/>
          </a:xfrm>
        </p:spPr>
        <p:txBody>
          <a:bodyPr/>
          <a:lstStyle>
            <a:lvl1pPr marL="0" indent="0">
              <a:buNone/>
              <a:defRPr/>
            </a:lvl1pPr>
          </a:lstStyle>
          <a:p>
            <a:pPr lvl="0"/>
            <a:r>
              <a:rPr lang="lv-LV"/>
              <a:t>Ieraksti savu tekstu</a:t>
            </a:r>
          </a:p>
        </p:txBody>
      </p:sp>
      <p:sp>
        <p:nvSpPr>
          <p:cNvPr id="30" name="Text Placeholder 9">
            <a:extLst>
              <a:ext uri="{FF2B5EF4-FFF2-40B4-BE49-F238E27FC236}">
                <a16:creationId xmlns:a16="http://schemas.microsoft.com/office/drawing/2014/main" id="{1156F8DD-D0E3-FE2D-DEA1-3CC3B036429F}"/>
              </a:ext>
            </a:extLst>
          </p:cNvPr>
          <p:cNvSpPr>
            <a:spLocks noGrp="1" noChangeAspect="1"/>
          </p:cNvSpPr>
          <p:nvPr>
            <p:ph type="body" sz="quarter" idx="39" hasCustomPrompt="1"/>
          </p:nvPr>
        </p:nvSpPr>
        <p:spPr>
          <a:xfrm>
            <a:off x="740810" y="4779003"/>
            <a:ext cx="432000" cy="432000"/>
          </a:xfrm>
          <a:prstGeom prst="flowChartConnector">
            <a:avLst/>
          </a:prstGeom>
          <a:solidFill>
            <a:srgbClr val="85BD40"/>
          </a:solidFill>
        </p:spPr>
        <p:txBody>
          <a:bodyPr lIns="0" tIns="0" rIns="0" bIns="0" anchor="ctr" anchorCtr="1">
            <a:normAutofit/>
          </a:bodyPr>
          <a:lstStyle>
            <a:lvl1pPr marL="0" indent="0" algn="ctr">
              <a:buNone/>
              <a:defRPr sz="2100" b="1">
                <a:solidFill>
                  <a:srgbClr val="13541A"/>
                </a:solidFill>
              </a:defRPr>
            </a:lvl1pPr>
          </a:lstStyle>
          <a:p>
            <a:pPr lvl="0"/>
            <a:r>
              <a:rPr lang="lv-LV"/>
              <a:t>#</a:t>
            </a:r>
          </a:p>
        </p:txBody>
      </p:sp>
      <p:sp>
        <p:nvSpPr>
          <p:cNvPr id="31" name="Text Placeholder 9">
            <a:extLst>
              <a:ext uri="{FF2B5EF4-FFF2-40B4-BE49-F238E27FC236}">
                <a16:creationId xmlns:a16="http://schemas.microsoft.com/office/drawing/2014/main" id="{AB2DC194-004D-497F-0880-38691E9A6496}"/>
              </a:ext>
            </a:extLst>
          </p:cNvPr>
          <p:cNvSpPr>
            <a:spLocks noGrp="1" noChangeAspect="1"/>
          </p:cNvSpPr>
          <p:nvPr>
            <p:ph type="body" sz="quarter" idx="40" hasCustomPrompt="1"/>
          </p:nvPr>
        </p:nvSpPr>
        <p:spPr>
          <a:xfrm>
            <a:off x="5265053" y="3194980"/>
            <a:ext cx="432000" cy="432000"/>
          </a:xfrm>
          <a:prstGeom prst="flowChartConnector">
            <a:avLst/>
          </a:prstGeom>
          <a:solidFill>
            <a:srgbClr val="85BD40"/>
          </a:solidFill>
        </p:spPr>
        <p:txBody>
          <a:bodyPr vert="horz" lIns="0" tIns="0" rIns="0" bIns="0" rtlCol="0" anchor="ctr" anchorCtr="1">
            <a:noAutofit/>
          </a:bodyPr>
          <a:lstStyle>
            <a:lvl1pPr marL="0" indent="0">
              <a:buNone/>
              <a:defRPr lang="lv-LV" sz="2100" b="1" dirty="0">
                <a:solidFill>
                  <a:srgbClr val="13541A"/>
                </a:solidFill>
              </a:defRPr>
            </a:lvl1pPr>
          </a:lstStyle>
          <a:p>
            <a:pPr lvl="0"/>
            <a:r>
              <a:rPr lang="lv-LV"/>
              <a:t>#</a:t>
            </a:r>
          </a:p>
        </p:txBody>
      </p:sp>
      <p:sp>
        <p:nvSpPr>
          <p:cNvPr id="32" name="Text Placeholder 9">
            <a:extLst>
              <a:ext uri="{FF2B5EF4-FFF2-40B4-BE49-F238E27FC236}">
                <a16:creationId xmlns:a16="http://schemas.microsoft.com/office/drawing/2014/main" id="{99A16D9A-8E12-632C-598D-70A793BB5CE1}"/>
              </a:ext>
            </a:extLst>
          </p:cNvPr>
          <p:cNvSpPr>
            <a:spLocks noGrp="1" noChangeAspect="1"/>
          </p:cNvSpPr>
          <p:nvPr>
            <p:ph type="body" sz="quarter" idx="41" hasCustomPrompt="1"/>
          </p:nvPr>
        </p:nvSpPr>
        <p:spPr>
          <a:xfrm>
            <a:off x="5265053" y="3725096"/>
            <a:ext cx="432000" cy="432000"/>
          </a:xfrm>
          <a:prstGeom prst="flowChartConnector">
            <a:avLst/>
          </a:prstGeom>
          <a:solidFill>
            <a:srgbClr val="85BD40"/>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34" name="Text Placeholder 9">
            <a:extLst>
              <a:ext uri="{FF2B5EF4-FFF2-40B4-BE49-F238E27FC236}">
                <a16:creationId xmlns:a16="http://schemas.microsoft.com/office/drawing/2014/main" id="{A74B4D01-59E9-74CC-DB34-17CE7DEAD769}"/>
              </a:ext>
            </a:extLst>
          </p:cNvPr>
          <p:cNvSpPr>
            <a:spLocks noGrp="1" noChangeAspect="1"/>
          </p:cNvSpPr>
          <p:nvPr>
            <p:ph type="body" sz="quarter" idx="42" hasCustomPrompt="1"/>
          </p:nvPr>
        </p:nvSpPr>
        <p:spPr>
          <a:xfrm>
            <a:off x="5265053" y="4255548"/>
            <a:ext cx="432000" cy="432000"/>
          </a:xfrm>
          <a:prstGeom prst="flowChartConnector">
            <a:avLst/>
          </a:prstGeom>
          <a:solidFill>
            <a:srgbClr val="85BD40"/>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36" name="Text Placeholder 9">
            <a:extLst>
              <a:ext uri="{FF2B5EF4-FFF2-40B4-BE49-F238E27FC236}">
                <a16:creationId xmlns:a16="http://schemas.microsoft.com/office/drawing/2014/main" id="{590293E7-8EB8-790D-4C28-4CA58A6FE09C}"/>
              </a:ext>
            </a:extLst>
          </p:cNvPr>
          <p:cNvSpPr>
            <a:spLocks noGrp="1" noChangeAspect="1"/>
          </p:cNvSpPr>
          <p:nvPr>
            <p:ph type="body" sz="quarter" idx="43" hasCustomPrompt="1"/>
          </p:nvPr>
        </p:nvSpPr>
        <p:spPr>
          <a:xfrm>
            <a:off x="5265053" y="4788528"/>
            <a:ext cx="432000" cy="432000"/>
          </a:xfrm>
          <a:prstGeom prst="flowChartConnector">
            <a:avLst/>
          </a:prstGeom>
          <a:solidFill>
            <a:srgbClr val="85BD40"/>
          </a:solidFill>
        </p:spPr>
        <p:txBody>
          <a:bodyPr lIns="0" tIns="0" rIns="0" bIns="0" anchor="ctr" anchorCtr="1">
            <a:noAutofit/>
          </a:bodyPr>
          <a:lstStyle>
            <a:lvl1pPr marL="0" indent="0" algn="ctr">
              <a:buNone/>
              <a:defRPr sz="2100" b="1">
                <a:solidFill>
                  <a:srgbClr val="13541A"/>
                </a:solidFill>
              </a:defRPr>
            </a:lvl1pPr>
          </a:lstStyle>
          <a:p>
            <a:pPr lvl="0"/>
            <a:r>
              <a:rPr lang="lv-LV"/>
              <a:t>#</a:t>
            </a:r>
          </a:p>
        </p:txBody>
      </p:sp>
      <p:sp>
        <p:nvSpPr>
          <p:cNvPr id="40" name="Slide Number Placeholder 6">
            <a:extLst>
              <a:ext uri="{FF2B5EF4-FFF2-40B4-BE49-F238E27FC236}">
                <a16:creationId xmlns:a16="http://schemas.microsoft.com/office/drawing/2014/main" id="{709205B4-6692-7803-7BD6-574E10DA3C53}"/>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8" name="Rectangle 7">
            <a:extLst>
              <a:ext uri="{FF2B5EF4-FFF2-40B4-BE49-F238E27FC236}">
                <a16:creationId xmlns:a16="http://schemas.microsoft.com/office/drawing/2014/main" id="{C062E3AB-D189-22DF-DF46-1058F1232B94}"/>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95928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rsraksts un satu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5073" y="381793"/>
            <a:ext cx="9047715" cy="1027113"/>
          </a:xfrm>
        </p:spPr>
        <p:txBody>
          <a:bodyPr/>
          <a:lstStyle>
            <a:lvl1pPr>
              <a:defRPr lang="lv-LV" sz="3200" b="1" kern="1200" dirty="0">
                <a:solidFill>
                  <a:schemeClr val="tx1"/>
                </a:solidFill>
                <a:latin typeface="+mj-lt"/>
                <a:ea typeface="+mj-ea"/>
                <a:cs typeface="+mj-cs"/>
              </a:defRPr>
            </a:lvl1pPr>
          </a:lstStyle>
          <a:p>
            <a:r>
              <a:rPr lang="lv-LV"/>
              <a:t>Ieraksti savu virsrakstu</a:t>
            </a:r>
            <a:endParaRPr lang="en-US"/>
          </a:p>
        </p:txBody>
      </p:sp>
      <p:sp>
        <p:nvSpPr>
          <p:cNvPr id="9" name="Content Placeholder 2">
            <a:extLst>
              <a:ext uri="{FF2B5EF4-FFF2-40B4-BE49-F238E27FC236}">
                <a16:creationId xmlns:a16="http://schemas.microsoft.com/office/drawing/2014/main" id="{8981A68D-9B23-54A2-F1B8-74A76F473B2F}"/>
              </a:ext>
            </a:extLst>
          </p:cNvPr>
          <p:cNvSpPr>
            <a:spLocks noGrp="1"/>
          </p:cNvSpPr>
          <p:nvPr>
            <p:ph sz="quarter" idx="16" hasCustomPrompt="1"/>
          </p:nvPr>
        </p:nvSpPr>
        <p:spPr>
          <a:xfrm>
            <a:off x="552935" y="1603375"/>
            <a:ext cx="9047714" cy="3544888"/>
          </a:xfrm>
        </p:spPr>
        <p:txBody>
          <a:bodyPr/>
          <a:lstStyle>
            <a:lvl1pPr>
              <a:defRPr/>
            </a:lvl1pPr>
          </a:lstStyle>
          <a:p>
            <a:pPr lvl="0"/>
            <a:r>
              <a:rPr lang="lv-LV"/>
              <a:t>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0" name="Slide Number Placeholder 6">
            <a:extLst>
              <a:ext uri="{FF2B5EF4-FFF2-40B4-BE49-F238E27FC236}">
                <a16:creationId xmlns:a16="http://schemas.microsoft.com/office/drawing/2014/main" id="{DA7EF926-D138-76C0-39EC-4AAAE69BC5AE}"/>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3" name="Rectangle 2">
            <a:extLst>
              <a:ext uri="{FF2B5EF4-FFF2-40B4-BE49-F238E27FC236}">
                <a16:creationId xmlns:a16="http://schemas.microsoft.com/office/drawing/2014/main" id="{5FE84773-F6F2-F81A-5E9B-9E1AD93C9CFF}"/>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15003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rsraksts, 2 x satur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651313-7AC7-444C-33B6-D5E0E0E00B24}"/>
              </a:ext>
            </a:extLst>
          </p:cNvPr>
          <p:cNvSpPr>
            <a:spLocks noGrp="1"/>
          </p:cNvSpPr>
          <p:nvPr>
            <p:ph sz="quarter" idx="16" hasCustomPrompt="1"/>
          </p:nvPr>
        </p:nvSpPr>
        <p:spPr>
          <a:xfrm>
            <a:off x="552935" y="1603375"/>
            <a:ext cx="4441218" cy="3544888"/>
          </a:xfrm>
        </p:spPr>
        <p:txBody>
          <a:body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6" name="Title 1">
            <a:extLst>
              <a:ext uri="{FF2B5EF4-FFF2-40B4-BE49-F238E27FC236}">
                <a16:creationId xmlns:a16="http://schemas.microsoft.com/office/drawing/2014/main" id="{BD780967-98D9-2A32-400B-C7CD7BCD67BE}"/>
              </a:ext>
            </a:extLst>
          </p:cNvPr>
          <p:cNvSpPr>
            <a:spLocks noGrp="1"/>
          </p:cNvSpPr>
          <p:nvPr>
            <p:ph type="title" hasCustomPrompt="1"/>
          </p:nvPr>
        </p:nvSpPr>
        <p:spPr>
          <a:xfrm>
            <a:off x="552934" y="381793"/>
            <a:ext cx="9068903"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4" name="Content Placeholder 2">
            <a:extLst>
              <a:ext uri="{FF2B5EF4-FFF2-40B4-BE49-F238E27FC236}">
                <a16:creationId xmlns:a16="http://schemas.microsoft.com/office/drawing/2014/main" id="{7B292881-B2A9-2EB8-AB66-1B152F4248E1}"/>
              </a:ext>
            </a:extLst>
          </p:cNvPr>
          <p:cNvSpPr>
            <a:spLocks noGrp="1"/>
          </p:cNvSpPr>
          <p:nvPr>
            <p:ph sz="quarter" idx="17" hasCustomPrompt="1"/>
          </p:nvPr>
        </p:nvSpPr>
        <p:spPr>
          <a:xfrm>
            <a:off x="5179890" y="1603375"/>
            <a:ext cx="4422898" cy="3544888"/>
          </a:xfrm>
        </p:spPr>
        <p:txBody>
          <a:body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3" name="Slide Number Placeholder 6">
            <a:extLst>
              <a:ext uri="{FF2B5EF4-FFF2-40B4-BE49-F238E27FC236}">
                <a16:creationId xmlns:a16="http://schemas.microsoft.com/office/drawing/2014/main" id="{E0FB602E-2A0E-31FC-2329-5FE080AA0118}"/>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7" name="Rectangle 6">
            <a:extLst>
              <a:ext uri="{FF2B5EF4-FFF2-40B4-BE49-F238E27FC236}">
                <a16:creationId xmlns:a16="http://schemas.microsoft.com/office/drawing/2014/main" id="{88792E50-A4E3-478D-FA2A-B15FB49B2EF9}"/>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41777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rsraksts, 3 x satur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B55EF-3464-A464-E955-1D5194D99266}"/>
              </a:ext>
            </a:extLst>
          </p:cNvPr>
          <p:cNvSpPr>
            <a:spLocks noGrp="1"/>
          </p:cNvSpPr>
          <p:nvPr>
            <p:ph sz="quarter" idx="17" hasCustomPrompt="1"/>
          </p:nvPr>
        </p:nvSpPr>
        <p:spPr>
          <a:xfrm>
            <a:off x="552935" y="1603375"/>
            <a:ext cx="2898656" cy="3544888"/>
          </a:xfrm>
        </p:spPr>
        <p:txBody>
          <a:body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6" name="Title 1">
            <a:extLst>
              <a:ext uri="{FF2B5EF4-FFF2-40B4-BE49-F238E27FC236}">
                <a16:creationId xmlns:a16="http://schemas.microsoft.com/office/drawing/2014/main" id="{BD780967-98D9-2A32-400B-C7CD7BCD67BE}"/>
              </a:ext>
            </a:extLst>
          </p:cNvPr>
          <p:cNvSpPr>
            <a:spLocks noGrp="1"/>
          </p:cNvSpPr>
          <p:nvPr>
            <p:ph type="title" hasCustomPrompt="1"/>
          </p:nvPr>
        </p:nvSpPr>
        <p:spPr>
          <a:xfrm>
            <a:off x="552205" y="381793"/>
            <a:ext cx="9050583"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4" name="Content Placeholder 2">
            <a:extLst>
              <a:ext uri="{FF2B5EF4-FFF2-40B4-BE49-F238E27FC236}">
                <a16:creationId xmlns:a16="http://schemas.microsoft.com/office/drawing/2014/main" id="{00C837F1-DFA9-9A47-8B93-1E3775BE5281}"/>
              </a:ext>
            </a:extLst>
          </p:cNvPr>
          <p:cNvSpPr>
            <a:spLocks noGrp="1"/>
          </p:cNvSpPr>
          <p:nvPr>
            <p:ph sz="quarter" idx="18" hasCustomPrompt="1"/>
          </p:nvPr>
        </p:nvSpPr>
        <p:spPr>
          <a:xfrm>
            <a:off x="3637329" y="1603375"/>
            <a:ext cx="2898656" cy="3544888"/>
          </a:xfrm>
        </p:spPr>
        <p:txBody>
          <a:body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7" name="Content Placeholder 2">
            <a:extLst>
              <a:ext uri="{FF2B5EF4-FFF2-40B4-BE49-F238E27FC236}">
                <a16:creationId xmlns:a16="http://schemas.microsoft.com/office/drawing/2014/main" id="{A28CB130-728A-2625-FB91-3B3311FBF454}"/>
              </a:ext>
            </a:extLst>
          </p:cNvPr>
          <p:cNvSpPr>
            <a:spLocks noGrp="1"/>
          </p:cNvSpPr>
          <p:nvPr>
            <p:ph sz="quarter" idx="19" hasCustomPrompt="1"/>
          </p:nvPr>
        </p:nvSpPr>
        <p:spPr>
          <a:xfrm>
            <a:off x="6721723" y="1603375"/>
            <a:ext cx="2881065" cy="3544888"/>
          </a:xfrm>
        </p:spPr>
        <p:txBody>
          <a:body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5" name="Slide Number Placeholder 6">
            <a:extLst>
              <a:ext uri="{FF2B5EF4-FFF2-40B4-BE49-F238E27FC236}">
                <a16:creationId xmlns:a16="http://schemas.microsoft.com/office/drawing/2014/main" id="{FDDB338C-7222-225A-AEB6-1E4CEFC6A5F9}"/>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2" name="Rectangle 1">
            <a:extLst>
              <a:ext uri="{FF2B5EF4-FFF2-40B4-BE49-F238E27FC236}">
                <a16:creationId xmlns:a16="http://schemas.microsoft.com/office/drawing/2014/main" id="{A1148B41-3007-47BA-9F05-AA2069DDB771}"/>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461273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rsraksts, attēls, saturs">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A755EAF-322D-8246-ABC3-2855CF0349F9}"/>
              </a:ext>
            </a:extLst>
          </p:cNvPr>
          <p:cNvSpPr>
            <a:spLocks noGrp="1"/>
          </p:cNvSpPr>
          <p:nvPr>
            <p:ph sz="quarter" idx="20" hasCustomPrompt="1"/>
          </p:nvPr>
        </p:nvSpPr>
        <p:spPr>
          <a:xfrm>
            <a:off x="-1" y="16399"/>
            <a:ext cx="3699847" cy="5698601"/>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4" name="Content Placeholder 2">
            <a:extLst>
              <a:ext uri="{FF2B5EF4-FFF2-40B4-BE49-F238E27FC236}">
                <a16:creationId xmlns:a16="http://schemas.microsoft.com/office/drawing/2014/main" id="{37C76735-AF40-7990-6E52-A9095B8A1472}"/>
              </a:ext>
            </a:extLst>
          </p:cNvPr>
          <p:cNvSpPr>
            <a:spLocks noGrp="1"/>
          </p:cNvSpPr>
          <p:nvPr>
            <p:ph sz="quarter" idx="17" hasCustomPrompt="1"/>
          </p:nvPr>
        </p:nvSpPr>
        <p:spPr>
          <a:xfrm>
            <a:off x="3887932" y="1602312"/>
            <a:ext cx="5714367" cy="354488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2" name="Title 1"/>
          <p:cNvSpPr>
            <a:spLocks noGrp="1"/>
          </p:cNvSpPr>
          <p:nvPr>
            <p:ph type="title" hasCustomPrompt="1"/>
          </p:nvPr>
        </p:nvSpPr>
        <p:spPr>
          <a:xfrm>
            <a:off x="3889245" y="371474"/>
            <a:ext cx="5713054" cy="1036373"/>
          </a:xfrm>
        </p:spPr>
        <p:txBody>
          <a:bodyPr/>
          <a:lstStyle>
            <a:lvl1pPr>
              <a:defRPr lang="lv-LV" sz="3200" b="1" kern="1200" dirty="0">
                <a:solidFill>
                  <a:schemeClr val="tx1"/>
                </a:solidFill>
                <a:latin typeface="+mj-lt"/>
                <a:ea typeface="+mj-ea"/>
                <a:cs typeface="+mj-cs"/>
              </a:defRPr>
            </a:lvl1pPr>
          </a:lstStyle>
          <a:p>
            <a:r>
              <a:rPr lang="lv-LV"/>
              <a:t>Ieraksti savu virsrakstu</a:t>
            </a:r>
            <a:endParaRPr lang="en-US"/>
          </a:p>
        </p:txBody>
      </p:sp>
      <p:sp>
        <p:nvSpPr>
          <p:cNvPr id="3" name="Text Placeholder 11">
            <a:extLst>
              <a:ext uri="{FF2B5EF4-FFF2-40B4-BE49-F238E27FC236}">
                <a16:creationId xmlns:a16="http://schemas.microsoft.com/office/drawing/2014/main" id="{F8335FC1-B44B-43F9-8820-35E139B0F839}"/>
              </a:ext>
            </a:extLst>
          </p:cNvPr>
          <p:cNvSpPr>
            <a:spLocks noGrp="1"/>
          </p:cNvSpPr>
          <p:nvPr>
            <p:ph type="body" sz="quarter" idx="16" hasCustomPrompt="1"/>
          </p:nvPr>
        </p:nvSpPr>
        <p:spPr>
          <a:xfrm>
            <a:off x="4486" y="5547732"/>
            <a:ext cx="2678002" cy="167267"/>
          </a:xfrm>
        </p:spPr>
        <p:txBody>
          <a:bodyPr>
            <a:noAutofit/>
          </a:bodyPr>
          <a:lstStyle>
            <a:lvl1pPr marL="0" indent="0" algn="l">
              <a:buNone/>
              <a:defRPr sz="500"/>
            </a:lvl1pPr>
          </a:lstStyle>
          <a:p>
            <a:pPr lvl="0"/>
            <a:r>
              <a:rPr lang="lv-LV"/>
              <a:t>FOTO vai  ATTĒLS: Autors</a:t>
            </a:r>
          </a:p>
        </p:txBody>
      </p:sp>
      <p:sp>
        <p:nvSpPr>
          <p:cNvPr id="8" name="Slide Number Placeholder 6">
            <a:extLst>
              <a:ext uri="{FF2B5EF4-FFF2-40B4-BE49-F238E27FC236}">
                <a16:creationId xmlns:a16="http://schemas.microsoft.com/office/drawing/2014/main" id="{10448C11-E9ED-9613-5E15-E592ECE71CFE}"/>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5" name="Rectangle 4">
            <a:extLst>
              <a:ext uri="{FF2B5EF4-FFF2-40B4-BE49-F238E27FC236}">
                <a16:creationId xmlns:a16="http://schemas.microsoft.com/office/drawing/2014/main" id="{23E70D31-0072-7C12-2BEF-F9395C93E1C9}"/>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858121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rsraksts, saturs, attēls">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443AE600-C74C-538F-704E-307F902AECF4}"/>
              </a:ext>
            </a:extLst>
          </p:cNvPr>
          <p:cNvSpPr>
            <a:spLocks noGrp="1"/>
          </p:cNvSpPr>
          <p:nvPr>
            <p:ph sz="quarter" idx="20" hasCustomPrompt="1"/>
          </p:nvPr>
        </p:nvSpPr>
        <p:spPr>
          <a:xfrm>
            <a:off x="6460153" y="1"/>
            <a:ext cx="3699847"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4" name="Content Placeholder 2">
            <a:extLst>
              <a:ext uri="{FF2B5EF4-FFF2-40B4-BE49-F238E27FC236}">
                <a16:creationId xmlns:a16="http://schemas.microsoft.com/office/drawing/2014/main" id="{37C76735-AF40-7990-6E52-A9095B8A1472}"/>
              </a:ext>
            </a:extLst>
          </p:cNvPr>
          <p:cNvSpPr>
            <a:spLocks noGrp="1"/>
          </p:cNvSpPr>
          <p:nvPr>
            <p:ph sz="quarter" idx="17" hasCustomPrompt="1"/>
          </p:nvPr>
        </p:nvSpPr>
        <p:spPr>
          <a:xfrm flipH="1">
            <a:off x="557701" y="1602312"/>
            <a:ext cx="5714367" cy="354488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2" name="Title 1"/>
          <p:cNvSpPr>
            <a:spLocks noGrp="1"/>
          </p:cNvSpPr>
          <p:nvPr>
            <p:ph type="title" hasCustomPrompt="1"/>
          </p:nvPr>
        </p:nvSpPr>
        <p:spPr>
          <a:xfrm flipH="1">
            <a:off x="557701" y="371474"/>
            <a:ext cx="5713054" cy="1036373"/>
          </a:xfrm>
        </p:spPr>
        <p:txBody>
          <a:bodyPr/>
          <a:lstStyle>
            <a:lvl1pPr>
              <a:defRPr lang="lv-LV" sz="3200" b="1" kern="1200" dirty="0">
                <a:solidFill>
                  <a:schemeClr val="tx1"/>
                </a:solidFill>
                <a:latin typeface="+mj-lt"/>
                <a:ea typeface="+mj-ea"/>
                <a:cs typeface="+mj-cs"/>
              </a:defRPr>
            </a:lvl1pPr>
          </a:lstStyle>
          <a:p>
            <a:r>
              <a:rPr lang="lv-LV"/>
              <a:t>Ieraksti savu virsrakstu</a:t>
            </a:r>
            <a:endParaRPr lang="en-US"/>
          </a:p>
        </p:txBody>
      </p:sp>
      <p:sp>
        <p:nvSpPr>
          <p:cNvPr id="3" name="Text Placeholder 11">
            <a:extLst>
              <a:ext uri="{FF2B5EF4-FFF2-40B4-BE49-F238E27FC236}">
                <a16:creationId xmlns:a16="http://schemas.microsoft.com/office/drawing/2014/main" id="{F8335FC1-B44B-43F9-8820-35E139B0F839}"/>
              </a:ext>
            </a:extLst>
          </p:cNvPr>
          <p:cNvSpPr>
            <a:spLocks noGrp="1"/>
          </p:cNvSpPr>
          <p:nvPr>
            <p:ph type="body" sz="quarter" idx="16" hasCustomPrompt="1"/>
          </p:nvPr>
        </p:nvSpPr>
        <p:spPr>
          <a:xfrm flipH="1">
            <a:off x="6460153" y="5538978"/>
            <a:ext cx="2678002" cy="167267"/>
          </a:xfrm>
        </p:spPr>
        <p:txBody>
          <a:bodyPr>
            <a:noAutofit/>
          </a:bodyPr>
          <a:lstStyle>
            <a:lvl1pPr marL="0" indent="0" algn="l">
              <a:buNone/>
              <a:defRPr sz="500"/>
            </a:lvl1pPr>
          </a:lstStyle>
          <a:p>
            <a:pPr lvl="0"/>
            <a:r>
              <a:rPr lang="lv-LV"/>
              <a:t>FOTO vai  ATTĒLS: Autors</a:t>
            </a:r>
          </a:p>
        </p:txBody>
      </p:sp>
      <p:sp>
        <p:nvSpPr>
          <p:cNvPr id="6" name="Rectangle 5">
            <a:extLst>
              <a:ext uri="{FF2B5EF4-FFF2-40B4-BE49-F238E27FC236}">
                <a16:creationId xmlns:a16="http://schemas.microsoft.com/office/drawing/2014/main" id="{9A45444B-334E-71E7-DCE7-74D91A244DBF}"/>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08490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rsraksts, attēls, 2 x saturs">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6D61DCF1-AF65-9466-87B8-987531C2E55C}"/>
              </a:ext>
            </a:extLst>
          </p:cNvPr>
          <p:cNvSpPr>
            <a:spLocks noGrp="1"/>
          </p:cNvSpPr>
          <p:nvPr>
            <p:ph sz="quarter" idx="20" hasCustomPrompt="1"/>
          </p:nvPr>
        </p:nvSpPr>
        <p:spPr>
          <a:xfrm>
            <a:off x="-1" y="1"/>
            <a:ext cx="3699847"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9" name="Content Placeholder 2">
            <a:extLst>
              <a:ext uri="{FF2B5EF4-FFF2-40B4-BE49-F238E27FC236}">
                <a16:creationId xmlns:a16="http://schemas.microsoft.com/office/drawing/2014/main" id="{BD329E5F-44AA-3719-E13C-6C23BCA13839}"/>
              </a:ext>
            </a:extLst>
          </p:cNvPr>
          <p:cNvSpPr>
            <a:spLocks noGrp="1"/>
          </p:cNvSpPr>
          <p:nvPr>
            <p:ph sz="quarter" idx="17" hasCustomPrompt="1"/>
          </p:nvPr>
        </p:nvSpPr>
        <p:spPr>
          <a:xfrm>
            <a:off x="3887933" y="1602312"/>
            <a:ext cx="2776999" cy="354488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0" name="Title 1">
            <a:extLst>
              <a:ext uri="{FF2B5EF4-FFF2-40B4-BE49-F238E27FC236}">
                <a16:creationId xmlns:a16="http://schemas.microsoft.com/office/drawing/2014/main" id="{BD415EEF-91FB-2750-D41C-F22DCA29B00A}"/>
              </a:ext>
            </a:extLst>
          </p:cNvPr>
          <p:cNvSpPr>
            <a:spLocks noGrp="1"/>
          </p:cNvSpPr>
          <p:nvPr>
            <p:ph type="title" hasCustomPrompt="1"/>
          </p:nvPr>
        </p:nvSpPr>
        <p:spPr>
          <a:xfrm>
            <a:off x="3889245" y="371474"/>
            <a:ext cx="5713054" cy="1036373"/>
          </a:xfrm>
        </p:spPr>
        <p:txBody>
          <a:bodyPr/>
          <a:lstStyle>
            <a:lvl1pPr>
              <a:defRPr lang="lv-LV" sz="3200" b="1" kern="1200" dirty="0">
                <a:solidFill>
                  <a:schemeClr val="tx1"/>
                </a:solidFill>
                <a:latin typeface="+mj-lt"/>
                <a:ea typeface="+mj-ea"/>
                <a:cs typeface="+mj-cs"/>
              </a:defRPr>
            </a:lvl1pPr>
          </a:lstStyle>
          <a:p>
            <a:r>
              <a:rPr lang="lv-LV"/>
              <a:t>Ieraksti savu virsrakstu</a:t>
            </a:r>
            <a:endParaRPr lang="en-US"/>
          </a:p>
        </p:txBody>
      </p:sp>
      <p:sp>
        <p:nvSpPr>
          <p:cNvPr id="13" name="Text Placeholder 11">
            <a:extLst>
              <a:ext uri="{FF2B5EF4-FFF2-40B4-BE49-F238E27FC236}">
                <a16:creationId xmlns:a16="http://schemas.microsoft.com/office/drawing/2014/main" id="{B0961ADB-9BA3-C909-84B2-E91BB07D89D9}"/>
              </a:ext>
            </a:extLst>
          </p:cNvPr>
          <p:cNvSpPr>
            <a:spLocks noGrp="1"/>
          </p:cNvSpPr>
          <p:nvPr>
            <p:ph type="body" sz="quarter" idx="16" hasCustomPrompt="1"/>
          </p:nvPr>
        </p:nvSpPr>
        <p:spPr>
          <a:xfrm>
            <a:off x="4486" y="5547732"/>
            <a:ext cx="2678002" cy="167267"/>
          </a:xfrm>
        </p:spPr>
        <p:txBody>
          <a:bodyPr>
            <a:noAutofit/>
          </a:bodyPr>
          <a:lstStyle>
            <a:lvl1pPr marL="0" indent="0" algn="l">
              <a:buNone/>
              <a:defRPr sz="500"/>
            </a:lvl1pPr>
          </a:lstStyle>
          <a:p>
            <a:pPr lvl="0"/>
            <a:r>
              <a:rPr lang="lv-LV"/>
              <a:t>FOTO vai  ATTĒLS: Autors</a:t>
            </a:r>
          </a:p>
        </p:txBody>
      </p:sp>
      <p:sp>
        <p:nvSpPr>
          <p:cNvPr id="16" name="Content Placeholder 2">
            <a:extLst>
              <a:ext uri="{FF2B5EF4-FFF2-40B4-BE49-F238E27FC236}">
                <a16:creationId xmlns:a16="http://schemas.microsoft.com/office/drawing/2014/main" id="{F87BC812-2358-F890-BD1D-F279CF9D728E}"/>
              </a:ext>
            </a:extLst>
          </p:cNvPr>
          <p:cNvSpPr>
            <a:spLocks noGrp="1"/>
          </p:cNvSpPr>
          <p:nvPr>
            <p:ph sz="quarter" idx="19" hasCustomPrompt="1"/>
          </p:nvPr>
        </p:nvSpPr>
        <p:spPr>
          <a:xfrm>
            <a:off x="6851983" y="1602312"/>
            <a:ext cx="2750316" cy="354488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8" name="Slide Number Placeholder 6">
            <a:extLst>
              <a:ext uri="{FF2B5EF4-FFF2-40B4-BE49-F238E27FC236}">
                <a16:creationId xmlns:a16="http://schemas.microsoft.com/office/drawing/2014/main" id="{48BA017F-5D7B-22A4-001E-BB1776EA6DD3}"/>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2" name="Rectangle 1">
            <a:extLst>
              <a:ext uri="{FF2B5EF4-FFF2-40B4-BE49-F238E27FC236}">
                <a16:creationId xmlns:a16="http://schemas.microsoft.com/office/drawing/2014/main" id="{1BE9BA25-05DC-CB87-AE35-54C0EFF620E7}"/>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232737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rsraksts, 2 x saturs, attēls">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39C4680E-D1B9-6F60-92BA-9293BCB27C48}"/>
              </a:ext>
            </a:extLst>
          </p:cNvPr>
          <p:cNvSpPr>
            <a:spLocks noGrp="1"/>
          </p:cNvSpPr>
          <p:nvPr>
            <p:ph sz="quarter" idx="20" hasCustomPrompt="1"/>
          </p:nvPr>
        </p:nvSpPr>
        <p:spPr>
          <a:xfrm>
            <a:off x="6460153" y="1"/>
            <a:ext cx="3699847"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11" name="Content Placeholder 2">
            <a:extLst>
              <a:ext uri="{FF2B5EF4-FFF2-40B4-BE49-F238E27FC236}">
                <a16:creationId xmlns:a16="http://schemas.microsoft.com/office/drawing/2014/main" id="{EDF0C3BF-167C-ECF4-920B-34CBE55DA5A1}"/>
              </a:ext>
            </a:extLst>
          </p:cNvPr>
          <p:cNvSpPr>
            <a:spLocks noGrp="1"/>
          </p:cNvSpPr>
          <p:nvPr>
            <p:ph sz="quarter" idx="22" hasCustomPrompt="1"/>
          </p:nvPr>
        </p:nvSpPr>
        <p:spPr>
          <a:xfrm>
            <a:off x="3522240" y="2476482"/>
            <a:ext cx="2750316" cy="267071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5" name="Title 1">
            <a:extLst>
              <a:ext uri="{FF2B5EF4-FFF2-40B4-BE49-F238E27FC236}">
                <a16:creationId xmlns:a16="http://schemas.microsoft.com/office/drawing/2014/main" id="{C58D37F1-6EAA-6D2A-441C-0EE46384B195}"/>
              </a:ext>
            </a:extLst>
          </p:cNvPr>
          <p:cNvSpPr>
            <a:spLocks noGrp="1"/>
          </p:cNvSpPr>
          <p:nvPr>
            <p:ph type="title" hasCustomPrompt="1"/>
          </p:nvPr>
        </p:nvSpPr>
        <p:spPr>
          <a:xfrm>
            <a:off x="557701" y="371474"/>
            <a:ext cx="5714855" cy="1036373"/>
          </a:xfrm>
        </p:spPr>
        <p:txBody>
          <a:bodyPr>
            <a:noAutofit/>
          </a:bodyPr>
          <a:lstStyle>
            <a:lvl1pPr>
              <a:defRPr sz="3200" b="1"/>
            </a:lvl1pPr>
          </a:lstStyle>
          <a:p>
            <a:r>
              <a:rPr lang="lv-LV"/>
              <a:t>Ieraksti savu virsrakstu</a:t>
            </a:r>
            <a:endParaRPr lang="en-US"/>
          </a:p>
        </p:txBody>
      </p:sp>
      <p:sp>
        <p:nvSpPr>
          <p:cNvPr id="20" name="Text Placeholder 12">
            <a:extLst>
              <a:ext uri="{FF2B5EF4-FFF2-40B4-BE49-F238E27FC236}">
                <a16:creationId xmlns:a16="http://schemas.microsoft.com/office/drawing/2014/main" id="{C1729E50-6CCF-AD26-F556-86B709B11046}"/>
              </a:ext>
            </a:extLst>
          </p:cNvPr>
          <p:cNvSpPr>
            <a:spLocks noGrp="1"/>
          </p:cNvSpPr>
          <p:nvPr>
            <p:ph type="body" sz="quarter" idx="14" hasCustomPrompt="1"/>
          </p:nvPr>
        </p:nvSpPr>
        <p:spPr>
          <a:xfrm>
            <a:off x="557701" y="1603904"/>
            <a:ext cx="2776999" cy="776881"/>
          </a:xfrm>
        </p:spPr>
        <p:txBody>
          <a:bodyPr/>
          <a:lstStyle>
            <a:lvl1pPr marL="0" indent="0">
              <a:buNone/>
              <a:defRPr/>
            </a:lvl1pPr>
          </a:lstStyle>
          <a:p>
            <a:pPr lvl="0"/>
            <a:r>
              <a:rPr lang="lv-LV"/>
              <a:t>Ieraksti savu apakšvirsrakstu</a:t>
            </a:r>
          </a:p>
        </p:txBody>
      </p:sp>
      <p:sp>
        <p:nvSpPr>
          <p:cNvPr id="9" name="Text Placeholder 12">
            <a:extLst>
              <a:ext uri="{FF2B5EF4-FFF2-40B4-BE49-F238E27FC236}">
                <a16:creationId xmlns:a16="http://schemas.microsoft.com/office/drawing/2014/main" id="{E99E36B3-20F3-6D88-350C-FDD6647AF9F6}"/>
              </a:ext>
            </a:extLst>
          </p:cNvPr>
          <p:cNvSpPr>
            <a:spLocks noGrp="1"/>
          </p:cNvSpPr>
          <p:nvPr>
            <p:ph type="body" sz="quarter" idx="19" hasCustomPrompt="1"/>
          </p:nvPr>
        </p:nvSpPr>
        <p:spPr>
          <a:xfrm>
            <a:off x="3522241" y="1603904"/>
            <a:ext cx="2750315" cy="776881"/>
          </a:xfrm>
        </p:spPr>
        <p:txBody>
          <a:bodyPr/>
          <a:lstStyle>
            <a:lvl1pPr marL="0" indent="0">
              <a:buNone/>
              <a:defRPr/>
            </a:lvl1pPr>
          </a:lstStyle>
          <a:p>
            <a:pPr lvl="0"/>
            <a:r>
              <a:rPr lang="lv-LV"/>
              <a:t>Ieraksti savu apakšvirsrakstu</a:t>
            </a:r>
          </a:p>
        </p:txBody>
      </p:sp>
      <p:sp>
        <p:nvSpPr>
          <p:cNvPr id="10" name="Content Placeholder 2">
            <a:extLst>
              <a:ext uri="{FF2B5EF4-FFF2-40B4-BE49-F238E27FC236}">
                <a16:creationId xmlns:a16="http://schemas.microsoft.com/office/drawing/2014/main" id="{DDA8DBCF-ED55-7622-662C-660F48F7A757}"/>
              </a:ext>
            </a:extLst>
          </p:cNvPr>
          <p:cNvSpPr>
            <a:spLocks noGrp="1"/>
          </p:cNvSpPr>
          <p:nvPr>
            <p:ph sz="quarter" idx="21" hasCustomPrompt="1"/>
          </p:nvPr>
        </p:nvSpPr>
        <p:spPr>
          <a:xfrm>
            <a:off x="557701" y="2476482"/>
            <a:ext cx="2776999" cy="2670718"/>
          </a:xfrm>
        </p:spPr>
        <p:txBody>
          <a:bodyPr/>
          <a:lstStyle>
            <a:lvl1pPr>
              <a:defRPr/>
            </a:lvl1pPr>
          </a:lstStyle>
          <a:p>
            <a:pPr lvl="0"/>
            <a:r>
              <a:rPr lang="lv-LV"/>
              <a:t>Klikšķini un 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2" name="Text Placeholder 11">
            <a:extLst>
              <a:ext uri="{FF2B5EF4-FFF2-40B4-BE49-F238E27FC236}">
                <a16:creationId xmlns:a16="http://schemas.microsoft.com/office/drawing/2014/main" id="{0A95AB82-0C9C-C82D-431E-AF34B81FA077}"/>
              </a:ext>
            </a:extLst>
          </p:cNvPr>
          <p:cNvSpPr>
            <a:spLocks noGrp="1"/>
          </p:cNvSpPr>
          <p:nvPr>
            <p:ph type="body" sz="quarter" idx="17" hasCustomPrompt="1"/>
          </p:nvPr>
        </p:nvSpPr>
        <p:spPr>
          <a:xfrm>
            <a:off x="6460153" y="5532864"/>
            <a:ext cx="2678002" cy="167267"/>
          </a:xfrm>
        </p:spPr>
        <p:txBody>
          <a:bodyPr>
            <a:noAutofit/>
          </a:bodyPr>
          <a:lstStyle>
            <a:lvl1pPr marL="0" indent="0" algn="l">
              <a:buNone/>
              <a:defRPr sz="500"/>
            </a:lvl1pPr>
          </a:lstStyle>
          <a:p>
            <a:pPr lvl="0"/>
            <a:r>
              <a:rPr lang="lv-LV"/>
              <a:t>FOTO vai  ATTĒLS: Autors</a:t>
            </a:r>
          </a:p>
        </p:txBody>
      </p:sp>
      <p:sp>
        <p:nvSpPr>
          <p:cNvPr id="5" name="Rectangle 4">
            <a:extLst>
              <a:ext uri="{FF2B5EF4-FFF2-40B4-BE49-F238E27FC236}">
                <a16:creationId xmlns:a16="http://schemas.microsoft.com/office/drawing/2014/main" id="{F2555B19-740C-FE7B-A4DE-6A5BC037FD62}"/>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206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rsraksts, L attēls, saturs">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32E15DA3-02F3-34DE-EDED-BAEC1FEA42D1}"/>
              </a:ext>
            </a:extLst>
          </p:cNvPr>
          <p:cNvSpPr>
            <a:spLocks noGrp="1"/>
          </p:cNvSpPr>
          <p:nvPr>
            <p:ph sz="quarter" idx="20" hasCustomPrompt="1"/>
          </p:nvPr>
        </p:nvSpPr>
        <p:spPr>
          <a:xfrm>
            <a:off x="-1" y="1"/>
            <a:ext cx="6276840"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15" name="Title 1">
            <a:extLst>
              <a:ext uri="{FF2B5EF4-FFF2-40B4-BE49-F238E27FC236}">
                <a16:creationId xmlns:a16="http://schemas.microsoft.com/office/drawing/2014/main" id="{C58D37F1-6EAA-6D2A-441C-0EE46384B195}"/>
              </a:ext>
            </a:extLst>
          </p:cNvPr>
          <p:cNvSpPr>
            <a:spLocks noGrp="1"/>
          </p:cNvSpPr>
          <p:nvPr>
            <p:ph type="title" hasCustomPrompt="1"/>
          </p:nvPr>
        </p:nvSpPr>
        <p:spPr>
          <a:xfrm>
            <a:off x="6470396" y="371474"/>
            <a:ext cx="3132392" cy="1036373"/>
          </a:xfrm>
        </p:spPr>
        <p:txBody>
          <a:bodyPr>
            <a:noAutofit/>
          </a:bodyPr>
          <a:lstStyle>
            <a:lvl1pPr>
              <a:defRPr sz="2400" b="1"/>
            </a:lvl1pPr>
          </a:lstStyle>
          <a:p>
            <a:r>
              <a:rPr lang="lv-LV"/>
              <a:t>Klikšķini un ieraksti savu virsrakstu</a:t>
            </a:r>
            <a:endParaRPr lang="en-US"/>
          </a:p>
        </p:txBody>
      </p:sp>
      <p:sp>
        <p:nvSpPr>
          <p:cNvPr id="3" name="Text Placeholder 11">
            <a:extLst>
              <a:ext uri="{FF2B5EF4-FFF2-40B4-BE49-F238E27FC236}">
                <a16:creationId xmlns:a16="http://schemas.microsoft.com/office/drawing/2014/main" id="{527E03F0-1C38-A225-6EB2-4307F6B053DC}"/>
              </a:ext>
            </a:extLst>
          </p:cNvPr>
          <p:cNvSpPr>
            <a:spLocks noGrp="1"/>
          </p:cNvSpPr>
          <p:nvPr>
            <p:ph type="body" sz="quarter" idx="17" hasCustomPrompt="1"/>
          </p:nvPr>
        </p:nvSpPr>
        <p:spPr>
          <a:xfrm>
            <a:off x="0" y="5547733"/>
            <a:ext cx="2678002" cy="167267"/>
          </a:xfrm>
        </p:spPr>
        <p:txBody>
          <a:bodyPr>
            <a:noAutofit/>
          </a:bodyPr>
          <a:lstStyle>
            <a:lvl1pPr marL="0" indent="0" algn="l">
              <a:buNone/>
              <a:defRPr sz="500"/>
            </a:lvl1pPr>
          </a:lstStyle>
          <a:p>
            <a:pPr lvl="0"/>
            <a:r>
              <a:rPr lang="lv-LV"/>
              <a:t>FOTO vai  ATTĒLS: Autors</a:t>
            </a:r>
          </a:p>
        </p:txBody>
      </p:sp>
      <p:sp>
        <p:nvSpPr>
          <p:cNvPr id="4" name="Slide Number Placeholder 6">
            <a:extLst>
              <a:ext uri="{FF2B5EF4-FFF2-40B4-BE49-F238E27FC236}">
                <a16:creationId xmlns:a16="http://schemas.microsoft.com/office/drawing/2014/main" id="{B9FB2480-F404-2439-D193-50D36716029B}"/>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5" name="Content Placeholder 4">
            <a:extLst>
              <a:ext uri="{FF2B5EF4-FFF2-40B4-BE49-F238E27FC236}">
                <a16:creationId xmlns:a16="http://schemas.microsoft.com/office/drawing/2014/main" id="{8AEE519C-EC7D-5AF5-D618-33F5D62432E7}"/>
              </a:ext>
            </a:extLst>
          </p:cNvPr>
          <p:cNvSpPr>
            <a:spLocks noGrp="1"/>
          </p:cNvSpPr>
          <p:nvPr>
            <p:ph sz="quarter" idx="18"/>
          </p:nvPr>
        </p:nvSpPr>
        <p:spPr>
          <a:xfrm>
            <a:off x="6468809" y="1603903"/>
            <a:ext cx="3132392" cy="3544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Rectangle 5">
            <a:extLst>
              <a:ext uri="{FF2B5EF4-FFF2-40B4-BE49-F238E27FC236}">
                <a16:creationId xmlns:a16="http://schemas.microsoft.com/office/drawing/2014/main" id="{B88C198B-21D4-4433-F4CF-F465A5B93BBC}"/>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064550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rsraksts, saturs, L attēls">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EDC50478-270C-F795-F2E5-9FC3BCE0292D}"/>
              </a:ext>
            </a:extLst>
          </p:cNvPr>
          <p:cNvSpPr>
            <a:spLocks noGrp="1"/>
          </p:cNvSpPr>
          <p:nvPr>
            <p:ph sz="quarter" idx="20" hasCustomPrompt="1"/>
          </p:nvPr>
        </p:nvSpPr>
        <p:spPr>
          <a:xfrm>
            <a:off x="3877844" y="0"/>
            <a:ext cx="6276840"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24" name="Rectangle 23">
            <a:extLst>
              <a:ext uri="{FF2B5EF4-FFF2-40B4-BE49-F238E27FC236}">
                <a16:creationId xmlns:a16="http://schemas.microsoft.com/office/drawing/2014/main" id="{3A31231F-B359-EFE8-AC35-6FD47C770638}"/>
              </a:ext>
            </a:extLst>
          </p:cNvPr>
          <p:cNvSpPr/>
          <p:nvPr userDrawn="1"/>
        </p:nvSpPr>
        <p:spPr>
          <a:xfrm>
            <a:off x="9018" y="0"/>
            <a:ext cx="183600" cy="5715000"/>
          </a:xfrm>
          <a:prstGeom prst="rect">
            <a:avLst/>
          </a:prstGeom>
          <a:solidFill>
            <a:srgbClr val="4A7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Text Placeholder 11">
            <a:extLst>
              <a:ext uri="{FF2B5EF4-FFF2-40B4-BE49-F238E27FC236}">
                <a16:creationId xmlns:a16="http://schemas.microsoft.com/office/drawing/2014/main" id="{2291D92B-7E49-475F-A908-FF1ADA9BB249}"/>
              </a:ext>
            </a:extLst>
          </p:cNvPr>
          <p:cNvSpPr>
            <a:spLocks noGrp="1"/>
          </p:cNvSpPr>
          <p:nvPr>
            <p:ph type="body" sz="quarter" idx="17" hasCustomPrompt="1"/>
          </p:nvPr>
        </p:nvSpPr>
        <p:spPr>
          <a:xfrm>
            <a:off x="3860800" y="5547733"/>
            <a:ext cx="2678002" cy="167267"/>
          </a:xfrm>
        </p:spPr>
        <p:txBody>
          <a:bodyPr>
            <a:noAutofit/>
          </a:bodyPr>
          <a:lstStyle>
            <a:lvl1pPr marL="0" indent="0" algn="l">
              <a:buNone/>
              <a:defRPr sz="500"/>
            </a:lvl1pPr>
          </a:lstStyle>
          <a:p>
            <a:pPr lvl="0"/>
            <a:r>
              <a:rPr lang="lv-LV"/>
              <a:t>FOTO vai  ATTĒLS: Autors</a:t>
            </a:r>
          </a:p>
        </p:txBody>
      </p:sp>
      <p:sp>
        <p:nvSpPr>
          <p:cNvPr id="2" name="Title 1">
            <a:extLst>
              <a:ext uri="{FF2B5EF4-FFF2-40B4-BE49-F238E27FC236}">
                <a16:creationId xmlns:a16="http://schemas.microsoft.com/office/drawing/2014/main" id="{CEE0F5F2-F7C9-F208-C10F-7E447C5D8394}"/>
              </a:ext>
            </a:extLst>
          </p:cNvPr>
          <p:cNvSpPr>
            <a:spLocks noGrp="1"/>
          </p:cNvSpPr>
          <p:nvPr>
            <p:ph type="title" hasCustomPrompt="1"/>
          </p:nvPr>
        </p:nvSpPr>
        <p:spPr>
          <a:xfrm>
            <a:off x="555228" y="371474"/>
            <a:ext cx="3132392" cy="1036373"/>
          </a:xfrm>
        </p:spPr>
        <p:txBody>
          <a:bodyPr>
            <a:noAutofit/>
          </a:bodyPr>
          <a:lstStyle>
            <a:lvl1pPr>
              <a:defRPr sz="2400" b="1"/>
            </a:lvl1pPr>
          </a:lstStyle>
          <a:p>
            <a:r>
              <a:rPr lang="lv-LV"/>
              <a:t>Klikšķini un ieraksti savu virsrakstu</a:t>
            </a:r>
            <a:endParaRPr lang="en-US"/>
          </a:p>
        </p:txBody>
      </p:sp>
      <p:sp>
        <p:nvSpPr>
          <p:cNvPr id="7" name="Content Placeholder 6">
            <a:extLst>
              <a:ext uri="{FF2B5EF4-FFF2-40B4-BE49-F238E27FC236}">
                <a16:creationId xmlns:a16="http://schemas.microsoft.com/office/drawing/2014/main" id="{B51E2B5F-AF45-7CA6-F80F-1DE3DF4BABEB}"/>
              </a:ext>
            </a:extLst>
          </p:cNvPr>
          <p:cNvSpPr>
            <a:spLocks noGrp="1"/>
          </p:cNvSpPr>
          <p:nvPr>
            <p:ph sz="quarter" idx="18"/>
          </p:nvPr>
        </p:nvSpPr>
        <p:spPr>
          <a:xfrm>
            <a:off x="555624" y="1603903"/>
            <a:ext cx="3131995" cy="3544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1271914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ttēls, 3 x saturs">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49BF11C-EF3D-7A61-F535-7A8855F29BF9}"/>
              </a:ext>
            </a:extLst>
          </p:cNvPr>
          <p:cNvSpPr>
            <a:spLocks noGrp="1"/>
          </p:cNvSpPr>
          <p:nvPr>
            <p:ph sz="quarter" idx="24" hasCustomPrompt="1"/>
          </p:nvPr>
        </p:nvSpPr>
        <p:spPr>
          <a:xfrm>
            <a:off x="7802659" y="1602312"/>
            <a:ext cx="1797989" cy="3544888"/>
          </a:xfrm>
        </p:spPr>
        <p:txBody>
          <a:bodyPr/>
          <a:lstStyle>
            <a:lvl1pPr>
              <a:defRPr/>
            </a:lvl1pPr>
          </a:lstStyle>
          <a:p>
            <a:pPr lvl="0"/>
            <a:r>
              <a:rPr lang="lv-LV"/>
              <a:t>Ievieto savu saturu</a:t>
            </a:r>
          </a:p>
        </p:txBody>
      </p:sp>
      <p:sp>
        <p:nvSpPr>
          <p:cNvPr id="3" name="Content Placeholder 2">
            <a:extLst>
              <a:ext uri="{FF2B5EF4-FFF2-40B4-BE49-F238E27FC236}">
                <a16:creationId xmlns:a16="http://schemas.microsoft.com/office/drawing/2014/main" id="{4D457771-197E-211D-3724-E5C809BA7969}"/>
              </a:ext>
            </a:extLst>
          </p:cNvPr>
          <p:cNvSpPr>
            <a:spLocks noGrp="1"/>
          </p:cNvSpPr>
          <p:nvPr>
            <p:ph sz="quarter" idx="22" hasCustomPrompt="1"/>
          </p:nvPr>
        </p:nvSpPr>
        <p:spPr>
          <a:xfrm>
            <a:off x="3887933" y="1602312"/>
            <a:ext cx="1797989" cy="3544888"/>
          </a:xfrm>
        </p:spPr>
        <p:txBody>
          <a:bodyPr/>
          <a:lstStyle>
            <a:lvl1pPr>
              <a:defRPr/>
            </a:lvl1pPr>
          </a:lstStyle>
          <a:p>
            <a:pPr lvl="0"/>
            <a:r>
              <a:rPr lang="lv-LV"/>
              <a:t>Ievieto savu saturu</a:t>
            </a:r>
          </a:p>
        </p:txBody>
      </p:sp>
      <p:sp>
        <p:nvSpPr>
          <p:cNvPr id="2" name="Content Placeholder 5">
            <a:extLst>
              <a:ext uri="{FF2B5EF4-FFF2-40B4-BE49-F238E27FC236}">
                <a16:creationId xmlns:a16="http://schemas.microsoft.com/office/drawing/2014/main" id="{28AD4D30-2FED-2F80-E7A7-BCF6AE24B90D}"/>
              </a:ext>
            </a:extLst>
          </p:cNvPr>
          <p:cNvSpPr>
            <a:spLocks noGrp="1"/>
          </p:cNvSpPr>
          <p:nvPr>
            <p:ph sz="quarter" idx="21" hasCustomPrompt="1"/>
          </p:nvPr>
        </p:nvSpPr>
        <p:spPr>
          <a:xfrm>
            <a:off x="-1" y="1"/>
            <a:ext cx="3699847"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15" name="Title 1">
            <a:extLst>
              <a:ext uri="{FF2B5EF4-FFF2-40B4-BE49-F238E27FC236}">
                <a16:creationId xmlns:a16="http://schemas.microsoft.com/office/drawing/2014/main" id="{C58D37F1-6EAA-6D2A-441C-0EE46384B195}"/>
              </a:ext>
            </a:extLst>
          </p:cNvPr>
          <p:cNvSpPr>
            <a:spLocks noGrp="1"/>
          </p:cNvSpPr>
          <p:nvPr>
            <p:ph type="title" hasCustomPrompt="1"/>
          </p:nvPr>
        </p:nvSpPr>
        <p:spPr>
          <a:xfrm>
            <a:off x="3896389" y="371474"/>
            <a:ext cx="5706399" cy="1036373"/>
          </a:xfrm>
        </p:spPr>
        <p:txBody>
          <a:bodyPr>
            <a:noAutofit/>
          </a:bodyPr>
          <a:lstStyle>
            <a:lvl1pPr>
              <a:defRPr sz="3200" b="1"/>
            </a:lvl1pPr>
          </a:lstStyle>
          <a:p>
            <a:r>
              <a:rPr lang="lv-LV"/>
              <a:t>Ieraksti savu virsrakstu</a:t>
            </a:r>
            <a:endParaRPr lang="en-US"/>
          </a:p>
        </p:txBody>
      </p:sp>
      <p:sp>
        <p:nvSpPr>
          <p:cNvPr id="4" name="Text Placeholder 11">
            <a:extLst>
              <a:ext uri="{FF2B5EF4-FFF2-40B4-BE49-F238E27FC236}">
                <a16:creationId xmlns:a16="http://schemas.microsoft.com/office/drawing/2014/main" id="{0ADED8FD-801C-B891-298C-69E041CBD078}"/>
              </a:ext>
            </a:extLst>
          </p:cNvPr>
          <p:cNvSpPr>
            <a:spLocks noGrp="1"/>
          </p:cNvSpPr>
          <p:nvPr>
            <p:ph type="body" sz="quarter" idx="17" hasCustomPrompt="1"/>
          </p:nvPr>
        </p:nvSpPr>
        <p:spPr>
          <a:xfrm>
            <a:off x="0" y="5547732"/>
            <a:ext cx="2678002" cy="167267"/>
          </a:xfrm>
        </p:spPr>
        <p:txBody>
          <a:bodyPr>
            <a:noAutofit/>
          </a:bodyPr>
          <a:lstStyle>
            <a:lvl1pPr marL="0" indent="0" algn="l">
              <a:buNone/>
              <a:defRPr sz="500"/>
            </a:lvl1pPr>
          </a:lstStyle>
          <a:p>
            <a:pPr lvl="0"/>
            <a:r>
              <a:rPr lang="lv-LV"/>
              <a:t>FOTO vai  ATTĒLS: Autors</a:t>
            </a:r>
          </a:p>
        </p:txBody>
      </p:sp>
      <p:sp>
        <p:nvSpPr>
          <p:cNvPr id="13" name="Slide Number Placeholder 6">
            <a:extLst>
              <a:ext uri="{FF2B5EF4-FFF2-40B4-BE49-F238E27FC236}">
                <a16:creationId xmlns:a16="http://schemas.microsoft.com/office/drawing/2014/main" id="{CE1A32D4-74B5-5772-ED56-BC274FFC34D9}"/>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5" name="Content Placeholder 2">
            <a:extLst>
              <a:ext uri="{FF2B5EF4-FFF2-40B4-BE49-F238E27FC236}">
                <a16:creationId xmlns:a16="http://schemas.microsoft.com/office/drawing/2014/main" id="{3B4DE025-D8E7-DB5A-1400-58EDE85E2F41}"/>
              </a:ext>
            </a:extLst>
          </p:cNvPr>
          <p:cNvSpPr>
            <a:spLocks noGrp="1"/>
          </p:cNvSpPr>
          <p:nvPr>
            <p:ph sz="quarter" idx="23" hasCustomPrompt="1"/>
          </p:nvPr>
        </p:nvSpPr>
        <p:spPr>
          <a:xfrm>
            <a:off x="5845296" y="1602312"/>
            <a:ext cx="1797989" cy="3544888"/>
          </a:xfrm>
        </p:spPr>
        <p:txBody>
          <a:bodyPr/>
          <a:lstStyle>
            <a:lvl1pPr>
              <a:defRPr/>
            </a:lvl1pPr>
          </a:lstStyle>
          <a:p>
            <a:pPr lvl="0"/>
            <a:r>
              <a:rPr lang="lv-LV"/>
              <a:t>Ievieto savu saturu</a:t>
            </a:r>
          </a:p>
        </p:txBody>
      </p:sp>
      <p:sp>
        <p:nvSpPr>
          <p:cNvPr id="7" name="Rectangle 6">
            <a:extLst>
              <a:ext uri="{FF2B5EF4-FFF2-40B4-BE49-F238E27FC236}">
                <a16:creationId xmlns:a16="http://schemas.microsoft.com/office/drawing/2014/main" id="{3BD6DF5A-7518-6386-BDD2-6199EDD02F40}"/>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878730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x saturs, attēls">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918FD63-1703-ED0B-726A-8E7B9D73CDD9}"/>
              </a:ext>
            </a:extLst>
          </p:cNvPr>
          <p:cNvSpPr>
            <a:spLocks noGrp="1"/>
          </p:cNvSpPr>
          <p:nvPr>
            <p:ph sz="quarter" idx="22" hasCustomPrompt="1"/>
          </p:nvPr>
        </p:nvSpPr>
        <p:spPr>
          <a:xfrm>
            <a:off x="525839" y="1603507"/>
            <a:ext cx="1797989" cy="3544888"/>
          </a:xfrm>
        </p:spPr>
        <p:txBody>
          <a:bodyPr/>
          <a:lstStyle>
            <a:lvl1pPr>
              <a:defRPr/>
            </a:lvl1pPr>
          </a:lstStyle>
          <a:p>
            <a:pPr lvl="0"/>
            <a:r>
              <a:rPr lang="lv-LV"/>
              <a:t>Ievieto savu saturu</a:t>
            </a:r>
          </a:p>
        </p:txBody>
      </p:sp>
      <p:sp>
        <p:nvSpPr>
          <p:cNvPr id="3" name="Content Placeholder 2">
            <a:extLst>
              <a:ext uri="{FF2B5EF4-FFF2-40B4-BE49-F238E27FC236}">
                <a16:creationId xmlns:a16="http://schemas.microsoft.com/office/drawing/2014/main" id="{0DEB08E6-EA0B-428C-FED9-5D7E20FFECEA}"/>
              </a:ext>
            </a:extLst>
          </p:cNvPr>
          <p:cNvSpPr>
            <a:spLocks noGrp="1"/>
          </p:cNvSpPr>
          <p:nvPr>
            <p:ph sz="quarter" idx="24" hasCustomPrompt="1"/>
          </p:nvPr>
        </p:nvSpPr>
        <p:spPr>
          <a:xfrm>
            <a:off x="4440565" y="1603507"/>
            <a:ext cx="1797989" cy="3544888"/>
          </a:xfrm>
        </p:spPr>
        <p:txBody>
          <a:bodyPr/>
          <a:lstStyle>
            <a:lvl1pPr>
              <a:defRPr/>
            </a:lvl1pPr>
          </a:lstStyle>
          <a:p>
            <a:pPr lvl="0"/>
            <a:r>
              <a:rPr lang="lv-LV"/>
              <a:t>Ievieto savu saturu</a:t>
            </a:r>
          </a:p>
        </p:txBody>
      </p:sp>
      <p:sp>
        <p:nvSpPr>
          <p:cNvPr id="6" name="Content Placeholder 2">
            <a:extLst>
              <a:ext uri="{FF2B5EF4-FFF2-40B4-BE49-F238E27FC236}">
                <a16:creationId xmlns:a16="http://schemas.microsoft.com/office/drawing/2014/main" id="{7E5168C0-1EAA-37B6-ED7A-16BEA518E29B}"/>
              </a:ext>
            </a:extLst>
          </p:cNvPr>
          <p:cNvSpPr>
            <a:spLocks noGrp="1"/>
          </p:cNvSpPr>
          <p:nvPr>
            <p:ph sz="quarter" idx="23" hasCustomPrompt="1"/>
          </p:nvPr>
        </p:nvSpPr>
        <p:spPr>
          <a:xfrm>
            <a:off x="2483202" y="1603507"/>
            <a:ext cx="1797989" cy="3544888"/>
          </a:xfrm>
        </p:spPr>
        <p:txBody>
          <a:bodyPr/>
          <a:lstStyle>
            <a:lvl1pPr>
              <a:defRPr/>
            </a:lvl1pPr>
          </a:lstStyle>
          <a:p>
            <a:pPr lvl="0"/>
            <a:r>
              <a:rPr lang="lv-LV"/>
              <a:t>Ievieto savu saturu</a:t>
            </a:r>
          </a:p>
        </p:txBody>
      </p:sp>
      <p:sp>
        <p:nvSpPr>
          <p:cNvPr id="2" name="Content Placeholder 5">
            <a:extLst>
              <a:ext uri="{FF2B5EF4-FFF2-40B4-BE49-F238E27FC236}">
                <a16:creationId xmlns:a16="http://schemas.microsoft.com/office/drawing/2014/main" id="{BEB2036B-D70B-0AFC-B2A6-76F427D13324}"/>
              </a:ext>
            </a:extLst>
          </p:cNvPr>
          <p:cNvSpPr>
            <a:spLocks noGrp="1"/>
          </p:cNvSpPr>
          <p:nvPr>
            <p:ph sz="quarter" idx="21" hasCustomPrompt="1"/>
          </p:nvPr>
        </p:nvSpPr>
        <p:spPr>
          <a:xfrm>
            <a:off x="6454552" y="0"/>
            <a:ext cx="3699847" cy="5715000"/>
          </a:xfrm>
        </p:spPr>
        <p:txBody>
          <a:bodyPr wrap="square" tIns="1764000" anchor="t" anchorCtr="1">
            <a:normAutofit/>
          </a:bodyPr>
          <a:lstStyle>
            <a:lvl1pPr marL="0" indent="0" algn="ctr">
              <a:buNone/>
              <a:defRPr sz="140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                                                            vai citu saturu</a:t>
            </a:r>
          </a:p>
        </p:txBody>
      </p:sp>
      <p:sp>
        <p:nvSpPr>
          <p:cNvPr id="15" name="Title 1">
            <a:extLst>
              <a:ext uri="{FF2B5EF4-FFF2-40B4-BE49-F238E27FC236}">
                <a16:creationId xmlns:a16="http://schemas.microsoft.com/office/drawing/2014/main" id="{C58D37F1-6EAA-6D2A-441C-0EE46384B195}"/>
              </a:ext>
            </a:extLst>
          </p:cNvPr>
          <p:cNvSpPr>
            <a:spLocks noGrp="1"/>
          </p:cNvSpPr>
          <p:nvPr>
            <p:ph type="title" hasCustomPrompt="1"/>
          </p:nvPr>
        </p:nvSpPr>
        <p:spPr>
          <a:xfrm>
            <a:off x="542136" y="371474"/>
            <a:ext cx="5733594" cy="1036373"/>
          </a:xfrm>
        </p:spPr>
        <p:txBody>
          <a:bodyPr>
            <a:noAutofit/>
          </a:bodyPr>
          <a:lstStyle>
            <a:lvl1pPr>
              <a:defRPr sz="3200" b="1"/>
            </a:lvl1pPr>
          </a:lstStyle>
          <a:p>
            <a:r>
              <a:rPr lang="lv-LV"/>
              <a:t>Ieraksti savu virsrakstu</a:t>
            </a:r>
            <a:endParaRPr lang="en-US"/>
          </a:p>
        </p:txBody>
      </p:sp>
      <p:sp>
        <p:nvSpPr>
          <p:cNvPr id="4" name="Text Placeholder 11">
            <a:extLst>
              <a:ext uri="{FF2B5EF4-FFF2-40B4-BE49-F238E27FC236}">
                <a16:creationId xmlns:a16="http://schemas.microsoft.com/office/drawing/2014/main" id="{0ADED8FD-801C-B891-298C-69E041CBD078}"/>
              </a:ext>
            </a:extLst>
          </p:cNvPr>
          <p:cNvSpPr>
            <a:spLocks noGrp="1"/>
          </p:cNvSpPr>
          <p:nvPr>
            <p:ph type="body" sz="quarter" idx="17" hasCustomPrompt="1"/>
          </p:nvPr>
        </p:nvSpPr>
        <p:spPr>
          <a:xfrm>
            <a:off x="6461467" y="5547733"/>
            <a:ext cx="2678002" cy="167267"/>
          </a:xfrm>
        </p:spPr>
        <p:txBody>
          <a:bodyPr>
            <a:noAutofit/>
          </a:bodyPr>
          <a:lstStyle>
            <a:lvl1pPr marL="0" indent="0" algn="l">
              <a:buNone/>
              <a:defRPr sz="500"/>
            </a:lvl1pPr>
          </a:lstStyle>
          <a:p>
            <a:pPr lvl="0"/>
            <a:r>
              <a:rPr lang="lv-LV"/>
              <a:t>FOTO vai  ATTĒLS: Autors</a:t>
            </a:r>
          </a:p>
        </p:txBody>
      </p:sp>
      <p:sp>
        <p:nvSpPr>
          <p:cNvPr id="7" name="Rectangle 6">
            <a:extLst>
              <a:ext uri="{FF2B5EF4-FFF2-40B4-BE49-F238E27FC236}">
                <a16:creationId xmlns:a16="http://schemas.microsoft.com/office/drawing/2014/main" id="{5C360913-5895-AD41-AF7A-5CD87FDA735E}"/>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968043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 saturs">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981A68D-9B23-54A2-F1B8-74A76F473B2F}"/>
              </a:ext>
            </a:extLst>
          </p:cNvPr>
          <p:cNvSpPr>
            <a:spLocks noGrp="1"/>
          </p:cNvSpPr>
          <p:nvPr>
            <p:ph sz="quarter" idx="16" hasCustomPrompt="1"/>
          </p:nvPr>
        </p:nvSpPr>
        <p:spPr>
          <a:xfrm>
            <a:off x="552935" y="381793"/>
            <a:ext cx="9047714" cy="4766470"/>
          </a:xfrm>
        </p:spPr>
        <p:txBody>
          <a:bodyPr/>
          <a:lstStyle>
            <a:lvl1pPr>
              <a:defRPr/>
            </a:lvl1pPr>
          </a:lstStyle>
          <a:p>
            <a:pPr lvl="0"/>
            <a:r>
              <a:rPr lang="lv-LV"/>
              <a:t>Ievieto savu tekstu vai citu saturu</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p>
        </p:txBody>
      </p:sp>
      <p:sp>
        <p:nvSpPr>
          <p:cNvPr id="10" name="Slide Number Placeholder 6">
            <a:extLst>
              <a:ext uri="{FF2B5EF4-FFF2-40B4-BE49-F238E27FC236}">
                <a16:creationId xmlns:a16="http://schemas.microsoft.com/office/drawing/2014/main" id="{DA7EF926-D138-76C0-39EC-4AAAE69BC5AE}"/>
              </a:ext>
            </a:extLst>
          </p:cNvPr>
          <p:cNvSpPr>
            <a:spLocks noGrp="1"/>
          </p:cNvSpPr>
          <p:nvPr>
            <p:ph type="sldNum" sz="quarter" idx="12"/>
          </p:nvPr>
        </p:nvSpPr>
        <p:spPr>
          <a:xfrm flipH="1">
            <a:off x="9138154" y="5296959"/>
            <a:ext cx="464144" cy="304271"/>
          </a:xfrm>
        </p:spPr>
        <p:txBody>
          <a:bodyPr/>
          <a:lstStyle/>
          <a:p>
            <a:fld id="{08035B08-6F86-4953-B546-DDB239ED7605}" type="slidenum">
              <a:rPr lang="lv-LV" smtClean="0"/>
              <a:t>‹#›</a:t>
            </a:fld>
            <a:endParaRPr lang="lv-LV"/>
          </a:p>
        </p:txBody>
      </p:sp>
      <p:sp>
        <p:nvSpPr>
          <p:cNvPr id="2" name="Rectangle 1">
            <a:extLst>
              <a:ext uri="{FF2B5EF4-FFF2-40B4-BE49-F238E27FC236}">
                <a16:creationId xmlns:a16="http://schemas.microsoft.com/office/drawing/2014/main" id="{0D0A97D7-32AF-1C32-5ACF-E68C84A120E7}"/>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242156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itāts">
    <p:bg>
      <p:bgPr>
        <a:solidFill>
          <a:srgbClr val="29702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38849" y="1099723"/>
            <a:ext cx="7606338" cy="3701291"/>
          </a:xfrm>
          <a:ln w="15875">
            <a:noFill/>
            <a:extLst>
              <a:ext uri="{C807C97D-BFC1-408E-A445-0C87EB9F89A2}">
                <ask:lineSketchStyleProps xmlns:ask="http://schemas.microsoft.com/office/drawing/2018/sketchyshapes" sd="1219033472">
                  <a:custGeom>
                    <a:avLst/>
                    <a:gdLst>
                      <a:gd name="connsiteX0" fmla="*/ 0 w 7315366"/>
                      <a:gd name="connsiteY0" fmla="*/ 0 h 3209105"/>
                      <a:gd name="connsiteX1" fmla="*/ 738187 w 7315366"/>
                      <a:gd name="connsiteY1" fmla="*/ 0 h 3209105"/>
                      <a:gd name="connsiteX2" fmla="*/ 1549528 w 7315366"/>
                      <a:gd name="connsiteY2" fmla="*/ 0 h 3209105"/>
                      <a:gd name="connsiteX3" fmla="*/ 2068253 w 7315366"/>
                      <a:gd name="connsiteY3" fmla="*/ 0 h 3209105"/>
                      <a:gd name="connsiteX4" fmla="*/ 2806440 w 7315366"/>
                      <a:gd name="connsiteY4" fmla="*/ 0 h 3209105"/>
                      <a:gd name="connsiteX5" fmla="*/ 3325166 w 7315366"/>
                      <a:gd name="connsiteY5" fmla="*/ 0 h 3209105"/>
                      <a:gd name="connsiteX6" fmla="*/ 3990200 w 7315366"/>
                      <a:gd name="connsiteY6" fmla="*/ 0 h 3209105"/>
                      <a:gd name="connsiteX7" fmla="*/ 4728387 w 7315366"/>
                      <a:gd name="connsiteY7" fmla="*/ 0 h 3209105"/>
                      <a:gd name="connsiteX8" fmla="*/ 5173959 w 7315366"/>
                      <a:gd name="connsiteY8" fmla="*/ 0 h 3209105"/>
                      <a:gd name="connsiteX9" fmla="*/ 5619531 w 7315366"/>
                      <a:gd name="connsiteY9" fmla="*/ 0 h 3209105"/>
                      <a:gd name="connsiteX10" fmla="*/ 6430872 w 7315366"/>
                      <a:gd name="connsiteY10" fmla="*/ 0 h 3209105"/>
                      <a:gd name="connsiteX11" fmla="*/ 7315366 w 7315366"/>
                      <a:gd name="connsiteY11" fmla="*/ 0 h 3209105"/>
                      <a:gd name="connsiteX12" fmla="*/ 7315366 w 7315366"/>
                      <a:gd name="connsiteY12" fmla="*/ 545548 h 3209105"/>
                      <a:gd name="connsiteX13" fmla="*/ 7315366 w 7315366"/>
                      <a:gd name="connsiteY13" fmla="*/ 1155278 h 3209105"/>
                      <a:gd name="connsiteX14" fmla="*/ 7315366 w 7315366"/>
                      <a:gd name="connsiteY14" fmla="*/ 1829190 h 3209105"/>
                      <a:gd name="connsiteX15" fmla="*/ 7315366 w 7315366"/>
                      <a:gd name="connsiteY15" fmla="*/ 2406829 h 3209105"/>
                      <a:gd name="connsiteX16" fmla="*/ 7315366 w 7315366"/>
                      <a:gd name="connsiteY16" fmla="*/ 3209105 h 3209105"/>
                      <a:gd name="connsiteX17" fmla="*/ 6869794 w 7315366"/>
                      <a:gd name="connsiteY17" fmla="*/ 3209105 h 3209105"/>
                      <a:gd name="connsiteX18" fmla="*/ 6058453 w 7315366"/>
                      <a:gd name="connsiteY18" fmla="*/ 3209105 h 3209105"/>
                      <a:gd name="connsiteX19" fmla="*/ 5320266 w 7315366"/>
                      <a:gd name="connsiteY19" fmla="*/ 3209105 h 3209105"/>
                      <a:gd name="connsiteX20" fmla="*/ 4582079 w 7315366"/>
                      <a:gd name="connsiteY20" fmla="*/ 3209105 h 3209105"/>
                      <a:gd name="connsiteX21" fmla="*/ 3843892 w 7315366"/>
                      <a:gd name="connsiteY21" fmla="*/ 3209105 h 3209105"/>
                      <a:gd name="connsiteX22" fmla="*/ 3325166 w 7315366"/>
                      <a:gd name="connsiteY22" fmla="*/ 3209105 h 3209105"/>
                      <a:gd name="connsiteX23" fmla="*/ 2513826 w 7315366"/>
                      <a:gd name="connsiteY23" fmla="*/ 3209105 h 3209105"/>
                      <a:gd name="connsiteX24" fmla="*/ 1848792 w 7315366"/>
                      <a:gd name="connsiteY24" fmla="*/ 3209105 h 3209105"/>
                      <a:gd name="connsiteX25" fmla="*/ 1403220 w 7315366"/>
                      <a:gd name="connsiteY25" fmla="*/ 3209105 h 3209105"/>
                      <a:gd name="connsiteX26" fmla="*/ 738187 w 7315366"/>
                      <a:gd name="connsiteY26" fmla="*/ 3209105 h 3209105"/>
                      <a:gd name="connsiteX27" fmla="*/ 0 w 7315366"/>
                      <a:gd name="connsiteY27" fmla="*/ 3209105 h 3209105"/>
                      <a:gd name="connsiteX28" fmla="*/ 0 w 7315366"/>
                      <a:gd name="connsiteY28" fmla="*/ 2599375 h 3209105"/>
                      <a:gd name="connsiteX29" fmla="*/ 0 w 7315366"/>
                      <a:gd name="connsiteY29" fmla="*/ 1893372 h 3209105"/>
                      <a:gd name="connsiteX30" fmla="*/ 0 w 7315366"/>
                      <a:gd name="connsiteY30" fmla="*/ 1187369 h 3209105"/>
                      <a:gd name="connsiteX31" fmla="*/ 0 w 7315366"/>
                      <a:gd name="connsiteY31" fmla="*/ 0 h 320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315366" h="3209105" fill="none" extrusionOk="0">
                        <a:moveTo>
                          <a:pt x="0" y="0"/>
                        </a:moveTo>
                        <a:cubicBezTo>
                          <a:pt x="244151" y="1508"/>
                          <a:pt x="571544" y="3827"/>
                          <a:pt x="738187" y="0"/>
                        </a:cubicBezTo>
                        <a:cubicBezTo>
                          <a:pt x="904830" y="-3827"/>
                          <a:pt x="1355658" y="-28811"/>
                          <a:pt x="1549528" y="0"/>
                        </a:cubicBezTo>
                        <a:cubicBezTo>
                          <a:pt x="1743398" y="28811"/>
                          <a:pt x="1958093" y="20682"/>
                          <a:pt x="2068253" y="0"/>
                        </a:cubicBezTo>
                        <a:cubicBezTo>
                          <a:pt x="2178414" y="-20682"/>
                          <a:pt x="2633005" y="-7763"/>
                          <a:pt x="2806440" y="0"/>
                        </a:cubicBezTo>
                        <a:cubicBezTo>
                          <a:pt x="2979875" y="7763"/>
                          <a:pt x="3125419" y="9969"/>
                          <a:pt x="3325166" y="0"/>
                        </a:cubicBezTo>
                        <a:cubicBezTo>
                          <a:pt x="3524913" y="-9969"/>
                          <a:pt x="3797745" y="1905"/>
                          <a:pt x="3990200" y="0"/>
                        </a:cubicBezTo>
                        <a:cubicBezTo>
                          <a:pt x="4182655" y="-1905"/>
                          <a:pt x="4562617" y="-27436"/>
                          <a:pt x="4728387" y="0"/>
                        </a:cubicBezTo>
                        <a:cubicBezTo>
                          <a:pt x="4894157" y="27436"/>
                          <a:pt x="5053138" y="6833"/>
                          <a:pt x="5173959" y="0"/>
                        </a:cubicBezTo>
                        <a:cubicBezTo>
                          <a:pt x="5294780" y="-6833"/>
                          <a:pt x="5520988" y="-3964"/>
                          <a:pt x="5619531" y="0"/>
                        </a:cubicBezTo>
                        <a:cubicBezTo>
                          <a:pt x="5718074" y="3964"/>
                          <a:pt x="6066558" y="19036"/>
                          <a:pt x="6430872" y="0"/>
                        </a:cubicBezTo>
                        <a:cubicBezTo>
                          <a:pt x="6795186" y="-19036"/>
                          <a:pt x="7037655" y="-13725"/>
                          <a:pt x="7315366" y="0"/>
                        </a:cubicBezTo>
                        <a:cubicBezTo>
                          <a:pt x="7291389" y="193439"/>
                          <a:pt x="7300154" y="305548"/>
                          <a:pt x="7315366" y="545548"/>
                        </a:cubicBezTo>
                        <a:cubicBezTo>
                          <a:pt x="7330578" y="785548"/>
                          <a:pt x="7291511" y="901456"/>
                          <a:pt x="7315366" y="1155278"/>
                        </a:cubicBezTo>
                        <a:cubicBezTo>
                          <a:pt x="7339222" y="1409100"/>
                          <a:pt x="7331818" y="1548829"/>
                          <a:pt x="7315366" y="1829190"/>
                        </a:cubicBezTo>
                        <a:cubicBezTo>
                          <a:pt x="7298914" y="2109551"/>
                          <a:pt x="7329712" y="2259705"/>
                          <a:pt x="7315366" y="2406829"/>
                        </a:cubicBezTo>
                        <a:cubicBezTo>
                          <a:pt x="7301020" y="2553953"/>
                          <a:pt x="7333314" y="2944653"/>
                          <a:pt x="7315366" y="3209105"/>
                        </a:cubicBezTo>
                        <a:cubicBezTo>
                          <a:pt x="7221266" y="3221374"/>
                          <a:pt x="7025308" y="3223755"/>
                          <a:pt x="6869794" y="3209105"/>
                        </a:cubicBezTo>
                        <a:cubicBezTo>
                          <a:pt x="6714280" y="3194455"/>
                          <a:pt x="6417947" y="3198413"/>
                          <a:pt x="6058453" y="3209105"/>
                        </a:cubicBezTo>
                        <a:cubicBezTo>
                          <a:pt x="5698959" y="3219797"/>
                          <a:pt x="5672774" y="3195501"/>
                          <a:pt x="5320266" y="3209105"/>
                        </a:cubicBezTo>
                        <a:cubicBezTo>
                          <a:pt x="4967758" y="3222709"/>
                          <a:pt x="4784970" y="3174066"/>
                          <a:pt x="4582079" y="3209105"/>
                        </a:cubicBezTo>
                        <a:cubicBezTo>
                          <a:pt x="4379188" y="3244144"/>
                          <a:pt x="4127931" y="3237762"/>
                          <a:pt x="3843892" y="3209105"/>
                        </a:cubicBezTo>
                        <a:cubicBezTo>
                          <a:pt x="3559853" y="3180448"/>
                          <a:pt x="3498366" y="3215942"/>
                          <a:pt x="3325166" y="3209105"/>
                        </a:cubicBezTo>
                        <a:cubicBezTo>
                          <a:pt x="3151966" y="3202268"/>
                          <a:pt x="2751567" y="3171483"/>
                          <a:pt x="2513826" y="3209105"/>
                        </a:cubicBezTo>
                        <a:cubicBezTo>
                          <a:pt x="2276085" y="3246727"/>
                          <a:pt x="1997853" y="3192034"/>
                          <a:pt x="1848792" y="3209105"/>
                        </a:cubicBezTo>
                        <a:cubicBezTo>
                          <a:pt x="1699731" y="3226176"/>
                          <a:pt x="1557121" y="3214388"/>
                          <a:pt x="1403220" y="3209105"/>
                        </a:cubicBezTo>
                        <a:cubicBezTo>
                          <a:pt x="1249319" y="3203822"/>
                          <a:pt x="948431" y="3238438"/>
                          <a:pt x="738187" y="3209105"/>
                        </a:cubicBezTo>
                        <a:cubicBezTo>
                          <a:pt x="527943" y="3179772"/>
                          <a:pt x="315252" y="3175152"/>
                          <a:pt x="0" y="3209105"/>
                        </a:cubicBezTo>
                        <a:cubicBezTo>
                          <a:pt x="-18687" y="3002300"/>
                          <a:pt x="20349" y="2788760"/>
                          <a:pt x="0" y="2599375"/>
                        </a:cubicBezTo>
                        <a:cubicBezTo>
                          <a:pt x="-20349" y="2409990"/>
                          <a:pt x="525" y="2181250"/>
                          <a:pt x="0" y="1893372"/>
                        </a:cubicBezTo>
                        <a:cubicBezTo>
                          <a:pt x="-525" y="1605494"/>
                          <a:pt x="16066" y="1432614"/>
                          <a:pt x="0" y="1187369"/>
                        </a:cubicBezTo>
                        <a:cubicBezTo>
                          <a:pt x="-16066" y="942124"/>
                          <a:pt x="-9907" y="438709"/>
                          <a:pt x="0" y="0"/>
                        </a:cubicBezTo>
                        <a:close/>
                      </a:path>
                      <a:path w="7315366" h="3209105" stroke="0" extrusionOk="0">
                        <a:moveTo>
                          <a:pt x="0" y="0"/>
                        </a:moveTo>
                        <a:cubicBezTo>
                          <a:pt x="295331" y="27413"/>
                          <a:pt x="314542" y="10197"/>
                          <a:pt x="591880" y="0"/>
                        </a:cubicBezTo>
                        <a:cubicBezTo>
                          <a:pt x="869218" y="-10197"/>
                          <a:pt x="887802" y="22186"/>
                          <a:pt x="1037452" y="0"/>
                        </a:cubicBezTo>
                        <a:cubicBezTo>
                          <a:pt x="1187102" y="-22186"/>
                          <a:pt x="1640458" y="29892"/>
                          <a:pt x="1848792" y="0"/>
                        </a:cubicBezTo>
                        <a:cubicBezTo>
                          <a:pt x="2057126" y="-29892"/>
                          <a:pt x="2214708" y="6379"/>
                          <a:pt x="2440672" y="0"/>
                        </a:cubicBezTo>
                        <a:cubicBezTo>
                          <a:pt x="2666636" y="-6379"/>
                          <a:pt x="2760252" y="-14489"/>
                          <a:pt x="3032552" y="0"/>
                        </a:cubicBezTo>
                        <a:cubicBezTo>
                          <a:pt x="3304852" y="14489"/>
                          <a:pt x="3510704" y="37636"/>
                          <a:pt x="3843892" y="0"/>
                        </a:cubicBezTo>
                        <a:cubicBezTo>
                          <a:pt x="4177080" y="-37636"/>
                          <a:pt x="4166430" y="6300"/>
                          <a:pt x="4362618" y="0"/>
                        </a:cubicBezTo>
                        <a:cubicBezTo>
                          <a:pt x="4558806" y="-6300"/>
                          <a:pt x="4955832" y="-2888"/>
                          <a:pt x="5173959" y="0"/>
                        </a:cubicBezTo>
                        <a:cubicBezTo>
                          <a:pt x="5392086" y="2888"/>
                          <a:pt x="5775362" y="10948"/>
                          <a:pt x="5985299" y="0"/>
                        </a:cubicBezTo>
                        <a:cubicBezTo>
                          <a:pt x="6195236" y="-10948"/>
                          <a:pt x="6327399" y="-16522"/>
                          <a:pt x="6650333" y="0"/>
                        </a:cubicBezTo>
                        <a:cubicBezTo>
                          <a:pt x="6973267" y="16522"/>
                          <a:pt x="7046837" y="-5616"/>
                          <a:pt x="7315366" y="0"/>
                        </a:cubicBezTo>
                        <a:cubicBezTo>
                          <a:pt x="7299311" y="229677"/>
                          <a:pt x="7329812" y="425859"/>
                          <a:pt x="7315366" y="609730"/>
                        </a:cubicBezTo>
                        <a:cubicBezTo>
                          <a:pt x="7300921" y="793601"/>
                          <a:pt x="7341560" y="954962"/>
                          <a:pt x="7315366" y="1155278"/>
                        </a:cubicBezTo>
                        <a:cubicBezTo>
                          <a:pt x="7289172" y="1355594"/>
                          <a:pt x="7314828" y="1484638"/>
                          <a:pt x="7315366" y="1797099"/>
                        </a:cubicBezTo>
                        <a:cubicBezTo>
                          <a:pt x="7315904" y="2109560"/>
                          <a:pt x="7312956" y="2142210"/>
                          <a:pt x="7315366" y="2438920"/>
                        </a:cubicBezTo>
                        <a:cubicBezTo>
                          <a:pt x="7317776" y="2735630"/>
                          <a:pt x="7290095" y="2919839"/>
                          <a:pt x="7315366" y="3209105"/>
                        </a:cubicBezTo>
                        <a:cubicBezTo>
                          <a:pt x="7100400" y="3244773"/>
                          <a:pt x="6888150" y="3232396"/>
                          <a:pt x="6577179" y="3209105"/>
                        </a:cubicBezTo>
                        <a:cubicBezTo>
                          <a:pt x="6266208" y="3185814"/>
                          <a:pt x="6212756" y="3178456"/>
                          <a:pt x="5912146" y="3209105"/>
                        </a:cubicBezTo>
                        <a:cubicBezTo>
                          <a:pt x="5611536" y="3239754"/>
                          <a:pt x="5615434" y="3196473"/>
                          <a:pt x="5466574" y="3209105"/>
                        </a:cubicBezTo>
                        <a:cubicBezTo>
                          <a:pt x="5317714" y="3221737"/>
                          <a:pt x="5143546" y="3207831"/>
                          <a:pt x="4947848" y="3209105"/>
                        </a:cubicBezTo>
                        <a:cubicBezTo>
                          <a:pt x="4752150" y="3210379"/>
                          <a:pt x="4332977" y="3242406"/>
                          <a:pt x="4136507" y="3209105"/>
                        </a:cubicBezTo>
                        <a:cubicBezTo>
                          <a:pt x="3940037" y="3175804"/>
                          <a:pt x="3647980" y="3179159"/>
                          <a:pt x="3471474" y="3209105"/>
                        </a:cubicBezTo>
                        <a:cubicBezTo>
                          <a:pt x="3294968" y="3239051"/>
                          <a:pt x="3076727" y="3198880"/>
                          <a:pt x="2952748" y="3209105"/>
                        </a:cubicBezTo>
                        <a:cubicBezTo>
                          <a:pt x="2828769" y="3219330"/>
                          <a:pt x="2608762" y="3198848"/>
                          <a:pt x="2287714" y="3209105"/>
                        </a:cubicBezTo>
                        <a:cubicBezTo>
                          <a:pt x="1966666" y="3219362"/>
                          <a:pt x="1962172" y="3229369"/>
                          <a:pt x="1842142" y="3209105"/>
                        </a:cubicBezTo>
                        <a:cubicBezTo>
                          <a:pt x="1722112" y="3188841"/>
                          <a:pt x="1498707" y="3193689"/>
                          <a:pt x="1396570" y="3209105"/>
                        </a:cubicBezTo>
                        <a:cubicBezTo>
                          <a:pt x="1294433" y="3224521"/>
                          <a:pt x="991435" y="3214883"/>
                          <a:pt x="731537" y="3209105"/>
                        </a:cubicBezTo>
                        <a:cubicBezTo>
                          <a:pt x="471639" y="3203327"/>
                          <a:pt x="339603" y="3213233"/>
                          <a:pt x="0" y="3209105"/>
                        </a:cubicBezTo>
                        <a:cubicBezTo>
                          <a:pt x="-4051" y="2931990"/>
                          <a:pt x="-24978" y="2736642"/>
                          <a:pt x="0" y="2535193"/>
                        </a:cubicBezTo>
                        <a:cubicBezTo>
                          <a:pt x="24978" y="2333744"/>
                          <a:pt x="13322" y="2166186"/>
                          <a:pt x="0" y="1925463"/>
                        </a:cubicBezTo>
                        <a:cubicBezTo>
                          <a:pt x="-13322" y="1684740"/>
                          <a:pt x="-24873" y="1640684"/>
                          <a:pt x="0" y="1379915"/>
                        </a:cubicBezTo>
                        <a:cubicBezTo>
                          <a:pt x="24873" y="1119146"/>
                          <a:pt x="17584" y="867441"/>
                          <a:pt x="0" y="706003"/>
                        </a:cubicBezTo>
                        <a:cubicBezTo>
                          <a:pt x="-17584" y="544565"/>
                          <a:pt x="2709" y="253005"/>
                          <a:pt x="0" y="0"/>
                        </a:cubicBezTo>
                        <a:close/>
                      </a:path>
                    </a:pathLst>
                  </a:custGeom>
                  <ask:type>
                    <ask:lineSketchNone/>
                  </ask:type>
                </ask:lineSketchStyleProps>
              </a:ext>
            </a:extLst>
          </a:ln>
        </p:spPr>
        <p:txBody>
          <a:bodyPr lIns="252000" tIns="36000" rIns="252000" anchor="t" anchorCtr="0">
            <a:noAutofit/>
          </a:bodyPr>
          <a:lstStyle>
            <a:lvl1pPr algn="l">
              <a:defRPr sz="4000" b="1" i="1">
                <a:solidFill>
                  <a:schemeClr val="bg1"/>
                </a:solidFill>
              </a:defRPr>
            </a:lvl1pPr>
          </a:lstStyle>
          <a:p>
            <a:pPr lvl="0"/>
            <a:r>
              <a:rPr lang="lv-LV"/>
              <a:t>Klikšķini un ieraksti aforismu, citātu, ļoti svarīgu domu vai spārnotu teicienu.</a:t>
            </a:r>
            <a:br>
              <a:rPr lang="lv-LV"/>
            </a:br>
            <a:r>
              <a:rPr lang="lv-LV"/>
              <a:t>                                                       Autors</a:t>
            </a:r>
            <a:endParaRPr lang="en-US"/>
          </a:p>
        </p:txBody>
      </p:sp>
      <p:cxnSp>
        <p:nvCxnSpPr>
          <p:cNvPr id="3" name="Straight Connector 2">
            <a:extLst>
              <a:ext uri="{FF2B5EF4-FFF2-40B4-BE49-F238E27FC236}">
                <a16:creationId xmlns:a16="http://schemas.microsoft.com/office/drawing/2014/main" id="{8820414C-68EB-1F15-27BE-6DD10482BF56}"/>
              </a:ext>
            </a:extLst>
          </p:cNvPr>
          <p:cNvCxnSpPr>
            <a:cxnSpLocks/>
          </p:cNvCxnSpPr>
          <p:nvPr userDrawn="1"/>
        </p:nvCxnSpPr>
        <p:spPr>
          <a:xfrm>
            <a:off x="935444" y="913985"/>
            <a:ext cx="830974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4" name="Graphic 3">
            <a:extLst>
              <a:ext uri="{FF2B5EF4-FFF2-40B4-BE49-F238E27FC236}">
                <a16:creationId xmlns:a16="http://schemas.microsoft.com/office/drawing/2014/main" id="{17DF74F0-F6F1-4061-E8CE-BAA79340AE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5444" y="1182182"/>
            <a:ext cx="561975" cy="361950"/>
          </a:xfrm>
          <a:prstGeom prst="rect">
            <a:avLst/>
          </a:prstGeom>
        </p:spPr>
      </p:pic>
    </p:spTree>
    <p:extLst>
      <p:ext uri="{BB962C8B-B14F-4D97-AF65-F5344CB8AC3E}">
        <p14:creationId xmlns:p14="http://schemas.microsoft.com/office/powerpoint/2010/main" val="131045095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XXL attēls vai video">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DAEDF66-E9FB-0CD8-24AD-365685DE615E}"/>
              </a:ext>
            </a:extLst>
          </p:cNvPr>
          <p:cNvSpPr>
            <a:spLocks noGrp="1"/>
          </p:cNvSpPr>
          <p:nvPr>
            <p:ph sz="quarter" idx="15" hasCustomPrompt="1"/>
          </p:nvPr>
        </p:nvSpPr>
        <p:spPr>
          <a:xfrm>
            <a:off x="0" y="0"/>
            <a:ext cx="10159633" cy="5715000"/>
          </a:xfrm>
        </p:spPr>
        <p:txBody>
          <a:bodyPr tIns="1404000">
            <a:normAutofit/>
          </a:bodyPr>
          <a:lstStyle>
            <a:lvl1pPr marL="0" indent="0" algn="ctr">
              <a:buNone/>
              <a:defRPr sz="1600"/>
            </a:lvl1pPr>
          </a:lstStyle>
          <a:p>
            <a:pPr marL="0" marR="0" lvl="0" indent="0" algn="ctr"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Liels attēls pa vai video visu laukumu.                                                                                                                                                                                                                                                                                                                          Klikšķini uz ikonas un ievieto savu attēlu vai video.</a:t>
            </a:r>
          </a:p>
        </p:txBody>
      </p:sp>
      <p:sp>
        <p:nvSpPr>
          <p:cNvPr id="2" name="Text Placeholder 11">
            <a:extLst>
              <a:ext uri="{FF2B5EF4-FFF2-40B4-BE49-F238E27FC236}">
                <a16:creationId xmlns:a16="http://schemas.microsoft.com/office/drawing/2014/main" id="{FBC97870-AB55-BE18-3666-D409790A1969}"/>
              </a:ext>
            </a:extLst>
          </p:cNvPr>
          <p:cNvSpPr>
            <a:spLocks noGrp="1"/>
          </p:cNvSpPr>
          <p:nvPr>
            <p:ph type="body" sz="quarter" idx="14" hasCustomPrompt="1"/>
          </p:nvPr>
        </p:nvSpPr>
        <p:spPr>
          <a:xfrm>
            <a:off x="183597" y="5547733"/>
            <a:ext cx="2860288"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3863719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XL attēls, L attēls">
    <p:spTree>
      <p:nvGrpSpPr>
        <p:cNvPr id="1" name=""/>
        <p:cNvGrpSpPr/>
        <p:nvPr/>
      </p:nvGrpSpPr>
      <p:grpSpPr>
        <a:xfrm>
          <a:off x="0" y="0"/>
          <a:ext cx="0" cy="0"/>
          <a:chOff x="0" y="0"/>
          <a:chExt cx="0" cy="0"/>
        </a:xfrm>
      </p:grpSpPr>
      <p:sp>
        <p:nvSpPr>
          <p:cNvPr id="4" name="Picture Placeholder 12">
            <a:extLst>
              <a:ext uri="{FF2B5EF4-FFF2-40B4-BE49-F238E27FC236}">
                <a16:creationId xmlns:a16="http://schemas.microsoft.com/office/drawing/2014/main" id="{B102AD04-55E3-F2A1-4801-50443F99ED45}"/>
              </a:ext>
            </a:extLst>
          </p:cNvPr>
          <p:cNvSpPr>
            <a:spLocks noGrp="1"/>
          </p:cNvSpPr>
          <p:nvPr>
            <p:ph type="pic" sz="quarter" idx="13" hasCustomPrompt="1"/>
          </p:nvPr>
        </p:nvSpPr>
        <p:spPr>
          <a:xfrm>
            <a:off x="6332627" y="0"/>
            <a:ext cx="3813456" cy="5714999"/>
          </a:xfrm>
        </p:spPr>
        <p:txBody>
          <a:bodyPr tIns="2556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3" name="Picture Placeholder 12">
            <a:extLst>
              <a:ext uri="{FF2B5EF4-FFF2-40B4-BE49-F238E27FC236}">
                <a16:creationId xmlns:a16="http://schemas.microsoft.com/office/drawing/2014/main" id="{4E46DE33-B7CF-BD77-FD45-6FD52460A904}"/>
              </a:ext>
            </a:extLst>
          </p:cNvPr>
          <p:cNvSpPr>
            <a:spLocks noGrp="1"/>
          </p:cNvSpPr>
          <p:nvPr>
            <p:ph type="pic" sz="quarter" idx="12" hasCustomPrompt="1"/>
          </p:nvPr>
        </p:nvSpPr>
        <p:spPr>
          <a:xfrm>
            <a:off x="13917" y="0"/>
            <a:ext cx="6239027" cy="5715000"/>
          </a:xfrm>
        </p:spPr>
        <p:txBody>
          <a:bodyPr tIns="2556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2" name="Text Placeholder 11">
            <a:extLst>
              <a:ext uri="{FF2B5EF4-FFF2-40B4-BE49-F238E27FC236}">
                <a16:creationId xmlns:a16="http://schemas.microsoft.com/office/drawing/2014/main" id="{11946B3B-4236-0EBE-F9A6-85EA82438C38}"/>
              </a:ext>
            </a:extLst>
          </p:cNvPr>
          <p:cNvSpPr>
            <a:spLocks noGrp="1"/>
          </p:cNvSpPr>
          <p:nvPr>
            <p:ph type="body" sz="quarter" idx="14" hasCustomPrompt="1"/>
          </p:nvPr>
        </p:nvSpPr>
        <p:spPr>
          <a:xfrm>
            <a:off x="183599" y="5547732"/>
            <a:ext cx="2860288" cy="167267"/>
          </a:xfrm>
        </p:spPr>
        <p:txBody>
          <a:bodyPr>
            <a:noAutofit/>
          </a:bodyPr>
          <a:lstStyle>
            <a:lvl1pPr marL="0" indent="0" algn="l">
              <a:buNone/>
              <a:defRPr sz="500"/>
            </a:lvl1pPr>
          </a:lstStyle>
          <a:p>
            <a:pPr lvl="0"/>
            <a:r>
              <a:rPr lang="lv-LV"/>
              <a:t>FOTO vai  ATTĒLS: Autors</a:t>
            </a:r>
          </a:p>
        </p:txBody>
      </p:sp>
      <p:sp>
        <p:nvSpPr>
          <p:cNvPr id="14" name="Text Placeholder 11">
            <a:extLst>
              <a:ext uri="{FF2B5EF4-FFF2-40B4-BE49-F238E27FC236}">
                <a16:creationId xmlns:a16="http://schemas.microsoft.com/office/drawing/2014/main" id="{CF6BF349-E3C9-E009-350B-FA4C189CD8FF}"/>
              </a:ext>
            </a:extLst>
          </p:cNvPr>
          <p:cNvSpPr>
            <a:spLocks noGrp="1"/>
          </p:cNvSpPr>
          <p:nvPr>
            <p:ph type="body" sz="quarter" idx="15" hasCustomPrompt="1"/>
          </p:nvPr>
        </p:nvSpPr>
        <p:spPr>
          <a:xfrm>
            <a:off x="6332627" y="5547733"/>
            <a:ext cx="2860288"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2300222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XL attēls, M attēls, M attēl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E46DE33-B7CF-BD77-FD45-6FD52460A904}"/>
              </a:ext>
            </a:extLst>
          </p:cNvPr>
          <p:cNvSpPr>
            <a:spLocks noGrp="1"/>
          </p:cNvSpPr>
          <p:nvPr>
            <p:ph type="pic" sz="quarter" idx="12" hasCustomPrompt="1"/>
          </p:nvPr>
        </p:nvSpPr>
        <p:spPr>
          <a:xfrm>
            <a:off x="0" y="0"/>
            <a:ext cx="6239027" cy="5715000"/>
          </a:xfrm>
        </p:spPr>
        <p:txBody>
          <a:bodyPr tIns="2556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4" name="Picture Placeholder 12">
            <a:extLst>
              <a:ext uri="{FF2B5EF4-FFF2-40B4-BE49-F238E27FC236}">
                <a16:creationId xmlns:a16="http://schemas.microsoft.com/office/drawing/2014/main" id="{B102AD04-55E3-F2A1-4801-50443F99ED45}"/>
              </a:ext>
            </a:extLst>
          </p:cNvPr>
          <p:cNvSpPr>
            <a:spLocks noGrp="1"/>
          </p:cNvSpPr>
          <p:nvPr>
            <p:ph type="pic" sz="quarter" idx="13" hasCustomPrompt="1"/>
          </p:nvPr>
        </p:nvSpPr>
        <p:spPr>
          <a:xfrm>
            <a:off x="6332627" y="1"/>
            <a:ext cx="3813456" cy="3261796"/>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5" name="Picture Placeholder 12">
            <a:extLst>
              <a:ext uri="{FF2B5EF4-FFF2-40B4-BE49-F238E27FC236}">
                <a16:creationId xmlns:a16="http://schemas.microsoft.com/office/drawing/2014/main" id="{94BF3FB7-D131-CAF8-4AA4-EE2B36D6564A}"/>
              </a:ext>
            </a:extLst>
          </p:cNvPr>
          <p:cNvSpPr>
            <a:spLocks noGrp="1"/>
          </p:cNvSpPr>
          <p:nvPr>
            <p:ph type="pic" sz="quarter" idx="14" hasCustomPrompt="1"/>
          </p:nvPr>
        </p:nvSpPr>
        <p:spPr>
          <a:xfrm>
            <a:off x="6332627" y="3355395"/>
            <a:ext cx="3827373" cy="2359603"/>
          </a:xfrm>
        </p:spPr>
        <p:txBody>
          <a:bodyPr tIns="900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8" name="Text Placeholder 11">
            <a:extLst>
              <a:ext uri="{FF2B5EF4-FFF2-40B4-BE49-F238E27FC236}">
                <a16:creationId xmlns:a16="http://schemas.microsoft.com/office/drawing/2014/main" id="{8EAB9B23-2548-5E9C-5B1A-700BCDD52DE0}"/>
              </a:ext>
            </a:extLst>
          </p:cNvPr>
          <p:cNvSpPr>
            <a:spLocks noGrp="1"/>
          </p:cNvSpPr>
          <p:nvPr>
            <p:ph type="body" sz="quarter" idx="16" hasCustomPrompt="1"/>
          </p:nvPr>
        </p:nvSpPr>
        <p:spPr>
          <a:xfrm>
            <a:off x="6332627" y="5547733"/>
            <a:ext cx="2860288" cy="167267"/>
          </a:xfrm>
        </p:spPr>
        <p:txBody>
          <a:bodyPr>
            <a:noAutofit/>
          </a:bodyPr>
          <a:lstStyle>
            <a:lvl1pPr marL="0" indent="0" algn="l">
              <a:buNone/>
              <a:defRPr sz="500"/>
            </a:lvl1pPr>
          </a:lstStyle>
          <a:p>
            <a:pPr lvl="0"/>
            <a:r>
              <a:rPr lang="lv-LV"/>
              <a:t>FOTO vai  ATTĒLS: Autors</a:t>
            </a:r>
          </a:p>
        </p:txBody>
      </p:sp>
      <p:sp>
        <p:nvSpPr>
          <p:cNvPr id="9" name="Text Placeholder 11">
            <a:extLst>
              <a:ext uri="{FF2B5EF4-FFF2-40B4-BE49-F238E27FC236}">
                <a16:creationId xmlns:a16="http://schemas.microsoft.com/office/drawing/2014/main" id="{4753B698-EE83-678B-6F04-D87574A6445E}"/>
              </a:ext>
            </a:extLst>
          </p:cNvPr>
          <p:cNvSpPr>
            <a:spLocks noGrp="1"/>
          </p:cNvSpPr>
          <p:nvPr>
            <p:ph type="body" sz="quarter" idx="17" hasCustomPrompt="1"/>
          </p:nvPr>
        </p:nvSpPr>
        <p:spPr>
          <a:xfrm>
            <a:off x="183599" y="5542158"/>
            <a:ext cx="2860288" cy="167267"/>
          </a:xfrm>
        </p:spPr>
        <p:txBody>
          <a:bodyPr>
            <a:noAutofit/>
          </a:bodyPr>
          <a:lstStyle>
            <a:lvl1pPr marL="0" indent="0" algn="l">
              <a:buNone/>
              <a:defRPr sz="500"/>
            </a:lvl1pPr>
          </a:lstStyle>
          <a:p>
            <a:pPr lvl="0"/>
            <a:r>
              <a:rPr lang="lv-LV"/>
              <a:t>FOTO vai  ATTĒLS: Autors</a:t>
            </a:r>
          </a:p>
        </p:txBody>
      </p:sp>
      <p:sp>
        <p:nvSpPr>
          <p:cNvPr id="10" name="Text Placeholder 11">
            <a:extLst>
              <a:ext uri="{FF2B5EF4-FFF2-40B4-BE49-F238E27FC236}">
                <a16:creationId xmlns:a16="http://schemas.microsoft.com/office/drawing/2014/main" id="{C5CEF155-5F63-1C59-B938-7852558E3A98}"/>
              </a:ext>
            </a:extLst>
          </p:cNvPr>
          <p:cNvSpPr>
            <a:spLocks noGrp="1"/>
          </p:cNvSpPr>
          <p:nvPr>
            <p:ph type="body" sz="quarter" idx="18" hasCustomPrompt="1"/>
          </p:nvPr>
        </p:nvSpPr>
        <p:spPr>
          <a:xfrm>
            <a:off x="6332627" y="3084564"/>
            <a:ext cx="2860288"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3993335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attēli">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4D906790-15BA-97B7-3002-4CC739868138}"/>
              </a:ext>
            </a:extLst>
          </p:cNvPr>
          <p:cNvSpPr>
            <a:spLocks noGrp="1"/>
          </p:cNvSpPr>
          <p:nvPr>
            <p:ph type="pic" sz="quarter" idx="19" hasCustomPrompt="1"/>
          </p:nvPr>
        </p:nvSpPr>
        <p:spPr>
          <a:xfrm>
            <a:off x="1" y="3355395"/>
            <a:ext cx="6239026" cy="2359603"/>
          </a:xfrm>
        </p:spPr>
        <p:txBody>
          <a:bodyPr tIns="900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4" name="Picture Placeholder 12">
            <a:extLst>
              <a:ext uri="{FF2B5EF4-FFF2-40B4-BE49-F238E27FC236}">
                <a16:creationId xmlns:a16="http://schemas.microsoft.com/office/drawing/2014/main" id="{B102AD04-55E3-F2A1-4801-50443F99ED45}"/>
              </a:ext>
            </a:extLst>
          </p:cNvPr>
          <p:cNvSpPr>
            <a:spLocks noGrp="1"/>
          </p:cNvSpPr>
          <p:nvPr>
            <p:ph type="pic" sz="quarter" idx="13" hasCustomPrompt="1"/>
          </p:nvPr>
        </p:nvSpPr>
        <p:spPr>
          <a:xfrm>
            <a:off x="6332627" y="1"/>
            <a:ext cx="3813456" cy="3261796"/>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3" name="Picture Placeholder 12">
            <a:extLst>
              <a:ext uri="{FF2B5EF4-FFF2-40B4-BE49-F238E27FC236}">
                <a16:creationId xmlns:a16="http://schemas.microsoft.com/office/drawing/2014/main" id="{4E46DE33-B7CF-BD77-FD45-6FD52460A904}"/>
              </a:ext>
            </a:extLst>
          </p:cNvPr>
          <p:cNvSpPr>
            <a:spLocks noGrp="1"/>
          </p:cNvSpPr>
          <p:nvPr>
            <p:ph type="pic" sz="quarter" idx="12" hasCustomPrompt="1"/>
          </p:nvPr>
        </p:nvSpPr>
        <p:spPr>
          <a:xfrm>
            <a:off x="0" y="-1"/>
            <a:ext cx="6239027" cy="3261795"/>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5" name="Picture Placeholder 12">
            <a:extLst>
              <a:ext uri="{FF2B5EF4-FFF2-40B4-BE49-F238E27FC236}">
                <a16:creationId xmlns:a16="http://schemas.microsoft.com/office/drawing/2014/main" id="{94BF3FB7-D131-CAF8-4AA4-EE2B36D6564A}"/>
              </a:ext>
            </a:extLst>
          </p:cNvPr>
          <p:cNvSpPr>
            <a:spLocks noGrp="1"/>
          </p:cNvSpPr>
          <p:nvPr>
            <p:ph type="pic" sz="quarter" idx="14" hasCustomPrompt="1"/>
          </p:nvPr>
        </p:nvSpPr>
        <p:spPr>
          <a:xfrm>
            <a:off x="6332627" y="3355395"/>
            <a:ext cx="3827373" cy="2359603"/>
          </a:xfrm>
        </p:spPr>
        <p:txBody>
          <a:bodyPr tIns="900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8" name="Text Placeholder 11">
            <a:extLst>
              <a:ext uri="{FF2B5EF4-FFF2-40B4-BE49-F238E27FC236}">
                <a16:creationId xmlns:a16="http://schemas.microsoft.com/office/drawing/2014/main" id="{8EAB9B23-2548-5E9C-5B1A-700BCDD52DE0}"/>
              </a:ext>
            </a:extLst>
          </p:cNvPr>
          <p:cNvSpPr>
            <a:spLocks noGrp="1"/>
          </p:cNvSpPr>
          <p:nvPr>
            <p:ph type="body" sz="quarter" idx="16" hasCustomPrompt="1"/>
          </p:nvPr>
        </p:nvSpPr>
        <p:spPr>
          <a:xfrm>
            <a:off x="6332627" y="5547733"/>
            <a:ext cx="2860288" cy="167267"/>
          </a:xfrm>
        </p:spPr>
        <p:txBody>
          <a:bodyPr>
            <a:noAutofit/>
          </a:bodyPr>
          <a:lstStyle>
            <a:lvl1pPr marL="0" indent="0" algn="l">
              <a:buNone/>
              <a:defRPr sz="500"/>
            </a:lvl1pPr>
          </a:lstStyle>
          <a:p>
            <a:pPr lvl="0"/>
            <a:r>
              <a:rPr lang="lv-LV"/>
              <a:t>FOTO vai  ATTĒLS: Autors</a:t>
            </a:r>
          </a:p>
        </p:txBody>
      </p:sp>
      <p:sp>
        <p:nvSpPr>
          <p:cNvPr id="9" name="Text Placeholder 11">
            <a:extLst>
              <a:ext uri="{FF2B5EF4-FFF2-40B4-BE49-F238E27FC236}">
                <a16:creationId xmlns:a16="http://schemas.microsoft.com/office/drawing/2014/main" id="{4753B698-EE83-678B-6F04-D87574A6445E}"/>
              </a:ext>
            </a:extLst>
          </p:cNvPr>
          <p:cNvSpPr>
            <a:spLocks noGrp="1"/>
          </p:cNvSpPr>
          <p:nvPr>
            <p:ph type="body" sz="quarter" idx="17" hasCustomPrompt="1"/>
          </p:nvPr>
        </p:nvSpPr>
        <p:spPr>
          <a:xfrm>
            <a:off x="-551" y="5548338"/>
            <a:ext cx="2860288" cy="167267"/>
          </a:xfrm>
        </p:spPr>
        <p:txBody>
          <a:bodyPr>
            <a:noAutofit/>
          </a:bodyPr>
          <a:lstStyle>
            <a:lvl1pPr marL="0" indent="0" algn="l">
              <a:buNone/>
              <a:defRPr sz="500"/>
            </a:lvl1pPr>
          </a:lstStyle>
          <a:p>
            <a:pPr lvl="0"/>
            <a:r>
              <a:rPr lang="lv-LV"/>
              <a:t>FOTO vai  ATTĒLS: Autors</a:t>
            </a:r>
          </a:p>
        </p:txBody>
      </p:sp>
      <p:sp>
        <p:nvSpPr>
          <p:cNvPr id="10" name="Text Placeholder 11">
            <a:extLst>
              <a:ext uri="{FF2B5EF4-FFF2-40B4-BE49-F238E27FC236}">
                <a16:creationId xmlns:a16="http://schemas.microsoft.com/office/drawing/2014/main" id="{C5CEF155-5F63-1C59-B938-7852558E3A98}"/>
              </a:ext>
            </a:extLst>
          </p:cNvPr>
          <p:cNvSpPr>
            <a:spLocks noGrp="1"/>
          </p:cNvSpPr>
          <p:nvPr>
            <p:ph type="body" sz="quarter" idx="18" hasCustomPrompt="1"/>
          </p:nvPr>
        </p:nvSpPr>
        <p:spPr>
          <a:xfrm>
            <a:off x="6332627" y="3096322"/>
            <a:ext cx="2860288" cy="167267"/>
          </a:xfrm>
        </p:spPr>
        <p:txBody>
          <a:bodyPr>
            <a:noAutofit/>
          </a:bodyPr>
          <a:lstStyle>
            <a:lvl1pPr marL="0" indent="0" algn="l">
              <a:buNone/>
              <a:defRPr sz="500"/>
            </a:lvl1pPr>
          </a:lstStyle>
          <a:p>
            <a:pPr lvl="0"/>
            <a:r>
              <a:rPr lang="lv-LV"/>
              <a:t>FOTO vai  ATTĒLS: Autors</a:t>
            </a:r>
          </a:p>
        </p:txBody>
      </p:sp>
      <p:sp>
        <p:nvSpPr>
          <p:cNvPr id="12" name="Text Placeholder 11">
            <a:extLst>
              <a:ext uri="{FF2B5EF4-FFF2-40B4-BE49-F238E27FC236}">
                <a16:creationId xmlns:a16="http://schemas.microsoft.com/office/drawing/2014/main" id="{08F06E7C-D792-95C6-4772-13BBEBFAED5A}"/>
              </a:ext>
            </a:extLst>
          </p:cNvPr>
          <p:cNvSpPr>
            <a:spLocks noGrp="1"/>
          </p:cNvSpPr>
          <p:nvPr>
            <p:ph type="body" sz="quarter" idx="20" hasCustomPrompt="1"/>
          </p:nvPr>
        </p:nvSpPr>
        <p:spPr>
          <a:xfrm>
            <a:off x="-551" y="3094527"/>
            <a:ext cx="2860288"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214269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XL attēls, M attēls, 2 mazi attēli">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FB80C3DF-0BA0-A000-F123-FDC5AC72BE1A}"/>
              </a:ext>
            </a:extLst>
          </p:cNvPr>
          <p:cNvSpPr>
            <a:spLocks noGrp="1"/>
          </p:cNvSpPr>
          <p:nvPr>
            <p:ph type="pic" sz="quarter" idx="13" hasCustomPrompt="1"/>
          </p:nvPr>
        </p:nvSpPr>
        <p:spPr>
          <a:xfrm>
            <a:off x="6332627" y="1"/>
            <a:ext cx="3813456" cy="3261796"/>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6" name="Picture Placeholder 12">
            <a:extLst>
              <a:ext uri="{FF2B5EF4-FFF2-40B4-BE49-F238E27FC236}">
                <a16:creationId xmlns:a16="http://schemas.microsoft.com/office/drawing/2014/main" id="{F0698D71-5402-493D-6B3E-B67E134C5826}"/>
              </a:ext>
            </a:extLst>
          </p:cNvPr>
          <p:cNvSpPr>
            <a:spLocks noGrp="1"/>
          </p:cNvSpPr>
          <p:nvPr>
            <p:ph type="pic" sz="quarter" idx="15" hasCustomPrompt="1"/>
          </p:nvPr>
        </p:nvSpPr>
        <p:spPr>
          <a:xfrm>
            <a:off x="6332627" y="3355396"/>
            <a:ext cx="1385799" cy="2359604"/>
          </a:xfrm>
        </p:spPr>
        <p:txBody>
          <a:bodyPr tIns="792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0" name="Picture Placeholder 12">
            <a:extLst>
              <a:ext uri="{FF2B5EF4-FFF2-40B4-BE49-F238E27FC236}">
                <a16:creationId xmlns:a16="http://schemas.microsoft.com/office/drawing/2014/main" id="{B86F9DCF-8161-C844-56C0-76EBBC0A4D55}"/>
              </a:ext>
            </a:extLst>
          </p:cNvPr>
          <p:cNvSpPr>
            <a:spLocks noGrp="1"/>
          </p:cNvSpPr>
          <p:nvPr>
            <p:ph type="pic" sz="quarter" idx="12" hasCustomPrompt="1"/>
          </p:nvPr>
        </p:nvSpPr>
        <p:spPr>
          <a:xfrm>
            <a:off x="0" y="0"/>
            <a:ext cx="6239027" cy="5715000"/>
          </a:xfrm>
          <a:noFill/>
        </p:spPr>
        <p:txBody>
          <a:bodyPr tIns="2556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2" name="Picture Placeholder 12">
            <a:extLst>
              <a:ext uri="{FF2B5EF4-FFF2-40B4-BE49-F238E27FC236}">
                <a16:creationId xmlns:a16="http://schemas.microsoft.com/office/drawing/2014/main" id="{46C49D80-8CA7-E148-58CA-6625B58AD645}"/>
              </a:ext>
            </a:extLst>
          </p:cNvPr>
          <p:cNvSpPr>
            <a:spLocks noGrp="1"/>
          </p:cNvSpPr>
          <p:nvPr>
            <p:ph type="pic" sz="quarter" idx="14" hasCustomPrompt="1"/>
          </p:nvPr>
        </p:nvSpPr>
        <p:spPr>
          <a:xfrm>
            <a:off x="7812025" y="3355396"/>
            <a:ext cx="2334057" cy="2355392"/>
          </a:xfrm>
        </p:spPr>
        <p:txBody>
          <a:bodyPr tIns="792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3" name="Text Placeholder 11">
            <a:extLst>
              <a:ext uri="{FF2B5EF4-FFF2-40B4-BE49-F238E27FC236}">
                <a16:creationId xmlns:a16="http://schemas.microsoft.com/office/drawing/2014/main" id="{82E6A450-B239-BEE6-D45D-A2C4210D95E4}"/>
              </a:ext>
            </a:extLst>
          </p:cNvPr>
          <p:cNvSpPr>
            <a:spLocks noGrp="1"/>
          </p:cNvSpPr>
          <p:nvPr>
            <p:ph type="body" sz="quarter" idx="16" hasCustomPrompt="1"/>
          </p:nvPr>
        </p:nvSpPr>
        <p:spPr>
          <a:xfrm>
            <a:off x="183597" y="5547733"/>
            <a:ext cx="2860288" cy="167267"/>
          </a:xfrm>
        </p:spPr>
        <p:txBody>
          <a:bodyPr>
            <a:noAutofit/>
          </a:bodyPr>
          <a:lstStyle>
            <a:lvl1pPr marL="0" indent="0" algn="l">
              <a:buNone/>
              <a:defRPr sz="500"/>
            </a:lvl1pPr>
          </a:lstStyle>
          <a:p>
            <a:pPr lvl="0"/>
            <a:r>
              <a:rPr lang="lv-LV"/>
              <a:t>FOTO vai  ATTĒLS: Autors</a:t>
            </a:r>
          </a:p>
        </p:txBody>
      </p:sp>
      <p:sp>
        <p:nvSpPr>
          <p:cNvPr id="14" name="Text Placeholder 11">
            <a:extLst>
              <a:ext uri="{FF2B5EF4-FFF2-40B4-BE49-F238E27FC236}">
                <a16:creationId xmlns:a16="http://schemas.microsoft.com/office/drawing/2014/main" id="{6B8EF770-036D-6847-E7F4-BEF1779BD77A}"/>
              </a:ext>
            </a:extLst>
          </p:cNvPr>
          <p:cNvSpPr>
            <a:spLocks noGrp="1"/>
          </p:cNvSpPr>
          <p:nvPr>
            <p:ph type="body" sz="quarter" idx="17" hasCustomPrompt="1"/>
          </p:nvPr>
        </p:nvSpPr>
        <p:spPr>
          <a:xfrm>
            <a:off x="6332627" y="3094530"/>
            <a:ext cx="2860288" cy="167267"/>
          </a:xfrm>
        </p:spPr>
        <p:txBody>
          <a:bodyPr>
            <a:noAutofit/>
          </a:bodyPr>
          <a:lstStyle>
            <a:lvl1pPr marL="0" indent="0" algn="l">
              <a:buNone/>
              <a:defRPr sz="500"/>
            </a:lvl1pPr>
          </a:lstStyle>
          <a:p>
            <a:pPr lvl="0"/>
            <a:r>
              <a:rPr lang="lv-LV"/>
              <a:t>FOTO vai  ATTĒLS: Autors</a:t>
            </a:r>
          </a:p>
        </p:txBody>
      </p:sp>
      <p:sp>
        <p:nvSpPr>
          <p:cNvPr id="16" name="Text Placeholder 11">
            <a:extLst>
              <a:ext uri="{FF2B5EF4-FFF2-40B4-BE49-F238E27FC236}">
                <a16:creationId xmlns:a16="http://schemas.microsoft.com/office/drawing/2014/main" id="{CC776C60-FFA8-575E-47FD-F93459BDD192}"/>
              </a:ext>
            </a:extLst>
          </p:cNvPr>
          <p:cNvSpPr>
            <a:spLocks noGrp="1"/>
          </p:cNvSpPr>
          <p:nvPr>
            <p:ph type="body" sz="quarter" idx="19" hasCustomPrompt="1"/>
          </p:nvPr>
        </p:nvSpPr>
        <p:spPr>
          <a:xfrm rot="16200000">
            <a:off x="6462067" y="4456458"/>
            <a:ext cx="2355393" cy="167267"/>
          </a:xfrm>
        </p:spPr>
        <p:txBody>
          <a:bodyPr>
            <a:noAutofit/>
          </a:bodyPr>
          <a:lstStyle>
            <a:lvl1pPr marL="0" indent="0" algn="l">
              <a:buNone/>
              <a:defRPr sz="500"/>
            </a:lvl1pPr>
          </a:lstStyle>
          <a:p>
            <a:pPr lvl="0"/>
            <a:r>
              <a:rPr lang="lv-LV"/>
              <a:t>FOTO vai  ATTĒLS: Autors</a:t>
            </a:r>
          </a:p>
        </p:txBody>
      </p:sp>
      <p:sp>
        <p:nvSpPr>
          <p:cNvPr id="17" name="Text Placeholder 11">
            <a:extLst>
              <a:ext uri="{FF2B5EF4-FFF2-40B4-BE49-F238E27FC236}">
                <a16:creationId xmlns:a16="http://schemas.microsoft.com/office/drawing/2014/main" id="{795DCC01-C4C9-2410-6C57-C821EBF4A864}"/>
              </a:ext>
            </a:extLst>
          </p:cNvPr>
          <p:cNvSpPr>
            <a:spLocks noGrp="1"/>
          </p:cNvSpPr>
          <p:nvPr>
            <p:ph type="body" sz="quarter" idx="20" hasCustomPrompt="1"/>
          </p:nvPr>
        </p:nvSpPr>
        <p:spPr>
          <a:xfrm rot="16200000">
            <a:off x="8889722" y="4456458"/>
            <a:ext cx="2355393"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187911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XL attēls, M attēls, teksts">
    <p:spTree>
      <p:nvGrpSpPr>
        <p:cNvPr id="1" name=""/>
        <p:cNvGrpSpPr/>
        <p:nvPr/>
      </p:nvGrpSpPr>
      <p:grpSpPr>
        <a:xfrm>
          <a:off x="0" y="0"/>
          <a:ext cx="0" cy="0"/>
          <a:chOff x="0" y="0"/>
          <a:chExt cx="0" cy="0"/>
        </a:xfrm>
      </p:grpSpPr>
      <p:sp>
        <p:nvSpPr>
          <p:cNvPr id="4" name="Picture Placeholder 12">
            <a:extLst>
              <a:ext uri="{FF2B5EF4-FFF2-40B4-BE49-F238E27FC236}">
                <a16:creationId xmlns:a16="http://schemas.microsoft.com/office/drawing/2014/main" id="{B102AD04-55E3-F2A1-4801-50443F99ED45}"/>
              </a:ext>
            </a:extLst>
          </p:cNvPr>
          <p:cNvSpPr>
            <a:spLocks noGrp="1"/>
          </p:cNvSpPr>
          <p:nvPr>
            <p:ph type="pic" sz="quarter" idx="13" hasCustomPrompt="1"/>
          </p:nvPr>
        </p:nvSpPr>
        <p:spPr>
          <a:xfrm>
            <a:off x="6148477" y="1"/>
            <a:ext cx="3813456" cy="3261796"/>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13" name="Picture Placeholder 12">
            <a:extLst>
              <a:ext uri="{FF2B5EF4-FFF2-40B4-BE49-F238E27FC236}">
                <a16:creationId xmlns:a16="http://schemas.microsoft.com/office/drawing/2014/main" id="{4E46DE33-B7CF-BD77-FD45-6FD52460A904}"/>
              </a:ext>
            </a:extLst>
          </p:cNvPr>
          <p:cNvSpPr>
            <a:spLocks noGrp="1"/>
          </p:cNvSpPr>
          <p:nvPr>
            <p:ph type="pic" sz="quarter" idx="12" hasCustomPrompt="1"/>
          </p:nvPr>
        </p:nvSpPr>
        <p:spPr>
          <a:xfrm>
            <a:off x="-551" y="0"/>
            <a:ext cx="6055428" cy="5715000"/>
          </a:xfrm>
        </p:spPr>
        <p:txBody>
          <a:bodyPr tIns="2556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8" name="Text Placeholder 7">
            <a:extLst>
              <a:ext uri="{FF2B5EF4-FFF2-40B4-BE49-F238E27FC236}">
                <a16:creationId xmlns:a16="http://schemas.microsoft.com/office/drawing/2014/main" id="{A5BEE401-D01E-B237-D03F-D3A01DC6BF26}"/>
              </a:ext>
            </a:extLst>
          </p:cNvPr>
          <p:cNvSpPr>
            <a:spLocks noGrp="1"/>
          </p:cNvSpPr>
          <p:nvPr>
            <p:ph type="body" sz="quarter" idx="14" hasCustomPrompt="1"/>
          </p:nvPr>
        </p:nvSpPr>
        <p:spPr>
          <a:xfrm>
            <a:off x="6332539" y="3355975"/>
            <a:ext cx="3376611" cy="2173837"/>
          </a:xfrm>
        </p:spPr>
        <p:txBody>
          <a:bodyPr/>
          <a:lstStyle>
            <a:lvl1pPr marL="0" indent="0">
              <a:buNone/>
              <a:defRPr/>
            </a:lvl1pPr>
          </a:lstStyle>
          <a:p>
            <a:pPr lvl="0"/>
            <a:r>
              <a:rPr lang="lv-LV"/>
              <a:t>Ieraksti savu tekstu</a:t>
            </a:r>
            <a:endParaRPr lang="en-US"/>
          </a:p>
        </p:txBody>
      </p:sp>
      <p:sp>
        <p:nvSpPr>
          <p:cNvPr id="11" name="Text Placeholder 11">
            <a:extLst>
              <a:ext uri="{FF2B5EF4-FFF2-40B4-BE49-F238E27FC236}">
                <a16:creationId xmlns:a16="http://schemas.microsoft.com/office/drawing/2014/main" id="{1FF68F9C-0A74-890A-FA56-FE68FE73F856}"/>
              </a:ext>
            </a:extLst>
          </p:cNvPr>
          <p:cNvSpPr>
            <a:spLocks noGrp="1"/>
          </p:cNvSpPr>
          <p:nvPr>
            <p:ph type="body" sz="quarter" idx="16" hasCustomPrompt="1"/>
          </p:nvPr>
        </p:nvSpPr>
        <p:spPr>
          <a:xfrm>
            <a:off x="-551" y="5547733"/>
            <a:ext cx="2860288" cy="167267"/>
          </a:xfrm>
        </p:spPr>
        <p:txBody>
          <a:bodyPr>
            <a:noAutofit/>
          </a:bodyPr>
          <a:lstStyle>
            <a:lvl1pPr marL="0" indent="0" algn="l">
              <a:buNone/>
              <a:defRPr sz="500"/>
            </a:lvl1pPr>
          </a:lstStyle>
          <a:p>
            <a:pPr lvl="0"/>
            <a:r>
              <a:rPr lang="lv-LV"/>
              <a:t>FOTO vai  ATTĒLS: Autors</a:t>
            </a:r>
          </a:p>
        </p:txBody>
      </p:sp>
      <p:sp>
        <p:nvSpPr>
          <p:cNvPr id="12" name="Text Placeholder 11">
            <a:extLst>
              <a:ext uri="{FF2B5EF4-FFF2-40B4-BE49-F238E27FC236}">
                <a16:creationId xmlns:a16="http://schemas.microsoft.com/office/drawing/2014/main" id="{6D924D25-F2E1-EFCE-FA9F-1BE5A03A7739}"/>
              </a:ext>
            </a:extLst>
          </p:cNvPr>
          <p:cNvSpPr>
            <a:spLocks noGrp="1"/>
          </p:cNvSpPr>
          <p:nvPr>
            <p:ph type="body" sz="quarter" idx="17" hasCustomPrompt="1"/>
          </p:nvPr>
        </p:nvSpPr>
        <p:spPr>
          <a:xfrm>
            <a:off x="6148477" y="3094530"/>
            <a:ext cx="2860288" cy="167267"/>
          </a:xfrm>
        </p:spPr>
        <p:txBody>
          <a:bodyPr>
            <a:noAutofit/>
          </a:bodyPr>
          <a:lstStyle>
            <a:lvl1pPr marL="0" indent="0" algn="l">
              <a:buNone/>
              <a:defRPr sz="500"/>
            </a:lvl1pPr>
          </a:lstStyle>
          <a:p>
            <a:pPr lvl="0"/>
            <a:r>
              <a:rPr lang="lv-LV"/>
              <a:t>FOTO vai  ATTĒLS: Autors</a:t>
            </a:r>
          </a:p>
        </p:txBody>
      </p:sp>
      <p:sp>
        <p:nvSpPr>
          <p:cNvPr id="5" name="Rectangle 4">
            <a:extLst>
              <a:ext uri="{FF2B5EF4-FFF2-40B4-BE49-F238E27FC236}">
                <a16:creationId xmlns:a16="http://schemas.microsoft.com/office/drawing/2014/main" id="{5BFC3FDE-E3AB-D758-0EDA-9EA72C08409A}"/>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3153040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XL attēls, teksts, M attēl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D14F24-BF1C-A64E-8CF3-33705BA122E7}"/>
              </a:ext>
            </a:extLst>
          </p:cNvPr>
          <p:cNvSpPr/>
          <p:nvPr userDrawn="1"/>
        </p:nvSpPr>
        <p:spPr>
          <a:xfrm>
            <a:off x="9964967"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Picture Placeholder 12">
            <a:extLst>
              <a:ext uri="{FF2B5EF4-FFF2-40B4-BE49-F238E27FC236}">
                <a16:creationId xmlns:a16="http://schemas.microsoft.com/office/drawing/2014/main" id="{46C110C2-4A90-1B00-6F20-12859C68CD49}"/>
              </a:ext>
            </a:extLst>
          </p:cNvPr>
          <p:cNvSpPr>
            <a:spLocks noGrp="1"/>
          </p:cNvSpPr>
          <p:nvPr>
            <p:ph type="pic" sz="quarter" idx="13" hasCustomPrompt="1"/>
          </p:nvPr>
        </p:nvSpPr>
        <p:spPr>
          <a:xfrm>
            <a:off x="6148477" y="2453204"/>
            <a:ext cx="3813456" cy="3261796"/>
          </a:xfrm>
        </p:spPr>
        <p:txBody>
          <a:bodyPr tIns="136800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3" name="Picture Placeholder 12">
            <a:extLst>
              <a:ext uri="{FF2B5EF4-FFF2-40B4-BE49-F238E27FC236}">
                <a16:creationId xmlns:a16="http://schemas.microsoft.com/office/drawing/2014/main" id="{27CB7A7E-279D-A725-581E-B249261F12F0}"/>
              </a:ext>
            </a:extLst>
          </p:cNvPr>
          <p:cNvSpPr>
            <a:spLocks noGrp="1"/>
          </p:cNvSpPr>
          <p:nvPr>
            <p:ph type="pic" sz="quarter" idx="12" hasCustomPrompt="1"/>
          </p:nvPr>
        </p:nvSpPr>
        <p:spPr>
          <a:xfrm>
            <a:off x="-3585" y="0"/>
            <a:ext cx="6055428" cy="5715000"/>
          </a:xfrm>
        </p:spPr>
        <p:txBody>
          <a:bodyPr lIns="0" tIns="2520000" rIns="0" bIns="0" anchor="t" anchorCtr="1">
            <a:noAutofit/>
          </a:bodyPr>
          <a:lstStyle>
            <a:lvl1pPr marL="0" indent="0" algn="ctr">
              <a:buNone/>
              <a:defRPr sz="1000" baseline="0"/>
            </a:lvl1pPr>
          </a:lstStyle>
          <a:p>
            <a:pPr marL="0" marR="0" lvl="0" indent="0" algn="l" defTabSz="761970" rtl="0" eaLnBrk="1" fontAlgn="auto" latinLnBrk="0" hangingPunct="1">
              <a:lnSpc>
                <a:spcPct val="90000"/>
              </a:lnSpc>
              <a:spcBef>
                <a:spcPts val="833"/>
              </a:spcBef>
              <a:spcAft>
                <a:spcPts val="0"/>
              </a:spcAft>
              <a:buClrTx/>
              <a:buSzTx/>
              <a:buFont typeface="Arial" panose="020B0604020202020204" pitchFamily="34" charset="0"/>
              <a:buNone/>
              <a:tabLst/>
              <a:defRPr/>
            </a:pPr>
            <a:r>
              <a:rPr lang="lv-LV"/>
              <a:t>Klikšķini uz ikonas un ievieto savu attēlu.</a:t>
            </a:r>
          </a:p>
        </p:txBody>
      </p:sp>
      <p:sp>
        <p:nvSpPr>
          <p:cNvPr id="6" name="Text Placeholder 7">
            <a:extLst>
              <a:ext uri="{FF2B5EF4-FFF2-40B4-BE49-F238E27FC236}">
                <a16:creationId xmlns:a16="http://schemas.microsoft.com/office/drawing/2014/main" id="{EE5C0279-B209-5C43-2405-D0B8E7E3FB35}"/>
              </a:ext>
            </a:extLst>
          </p:cNvPr>
          <p:cNvSpPr>
            <a:spLocks noGrp="1"/>
          </p:cNvSpPr>
          <p:nvPr>
            <p:ph type="body" sz="quarter" idx="14" hasCustomPrompt="1"/>
          </p:nvPr>
        </p:nvSpPr>
        <p:spPr>
          <a:xfrm>
            <a:off x="6332539" y="177800"/>
            <a:ext cx="3376611" cy="2173837"/>
          </a:xfrm>
        </p:spPr>
        <p:txBody>
          <a:bodyPr/>
          <a:lstStyle>
            <a:lvl1pPr marL="0" indent="0">
              <a:buNone/>
              <a:defRPr/>
            </a:lvl1pPr>
          </a:lstStyle>
          <a:p>
            <a:pPr lvl="0"/>
            <a:r>
              <a:rPr lang="lv-LV"/>
              <a:t>Ieraksti savu tekstu</a:t>
            </a:r>
            <a:endParaRPr lang="en-US"/>
          </a:p>
        </p:txBody>
      </p:sp>
      <p:sp>
        <p:nvSpPr>
          <p:cNvPr id="7" name="Text Placeholder 11">
            <a:extLst>
              <a:ext uri="{FF2B5EF4-FFF2-40B4-BE49-F238E27FC236}">
                <a16:creationId xmlns:a16="http://schemas.microsoft.com/office/drawing/2014/main" id="{F5F86942-8531-31F5-3E6E-81CE41B1F495}"/>
              </a:ext>
            </a:extLst>
          </p:cNvPr>
          <p:cNvSpPr>
            <a:spLocks noGrp="1"/>
          </p:cNvSpPr>
          <p:nvPr>
            <p:ph type="body" sz="quarter" idx="16" hasCustomPrompt="1"/>
          </p:nvPr>
        </p:nvSpPr>
        <p:spPr>
          <a:xfrm>
            <a:off x="-551" y="5547733"/>
            <a:ext cx="2860288" cy="167267"/>
          </a:xfrm>
        </p:spPr>
        <p:txBody>
          <a:bodyPr>
            <a:noAutofit/>
          </a:bodyPr>
          <a:lstStyle>
            <a:lvl1pPr marL="0" indent="0" algn="l">
              <a:buNone/>
              <a:defRPr sz="500"/>
            </a:lvl1pPr>
          </a:lstStyle>
          <a:p>
            <a:pPr lvl="0"/>
            <a:r>
              <a:rPr lang="lv-LV"/>
              <a:t>FOTO vai  ATTĒLS: Autors</a:t>
            </a:r>
          </a:p>
        </p:txBody>
      </p:sp>
      <p:sp>
        <p:nvSpPr>
          <p:cNvPr id="9" name="Text Placeholder 11">
            <a:extLst>
              <a:ext uri="{FF2B5EF4-FFF2-40B4-BE49-F238E27FC236}">
                <a16:creationId xmlns:a16="http://schemas.microsoft.com/office/drawing/2014/main" id="{61DC61B5-FC25-974B-7674-64F9D93FDF10}"/>
              </a:ext>
            </a:extLst>
          </p:cNvPr>
          <p:cNvSpPr>
            <a:spLocks noGrp="1"/>
          </p:cNvSpPr>
          <p:nvPr>
            <p:ph type="body" sz="quarter" idx="17" hasCustomPrompt="1"/>
          </p:nvPr>
        </p:nvSpPr>
        <p:spPr>
          <a:xfrm>
            <a:off x="6148477" y="5547733"/>
            <a:ext cx="2860288" cy="167267"/>
          </a:xfrm>
        </p:spPr>
        <p:txBody>
          <a:bodyPr>
            <a:noAutofit/>
          </a:bodyPr>
          <a:lstStyle>
            <a:lvl1pPr marL="0" indent="0" algn="l">
              <a:buNone/>
              <a:defRPr sz="500"/>
            </a:lvl1pPr>
          </a:lstStyle>
          <a:p>
            <a:pPr lvl="0"/>
            <a:r>
              <a:rPr lang="lv-LV"/>
              <a:t>FOTO vai  ATTĒLS: Autors</a:t>
            </a:r>
          </a:p>
        </p:txBody>
      </p:sp>
    </p:spTree>
    <p:extLst>
      <p:ext uri="{BB962C8B-B14F-4D97-AF65-F5344CB8AC3E}">
        <p14:creationId xmlns:p14="http://schemas.microsoft.com/office/powerpoint/2010/main" val="33291086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kai grafik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sp>
        <p:nvSpPr>
          <p:cNvPr id="5" name="Chart Placeholder 4">
            <a:extLst>
              <a:ext uri="{FF2B5EF4-FFF2-40B4-BE49-F238E27FC236}">
                <a16:creationId xmlns:a16="http://schemas.microsoft.com/office/drawing/2014/main" id="{7D8DB4A4-9C0A-A130-E88B-E4EA38F2F1AA}"/>
              </a:ext>
            </a:extLst>
          </p:cNvPr>
          <p:cNvSpPr>
            <a:spLocks noGrp="1"/>
          </p:cNvSpPr>
          <p:nvPr>
            <p:ph type="chart" sz="quarter" idx="15" hasCustomPrompt="1"/>
          </p:nvPr>
        </p:nvSpPr>
        <p:spPr>
          <a:xfrm>
            <a:off x="740810" y="371474"/>
            <a:ext cx="8861978" cy="4776789"/>
          </a:xfrm>
        </p:spPr>
        <p:txBody>
          <a:bodyPr/>
          <a:lstStyle>
            <a:lvl1pPr marL="0" indent="0" algn="ctr">
              <a:buNone/>
              <a:defRPr/>
            </a:lvl1pPr>
          </a:lstStyle>
          <a:p>
            <a:r>
              <a:rPr lang="lv-LV"/>
              <a:t>Izveido savu grafiku</a:t>
            </a:r>
          </a:p>
        </p:txBody>
      </p:sp>
      <p:sp>
        <p:nvSpPr>
          <p:cNvPr id="2" name="Rectangle 1">
            <a:extLst>
              <a:ext uri="{FF2B5EF4-FFF2-40B4-BE49-F238E27FC236}">
                <a16:creationId xmlns:a16="http://schemas.microsoft.com/office/drawing/2014/main" id="{2D040DCB-BFAD-A1F0-8A24-0A92E148875B}"/>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744414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ks - pirāgs zaļš">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3" name="Chart Placeholder 5">
            <a:extLst>
              <a:ext uri="{FF2B5EF4-FFF2-40B4-BE49-F238E27FC236}">
                <a16:creationId xmlns:a16="http://schemas.microsoft.com/office/drawing/2014/main" id="{3E5037EC-049D-7964-A5AD-ECA6E4ACFBC1}"/>
              </a:ext>
            </a:extLst>
          </p:cNvPr>
          <p:cNvGraphicFramePr>
            <a:graphicFrameLocks/>
          </p:cNvGraphicFramePr>
          <p:nvPr userDrawn="1">
            <p:extLst>
              <p:ext uri="{D42A27DB-BD31-4B8C-83A1-F6EECF244321}">
                <p14:modId xmlns:p14="http://schemas.microsoft.com/office/powerpoint/2010/main" val="4269595651"/>
              </p:ext>
            </p:extLst>
          </p:nvPr>
        </p:nvGraphicFramePr>
        <p:xfrm>
          <a:off x="741363" y="371475"/>
          <a:ext cx="8861425" cy="4776788"/>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id="{5F2396B8-410C-ACBF-49F6-31574610F767}"/>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231218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fiks - pirāgs viole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2" name="Chart Placeholder 5">
            <a:extLst>
              <a:ext uri="{FF2B5EF4-FFF2-40B4-BE49-F238E27FC236}">
                <a16:creationId xmlns:a16="http://schemas.microsoft.com/office/drawing/2014/main" id="{EC1A7A7D-D25A-44A4-18AE-D224A71C2938}"/>
              </a:ext>
            </a:extLst>
          </p:cNvPr>
          <p:cNvGraphicFramePr>
            <a:graphicFrameLocks/>
          </p:cNvGraphicFramePr>
          <p:nvPr userDrawn="1">
            <p:extLst>
              <p:ext uri="{D42A27DB-BD31-4B8C-83A1-F6EECF244321}">
                <p14:modId xmlns:p14="http://schemas.microsoft.com/office/powerpoint/2010/main" val="2890023726"/>
              </p:ext>
            </p:extLst>
          </p:nvPr>
        </p:nvGraphicFramePr>
        <p:xfrm>
          <a:off x="758090" y="365899"/>
          <a:ext cx="8861425" cy="477678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631D5299-29A2-1A3D-B048-9AE54DD5323C}"/>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721105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grafiks - pirāgs viole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2" name="Chart Placeholder 5">
            <a:extLst>
              <a:ext uri="{FF2B5EF4-FFF2-40B4-BE49-F238E27FC236}">
                <a16:creationId xmlns:a16="http://schemas.microsoft.com/office/drawing/2014/main" id="{EC1A7A7D-D25A-44A4-18AE-D224A71C2938}"/>
              </a:ext>
            </a:extLst>
          </p:cNvPr>
          <p:cNvGraphicFramePr>
            <a:graphicFrameLocks/>
          </p:cNvGraphicFramePr>
          <p:nvPr userDrawn="1">
            <p:extLst>
              <p:ext uri="{D42A27DB-BD31-4B8C-83A1-F6EECF244321}">
                <p14:modId xmlns:p14="http://schemas.microsoft.com/office/powerpoint/2010/main" val="2333459421"/>
              </p:ext>
            </p:extLst>
          </p:nvPr>
        </p:nvGraphicFramePr>
        <p:xfrm>
          <a:off x="758090" y="365899"/>
          <a:ext cx="8861425" cy="477678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631D5299-29A2-1A3D-B048-9AE54DD5323C}"/>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579872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fiks - stabiņu diagramm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2" name="Chart Placeholder 5">
            <a:extLst>
              <a:ext uri="{FF2B5EF4-FFF2-40B4-BE49-F238E27FC236}">
                <a16:creationId xmlns:a16="http://schemas.microsoft.com/office/drawing/2014/main" id="{2650BEE2-6C30-45B0-F4AF-0EEB435BF638}"/>
              </a:ext>
            </a:extLst>
          </p:cNvPr>
          <p:cNvGraphicFramePr>
            <a:graphicFrameLocks/>
          </p:cNvGraphicFramePr>
          <p:nvPr userDrawn="1">
            <p:extLst>
              <p:ext uri="{D42A27DB-BD31-4B8C-83A1-F6EECF244321}">
                <p14:modId xmlns:p14="http://schemas.microsoft.com/office/powerpoint/2010/main" val="99945037"/>
              </p:ext>
            </p:extLst>
          </p:nvPr>
        </p:nvGraphicFramePr>
        <p:xfrm>
          <a:off x="741363" y="371475"/>
          <a:ext cx="8861425" cy="477678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628D6913-5A6C-F622-42F3-6209A358A496}"/>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60162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ul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sp>
        <p:nvSpPr>
          <p:cNvPr id="7" name="Table Placeholder 6">
            <a:extLst>
              <a:ext uri="{FF2B5EF4-FFF2-40B4-BE49-F238E27FC236}">
                <a16:creationId xmlns:a16="http://schemas.microsoft.com/office/drawing/2014/main" id="{FA86BD75-914A-E426-9EC4-7CE096ADFB05}"/>
              </a:ext>
            </a:extLst>
          </p:cNvPr>
          <p:cNvSpPr>
            <a:spLocks noGrp="1"/>
          </p:cNvSpPr>
          <p:nvPr>
            <p:ph type="tbl" sz="quarter" idx="16" hasCustomPrompt="1"/>
          </p:nvPr>
        </p:nvSpPr>
        <p:spPr>
          <a:xfrm>
            <a:off x="740810" y="1595438"/>
            <a:ext cx="8861978" cy="3557587"/>
          </a:xfrm>
        </p:spPr>
        <p:txBody>
          <a:bodyPr/>
          <a:lstStyle>
            <a:lvl1pPr marL="0" indent="0">
              <a:buNone/>
              <a:defRPr/>
            </a:lvl1pPr>
          </a:lstStyle>
          <a:p>
            <a:r>
              <a:rPr lang="lv-LV"/>
              <a:t>Izveido savu tabulu</a:t>
            </a:r>
          </a:p>
        </p:txBody>
      </p:sp>
      <p:sp>
        <p:nvSpPr>
          <p:cNvPr id="5" name="Rectangle 4">
            <a:extLst>
              <a:ext uri="{FF2B5EF4-FFF2-40B4-BE49-F238E27FC236}">
                <a16:creationId xmlns:a16="http://schemas.microsoft.com/office/drawing/2014/main" id="{950AD6CF-DD74-10DE-14F1-E36819A9A2FD}"/>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1548604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ula priežu zaļ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3" name="Table Placeholder 3">
            <a:extLst>
              <a:ext uri="{FF2B5EF4-FFF2-40B4-BE49-F238E27FC236}">
                <a16:creationId xmlns:a16="http://schemas.microsoft.com/office/drawing/2014/main" id="{123967D2-EFBC-60D1-EED8-8904ED500240}"/>
              </a:ext>
            </a:extLst>
          </p:cNvPr>
          <p:cNvGraphicFramePr>
            <a:graphicFrameLocks/>
          </p:cNvGraphicFramePr>
          <p:nvPr userDrawn="1">
            <p:extLst>
              <p:ext uri="{D42A27DB-BD31-4B8C-83A1-F6EECF244321}">
                <p14:modId xmlns:p14="http://schemas.microsoft.com/office/powerpoint/2010/main" val="2215850251"/>
              </p:ext>
            </p:extLst>
          </p:nvPr>
        </p:nvGraphicFramePr>
        <p:xfrm>
          <a:off x="740811" y="1563077"/>
          <a:ext cx="8861980" cy="3585568"/>
        </p:xfrm>
        <a:graphic>
          <a:graphicData uri="http://schemas.openxmlformats.org/drawingml/2006/table">
            <a:tbl>
              <a:tblPr firstRow="1" bandRow="1">
                <a:tableStyleId>{5C22544A-7EE6-4342-B048-85BDC9FD1C3A}</a:tableStyleId>
              </a:tblPr>
              <a:tblGrid>
                <a:gridCol w="602397">
                  <a:extLst>
                    <a:ext uri="{9D8B030D-6E8A-4147-A177-3AD203B41FA5}">
                      <a16:colId xmlns:a16="http://schemas.microsoft.com/office/drawing/2014/main" val="1177269015"/>
                    </a:ext>
                  </a:extLst>
                </a:gridCol>
                <a:gridCol w="1929598">
                  <a:extLst>
                    <a:ext uri="{9D8B030D-6E8A-4147-A177-3AD203B41FA5}">
                      <a16:colId xmlns:a16="http://schemas.microsoft.com/office/drawing/2014/main" val="600180410"/>
                    </a:ext>
                  </a:extLst>
                </a:gridCol>
                <a:gridCol w="1265997">
                  <a:extLst>
                    <a:ext uri="{9D8B030D-6E8A-4147-A177-3AD203B41FA5}">
                      <a16:colId xmlns:a16="http://schemas.microsoft.com/office/drawing/2014/main" val="3763063487"/>
                    </a:ext>
                  </a:extLst>
                </a:gridCol>
                <a:gridCol w="1265997">
                  <a:extLst>
                    <a:ext uri="{9D8B030D-6E8A-4147-A177-3AD203B41FA5}">
                      <a16:colId xmlns:a16="http://schemas.microsoft.com/office/drawing/2014/main" val="79903876"/>
                    </a:ext>
                  </a:extLst>
                </a:gridCol>
                <a:gridCol w="1265997">
                  <a:extLst>
                    <a:ext uri="{9D8B030D-6E8A-4147-A177-3AD203B41FA5}">
                      <a16:colId xmlns:a16="http://schemas.microsoft.com/office/drawing/2014/main" val="413575730"/>
                    </a:ext>
                  </a:extLst>
                </a:gridCol>
                <a:gridCol w="1265997">
                  <a:extLst>
                    <a:ext uri="{9D8B030D-6E8A-4147-A177-3AD203B41FA5}">
                      <a16:colId xmlns:a16="http://schemas.microsoft.com/office/drawing/2014/main" val="3360547381"/>
                    </a:ext>
                  </a:extLst>
                </a:gridCol>
                <a:gridCol w="1265997">
                  <a:extLst>
                    <a:ext uri="{9D8B030D-6E8A-4147-A177-3AD203B41FA5}">
                      <a16:colId xmlns:a16="http://schemas.microsoft.com/office/drawing/2014/main" val="3789863212"/>
                    </a:ext>
                  </a:extLst>
                </a:gridCol>
              </a:tblGrid>
              <a:tr h="526889">
                <a:tc>
                  <a:txBody>
                    <a:bodyPr/>
                    <a:lstStyle/>
                    <a:p>
                      <a:pPr algn="ctr"/>
                      <a:r>
                        <a:rPr lang="lv-LV"/>
                        <a:t>Nr.</a:t>
                      </a:r>
                    </a:p>
                  </a:txBody>
                  <a:tcPr>
                    <a:solidFill>
                      <a:srgbClr val="4A773C"/>
                    </a:solidFill>
                  </a:tcPr>
                </a:tc>
                <a:tc>
                  <a:txBody>
                    <a:bodyPr/>
                    <a:lstStyle/>
                    <a:p>
                      <a:pPr algn="ctr"/>
                      <a:r>
                        <a:rPr lang="lv-LV"/>
                        <a:t>Lorem </a:t>
                      </a:r>
                      <a:r>
                        <a:rPr lang="lv-LV" err="1"/>
                        <a:t>ipsum</a:t>
                      </a:r>
                      <a:endParaRPr lang="lv-LV"/>
                    </a:p>
                  </a:txBody>
                  <a:tcPr>
                    <a:solidFill>
                      <a:srgbClr val="4A773C"/>
                    </a:solidFill>
                  </a:tcPr>
                </a:tc>
                <a:tc>
                  <a:txBody>
                    <a:bodyPr/>
                    <a:lstStyle/>
                    <a:p>
                      <a:pPr algn="ctr"/>
                      <a:r>
                        <a:rPr lang="lv-LV" err="1"/>
                        <a:t>Wisi</a:t>
                      </a:r>
                      <a:r>
                        <a:rPr lang="lv-LV"/>
                        <a:t> </a:t>
                      </a:r>
                      <a:r>
                        <a:rPr lang="lv-LV" err="1"/>
                        <a:t>enim</a:t>
                      </a:r>
                      <a:endParaRPr lang="lv-LV"/>
                    </a:p>
                  </a:txBody>
                  <a:tcPr>
                    <a:solidFill>
                      <a:srgbClr val="4A773C"/>
                    </a:solidFill>
                  </a:tcPr>
                </a:tc>
                <a:tc>
                  <a:txBody>
                    <a:bodyPr/>
                    <a:lstStyle/>
                    <a:p>
                      <a:pPr algn="ctr"/>
                      <a:r>
                        <a:rPr lang="lv-LV" err="1"/>
                        <a:t>Ad</a:t>
                      </a:r>
                      <a:r>
                        <a:rPr lang="lv-LV"/>
                        <a:t> </a:t>
                      </a:r>
                      <a:r>
                        <a:rPr lang="lv-LV" err="1"/>
                        <a:t>minim</a:t>
                      </a:r>
                      <a:endParaRPr lang="lv-LV"/>
                    </a:p>
                  </a:txBody>
                  <a:tcPr>
                    <a:solidFill>
                      <a:srgbClr val="4A773C"/>
                    </a:solidFill>
                  </a:tcPr>
                </a:tc>
                <a:tc>
                  <a:txBody>
                    <a:bodyPr/>
                    <a:lstStyle/>
                    <a:p>
                      <a:pPr algn="ctr"/>
                      <a:r>
                        <a:rPr lang="lv-LV" err="1"/>
                        <a:t>Duis</a:t>
                      </a:r>
                      <a:r>
                        <a:rPr lang="lv-LV"/>
                        <a:t> </a:t>
                      </a:r>
                      <a:r>
                        <a:rPr lang="lv-LV" err="1"/>
                        <a:t>autem</a:t>
                      </a:r>
                      <a:endParaRPr lang="lv-LV"/>
                    </a:p>
                  </a:txBody>
                  <a:tcPr>
                    <a:solidFill>
                      <a:srgbClr val="4A773C"/>
                    </a:solidFill>
                  </a:tcPr>
                </a:tc>
                <a:tc>
                  <a:txBody>
                    <a:bodyPr/>
                    <a:lstStyle/>
                    <a:p>
                      <a:pPr marL="0" algn="ctr" defTabSz="761970" rtl="0" eaLnBrk="1" latinLnBrk="0" hangingPunct="1"/>
                      <a:r>
                        <a:rPr lang="lv-LV" sz="1500" b="1" kern="1200" err="1">
                          <a:solidFill>
                            <a:schemeClr val="bg1"/>
                          </a:solidFill>
                          <a:latin typeface="+mn-lt"/>
                          <a:ea typeface="+mn-ea"/>
                          <a:cs typeface="+mn-cs"/>
                        </a:rPr>
                        <a:t>Nulla</a:t>
                      </a:r>
                      <a:r>
                        <a:rPr lang="lv-LV" sz="1500" b="1" kern="1200">
                          <a:solidFill>
                            <a:schemeClr val="bg1"/>
                          </a:solidFill>
                          <a:latin typeface="+mn-lt"/>
                          <a:ea typeface="+mn-ea"/>
                          <a:cs typeface="+mn-cs"/>
                        </a:rPr>
                        <a:t> </a:t>
                      </a:r>
                      <a:r>
                        <a:rPr lang="lv-LV" sz="1500" b="1" kern="1200" err="1">
                          <a:solidFill>
                            <a:schemeClr val="bg1"/>
                          </a:solidFill>
                          <a:latin typeface="+mn-lt"/>
                          <a:ea typeface="+mn-ea"/>
                          <a:cs typeface="+mn-cs"/>
                        </a:rPr>
                        <a:t>facilisi</a:t>
                      </a:r>
                      <a:endParaRPr lang="lv-LV" sz="1500" b="1" kern="1200">
                        <a:solidFill>
                          <a:schemeClr val="bg1"/>
                        </a:solidFill>
                        <a:latin typeface="+mn-lt"/>
                        <a:ea typeface="+mn-ea"/>
                        <a:cs typeface="+mn-cs"/>
                      </a:endParaRPr>
                    </a:p>
                  </a:txBody>
                  <a:tcPr>
                    <a:solidFill>
                      <a:srgbClr val="4A773C"/>
                    </a:solidFill>
                  </a:tcPr>
                </a:tc>
                <a:tc>
                  <a:txBody>
                    <a:bodyPr/>
                    <a:lstStyle/>
                    <a:p>
                      <a:pPr marL="0" algn="ctr" defTabSz="761970" rtl="0" eaLnBrk="1" latinLnBrk="0" hangingPunct="1"/>
                      <a:r>
                        <a:rPr lang="lv-LV" sz="1500" b="1" kern="1200" err="1">
                          <a:solidFill>
                            <a:schemeClr val="bg1"/>
                          </a:solidFill>
                          <a:latin typeface="+mn-lt"/>
                          <a:ea typeface="+mn-ea"/>
                          <a:cs typeface="+mn-cs"/>
                        </a:rPr>
                        <a:t>Zzril</a:t>
                      </a:r>
                      <a:r>
                        <a:rPr lang="lv-LV" sz="1500" b="1" kern="1200">
                          <a:solidFill>
                            <a:schemeClr val="bg1"/>
                          </a:solidFill>
                          <a:latin typeface="+mn-lt"/>
                          <a:ea typeface="+mn-ea"/>
                          <a:cs typeface="+mn-cs"/>
                        </a:rPr>
                        <a:t> </a:t>
                      </a:r>
                      <a:r>
                        <a:rPr lang="lv-LV" sz="1500" b="1" kern="1200" err="1">
                          <a:solidFill>
                            <a:schemeClr val="bg1"/>
                          </a:solidFill>
                          <a:latin typeface="+mn-lt"/>
                          <a:ea typeface="+mn-ea"/>
                          <a:cs typeface="+mn-cs"/>
                        </a:rPr>
                        <a:t>delenit</a:t>
                      </a:r>
                      <a:endParaRPr lang="lv-LV" sz="1500" b="1" kern="1200">
                        <a:solidFill>
                          <a:schemeClr val="bg1"/>
                        </a:solidFill>
                        <a:latin typeface="+mn-lt"/>
                        <a:ea typeface="+mn-ea"/>
                        <a:cs typeface="+mn-cs"/>
                      </a:endParaRPr>
                    </a:p>
                  </a:txBody>
                  <a:tcPr>
                    <a:solidFill>
                      <a:srgbClr val="4A773C"/>
                    </a:solidFill>
                  </a:tcPr>
                </a:tc>
                <a:extLst>
                  <a:ext uri="{0D108BD9-81ED-4DB2-BD59-A6C34878D82A}">
                    <a16:rowId xmlns:a16="http://schemas.microsoft.com/office/drawing/2014/main" val="1749440013"/>
                  </a:ext>
                </a:extLst>
              </a:tr>
              <a:tr h="379616">
                <a:tc>
                  <a:txBody>
                    <a:bodyPr/>
                    <a:lstStyle/>
                    <a:p>
                      <a:pPr marL="0" algn="ctr" defTabSz="761970" rtl="0" eaLnBrk="1" latinLnBrk="0" hangingPunct="1"/>
                      <a:r>
                        <a:rPr lang="lv-LV" sz="1500" b="0" kern="1200">
                          <a:solidFill>
                            <a:schemeClr val="tx1"/>
                          </a:solidFill>
                          <a:latin typeface="+mn-lt"/>
                          <a:ea typeface="+mn-ea"/>
                          <a:cs typeface="+mn-cs"/>
                        </a:rPr>
                        <a:t>1.</a:t>
                      </a: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extLst>
                  <a:ext uri="{0D108BD9-81ED-4DB2-BD59-A6C34878D82A}">
                    <a16:rowId xmlns:a16="http://schemas.microsoft.com/office/drawing/2014/main" val="77399953"/>
                  </a:ext>
                </a:extLst>
              </a:tr>
              <a:tr h="379616">
                <a:tc>
                  <a:txBody>
                    <a:bodyPr/>
                    <a:lstStyle/>
                    <a:p>
                      <a:pPr marL="0" algn="ctr" defTabSz="761970" rtl="0" eaLnBrk="1" latinLnBrk="0" hangingPunct="1"/>
                      <a:r>
                        <a:rPr lang="lv-LV" sz="1500" b="0" kern="1200">
                          <a:solidFill>
                            <a:schemeClr val="tx1"/>
                          </a:solidFill>
                          <a:latin typeface="+mn-lt"/>
                          <a:ea typeface="+mn-ea"/>
                          <a:cs typeface="+mn-cs"/>
                        </a:rPr>
                        <a:t>2.</a:t>
                      </a: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extLst>
                  <a:ext uri="{0D108BD9-81ED-4DB2-BD59-A6C34878D82A}">
                    <a16:rowId xmlns:a16="http://schemas.microsoft.com/office/drawing/2014/main" val="3709580158"/>
                  </a:ext>
                </a:extLst>
              </a:tr>
              <a:tr h="379616">
                <a:tc>
                  <a:txBody>
                    <a:bodyPr/>
                    <a:lstStyle/>
                    <a:p>
                      <a:pPr marL="0" algn="ctr" defTabSz="761970" rtl="0" eaLnBrk="1" latinLnBrk="0" hangingPunct="1"/>
                      <a:r>
                        <a:rPr lang="lv-LV" sz="1500" b="0" kern="1200">
                          <a:solidFill>
                            <a:schemeClr val="tx1"/>
                          </a:solidFill>
                          <a:latin typeface="+mn-lt"/>
                          <a:ea typeface="+mn-ea"/>
                          <a:cs typeface="+mn-cs"/>
                        </a:rPr>
                        <a:t>3.</a:t>
                      </a: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extLst>
                  <a:ext uri="{0D108BD9-81ED-4DB2-BD59-A6C34878D82A}">
                    <a16:rowId xmlns:a16="http://schemas.microsoft.com/office/drawing/2014/main" val="3993014265"/>
                  </a:ext>
                </a:extLst>
              </a:tr>
              <a:tr h="379616">
                <a:tc>
                  <a:txBody>
                    <a:bodyPr/>
                    <a:lstStyle/>
                    <a:p>
                      <a:pPr marL="0" algn="ctr" defTabSz="761970" rtl="0" eaLnBrk="1" latinLnBrk="0" hangingPunct="1"/>
                      <a:r>
                        <a:rPr lang="lv-LV" sz="1500" b="0" kern="1200">
                          <a:solidFill>
                            <a:schemeClr val="tx1"/>
                          </a:solidFill>
                          <a:latin typeface="+mn-lt"/>
                          <a:ea typeface="+mn-ea"/>
                          <a:cs typeface="+mn-cs"/>
                        </a:rPr>
                        <a:t>4.</a:t>
                      </a: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extLst>
                  <a:ext uri="{0D108BD9-81ED-4DB2-BD59-A6C34878D82A}">
                    <a16:rowId xmlns:a16="http://schemas.microsoft.com/office/drawing/2014/main" val="868927658"/>
                  </a:ext>
                </a:extLst>
              </a:tr>
              <a:tr h="379616">
                <a:tc>
                  <a:txBody>
                    <a:bodyPr/>
                    <a:lstStyle/>
                    <a:p>
                      <a:pPr marL="0" algn="ctr" defTabSz="761970" rtl="0" eaLnBrk="1" latinLnBrk="0" hangingPunct="1"/>
                      <a:r>
                        <a:rPr lang="lv-LV" sz="1500" b="0" kern="1200">
                          <a:solidFill>
                            <a:schemeClr val="tx1"/>
                          </a:solidFill>
                          <a:latin typeface="+mn-lt"/>
                          <a:ea typeface="+mn-ea"/>
                          <a:cs typeface="+mn-cs"/>
                        </a:rPr>
                        <a:t>5.</a:t>
                      </a: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extLst>
                  <a:ext uri="{0D108BD9-81ED-4DB2-BD59-A6C34878D82A}">
                    <a16:rowId xmlns:a16="http://schemas.microsoft.com/office/drawing/2014/main" val="2987924286"/>
                  </a:ext>
                </a:extLst>
              </a:tr>
              <a:tr h="379616">
                <a:tc>
                  <a:txBody>
                    <a:bodyPr/>
                    <a:lstStyle/>
                    <a:p>
                      <a:pPr marL="0" algn="ctr" defTabSz="761970" rtl="0" eaLnBrk="1" latinLnBrk="0" hangingPunct="1"/>
                      <a:r>
                        <a:rPr lang="lv-LV" sz="1500" b="0" kern="1200">
                          <a:solidFill>
                            <a:schemeClr val="tx1"/>
                          </a:solidFill>
                          <a:latin typeface="+mn-lt"/>
                          <a:ea typeface="+mn-ea"/>
                          <a:cs typeface="+mn-cs"/>
                        </a:rPr>
                        <a:t>6.</a:t>
                      </a: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extLst>
                  <a:ext uri="{0D108BD9-81ED-4DB2-BD59-A6C34878D82A}">
                    <a16:rowId xmlns:a16="http://schemas.microsoft.com/office/drawing/2014/main" val="2461392602"/>
                  </a:ext>
                </a:extLst>
              </a:tr>
              <a:tr h="379616">
                <a:tc>
                  <a:txBody>
                    <a:bodyPr/>
                    <a:lstStyle/>
                    <a:p>
                      <a:pPr marL="0" algn="ctr" defTabSz="761970" rtl="0" eaLnBrk="1" latinLnBrk="0" hangingPunct="1"/>
                      <a:r>
                        <a:rPr lang="lv-LV" sz="1500" b="0" kern="1200">
                          <a:solidFill>
                            <a:schemeClr val="tx1"/>
                          </a:solidFill>
                          <a:latin typeface="+mn-lt"/>
                          <a:ea typeface="+mn-ea"/>
                          <a:cs typeface="+mn-cs"/>
                        </a:rPr>
                        <a:t>7.</a:t>
                      </a: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BE4D8"/>
                    </a:solidFill>
                  </a:tcPr>
                </a:tc>
                <a:extLst>
                  <a:ext uri="{0D108BD9-81ED-4DB2-BD59-A6C34878D82A}">
                    <a16:rowId xmlns:a16="http://schemas.microsoft.com/office/drawing/2014/main" val="2733308545"/>
                  </a:ext>
                </a:extLst>
              </a:tr>
              <a:tr h="379616">
                <a:tc>
                  <a:txBody>
                    <a:bodyPr/>
                    <a:lstStyle/>
                    <a:p>
                      <a:pPr marL="0" algn="ctr" defTabSz="761970" rtl="0" eaLnBrk="1" latinLnBrk="0" hangingPunct="1"/>
                      <a:r>
                        <a:rPr lang="lv-LV" sz="1500" b="0" kern="1200">
                          <a:solidFill>
                            <a:schemeClr val="tx1"/>
                          </a:solidFill>
                          <a:latin typeface="+mn-lt"/>
                          <a:ea typeface="+mn-ea"/>
                          <a:cs typeface="+mn-cs"/>
                        </a:rPr>
                        <a:t>8.</a:t>
                      </a: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A4BA9D"/>
                    </a:solidFill>
                  </a:tcPr>
                </a:tc>
                <a:extLst>
                  <a:ext uri="{0D108BD9-81ED-4DB2-BD59-A6C34878D82A}">
                    <a16:rowId xmlns:a16="http://schemas.microsoft.com/office/drawing/2014/main" val="2105256985"/>
                  </a:ext>
                </a:extLst>
              </a:tr>
            </a:tbl>
          </a:graphicData>
        </a:graphic>
      </p:graphicFrame>
      <p:sp>
        <p:nvSpPr>
          <p:cNvPr id="5" name="Rectangle 4">
            <a:extLst>
              <a:ext uri="{FF2B5EF4-FFF2-40B4-BE49-F238E27FC236}">
                <a16:creationId xmlns:a16="http://schemas.microsoft.com/office/drawing/2014/main" id="{206DE116-1F52-A897-C034-0A153C66AE96}"/>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7032604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ula violet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graphicFrame>
        <p:nvGraphicFramePr>
          <p:cNvPr id="5" name="Table Placeholder 3">
            <a:extLst>
              <a:ext uri="{FF2B5EF4-FFF2-40B4-BE49-F238E27FC236}">
                <a16:creationId xmlns:a16="http://schemas.microsoft.com/office/drawing/2014/main" id="{A2300258-3DFC-33FA-CFA0-106B8765AD3E}"/>
              </a:ext>
            </a:extLst>
          </p:cNvPr>
          <p:cNvGraphicFramePr>
            <a:graphicFrameLocks/>
          </p:cNvGraphicFramePr>
          <p:nvPr userDrawn="1">
            <p:extLst>
              <p:ext uri="{D42A27DB-BD31-4B8C-83A1-F6EECF244321}">
                <p14:modId xmlns:p14="http://schemas.microsoft.com/office/powerpoint/2010/main" val="204708845"/>
              </p:ext>
            </p:extLst>
          </p:nvPr>
        </p:nvGraphicFramePr>
        <p:xfrm>
          <a:off x="741363" y="1595438"/>
          <a:ext cx="8861419" cy="3562719"/>
        </p:xfrm>
        <a:graphic>
          <a:graphicData uri="http://schemas.openxmlformats.org/drawingml/2006/table">
            <a:tbl>
              <a:tblPr firstRow="1" bandRow="1">
                <a:tableStyleId>{5C22544A-7EE6-4342-B048-85BDC9FD1C3A}</a:tableStyleId>
              </a:tblPr>
              <a:tblGrid>
                <a:gridCol w="602359">
                  <a:extLst>
                    <a:ext uri="{9D8B030D-6E8A-4147-A177-3AD203B41FA5}">
                      <a16:colId xmlns:a16="http://schemas.microsoft.com/office/drawing/2014/main" val="1177269015"/>
                    </a:ext>
                  </a:extLst>
                </a:gridCol>
                <a:gridCol w="1929475">
                  <a:extLst>
                    <a:ext uri="{9D8B030D-6E8A-4147-A177-3AD203B41FA5}">
                      <a16:colId xmlns:a16="http://schemas.microsoft.com/office/drawing/2014/main" val="600180410"/>
                    </a:ext>
                  </a:extLst>
                </a:gridCol>
                <a:gridCol w="1265917">
                  <a:extLst>
                    <a:ext uri="{9D8B030D-6E8A-4147-A177-3AD203B41FA5}">
                      <a16:colId xmlns:a16="http://schemas.microsoft.com/office/drawing/2014/main" val="3763063487"/>
                    </a:ext>
                  </a:extLst>
                </a:gridCol>
                <a:gridCol w="1265917">
                  <a:extLst>
                    <a:ext uri="{9D8B030D-6E8A-4147-A177-3AD203B41FA5}">
                      <a16:colId xmlns:a16="http://schemas.microsoft.com/office/drawing/2014/main" val="79903876"/>
                    </a:ext>
                  </a:extLst>
                </a:gridCol>
                <a:gridCol w="1265917">
                  <a:extLst>
                    <a:ext uri="{9D8B030D-6E8A-4147-A177-3AD203B41FA5}">
                      <a16:colId xmlns:a16="http://schemas.microsoft.com/office/drawing/2014/main" val="413575730"/>
                    </a:ext>
                  </a:extLst>
                </a:gridCol>
                <a:gridCol w="1265917">
                  <a:extLst>
                    <a:ext uri="{9D8B030D-6E8A-4147-A177-3AD203B41FA5}">
                      <a16:colId xmlns:a16="http://schemas.microsoft.com/office/drawing/2014/main" val="3360547381"/>
                    </a:ext>
                  </a:extLst>
                </a:gridCol>
                <a:gridCol w="1265917">
                  <a:extLst>
                    <a:ext uri="{9D8B030D-6E8A-4147-A177-3AD203B41FA5}">
                      <a16:colId xmlns:a16="http://schemas.microsoft.com/office/drawing/2014/main" val="3789863212"/>
                    </a:ext>
                  </a:extLst>
                </a:gridCol>
              </a:tblGrid>
              <a:tr h="556031">
                <a:tc>
                  <a:txBody>
                    <a:bodyPr/>
                    <a:lstStyle/>
                    <a:p>
                      <a:pPr algn="ctr"/>
                      <a:r>
                        <a:rPr lang="lv-LV"/>
                        <a:t>Nr.</a:t>
                      </a:r>
                    </a:p>
                  </a:txBody>
                  <a:tcPr>
                    <a:solidFill>
                      <a:srgbClr val="390068"/>
                    </a:solidFill>
                  </a:tcPr>
                </a:tc>
                <a:tc>
                  <a:txBody>
                    <a:bodyPr/>
                    <a:lstStyle/>
                    <a:p>
                      <a:pPr algn="ctr"/>
                      <a:r>
                        <a:rPr lang="lv-LV"/>
                        <a:t>Lorem </a:t>
                      </a:r>
                      <a:r>
                        <a:rPr lang="lv-LV" err="1"/>
                        <a:t>ipsum</a:t>
                      </a:r>
                      <a:endParaRPr lang="lv-LV"/>
                    </a:p>
                  </a:txBody>
                  <a:tcPr>
                    <a:solidFill>
                      <a:srgbClr val="390068"/>
                    </a:solidFill>
                  </a:tcPr>
                </a:tc>
                <a:tc>
                  <a:txBody>
                    <a:bodyPr/>
                    <a:lstStyle/>
                    <a:p>
                      <a:pPr algn="ctr"/>
                      <a:r>
                        <a:rPr lang="lv-LV" err="1"/>
                        <a:t>Wisi</a:t>
                      </a:r>
                      <a:r>
                        <a:rPr lang="lv-LV"/>
                        <a:t> </a:t>
                      </a:r>
                      <a:r>
                        <a:rPr lang="lv-LV" err="1"/>
                        <a:t>enim</a:t>
                      </a:r>
                      <a:endParaRPr lang="lv-LV"/>
                    </a:p>
                  </a:txBody>
                  <a:tcPr>
                    <a:solidFill>
                      <a:srgbClr val="390068"/>
                    </a:solidFill>
                  </a:tcPr>
                </a:tc>
                <a:tc>
                  <a:txBody>
                    <a:bodyPr/>
                    <a:lstStyle/>
                    <a:p>
                      <a:pPr algn="ctr"/>
                      <a:r>
                        <a:rPr lang="lv-LV" err="1"/>
                        <a:t>Ad</a:t>
                      </a:r>
                      <a:r>
                        <a:rPr lang="lv-LV"/>
                        <a:t> </a:t>
                      </a:r>
                      <a:r>
                        <a:rPr lang="lv-LV" err="1"/>
                        <a:t>minim</a:t>
                      </a:r>
                      <a:endParaRPr lang="lv-LV"/>
                    </a:p>
                  </a:txBody>
                  <a:tcPr>
                    <a:solidFill>
                      <a:srgbClr val="390068"/>
                    </a:solidFill>
                  </a:tcPr>
                </a:tc>
                <a:tc>
                  <a:txBody>
                    <a:bodyPr/>
                    <a:lstStyle/>
                    <a:p>
                      <a:pPr algn="ctr"/>
                      <a:r>
                        <a:rPr lang="lv-LV" err="1"/>
                        <a:t>Duis</a:t>
                      </a:r>
                      <a:r>
                        <a:rPr lang="lv-LV"/>
                        <a:t> </a:t>
                      </a:r>
                      <a:r>
                        <a:rPr lang="lv-LV" err="1"/>
                        <a:t>autem</a:t>
                      </a:r>
                      <a:endParaRPr lang="lv-LV"/>
                    </a:p>
                  </a:txBody>
                  <a:tcPr>
                    <a:solidFill>
                      <a:srgbClr val="390068"/>
                    </a:solidFill>
                  </a:tcPr>
                </a:tc>
                <a:tc>
                  <a:txBody>
                    <a:bodyPr/>
                    <a:lstStyle/>
                    <a:p>
                      <a:pPr marL="0" algn="ctr" defTabSz="761970" rtl="0" eaLnBrk="1" latinLnBrk="0" hangingPunct="1"/>
                      <a:r>
                        <a:rPr lang="lv-LV" sz="1500" b="1" kern="1200" err="1">
                          <a:solidFill>
                            <a:schemeClr val="bg1"/>
                          </a:solidFill>
                          <a:latin typeface="+mn-lt"/>
                          <a:ea typeface="+mn-ea"/>
                          <a:cs typeface="+mn-cs"/>
                        </a:rPr>
                        <a:t>Nulla</a:t>
                      </a:r>
                      <a:r>
                        <a:rPr lang="lv-LV" sz="1500" b="1" kern="1200">
                          <a:solidFill>
                            <a:schemeClr val="bg1"/>
                          </a:solidFill>
                          <a:latin typeface="+mn-lt"/>
                          <a:ea typeface="+mn-ea"/>
                          <a:cs typeface="+mn-cs"/>
                        </a:rPr>
                        <a:t> </a:t>
                      </a:r>
                      <a:r>
                        <a:rPr lang="lv-LV" sz="1500" b="1" kern="1200" err="1">
                          <a:solidFill>
                            <a:schemeClr val="bg1"/>
                          </a:solidFill>
                          <a:latin typeface="+mn-lt"/>
                          <a:ea typeface="+mn-ea"/>
                          <a:cs typeface="+mn-cs"/>
                        </a:rPr>
                        <a:t>facilisi</a:t>
                      </a:r>
                      <a:endParaRPr lang="lv-LV" sz="1500" b="1" kern="1200">
                        <a:solidFill>
                          <a:schemeClr val="bg1"/>
                        </a:solidFill>
                        <a:latin typeface="+mn-lt"/>
                        <a:ea typeface="+mn-ea"/>
                        <a:cs typeface="+mn-cs"/>
                      </a:endParaRPr>
                    </a:p>
                  </a:txBody>
                  <a:tcPr>
                    <a:solidFill>
                      <a:srgbClr val="390068"/>
                    </a:solidFill>
                  </a:tcPr>
                </a:tc>
                <a:tc>
                  <a:txBody>
                    <a:bodyPr/>
                    <a:lstStyle/>
                    <a:p>
                      <a:pPr marL="0" algn="ctr" defTabSz="761970" rtl="0" eaLnBrk="1" latinLnBrk="0" hangingPunct="1"/>
                      <a:r>
                        <a:rPr lang="lv-LV" sz="1500" b="1" kern="1200" err="1">
                          <a:solidFill>
                            <a:schemeClr val="bg1"/>
                          </a:solidFill>
                          <a:latin typeface="+mn-lt"/>
                          <a:ea typeface="+mn-ea"/>
                          <a:cs typeface="+mn-cs"/>
                        </a:rPr>
                        <a:t>Zzril</a:t>
                      </a:r>
                      <a:r>
                        <a:rPr lang="lv-LV" sz="1500" b="1" kern="1200">
                          <a:solidFill>
                            <a:schemeClr val="bg1"/>
                          </a:solidFill>
                          <a:latin typeface="+mn-lt"/>
                          <a:ea typeface="+mn-ea"/>
                          <a:cs typeface="+mn-cs"/>
                        </a:rPr>
                        <a:t> </a:t>
                      </a:r>
                      <a:r>
                        <a:rPr lang="lv-LV" sz="1500" b="1" kern="1200" err="1">
                          <a:solidFill>
                            <a:schemeClr val="bg1"/>
                          </a:solidFill>
                          <a:latin typeface="+mn-lt"/>
                          <a:ea typeface="+mn-ea"/>
                          <a:cs typeface="+mn-cs"/>
                        </a:rPr>
                        <a:t>delenit</a:t>
                      </a:r>
                      <a:endParaRPr lang="lv-LV" sz="1500" b="1" kern="1200">
                        <a:solidFill>
                          <a:schemeClr val="bg1"/>
                        </a:solidFill>
                        <a:latin typeface="+mn-lt"/>
                        <a:ea typeface="+mn-ea"/>
                        <a:cs typeface="+mn-cs"/>
                      </a:endParaRPr>
                    </a:p>
                  </a:txBody>
                  <a:tcPr>
                    <a:solidFill>
                      <a:srgbClr val="390068"/>
                    </a:solidFill>
                  </a:tcPr>
                </a:tc>
                <a:extLst>
                  <a:ext uri="{0D108BD9-81ED-4DB2-BD59-A6C34878D82A}">
                    <a16:rowId xmlns:a16="http://schemas.microsoft.com/office/drawing/2014/main" val="1749440013"/>
                  </a:ext>
                </a:extLst>
              </a:tr>
              <a:tr h="375836">
                <a:tc>
                  <a:txBody>
                    <a:bodyPr/>
                    <a:lstStyle/>
                    <a:p>
                      <a:pPr marL="0" algn="ctr" defTabSz="761970" rtl="0" eaLnBrk="1" latinLnBrk="0" hangingPunct="1"/>
                      <a:r>
                        <a:rPr lang="lv-LV" sz="1500" b="0" kern="1200">
                          <a:solidFill>
                            <a:schemeClr val="tx1"/>
                          </a:solidFill>
                          <a:latin typeface="+mn-lt"/>
                          <a:ea typeface="+mn-ea"/>
                          <a:cs typeface="+mn-cs"/>
                        </a:rPr>
                        <a:t>1.</a:t>
                      </a: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extLst>
                  <a:ext uri="{0D108BD9-81ED-4DB2-BD59-A6C34878D82A}">
                    <a16:rowId xmlns:a16="http://schemas.microsoft.com/office/drawing/2014/main" val="77399953"/>
                  </a:ext>
                </a:extLst>
              </a:tr>
              <a:tr h="375836">
                <a:tc>
                  <a:txBody>
                    <a:bodyPr/>
                    <a:lstStyle/>
                    <a:p>
                      <a:pPr marL="0" algn="ctr" defTabSz="761970" rtl="0" eaLnBrk="1" latinLnBrk="0" hangingPunct="1"/>
                      <a:r>
                        <a:rPr lang="lv-LV" sz="1500" b="0" kern="1200">
                          <a:solidFill>
                            <a:schemeClr val="tx1"/>
                          </a:solidFill>
                          <a:latin typeface="+mn-lt"/>
                          <a:ea typeface="+mn-ea"/>
                          <a:cs typeface="+mn-cs"/>
                        </a:rPr>
                        <a:t>2.</a:t>
                      </a: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extLst>
                  <a:ext uri="{0D108BD9-81ED-4DB2-BD59-A6C34878D82A}">
                    <a16:rowId xmlns:a16="http://schemas.microsoft.com/office/drawing/2014/main" val="3709580158"/>
                  </a:ext>
                </a:extLst>
              </a:tr>
              <a:tr h="375836">
                <a:tc>
                  <a:txBody>
                    <a:bodyPr/>
                    <a:lstStyle/>
                    <a:p>
                      <a:pPr marL="0" algn="ctr" defTabSz="761970" rtl="0" eaLnBrk="1" latinLnBrk="0" hangingPunct="1"/>
                      <a:r>
                        <a:rPr lang="lv-LV" sz="1500" b="0" kern="1200">
                          <a:solidFill>
                            <a:schemeClr val="tx1"/>
                          </a:solidFill>
                          <a:latin typeface="+mn-lt"/>
                          <a:ea typeface="+mn-ea"/>
                          <a:cs typeface="+mn-cs"/>
                        </a:rPr>
                        <a:t>3.</a:t>
                      </a: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extLst>
                  <a:ext uri="{0D108BD9-81ED-4DB2-BD59-A6C34878D82A}">
                    <a16:rowId xmlns:a16="http://schemas.microsoft.com/office/drawing/2014/main" val="3993014265"/>
                  </a:ext>
                </a:extLst>
              </a:tr>
              <a:tr h="375836">
                <a:tc>
                  <a:txBody>
                    <a:bodyPr/>
                    <a:lstStyle/>
                    <a:p>
                      <a:pPr marL="0" algn="ctr" defTabSz="761970" rtl="0" eaLnBrk="1" latinLnBrk="0" hangingPunct="1"/>
                      <a:r>
                        <a:rPr lang="lv-LV" sz="1500" b="0" kern="1200">
                          <a:solidFill>
                            <a:schemeClr val="tx1"/>
                          </a:solidFill>
                          <a:latin typeface="+mn-lt"/>
                          <a:ea typeface="+mn-ea"/>
                          <a:cs typeface="+mn-cs"/>
                        </a:rPr>
                        <a:t>4.</a:t>
                      </a: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extLst>
                  <a:ext uri="{0D108BD9-81ED-4DB2-BD59-A6C34878D82A}">
                    <a16:rowId xmlns:a16="http://schemas.microsoft.com/office/drawing/2014/main" val="868927658"/>
                  </a:ext>
                </a:extLst>
              </a:tr>
              <a:tr h="375836">
                <a:tc>
                  <a:txBody>
                    <a:bodyPr/>
                    <a:lstStyle/>
                    <a:p>
                      <a:pPr marL="0" algn="ctr" defTabSz="761970" rtl="0" eaLnBrk="1" latinLnBrk="0" hangingPunct="1"/>
                      <a:r>
                        <a:rPr lang="lv-LV" sz="1500" b="0" kern="1200">
                          <a:solidFill>
                            <a:schemeClr val="tx1"/>
                          </a:solidFill>
                          <a:latin typeface="+mn-lt"/>
                          <a:ea typeface="+mn-ea"/>
                          <a:cs typeface="+mn-cs"/>
                        </a:rPr>
                        <a:t>5.</a:t>
                      </a: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extLst>
                  <a:ext uri="{0D108BD9-81ED-4DB2-BD59-A6C34878D82A}">
                    <a16:rowId xmlns:a16="http://schemas.microsoft.com/office/drawing/2014/main" val="2987924286"/>
                  </a:ext>
                </a:extLst>
              </a:tr>
              <a:tr h="375836">
                <a:tc>
                  <a:txBody>
                    <a:bodyPr/>
                    <a:lstStyle/>
                    <a:p>
                      <a:pPr marL="0" algn="ctr" defTabSz="761970" rtl="0" eaLnBrk="1" latinLnBrk="0" hangingPunct="1"/>
                      <a:r>
                        <a:rPr lang="lv-LV" sz="1500" b="0" kern="1200">
                          <a:solidFill>
                            <a:schemeClr val="tx1"/>
                          </a:solidFill>
                          <a:latin typeface="+mn-lt"/>
                          <a:ea typeface="+mn-ea"/>
                          <a:cs typeface="+mn-cs"/>
                        </a:rPr>
                        <a:t>6.</a:t>
                      </a: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extLst>
                  <a:ext uri="{0D108BD9-81ED-4DB2-BD59-A6C34878D82A}">
                    <a16:rowId xmlns:a16="http://schemas.microsoft.com/office/drawing/2014/main" val="2461392602"/>
                  </a:ext>
                </a:extLst>
              </a:tr>
              <a:tr h="375836">
                <a:tc>
                  <a:txBody>
                    <a:bodyPr/>
                    <a:lstStyle/>
                    <a:p>
                      <a:pPr marL="0" algn="ctr" defTabSz="761970" rtl="0" eaLnBrk="1" latinLnBrk="0" hangingPunct="1"/>
                      <a:r>
                        <a:rPr lang="lv-LV" sz="1500" b="0" kern="1200">
                          <a:solidFill>
                            <a:schemeClr val="tx1"/>
                          </a:solidFill>
                          <a:latin typeface="+mn-lt"/>
                          <a:ea typeface="+mn-ea"/>
                          <a:cs typeface="+mn-cs"/>
                        </a:rPr>
                        <a:t>7.</a:t>
                      </a: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D7CCE1"/>
                    </a:solidFill>
                  </a:tcPr>
                </a:tc>
                <a:extLst>
                  <a:ext uri="{0D108BD9-81ED-4DB2-BD59-A6C34878D82A}">
                    <a16:rowId xmlns:a16="http://schemas.microsoft.com/office/drawing/2014/main" val="2733308545"/>
                  </a:ext>
                </a:extLst>
              </a:tr>
              <a:tr h="375836">
                <a:tc>
                  <a:txBody>
                    <a:bodyPr/>
                    <a:lstStyle/>
                    <a:p>
                      <a:pPr marL="0" algn="ctr" defTabSz="761970" rtl="0" eaLnBrk="1" latinLnBrk="0" hangingPunct="1"/>
                      <a:r>
                        <a:rPr lang="lv-LV" sz="1500" b="0" kern="1200">
                          <a:solidFill>
                            <a:schemeClr val="tx1"/>
                          </a:solidFill>
                          <a:latin typeface="+mn-lt"/>
                          <a:ea typeface="+mn-ea"/>
                          <a:cs typeface="+mn-cs"/>
                        </a:rPr>
                        <a:t>8.</a:t>
                      </a: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3B2D2"/>
                    </a:solidFill>
                  </a:tcPr>
                </a:tc>
                <a:extLst>
                  <a:ext uri="{0D108BD9-81ED-4DB2-BD59-A6C34878D82A}">
                    <a16:rowId xmlns:a16="http://schemas.microsoft.com/office/drawing/2014/main" val="2105256985"/>
                  </a:ext>
                </a:extLst>
              </a:tr>
            </a:tbl>
          </a:graphicData>
        </a:graphic>
      </p:graphicFrame>
      <p:sp>
        <p:nvSpPr>
          <p:cNvPr id="3" name="Rectangle 2">
            <a:extLst>
              <a:ext uri="{FF2B5EF4-FFF2-40B4-BE49-F238E27FC236}">
                <a16:creationId xmlns:a16="http://schemas.microsoft.com/office/drawing/2014/main" id="{DE607F12-E392-4BA1-5065-9804CB304B5F}"/>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605083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ula gaiši zaļa">
    <p:spTree>
      <p:nvGrpSpPr>
        <p:cNvPr id="1" name=""/>
        <p:cNvGrpSpPr/>
        <p:nvPr/>
      </p:nvGrpSpPr>
      <p:grpSpPr>
        <a:xfrm>
          <a:off x="0" y="0"/>
          <a:ext cx="0" cy="0"/>
          <a:chOff x="0" y="0"/>
          <a:chExt cx="0" cy="0"/>
        </a:xfrm>
      </p:grpSpPr>
      <p:graphicFrame>
        <p:nvGraphicFramePr>
          <p:cNvPr id="8" name="Table Placeholder 3">
            <a:extLst>
              <a:ext uri="{FF2B5EF4-FFF2-40B4-BE49-F238E27FC236}">
                <a16:creationId xmlns:a16="http://schemas.microsoft.com/office/drawing/2014/main" id="{837F7C3E-C9EA-D497-8B95-B4913B441045}"/>
              </a:ext>
            </a:extLst>
          </p:cNvPr>
          <p:cNvGraphicFramePr>
            <a:graphicFrameLocks/>
          </p:cNvGraphicFramePr>
          <p:nvPr userDrawn="1">
            <p:extLst>
              <p:ext uri="{D42A27DB-BD31-4B8C-83A1-F6EECF244321}">
                <p14:modId xmlns:p14="http://schemas.microsoft.com/office/powerpoint/2010/main" val="3994230399"/>
              </p:ext>
            </p:extLst>
          </p:nvPr>
        </p:nvGraphicFramePr>
        <p:xfrm>
          <a:off x="741363" y="1595437"/>
          <a:ext cx="8861419" cy="3562719"/>
        </p:xfrm>
        <a:graphic>
          <a:graphicData uri="http://schemas.openxmlformats.org/drawingml/2006/table">
            <a:tbl>
              <a:tblPr firstRow="1" bandRow="1">
                <a:tableStyleId>{5C22544A-7EE6-4342-B048-85BDC9FD1C3A}</a:tableStyleId>
              </a:tblPr>
              <a:tblGrid>
                <a:gridCol w="602359">
                  <a:extLst>
                    <a:ext uri="{9D8B030D-6E8A-4147-A177-3AD203B41FA5}">
                      <a16:colId xmlns:a16="http://schemas.microsoft.com/office/drawing/2014/main" val="1177269015"/>
                    </a:ext>
                  </a:extLst>
                </a:gridCol>
                <a:gridCol w="1929475">
                  <a:extLst>
                    <a:ext uri="{9D8B030D-6E8A-4147-A177-3AD203B41FA5}">
                      <a16:colId xmlns:a16="http://schemas.microsoft.com/office/drawing/2014/main" val="600180410"/>
                    </a:ext>
                  </a:extLst>
                </a:gridCol>
                <a:gridCol w="1265917">
                  <a:extLst>
                    <a:ext uri="{9D8B030D-6E8A-4147-A177-3AD203B41FA5}">
                      <a16:colId xmlns:a16="http://schemas.microsoft.com/office/drawing/2014/main" val="3763063487"/>
                    </a:ext>
                  </a:extLst>
                </a:gridCol>
                <a:gridCol w="1265917">
                  <a:extLst>
                    <a:ext uri="{9D8B030D-6E8A-4147-A177-3AD203B41FA5}">
                      <a16:colId xmlns:a16="http://schemas.microsoft.com/office/drawing/2014/main" val="79903876"/>
                    </a:ext>
                  </a:extLst>
                </a:gridCol>
                <a:gridCol w="1265917">
                  <a:extLst>
                    <a:ext uri="{9D8B030D-6E8A-4147-A177-3AD203B41FA5}">
                      <a16:colId xmlns:a16="http://schemas.microsoft.com/office/drawing/2014/main" val="413575730"/>
                    </a:ext>
                  </a:extLst>
                </a:gridCol>
                <a:gridCol w="1265917">
                  <a:extLst>
                    <a:ext uri="{9D8B030D-6E8A-4147-A177-3AD203B41FA5}">
                      <a16:colId xmlns:a16="http://schemas.microsoft.com/office/drawing/2014/main" val="3360547381"/>
                    </a:ext>
                  </a:extLst>
                </a:gridCol>
                <a:gridCol w="1265917">
                  <a:extLst>
                    <a:ext uri="{9D8B030D-6E8A-4147-A177-3AD203B41FA5}">
                      <a16:colId xmlns:a16="http://schemas.microsoft.com/office/drawing/2014/main" val="3789863212"/>
                    </a:ext>
                  </a:extLst>
                </a:gridCol>
              </a:tblGrid>
              <a:tr h="556031">
                <a:tc>
                  <a:txBody>
                    <a:bodyPr/>
                    <a:lstStyle/>
                    <a:p>
                      <a:pPr algn="ctr"/>
                      <a:r>
                        <a:rPr lang="lv-LV">
                          <a:solidFill>
                            <a:srgbClr val="13541A"/>
                          </a:solidFill>
                        </a:rPr>
                        <a:t>Nr.</a:t>
                      </a:r>
                    </a:p>
                  </a:txBody>
                  <a:tcPr>
                    <a:solidFill>
                      <a:srgbClr val="85BD40"/>
                    </a:solidFill>
                  </a:tcPr>
                </a:tc>
                <a:tc>
                  <a:txBody>
                    <a:bodyPr/>
                    <a:lstStyle/>
                    <a:p>
                      <a:pPr algn="ctr"/>
                      <a:r>
                        <a:rPr lang="lv-LV">
                          <a:solidFill>
                            <a:srgbClr val="13541A"/>
                          </a:solidFill>
                        </a:rPr>
                        <a:t>Lorem </a:t>
                      </a:r>
                      <a:r>
                        <a:rPr lang="lv-LV" err="1">
                          <a:solidFill>
                            <a:srgbClr val="13541A"/>
                          </a:solidFill>
                        </a:rPr>
                        <a:t>ipsum</a:t>
                      </a:r>
                      <a:endParaRPr lang="lv-LV">
                        <a:solidFill>
                          <a:srgbClr val="13541A"/>
                        </a:solidFill>
                      </a:endParaRPr>
                    </a:p>
                  </a:txBody>
                  <a:tcPr>
                    <a:solidFill>
                      <a:srgbClr val="85BD40"/>
                    </a:solidFill>
                  </a:tcPr>
                </a:tc>
                <a:tc>
                  <a:txBody>
                    <a:bodyPr/>
                    <a:lstStyle/>
                    <a:p>
                      <a:pPr algn="ctr"/>
                      <a:r>
                        <a:rPr lang="lv-LV" err="1">
                          <a:solidFill>
                            <a:srgbClr val="13541A"/>
                          </a:solidFill>
                        </a:rPr>
                        <a:t>Wisi</a:t>
                      </a:r>
                      <a:r>
                        <a:rPr lang="lv-LV">
                          <a:solidFill>
                            <a:srgbClr val="13541A"/>
                          </a:solidFill>
                        </a:rPr>
                        <a:t> </a:t>
                      </a:r>
                      <a:r>
                        <a:rPr lang="lv-LV" err="1">
                          <a:solidFill>
                            <a:srgbClr val="13541A"/>
                          </a:solidFill>
                        </a:rPr>
                        <a:t>enim</a:t>
                      </a:r>
                      <a:endParaRPr lang="lv-LV">
                        <a:solidFill>
                          <a:srgbClr val="13541A"/>
                        </a:solidFill>
                      </a:endParaRPr>
                    </a:p>
                  </a:txBody>
                  <a:tcPr>
                    <a:solidFill>
                      <a:srgbClr val="85BD40"/>
                    </a:solidFill>
                  </a:tcPr>
                </a:tc>
                <a:tc>
                  <a:txBody>
                    <a:bodyPr/>
                    <a:lstStyle/>
                    <a:p>
                      <a:pPr algn="ctr"/>
                      <a:r>
                        <a:rPr lang="lv-LV" err="1">
                          <a:solidFill>
                            <a:srgbClr val="13541A"/>
                          </a:solidFill>
                        </a:rPr>
                        <a:t>Ad</a:t>
                      </a:r>
                      <a:r>
                        <a:rPr lang="lv-LV">
                          <a:solidFill>
                            <a:srgbClr val="13541A"/>
                          </a:solidFill>
                        </a:rPr>
                        <a:t> </a:t>
                      </a:r>
                      <a:r>
                        <a:rPr lang="lv-LV" err="1">
                          <a:solidFill>
                            <a:srgbClr val="13541A"/>
                          </a:solidFill>
                        </a:rPr>
                        <a:t>minim</a:t>
                      </a:r>
                      <a:endParaRPr lang="lv-LV">
                        <a:solidFill>
                          <a:srgbClr val="13541A"/>
                        </a:solidFill>
                      </a:endParaRPr>
                    </a:p>
                  </a:txBody>
                  <a:tcPr>
                    <a:solidFill>
                      <a:srgbClr val="85BD40"/>
                    </a:solidFill>
                  </a:tcPr>
                </a:tc>
                <a:tc>
                  <a:txBody>
                    <a:bodyPr/>
                    <a:lstStyle/>
                    <a:p>
                      <a:pPr algn="ctr"/>
                      <a:r>
                        <a:rPr lang="lv-LV" err="1">
                          <a:solidFill>
                            <a:srgbClr val="13541A"/>
                          </a:solidFill>
                        </a:rPr>
                        <a:t>Duis</a:t>
                      </a:r>
                      <a:r>
                        <a:rPr lang="lv-LV">
                          <a:solidFill>
                            <a:srgbClr val="13541A"/>
                          </a:solidFill>
                        </a:rPr>
                        <a:t> </a:t>
                      </a:r>
                      <a:r>
                        <a:rPr lang="lv-LV" err="1">
                          <a:solidFill>
                            <a:srgbClr val="13541A"/>
                          </a:solidFill>
                        </a:rPr>
                        <a:t>autem</a:t>
                      </a:r>
                      <a:endParaRPr lang="lv-LV">
                        <a:solidFill>
                          <a:srgbClr val="13541A"/>
                        </a:solidFill>
                      </a:endParaRPr>
                    </a:p>
                  </a:txBody>
                  <a:tcPr>
                    <a:solidFill>
                      <a:srgbClr val="85BD40"/>
                    </a:solidFill>
                  </a:tcPr>
                </a:tc>
                <a:tc>
                  <a:txBody>
                    <a:bodyPr/>
                    <a:lstStyle/>
                    <a:p>
                      <a:pPr marL="0" algn="ctr" defTabSz="761970" rtl="0" eaLnBrk="1" latinLnBrk="0" hangingPunct="1"/>
                      <a:r>
                        <a:rPr lang="lv-LV" sz="1500" b="1" kern="1200" err="1">
                          <a:solidFill>
                            <a:srgbClr val="13541A"/>
                          </a:solidFill>
                          <a:latin typeface="+mn-lt"/>
                          <a:ea typeface="+mn-ea"/>
                          <a:cs typeface="+mn-cs"/>
                        </a:rPr>
                        <a:t>Nulla</a:t>
                      </a:r>
                      <a:r>
                        <a:rPr lang="lv-LV" sz="1500" b="1" kern="1200">
                          <a:solidFill>
                            <a:srgbClr val="13541A"/>
                          </a:solidFill>
                          <a:latin typeface="+mn-lt"/>
                          <a:ea typeface="+mn-ea"/>
                          <a:cs typeface="+mn-cs"/>
                        </a:rPr>
                        <a:t> </a:t>
                      </a:r>
                      <a:r>
                        <a:rPr lang="lv-LV" sz="1500" b="1" kern="1200" err="1">
                          <a:solidFill>
                            <a:srgbClr val="13541A"/>
                          </a:solidFill>
                          <a:latin typeface="+mn-lt"/>
                          <a:ea typeface="+mn-ea"/>
                          <a:cs typeface="+mn-cs"/>
                        </a:rPr>
                        <a:t>facilisi</a:t>
                      </a:r>
                      <a:endParaRPr lang="lv-LV" sz="1500" b="1" kern="1200">
                        <a:solidFill>
                          <a:srgbClr val="13541A"/>
                        </a:solidFill>
                        <a:latin typeface="+mn-lt"/>
                        <a:ea typeface="+mn-ea"/>
                        <a:cs typeface="+mn-cs"/>
                      </a:endParaRPr>
                    </a:p>
                  </a:txBody>
                  <a:tcPr>
                    <a:solidFill>
                      <a:srgbClr val="85BD40"/>
                    </a:solidFill>
                  </a:tcPr>
                </a:tc>
                <a:tc>
                  <a:txBody>
                    <a:bodyPr/>
                    <a:lstStyle/>
                    <a:p>
                      <a:pPr marL="0" algn="ctr" defTabSz="761970" rtl="0" eaLnBrk="1" latinLnBrk="0" hangingPunct="1"/>
                      <a:r>
                        <a:rPr lang="lv-LV" sz="1500" b="1" kern="1200" err="1">
                          <a:solidFill>
                            <a:srgbClr val="13541A"/>
                          </a:solidFill>
                          <a:latin typeface="+mn-lt"/>
                          <a:ea typeface="+mn-ea"/>
                          <a:cs typeface="+mn-cs"/>
                        </a:rPr>
                        <a:t>Zzril</a:t>
                      </a:r>
                      <a:r>
                        <a:rPr lang="lv-LV" sz="1500" b="1" kern="1200">
                          <a:solidFill>
                            <a:srgbClr val="13541A"/>
                          </a:solidFill>
                          <a:latin typeface="+mn-lt"/>
                          <a:ea typeface="+mn-ea"/>
                          <a:cs typeface="+mn-cs"/>
                        </a:rPr>
                        <a:t> </a:t>
                      </a:r>
                      <a:r>
                        <a:rPr lang="lv-LV" sz="1500" b="1" kern="1200" err="1">
                          <a:solidFill>
                            <a:srgbClr val="13541A"/>
                          </a:solidFill>
                          <a:latin typeface="+mn-lt"/>
                          <a:ea typeface="+mn-ea"/>
                          <a:cs typeface="+mn-cs"/>
                        </a:rPr>
                        <a:t>delenit</a:t>
                      </a:r>
                      <a:endParaRPr lang="lv-LV" sz="1500" b="1" kern="1200">
                        <a:solidFill>
                          <a:srgbClr val="13541A"/>
                        </a:solidFill>
                        <a:latin typeface="+mn-lt"/>
                        <a:ea typeface="+mn-ea"/>
                        <a:cs typeface="+mn-cs"/>
                      </a:endParaRPr>
                    </a:p>
                  </a:txBody>
                  <a:tcPr>
                    <a:solidFill>
                      <a:srgbClr val="85BD40"/>
                    </a:solidFill>
                  </a:tcPr>
                </a:tc>
                <a:extLst>
                  <a:ext uri="{0D108BD9-81ED-4DB2-BD59-A6C34878D82A}">
                    <a16:rowId xmlns:a16="http://schemas.microsoft.com/office/drawing/2014/main" val="1749440013"/>
                  </a:ext>
                </a:extLst>
              </a:tr>
              <a:tr h="375836">
                <a:tc>
                  <a:txBody>
                    <a:bodyPr/>
                    <a:lstStyle/>
                    <a:p>
                      <a:pPr marL="0" algn="ctr" defTabSz="761970" rtl="0" eaLnBrk="1" latinLnBrk="0" hangingPunct="1"/>
                      <a:r>
                        <a:rPr lang="lv-LV" sz="1500" b="0" kern="1200">
                          <a:solidFill>
                            <a:schemeClr val="tx1"/>
                          </a:solidFill>
                          <a:latin typeface="+mn-lt"/>
                          <a:ea typeface="+mn-ea"/>
                          <a:cs typeface="+mn-cs"/>
                        </a:rPr>
                        <a:t>1.</a:t>
                      </a: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extLst>
                  <a:ext uri="{0D108BD9-81ED-4DB2-BD59-A6C34878D82A}">
                    <a16:rowId xmlns:a16="http://schemas.microsoft.com/office/drawing/2014/main" val="77399953"/>
                  </a:ext>
                </a:extLst>
              </a:tr>
              <a:tr h="375836">
                <a:tc>
                  <a:txBody>
                    <a:bodyPr/>
                    <a:lstStyle/>
                    <a:p>
                      <a:pPr marL="0" algn="ctr" defTabSz="761970" rtl="0" eaLnBrk="1" latinLnBrk="0" hangingPunct="1"/>
                      <a:r>
                        <a:rPr lang="lv-LV" sz="1500" b="0" kern="1200">
                          <a:solidFill>
                            <a:schemeClr val="tx1"/>
                          </a:solidFill>
                          <a:latin typeface="+mn-lt"/>
                          <a:ea typeface="+mn-ea"/>
                          <a:cs typeface="+mn-cs"/>
                        </a:rPr>
                        <a:t>2.</a:t>
                      </a: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extLst>
                  <a:ext uri="{0D108BD9-81ED-4DB2-BD59-A6C34878D82A}">
                    <a16:rowId xmlns:a16="http://schemas.microsoft.com/office/drawing/2014/main" val="3709580158"/>
                  </a:ext>
                </a:extLst>
              </a:tr>
              <a:tr h="375836">
                <a:tc>
                  <a:txBody>
                    <a:bodyPr/>
                    <a:lstStyle/>
                    <a:p>
                      <a:pPr marL="0" algn="ctr" defTabSz="761970" rtl="0" eaLnBrk="1" latinLnBrk="0" hangingPunct="1"/>
                      <a:r>
                        <a:rPr lang="lv-LV" sz="1500" b="0" kern="1200">
                          <a:solidFill>
                            <a:schemeClr val="tx1"/>
                          </a:solidFill>
                          <a:latin typeface="+mn-lt"/>
                          <a:ea typeface="+mn-ea"/>
                          <a:cs typeface="+mn-cs"/>
                        </a:rPr>
                        <a:t>3.</a:t>
                      </a: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extLst>
                  <a:ext uri="{0D108BD9-81ED-4DB2-BD59-A6C34878D82A}">
                    <a16:rowId xmlns:a16="http://schemas.microsoft.com/office/drawing/2014/main" val="3993014265"/>
                  </a:ext>
                </a:extLst>
              </a:tr>
              <a:tr h="375836">
                <a:tc>
                  <a:txBody>
                    <a:bodyPr/>
                    <a:lstStyle/>
                    <a:p>
                      <a:pPr marL="0" algn="ctr" defTabSz="761970" rtl="0" eaLnBrk="1" latinLnBrk="0" hangingPunct="1"/>
                      <a:r>
                        <a:rPr lang="lv-LV" sz="1500" b="0" kern="1200">
                          <a:solidFill>
                            <a:schemeClr val="tx1"/>
                          </a:solidFill>
                          <a:latin typeface="+mn-lt"/>
                          <a:ea typeface="+mn-ea"/>
                          <a:cs typeface="+mn-cs"/>
                        </a:rPr>
                        <a:t>4.</a:t>
                      </a: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extLst>
                  <a:ext uri="{0D108BD9-81ED-4DB2-BD59-A6C34878D82A}">
                    <a16:rowId xmlns:a16="http://schemas.microsoft.com/office/drawing/2014/main" val="868927658"/>
                  </a:ext>
                </a:extLst>
              </a:tr>
              <a:tr h="375836">
                <a:tc>
                  <a:txBody>
                    <a:bodyPr/>
                    <a:lstStyle/>
                    <a:p>
                      <a:pPr marL="0" algn="ctr" defTabSz="761970" rtl="0" eaLnBrk="1" latinLnBrk="0" hangingPunct="1"/>
                      <a:r>
                        <a:rPr lang="lv-LV" sz="1500" b="0" kern="1200">
                          <a:solidFill>
                            <a:schemeClr val="tx1"/>
                          </a:solidFill>
                          <a:latin typeface="+mn-lt"/>
                          <a:ea typeface="+mn-ea"/>
                          <a:cs typeface="+mn-cs"/>
                        </a:rPr>
                        <a:t>5.</a:t>
                      </a: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extLst>
                  <a:ext uri="{0D108BD9-81ED-4DB2-BD59-A6C34878D82A}">
                    <a16:rowId xmlns:a16="http://schemas.microsoft.com/office/drawing/2014/main" val="2987924286"/>
                  </a:ext>
                </a:extLst>
              </a:tr>
              <a:tr h="375836">
                <a:tc>
                  <a:txBody>
                    <a:bodyPr/>
                    <a:lstStyle/>
                    <a:p>
                      <a:pPr marL="0" algn="ctr" defTabSz="761970" rtl="0" eaLnBrk="1" latinLnBrk="0" hangingPunct="1"/>
                      <a:r>
                        <a:rPr lang="lv-LV" sz="1500" b="0" kern="1200">
                          <a:solidFill>
                            <a:schemeClr val="tx1"/>
                          </a:solidFill>
                          <a:latin typeface="+mn-lt"/>
                          <a:ea typeface="+mn-ea"/>
                          <a:cs typeface="+mn-cs"/>
                        </a:rPr>
                        <a:t>6.</a:t>
                      </a: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extLst>
                  <a:ext uri="{0D108BD9-81ED-4DB2-BD59-A6C34878D82A}">
                    <a16:rowId xmlns:a16="http://schemas.microsoft.com/office/drawing/2014/main" val="2461392602"/>
                  </a:ext>
                </a:extLst>
              </a:tr>
              <a:tr h="375836">
                <a:tc>
                  <a:txBody>
                    <a:bodyPr/>
                    <a:lstStyle/>
                    <a:p>
                      <a:pPr marL="0" algn="ctr" defTabSz="761970" rtl="0" eaLnBrk="1" latinLnBrk="0" hangingPunct="1"/>
                      <a:r>
                        <a:rPr lang="lv-LV" sz="1500" b="0" kern="1200">
                          <a:solidFill>
                            <a:schemeClr val="tx1"/>
                          </a:solidFill>
                          <a:latin typeface="+mn-lt"/>
                          <a:ea typeface="+mn-ea"/>
                          <a:cs typeface="+mn-cs"/>
                        </a:rPr>
                        <a:t>7.</a:t>
                      </a: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E7F2D9"/>
                    </a:solidFill>
                  </a:tcPr>
                </a:tc>
                <a:extLst>
                  <a:ext uri="{0D108BD9-81ED-4DB2-BD59-A6C34878D82A}">
                    <a16:rowId xmlns:a16="http://schemas.microsoft.com/office/drawing/2014/main" val="2733308545"/>
                  </a:ext>
                </a:extLst>
              </a:tr>
              <a:tr h="375836">
                <a:tc>
                  <a:txBody>
                    <a:bodyPr/>
                    <a:lstStyle/>
                    <a:p>
                      <a:pPr marL="0" algn="ctr" defTabSz="761970" rtl="0" eaLnBrk="1" latinLnBrk="0" hangingPunct="1"/>
                      <a:r>
                        <a:rPr lang="lv-LV" sz="1500" b="0" kern="1200">
                          <a:solidFill>
                            <a:schemeClr val="tx1"/>
                          </a:solidFill>
                          <a:latin typeface="+mn-lt"/>
                          <a:ea typeface="+mn-ea"/>
                          <a:cs typeface="+mn-cs"/>
                        </a:rPr>
                        <a:t>8.</a:t>
                      </a: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C1DE9F"/>
                    </a:solidFill>
                  </a:tcPr>
                </a:tc>
                <a:extLst>
                  <a:ext uri="{0D108BD9-81ED-4DB2-BD59-A6C34878D82A}">
                    <a16:rowId xmlns:a16="http://schemas.microsoft.com/office/drawing/2014/main" val="2105256985"/>
                  </a:ext>
                </a:extLst>
              </a:tr>
            </a:tbl>
          </a:graphicData>
        </a:graphic>
      </p:graphicFrame>
      <p:sp>
        <p:nvSpPr>
          <p:cNvPr id="2" name="Title 1"/>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sp>
        <p:nvSpPr>
          <p:cNvPr id="3" name="Rectangle 2">
            <a:extLst>
              <a:ext uri="{FF2B5EF4-FFF2-40B4-BE49-F238E27FC236}">
                <a16:creationId xmlns:a16="http://schemas.microsoft.com/office/drawing/2014/main" id="{663A7BBB-8D4B-5C1E-433C-99AF70A86A18}"/>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7970535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ula zelta dzeltena">
    <p:spTree>
      <p:nvGrpSpPr>
        <p:cNvPr id="1" name=""/>
        <p:cNvGrpSpPr/>
        <p:nvPr/>
      </p:nvGrpSpPr>
      <p:grpSpPr>
        <a:xfrm>
          <a:off x="0" y="0"/>
          <a:ext cx="0" cy="0"/>
          <a:chOff x="0" y="0"/>
          <a:chExt cx="0" cy="0"/>
        </a:xfrm>
      </p:grpSpPr>
      <p:graphicFrame>
        <p:nvGraphicFramePr>
          <p:cNvPr id="3" name="Table Placeholder 3">
            <a:extLst>
              <a:ext uri="{FF2B5EF4-FFF2-40B4-BE49-F238E27FC236}">
                <a16:creationId xmlns:a16="http://schemas.microsoft.com/office/drawing/2014/main" id="{5A38ECB5-3CEB-55A5-B7FD-4100C6AEC612}"/>
              </a:ext>
            </a:extLst>
          </p:cNvPr>
          <p:cNvGraphicFramePr>
            <a:graphicFrameLocks/>
          </p:cNvGraphicFramePr>
          <p:nvPr userDrawn="1">
            <p:extLst>
              <p:ext uri="{D42A27DB-BD31-4B8C-83A1-F6EECF244321}">
                <p14:modId xmlns:p14="http://schemas.microsoft.com/office/powerpoint/2010/main" val="4260940494"/>
              </p:ext>
            </p:extLst>
          </p:nvPr>
        </p:nvGraphicFramePr>
        <p:xfrm>
          <a:off x="741363" y="1595437"/>
          <a:ext cx="8861419" cy="3562719"/>
        </p:xfrm>
        <a:graphic>
          <a:graphicData uri="http://schemas.openxmlformats.org/drawingml/2006/table">
            <a:tbl>
              <a:tblPr firstRow="1" bandRow="1">
                <a:tableStyleId>{5C22544A-7EE6-4342-B048-85BDC9FD1C3A}</a:tableStyleId>
              </a:tblPr>
              <a:tblGrid>
                <a:gridCol w="602359">
                  <a:extLst>
                    <a:ext uri="{9D8B030D-6E8A-4147-A177-3AD203B41FA5}">
                      <a16:colId xmlns:a16="http://schemas.microsoft.com/office/drawing/2014/main" val="1177269015"/>
                    </a:ext>
                  </a:extLst>
                </a:gridCol>
                <a:gridCol w="1929475">
                  <a:extLst>
                    <a:ext uri="{9D8B030D-6E8A-4147-A177-3AD203B41FA5}">
                      <a16:colId xmlns:a16="http://schemas.microsoft.com/office/drawing/2014/main" val="600180410"/>
                    </a:ext>
                  </a:extLst>
                </a:gridCol>
                <a:gridCol w="1265917">
                  <a:extLst>
                    <a:ext uri="{9D8B030D-6E8A-4147-A177-3AD203B41FA5}">
                      <a16:colId xmlns:a16="http://schemas.microsoft.com/office/drawing/2014/main" val="3763063487"/>
                    </a:ext>
                  </a:extLst>
                </a:gridCol>
                <a:gridCol w="1265917">
                  <a:extLst>
                    <a:ext uri="{9D8B030D-6E8A-4147-A177-3AD203B41FA5}">
                      <a16:colId xmlns:a16="http://schemas.microsoft.com/office/drawing/2014/main" val="79903876"/>
                    </a:ext>
                  </a:extLst>
                </a:gridCol>
                <a:gridCol w="1265917">
                  <a:extLst>
                    <a:ext uri="{9D8B030D-6E8A-4147-A177-3AD203B41FA5}">
                      <a16:colId xmlns:a16="http://schemas.microsoft.com/office/drawing/2014/main" val="413575730"/>
                    </a:ext>
                  </a:extLst>
                </a:gridCol>
                <a:gridCol w="1265917">
                  <a:extLst>
                    <a:ext uri="{9D8B030D-6E8A-4147-A177-3AD203B41FA5}">
                      <a16:colId xmlns:a16="http://schemas.microsoft.com/office/drawing/2014/main" val="3360547381"/>
                    </a:ext>
                  </a:extLst>
                </a:gridCol>
                <a:gridCol w="1265917">
                  <a:extLst>
                    <a:ext uri="{9D8B030D-6E8A-4147-A177-3AD203B41FA5}">
                      <a16:colId xmlns:a16="http://schemas.microsoft.com/office/drawing/2014/main" val="3789863212"/>
                    </a:ext>
                  </a:extLst>
                </a:gridCol>
              </a:tblGrid>
              <a:tr h="556031">
                <a:tc>
                  <a:txBody>
                    <a:bodyPr/>
                    <a:lstStyle/>
                    <a:p>
                      <a:pPr algn="ctr"/>
                      <a:r>
                        <a:rPr lang="lv-LV">
                          <a:solidFill>
                            <a:srgbClr val="13541A"/>
                          </a:solidFill>
                        </a:rPr>
                        <a:t>Nr.</a:t>
                      </a:r>
                    </a:p>
                  </a:txBody>
                  <a:tcPr>
                    <a:solidFill>
                      <a:srgbClr val="F1B025"/>
                    </a:solidFill>
                  </a:tcPr>
                </a:tc>
                <a:tc>
                  <a:txBody>
                    <a:bodyPr/>
                    <a:lstStyle/>
                    <a:p>
                      <a:pPr algn="ctr"/>
                      <a:r>
                        <a:rPr lang="lv-LV">
                          <a:solidFill>
                            <a:srgbClr val="13541A"/>
                          </a:solidFill>
                        </a:rPr>
                        <a:t>Lorem </a:t>
                      </a:r>
                      <a:r>
                        <a:rPr lang="lv-LV" err="1">
                          <a:solidFill>
                            <a:srgbClr val="13541A"/>
                          </a:solidFill>
                        </a:rPr>
                        <a:t>ipsum</a:t>
                      </a:r>
                      <a:endParaRPr lang="lv-LV">
                        <a:solidFill>
                          <a:srgbClr val="13541A"/>
                        </a:solidFill>
                      </a:endParaRPr>
                    </a:p>
                  </a:txBody>
                  <a:tcPr>
                    <a:solidFill>
                      <a:srgbClr val="F1B025"/>
                    </a:solidFill>
                  </a:tcPr>
                </a:tc>
                <a:tc>
                  <a:txBody>
                    <a:bodyPr/>
                    <a:lstStyle/>
                    <a:p>
                      <a:pPr algn="ctr"/>
                      <a:r>
                        <a:rPr lang="lv-LV" err="1">
                          <a:solidFill>
                            <a:srgbClr val="13541A"/>
                          </a:solidFill>
                        </a:rPr>
                        <a:t>Wisi</a:t>
                      </a:r>
                      <a:r>
                        <a:rPr lang="lv-LV">
                          <a:solidFill>
                            <a:srgbClr val="13541A"/>
                          </a:solidFill>
                        </a:rPr>
                        <a:t> </a:t>
                      </a:r>
                      <a:r>
                        <a:rPr lang="lv-LV" err="1">
                          <a:solidFill>
                            <a:srgbClr val="13541A"/>
                          </a:solidFill>
                        </a:rPr>
                        <a:t>enim</a:t>
                      </a:r>
                      <a:endParaRPr lang="lv-LV">
                        <a:solidFill>
                          <a:srgbClr val="13541A"/>
                        </a:solidFill>
                      </a:endParaRPr>
                    </a:p>
                  </a:txBody>
                  <a:tcPr>
                    <a:solidFill>
                      <a:srgbClr val="F1B025"/>
                    </a:solidFill>
                  </a:tcPr>
                </a:tc>
                <a:tc>
                  <a:txBody>
                    <a:bodyPr/>
                    <a:lstStyle/>
                    <a:p>
                      <a:pPr algn="ctr"/>
                      <a:r>
                        <a:rPr lang="lv-LV" err="1">
                          <a:solidFill>
                            <a:srgbClr val="13541A"/>
                          </a:solidFill>
                        </a:rPr>
                        <a:t>Ad</a:t>
                      </a:r>
                      <a:r>
                        <a:rPr lang="lv-LV">
                          <a:solidFill>
                            <a:srgbClr val="13541A"/>
                          </a:solidFill>
                        </a:rPr>
                        <a:t> </a:t>
                      </a:r>
                      <a:r>
                        <a:rPr lang="lv-LV" err="1">
                          <a:solidFill>
                            <a:srgbClr val="13541A"/>
                          </a:solidFill>
                        </a:rPr>
                        <a:t>minim</a:t>
                      </a:r>
                      <a:endParaRPr lang="lv-LV">
                        <a:solidFill>
                          <a:srgbClr val="13541A"/>
                        </a:solidFill>
                      </a:endParaRPr>
                    </a:p>
                  </a:txBody>
                  <a:tcPr>
                    <a:solidFill>
                      <a:srgbClr val="F1B025"/>
                    </a:solidFill>
                  </a:tcPr>
                </a:tc>
                <a:tc>
                  <a:txBody>
                    <a:bodyPr/>
                    <a:lstStyle/>
                    <a:p>
                      <a:pPr algn="ctr"/>
                      <a:r>
                        <a:rPr lang="lv-LV" err="1">
                          <a:solidFill>
                            <a:srgbClr val="13541A"/>
                          </a:solidFill>
                        </a:rPr>
                        <a:t>Duis</a:t>
                      </a:r>
                      <a:r>
                        <a:rPr lang="lv-LV">
                          <a:solidFill>
                            <a:srgbClr val="13541A"/>
                          </a:solidFill>
                        </a:rPr>
                        <a:t> </a:t>
                      </a:r>
                      <a:r>
                        <a:rPr lang="lv-LV" err="1">
                          <a:solidFill>
                            <a:srgbClr val="13541A"/>
                          </a:solidFill>
                        </a:rPr>
                        <a:t>autem</a:t>
                      </a:r>
                      <a:endParaRPr lang="lv-LV">
                        <a:solidFill>
                          <a:srgbClr val="13541A"/>
                        </a:solidFill>
                      </a:endParaRPr>
                    </a:p>
                  </a:txBody>
                  <a:tcPr>
                    <a:solidFill>
                      <a:srgbClr val="F1B025"/>
                    </a:solidFill>
                  </a:tcPr>
                </a:tc>
                <a:tc>
                  <a:txBody>
                    <a:bodyPr/>
                    <a:lstStyle/>
                    <a:p>
                      <a:pPr marL="0" algn="ctr" defTabSz="761970" rtl="0" eaLnBrk="1" latinLnBrk="0" hangingPunct="1"/>
                      <a:r>
                        <a:rPr lang="lv-LV" sz="1500" b="1" kern="1200" err="1">
                          <a:solidFill>
                            <a:srgbClr val="13541A"/>
                          </a:solidFill>
                          <a:latin typeface="+mn-lt"/>
                          <a:ea typeface="+mn-ea"/>
                          <a:cs typeface="+mn-cs"/>
                        </a:rPr>
                        <a:t>Nulla</a:t>
                      </a:r>
                      <a:r>
                        <a:rPr lang="lv-LV" sz="1500" b="1" kern="1200">
                          <a:solidFill>
                            <a:srgbClr val="13541A"/>
                          </a:solidFill>
                          <a:latin typeface="+mn-lt"/>
                          <a:ea typeface="+mn-ea"/>
                          <a:cs typeface="+mn-cs"/>
                        </a:rPr>
                        <a:t> </a:t>
                      </a:r>
                      <a:r>
                        <a:rPr lang="lv-LV" sz="1500" b="1" kern="1200" err="1">
                          <a:solidFill>
                            <a:srgbClr val="13541A"/>
                          </a:solidFill>
                          <a:latin typeface="+mn-lt"/>
                          <a:ea typeface="+mn-ea"/>
                          <a:cs typeface="+mn-cs"/>
                        </a:rPr>
                        <a:t>facilisi</a:t>
                      </a:r>
                      <a:endParaRPr lang="lv-LV" sz="1500" b="1" kern="1200">
                        <a:solidFill>
                          <a:srgbClr val="13541A"/>
                        </a:solidFill>
                        <a:latin typeface="+mn-lt"/>
                        <a:ea typeface="+mn-ea"/>
                        <a:cs typeface="+mn-cs"/>
                      </a:endParaRPr>
                    </a:p>
                  </a:txBody>
                  <a:tcPr>
                    <a:solidFill>
                      <a:srgbClr val="F1B025"/>
                    </a:solidFill>
                  </a:tcPr>
                </a:tc>
                <a:tc>
                  <a:txBody>
                    <a:bodyPr/>
                    <a:lstStyle/>
                    <a:p>
                      <a:pPr marL="0" algn="ctr" defTabSz="761970" rtl="0" eaLnBrk="1" latinLnBrk="0" hangingPunct="1"/>
                      <a:r>
                        <a:rPr lang="lv-LV" sz="1500" b="1" kern="1200" err="1">
                          <a:solidFill>
                            <a:srgbClr val="13541A"/>
                          </a:solidFill>
                          <a:latin typeface="+mn-lt"/>
                          <a:ea typeface="+mn-ea"/>
                          <a:cs typeface="+mn-cs"/>
                        </a:rPr>
                        <a:t>Zzril</a:t>
                      </a:r>
                      <a:r>
                        <a:rPr lang="lv-LV" sz="1500" b="1" kern="1200">
                          <a:solidFill>
                            <a:srgbClr val="13541A"/>
                          </a:solidFill>
                          <a:latin typeface="+mn-lt"/>
                          <a:ea typeface="+mn-ea"/>
                          <a:cs typeface="+mn-cs"/>
                        </a:rPr>
                        <a:t> </a:t>
                      </a:r>
                      <a:r>
                        <a:rPr lang="lv-LV" sz="1500" b="1" kern="1200" err="1">
                          <a:solidFill>
                            <a:srgbClr val="13541A"/>
                          </a:solidFill>
                          <a:latin typeface="+mn-lt"/>
                          <a:ea typeface="+mn-ea"/>
                          <a:cs typeface="+mn-cs"/>
                        </a:rPr>
                        <a:t>delenit</a:t>
                      </a:r>
                      <a:endParaRPr lang="lv-LV" sz="1500" b="1" kern="1200">
                        <a:solidFill>
                          <a:srgbClr val="13541A"/>
                        </a:solidFill>
                        <a:latin typeface="+mn-lt"/>
                        <a:ea typeface="+mn-ea"/>
                        <a:cs typeface="+mn-cs"/>
                      </a:endParaRPr>
                    </a:p>
                  </a:txBody>
                  <a:tcPr>
                    <a:solidFill>
                      <a:srgbClr val="F1B025"/>
                    </a:solidFill>
                  </a:tcPr>
                </a:tc>
                <a:extLst>
                  <a:ext uri="{0D108BD9-81ED-4DB2-BD59-A6C34878D82A}">
                    <a16:rowId xmlns:a16="http://schemas.microsoft.com/office/drawing/2014/main" val="1749440013"/>
                  </a:ext>
                </a:extLst>
              </a:tr>
              <a:tr h="375836">
                <a:tc>
                  <a:txBody>
                    <a:bodyPr/>
                    <a:lstStyle/>
                    <a:p>
                      <a:pPr marL="0" algn="ctr" defTabSz="761970" rtl="0" eaLnBrk="1" latinLnBrk="0" hangingPunct="1"/>
                      <a:r>
                        <a:rPr lang="lv-LV" sz="1500" b="0" kern="1200">
                          <a:solidFill>
                            <a:schemeClr val="tx1"/>
                          </a:solidFill>
                          <a:latin typeface="+mn-lt"/>
                          <a:ea typeface="+mn-ea"/>
                          <a:cs typeface="+mn-cs"/>
                        </a:rPr>
                        <a:t>1.</a:t>
                      </a: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extLst>
                  <a:ext uri="{0D108BD9-81ED-4DB2-BD59-A6C34878D82A}">
                    <a16:rowId xmlns:a16="http://schemas.microsoft.com/office/drawing/2014/main" val="77399953"/>
                  </a:ext>
                </a:extLst>
              </a:tr>
              <a:tr h="375836">
                <a:tc>
                  <a:txBody>
                    <a:bodyPr/>
                    <a:lstStyle/>
                    <a:p>
                      <a:pPr marL="0" algn="ctr" defTabSz="761970" rtl="0" eaLnBrk="1" latinLnBrk="0" hangingPunct="1"/>
                      <a:r>
                        <a:rPr lang="lv-LV" sz="1500" b="0" kern="1200">
                          <a:solidFill>
                            <a:schemeClr val="tx1"/>
                          </a:solidFill>
                          <a:latin typeface="+mn-lt"/>
                          <a:ea typeface="+mn-ea"/>
                          <a:cs typeface="+mn-cs"/>
                        </a:rPr>
                        <a:t>2.</a:t>
                      </a: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extLst>
                  <a:ext uri="{0D108BD9-81ED-4DB2-BD59-A6C34878D82A}">
                    <a16:rowId xmlns:a16="http://schemas.microsoft.com/office/drawing/2014/main" val="3709580158"/>
                  </a:ext>
                </a:extLst>
              </a:tr>
              <a:tr h="375836">
                <a:tc>
                  <a:txBody>
                    <a:bodyPr/>
                    <a:lstStyle/>
                    <a:p>
                      <a:pPr marL="0" algn="ctr" defTabSz="761970" rtl="0" eaLnBrk="1" latinLnBrk="0" hangingPunct="1"/>
                      <a:r>
                        <a:rPr lang="lv-LV" sz="1500" b="0" kern="1200">
                          <a:solidFill>
                            <a:schemeClr val="tx1"/>
                          </a:solidFill>
                          <a:latin typeface="+mn-lt"/>
                          <a:ea typeface="+mn-ea"/>
                          <a:cs typeface="+mn-cs"/>
                        </a:rPr>
                        <a:t>3.</a:t>
                      </a: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extLst>
                  <a:ext uri="{0D108BD9-81ED-4DB2-BD59-A6C34878D82A}">
                    <a16:rowId xmlns:a16="http://schemas.microsoft.com/office/drawing/2014/main" val="3993014265"/>
                  </a:ext>
                </a:extLst>
              </a:tr>
              <a:tr h="375836">
                <a:tc>
                  <a:txBody>
                    <a:bodyPr/>
                    <a:lstStyle/>
                    <a:p>
                      <a:pPr marL="0" algn="ctr" defTabSz="761970" rtl="0" eaLnBrk="1" latinLnBrk="0" hangingPunct="1"/>
                      <a:r>
                        <a:rPr lang="lv-LV" sz="1500" b="0" kern="1200">
                          <a:solidFill>
                            <a:schemeClr val="tx1"/>
                          </a:solidFill>
                          <a:latin typeface="+mn-lt"/>
                          <a:ea typeface="+mn-ea"/>
                          <a:cs typeface="+mn-cs"/>
                        </a:rPr>
                        <a:t>4.</a:t>
                      </a: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extLst>
                  <a:ext uri="{0D108BD9-81ED-4DB2-BD59-A6C34878D82A}">
                    <a16:rowId xmlns:a16="http://schemas.microsoft.com/office/drawing/2014/main" val="868927658"/>
                  </a:ext>
                </a:extLst>
              </a:tr>
              <a:tr h="375836">
                <a:tc>
                  <a:txBody>
                    <a:bodyPr/>
                    <a:lstStyle/>
                    <a:p>
                      <a:pPr marL="0" algn="ctr" defTabSz="761970" rtl="0" eaLnBrk="1" latinLnBrk="0" hangingPunct="1"/>
                      <a:r>
                        <a:rPr lang="lv-LV" sz="1500" b="0" kern="1200">
                          <a:solidFill>
                            <a:schemeClr val="tx1"/>
                          </a:solidFill>
                          <a:latin typeface="+mn-lt"/>
                          <a:ea typeface="+mn-ea"/>
                          <a:cs typeface="+mn-cs"/>
                        </a:rPr>
                        <a:t>5.</a:t>
                      </a: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extLst>
                  <a:ext uri="{0D108BD9-81ED-4DB2-BD59-A6C34878D82A}">
                    <a16:rowId xmlns:a16="http://schemas.microsoft.com/office/drawing/2014/main" val="2987924286"/>
                  </a:ext>
                </a:extLst>
              </a:tr>
              <a:tr h="375836">
                <a:tc>
                  <a:txBody>
                    <a:bodyPr/>
                    <a:lstStyle/>
                    <a:p>
                      <a:pPr marL="0" algn="ctr" defTabSz="761970" rtl="0" eaLnBrk="1" latinLnBrk="0" hangingPunct="1"/>
                      <a:r>
                        <a:rPr lang="lv-LV" sz="1500" b="0" kern="1200">
                          <a:solidFill>
                            <a:schemeClr val="tx1"/>
                          </a:solidFill>
                          <a:latin typeface="+mn-lt"/>
                          <a:ea typeface="+mn-ea"/>
                          <a:cs typeface="+mn-cs"/>
                        </a:rPr>
                        <a:t>6.</a:t>
                      </a: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extLst>
                  <a:ext uri="{0D108BD9-81ED-4DB2-BD59-A6C34878D82A}">
                    <a16:rowId xmlns:a16="http://schemas.microsoft.com/office/drawing/2014/main" val="2461392602"/>
                  </a:ext>
                </a:extLst>
              </a:tr>
              <a:tr h="375836">
                <a:tc>
                  <a:txBody>
                    <a:bodyPr/>
                    <a:lstStyle/>
                    <a:p>
                      <a:pPr marL="0" algn="ctr" defTabSz="761970" rtl="0" eaLnBrk="1" latinLnBrk="0" hangingPunct="1"/>
                      <a:r>
                        <a:rPr lang="lv-LV" sz="1500" b="0" kern="1200">
                          <a:solidFill>
                            <a:schemeClr val="tx1"/>
                          </a:solidFill>
                          <a:latin typeface="+mn-lt"/>
                          <a:ea typeface="+mn-ea"/>
                          <a:cs typeface="+mn-cs"/>
                        </a:rPr>
                        <a:t>7.</a:t>
                      </a: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CEFD3"/>
                    </a:solidFill>
                  </a:tcPr>
                </a:tc>
                <a:extLst>
                  <a:ext uri="{0D108BD9-81ED-4DB2-BD59-A6C34878D82A}">
                    <a16:rowId xmlns:a16="http://schemas.microsoft.com/office/drawing/2014/main" val="2733308545"/>
                  </a:ext>
                </a:extLst>
              </a:tr>
              <a:tr h="375836">
                <a:tc>
                  <a:txBody>
                    <a:bodyPr/>
                    <a:lstStyle/>
                    <a:p>
                      <a:pPr marL="0" algn="ctr" defTabSz="761970" rtl="0" eaLnBrk="1" latinLnBrk="0" hangingPunct="1"/>
                      <a:r>
                        <a:rPr lang="lv-LV" sz="1500" b="0" kern="1200">
                          <a:solidFill>
                            <a:schemeClr val="tx1"/>
                          </a:solidFill>
                          <a:latin typeface="+mn-lt"/>
                          <a:ea typeface="+mn-ea"/>
                          <a:cs typeface="+mn-cs"/>
                        </a:rPr>
                        <a:t>8.</a:t>
                      </a: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tc>
                  <a:txBody>
                    <a:bodyPr/>
                    <a:lstStyle/>
                    <a:p>
                      <a:pPr marL="0" algn="ctr" defTabSz="761970" rtl="0" eaLnBrk="1" latinLnBrk="0" hangingPunct="1"/>
                      <a:endParaRPr lang="lv-LV" sz="1500" b="0" kern="1200">
                        <a:solidFill>
                          <a:schemeClr val="tx1"/>
                        </a:solidFill>
                        <a:latin typeface="+mn-lt"/>
                        <a:ea typeface="+mn-ea"/>
                        <a:cs typeface="+mn-cs"/>
                      </a:endParaRPr>
                    </a:p>
                  </a:txBody>
                  <a:tcPr>
                    <a:solidFill>
                      <a:srgbClr val="F8D792"/>
                    </a:solidFill>
                  </a:tcPr>
                </a:tc>
                <a:extLst>
                  <a:ext uri="{0D108BD9-81ED-4DB2-BD59-A6C34878D82A}">
                    <a16:rowId xmlns:a16="http://schemas.microsoft.com/office/drawing/2014/main" val="2105256985"/>
                  </a:ext>
                </a:extLst>
              </a:tr>
            </a:tbl>
          </a:graphicData>
        </a:graphic>
      </p:graphicFrame>
      <p:sp>
        <p:nvSpPr>
          <p:cNvPr id="2" name="Title 1"/>
          <p:cNvSpPr>
            <a:spLocks noGrp="1"/>
          </p:cNvSpPr>
          <p:nvPr>
            <p:ph type="title" hasCustomPrompt="1"/>
          </p:nvPr>
        </p:nvSpPr>
        <p:spPr>
          <a:xfrm>
            <a:off x="740810" y="381793"/>
            <a:ext cx="8861978" cy="1027113"/>
          </a:xfrm>
        </p:spPr>
        <p:txBody>
          <a:bodyPr/>
          <a:lstStyle>
            <a:lvl1pPr>
              <a:defRPr lang="lv-LV" sz="3200" b="1" kern="1200" dirty="0">
                <a:solidFill>
                  <a:schemeClr val="tx1"/>
                </a:solidFill>
                <a:latin typeface="+mj-lt"/>
                <a:ea typeface="+mj-ea"/>
                <a:cs typeface="+mj-cs"/>
              </a:defRPr>
            </a:lvl1pPr>
          </a:lstStyle>
          <a:p>
            <a:r>
              <a:rPr lang="lv-LV"/>
              <a:t>Klikšķini un ieraksti savu virsrakstu</a:t>
            </a:r>
            <a:endParaRPr lang="en-US"/>
          </a:p>
        </p:txBody>
      </p:sp>
      <p:sp>
        <p:nvSpPr>
          <p:cNvPr id="6" name="Slide Number Placeholder 5"/>
          <p:cNvSpPr>
            <a:spLocks noGrp="1"/>
          </p:cNvSpPr>
          <p:nvPr>
            <p:ph type="sldNum" sz="quarter" idx="12"/>
          </p:nvPr>
        </p:nvSpPr>
        <p:spPr>
          <a:xfrm>
            <a:off x="7175500" y="5296959"/>
            <a:ext cx="2427288" cy="304271"/>
          </a:xfrm>
        </p:spPr>
        <p:txBody>
          <a:bodyPr/>
          <a:lstStyle/>
          <a:p>
            <a:fld id="{08035B08-6F86-4953-B546-DDB239ED7605}" type="slidenum">
              <a:rPr lang="lv-LV" smtClean="0"/>
              <a:t>‹#›</a:t>
            </a:fld>
            <a:endParaRPr lang="lv-LV"/>
          </a:p>
        </p:txBody>
      </p:sp>
      <p:sp>
        <p:nvSpPr>
          <p:cNvPr id="5" name="Rectangle 4">
            <a:extLst>
              <a:ext uri="{FF2B5EF4-FFF2-40B4-BE49-F238E27FC236}">
                <a16:creationId xmlns:a16="http://schemas.microsoft.com/office/drawing/2014/main" id="{03A2143D-2E6B-B960-D951-6FDA602CA88C}"/>
              </a:ext>
            </a:extLst>
          </p:cNvPr>
          <p:cNvSpPr/>
          <p:nvPr userDrawn="1"/>
        </p:nvSpPr>
        <p:spPr>
          <a:xfrm>
            <a:off x="10215" y="0"/>
            <a:ext cx="183600" cy="5715000"/>
          </a:xfrm>
          <a:prstGeom prst="rect">
            <a:avLst/>
          </a:prstGeom>
          <a:solidFill>
            <a:srgbClr val="297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1850053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5553D3C-6AA1-416D-B580-AF1F6A2706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9407" y="0"/>
            <a:ext cx="1956593" cy="163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878667" y="317500"/>
            <a:ext cx="6773333" cy="863868"/>
          </a:xfrm>
        </p:spPr>
        <p:txBody>
          <a:bodyPr anchor="t">
            <a:normAutofit/>
          </a:bodyPr>
          <a:lstStyle>
            <a:lvl1pPr algn="l">
              <a:defRPr sz="20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2878667" y="1460503"/>
            <a:ext cx="6773333" cy="3644644"/>
          </a:xfrm>
        </p:spPr>
        <p:txBody>
          <a:bodyPr>
            <a:normAutofit/>
          </a:bodyPr>
          <a:lstStyle>
            <a:lvl1pPr marL="0" indent="0">
              <a:buNone/>
              <a:defRPr sz="1667">
                <a:latin typeface="Verdana" panose="020B0604030504040204" pitchFamily="34" charset="0"/>
                <a:ea typeface="Verdana" panose="020B0604030504040204" pitchFamily="34" charset="0"/>
                <a:cs typeface="Verdana" panose="020B0604030504040204" pitchFamily="34" charset="0"/>
              </a:defRPr>
            </a:lvl1pPr>
            <a:lvl2pPr>
              <a:defRPr sz="1667">
                <a:latin typeface="Times New Roman" panose="02020603050405020304" pitchFamily="18" charset="0"/>
                <a:cs typeface="Times New Roman" panose="02020603050405020304" pitchFamily="18" charset="0"/>
              </a:defRPr>
            </a:lvl2pPr>
            <a:lvl3pPr>
              <a:defRPr sz="1667">
                <a:latin typeface="Times New Roman" panose="02020603050405020304" pitchFamily="18" charset="0"/>
                <a:cs typeface="Times New Roman" panose="02020603050405020304" pitchFamily="18" charset="0"/>
              </a:defRPr>
            </a:lvl3pPr>
            <a:lvl4pPr>
              <a:defRPr sz="1667">
                <a:latin typeface="Times New Roman" panose="02020603050405020304" pitchFamily="18" charset="0"/>
                <a:cs typeface="Times New Roman" panose="02020603050405020304" pitchFamily="18" charset="0"/>
              </a:defRPr>
            </a:lvl4pPr>
            <a:lvl5pPr>
              <a:defRPr sz="1667">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878667" y="5270500"/>
            <a:ext cx="2201333" cy="254000"/>
          </a:xfrm>
        </p:spPr>
        <p:txBody>
          <a:bodyPr>
            <a:normAutofit/>
          </a:bodyPr>
          <a:lstStyle>
            <a:lvl1pPr marL="0" indent="0">
              <a:buNone/>
              <a:defRPr sz="833">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5418667" y="5270500"/>
            <a:ext cx="4064000" cy="254000"/>
          </a:xfrm>
        </p:spPr>
        <p:txBody>
          <a:bodyPr>
            <a:normAutofit/>
          </a:bodyPr>
          <a:lstStyle>
            <a:lvl1pPr marL="0" indent="0" algn="r">
              <a:buNone/>
              <a:defRPr sz="833"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73FED9E8-4B40-4E31-92AB-85F4D92F6982}"/>
              </a:ext>
            </a:extLst>
          </p:cNvPr>
          <p:cNvSpPr>
            <a:spLocks noGrp="1"/>
          </p:cNvSpPr>
          <p:nvPr>
            <p:ph type="sldNum" sz="quarter" idx="13"/>
          </p:nvPr>
        </p:nvSpPr>
        <p:spPr>
          <a:xfrm>
            <a:off x="9482667" y="5270500"/>
            <a:ext cx="338667" cy="254000"/>
          </a:xfrm>
        </p:spPr>
        <p:txBody>
          <a:bodyPr/>
          <a:lstStyle>
            <a:lvl1pPr>
              <a:defRPr sz="833">
                <a:latin typeface="Verdana" panose="020B0604030504040204" pitchFamily="34" charset="0"/>
              </a:defRPr>
            </a:lvl1pPr>
          </a:lstStyle>
          <a:p>
            <a:pPr>
              <a:defRPr/>
            </a:pPr>
            <a:fld id="{54D2DAA8-9A09-498C-B8D7-7F2F0333B7BA}" type="slidenum">
              <a:rPr lang="en-US" altLang="lv-LV"/>
              <a:pPr>
                <a:defRPr/>
              </a:pPr>
              <a:t>‹#›</a:t>
            </a:fld>
            <a:endParaRPr lang="en-US" altLang="lv-LV"/>
          </a:p>
        </p:txBody>
      </p:sp>
    </p:spTree>
    <p:extLst>
      <p:ext uri="{BB962C8B-B14F-4D97-AF65-F5344CB8AC3E}">
        <p14:creationId xmlns:p14="http://schemas.microsoft.com/office/powerpoint/2010/main" val="28609193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B3D771-D096-4E98-8981-C9C9ABDFCB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9407" y="0"/>
            <a:ext cx="1956593" cy="163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878667" y="254004"/>
            <a:ext cx="6773333" cy="888999"/>
          </a:xfrm>
        </p:spPr>
        <p:txBody>
          <a:bodyPr anchor="t">
            <a:normAutofit/>
          </a:bodyPr>
          <a:lstStyle>
            <a:lvl1pPr algn="l">
              <a:defRPr sz="20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2878667" y="1460501"/>
            <a:ext cx="3217333" cy="3644638"/>
          </a:xfrm>
        </p:spPr>
        <p:txBody>
          <a:bodyPr>
            <a:normAutofit/>
          </a:bodyPr>
          <a:lstStyle>
            <a:lvl1pPr>
              <a:defRPr sz="1667">
                <a:latin typeface="Verdana" panose="020B0604030504040204" pitchFamily="34" charset="0"/>
                <a:ea typeface="Verdana" panose="020B0604030504040204" pitchFamily="34" charset="0"/>
                <a:cs typeface="Verdana" panose="020B0604030504040204" pitchFamily="34" charset="0"/>
              </a:defRPr>
            </a:lvl1pPr>
            <a:lvl2pPr>
              <a:defRPr sz="1667">
                <a:latin typeface="Verdana" panose="020B0604030504040204" pitchFamily="34" charset="0"/>
                <a:ea typeface="Verdana" panose="020B0604030504040204" pitchFamily="34" charset="0"/>
                <a:cs typeface="Verdana" panose="020B0604030504040204" pitchFamily="34" charset="0"/>
              </a:defRPr>
            </a:lvl2pPr>
            <a:lvl3pPr>
              <a:defRPr sz="1667">
                <a:latin typeface="Verdana" panose="020B0604030504040204" pitchFamily="34" charset="0"/>
                <a:ea typeface="Verdana" panose="020B0604030504040204" pitchFamily="34" charset="0"/>
                <a:cs typeface="Verdana" panose="020B0604030504040204" pitchFamily="34" charset="0"/>
              </a:defRPr>
            </a:lvl3pPr>
            <a:lvl4pPr>
              <a:defRPr sz="1667">
                <a:latin typeface="Verdana" panose="020B0604030504040204" pitchFamily="34" charset="0"/>
                <a:ea typeface="Verdana" panose="020B0604030504040204" pitchFamily="34" charset="0"/>
                <a:cs typeface="Verdana" panose="020B0604030504040204" pitchFamily="34" charset="0"/>
              </a:defRPr>
            </a:lvl4pPr>
            <a:lvl5pPr>
              <a:defRPr sz="1667">
                <a:latin typeface="Verdana" panose="020B0604030504040204" pitchFamily="34" charset="0"/>
                <a:ea typeface="Verdana" panose="020B0604030504040204" pitchFamily="34" charset="0"/>
                <a:cs typeface="Verdana" panose="020B0604030504040204" pitchFamily="34" charset="0"/>
              </a:defRPr>
            </a:lvl5pPr>
            <a:lvl6pPr>
              <a:defRPr sz="1417"/>
            </a:lvl6pPr>
            <a:lvl7pPr>
              <a:defRPr sz="1417"/>
            </a:lvl7pPr>
            <a:lvl8pPr>
              <a:defRPr sz="1417"/>
            </a:lvl8pPr>
            <a:lvl9pPr>
              <a:defRPr sz="14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50000" y="1460503"/>
            <a:ext cx="3302000" cy="3644644"/>
          </a:xfrm>
        </p:spPr>
        <p:txBody>
          <a:bodyPr>
            <a:normAutofit/>
          </a:bodyPr>
          <a:lstStyle>
            <a:lvl1pPr>
              <a:defRPr sz="1667">
                <a:latin typeface="Verdana" panose="020B0604030504040204" pitchFamily="34" charset="0"/>
                <a:ea typeface="Verdana" panose="020B0604030504040204" pitchFamily="34" charset="0"/>
                <a:cs typeface="Verdana" panose="020B0604030504040204" pitchFamily="34" charset="0"/>
              </a:defRPr>
            </a:lvl1pPr>
            <a:lvl2pPr>
              <a:defRPr sz="1667">
                <a:latin typeface="Verdana" panose="020B0604030504040204" pitchFamily="34" charset="0"/>
                <a:ea typeface="Verdana" panose="020B0604030504040204" pitchFamily="34" charset="0"/>
                <a:cs typeface="Verdana" panose="020B0604030504040204" pitchFamily="34" charset="0"/>
              </a:defRPr>
            </a:lvl2pPr>
            <a:lvl3pPr>
              <a:defRPr sz="1667">
                <a:latin typeface="Verdana" panose="020B0604030504040204" pitchFamily="34" charset="0"/>
                <a:ea typeface="Verdana" panose="020B0604030504040204" pitchFamily="34" charset="0"/>
                <a:cs typeface="Verdana" panose="020B0604030504040204" pitchFamily="34" charset="0"/>
              </a:defRPr>
            </a:lvl3pPr>
            <a:lvl4pPr>
              <a:defRPr sz="1667">
                <a:latin typeface="Verdana" panose="020B0604030504040204" pitchFamily="34" charset="0"/>
                <a:ea typeface="Verdana" panose="020B0604030504040204" pitchFamily="34" charset="0"/>
                <a:cs typeface="Verdana" panose="020B0604030504040204" pitchFamily="34" charset="0"/>
              </a:defRPr>
            </a:lvl4pPr>
            <a:lvl5pPr>
              <a:defRPr sz="1667">
                <a:latin typeface="Verdana" panose="020B0604030504040204" pitchFamily="34" charset="0"/>
                <a:ea typeface="Verdana" panose="020B0604030504040204" pitchFamily="34" charset="0"/>
                <a:cs typeface="Verdana" panose="020B0604030504040204" pitchFamily="34" charset="0"/>
              </a:defRPr>
            </a:lvl5pPr>
            <a:lvl6pPr>
              <a:defRPr sz="1417"/>
            </a:lvl6pPr>
            <a:lvl7pPr>
              <a:defRPr sz="1417"/>
            </a:lvl7pPr>
            <a:lvl8pPr>
              <a:defRPr sz="1417"/>
            </a:lvl8pPr>
            <a:lvl9pPr>
              <a:defRPr sz="141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5"/>
          <p:cNvSpPr>
            <a:spLocks noGrp="1"/>
          </p:cNvSpPr>
          <p:nvPr>
            <p:ph type="body" sz="quarter" idx="10"/>
          </p:nvPr>
        </p:nvSpPr>
        <p:spPr>
          <a:xfrm>
            <a:off x="2878667" y="5270500"/>
            <a:ext cx="2201333" cy="254000"/>
          </a:xfrm>
        </p:spPr>
        <p:txBody>
          <a:bodyPr>
            <a:normAutofit/>
          </a:bodyPr>
          <a:lstStyle>
            <a:lvl1pPr marL="0" indent="0">
              <a:buNone/>
              <a:defRPr sz="833">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5418667" y="5270500"/>
            <a:ext cx="4064000" cy="254000"/>
          </a:xfrm>
        </p:spPr>
        <p:txBody>
          <a:bodyPr>
            <a:normAutofit/>
          </a:bodyPr>
          <a:lstStyle>
            <a:lvl1pPr marL="0" indent="0" algn="r">
              <a:buNone/>
              <a:defRPr sz="833"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a:extLst>
              <a:ext uri="{FF2B5EF4-FFF2-40B4-BE49-F238E27FC236}">
                <a16:creationId xmlns:a16="http://schemas.microsoft.com/office/drawing/2014/main" id="{498780A0-1831-466A-B13C-75A9D510B569}"/>
              </a:ext>
            </a:extLst>
          </p:cNvPr>
          <p:cNvSpPr>
            <a:spLocks noGrp="1"/>
          </p:cNvSpPr>
          <p:nvPr>
            <p:ph type="sldNum" sz="quarter" idx="13"/>
          </p:nvPr>
        </p:nvSpPr>
        <p:spPr>
          <a:xfrm>
            <a:off x="9482667" y="5270500"/>
            <a:ext cx="338667" cy="254000"/>
          </a:xfrm>
        </p:spPr>
        <p:txBody>
          <a:bodyPr/>
          <a:lstStyle>
            <a:lvl1pPr>
              <a:defRPr sz="833">
                <a:latin typeface="Verdana" panose="020B0604030504040204" pitchFamily="34" charset="0"/>
              </a:defRPr>
            </a:lvl1pPr>
          </a:lstStyle>
          <a:p>
            <a:pPr>
              <a:defRPr/>
            </a:pPr>
            <a:fld id="{901F303F-2182-4517-A82E-15A36A95D6D7}" type="slidenum">
              <a:rPr lang="en-US" altLang="lv-LV"/>
              <a:pPr>
                <a:defRPr/>
              </a:pPr>
              <a:t>‹#›</a:t>
            </a:fld>
            <a:endParaRPr lang="en-US" altLang="lv-LV"/>
          </a:p>
        </p:txBody>
      </p:sp>
    </p:spTree>
    <p:extLst>
      <p:ext uri="{BB962C8B-B14F-4D97-AF65-F5344CB8AC3E}">
        <p14:creationId xmlns:p14="http://schemas.microsoft.com/office/powerpoint/2010/main" val="42944053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A8F9FEA0-03D5-3E0F-612D-C382B4DA8E9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517886"/>
            <a:ext cx="10160000" cy="20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3">
            <a:extLst>
              <a:ext uri="{FF2B5EF4-FFF2-40B4-BE49-F238E27FC236}">
                <a16:creationId xmlns:a16="http://schemas.microsoft.com/office/drawing/2014/main" id="{AA753EDC-589F-2B83-A0BE-4BC099650DE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378960" y="-12700"/>
            <a:ext cx="1402080" cy="2103120"/>
          </a:xfrm>
          <a:prstGeom prst="rect">
            <a:avLst/>
          </a:prstGeom>
        </p:spPr>
      </p:pic>
      <p:sp>
        <p:nvSpPr>
          <p:cNvPr id="5" name="Text Placeholder 2">
            <a:extLst>
              <a:ext uri="{FF2B5EF4-FFF2-40B4-BE49-F238E27FC236}">
                <a16:creationId xmlns:a16="http://schemas.microsoft.com/office/drawing/2014/main" id="{43D3F743-4C22-5437-C48F-1E89DCA0A9B1}"/>
              </a:ext>
            </a:extLst>
          </p:cNvPr>
          <p:cNvSpPr>
            <a:spLocks noGrp="1"/>
          </p:cNvSpPr>
          <p:nvPr>
            <p:ph type="body" sz="quarter" idx="11"/>
          </p:nvPr>
        </p:nvSpPr>
        <p:spPr>
          <a:xfrm>
            <a:off x="1451328" y="3416300"/>
            <a:ext cx="7115528" cy="1907119"/>
          </a:xfrm>
        </p:spPr>
        <p:txBody>
          <a:bodyPr/>
          <a:lstStyle>
            <a:lvl1pPr marL="0" indent="0">
              <a:lnSpc>
                <a:spcPct val="100000"/>
              </a:lnSpc>
              <a:spcBef>
                <a:spcPts val="0"/>
              </a:spcBef>
              <a:buNone/>
              <a:defRPr sz="1800">
                <a:latin typeface="Calibri" panose="020F0502020204030204" pitchFamily="34" charset="0"/>
                <a:cs typeface="Calibri" panose="020F0502020204030204" pitchFamily="34" charset="0"/>
              </a:defRPr>
            </a:lvl1pPr>
          </a:lstStyle>
          <a:p>
            <a:r>
              <a:rPr lang="lv-LV" b="1"/>
              <a:t>Vārds Uzvārds</a:t>
            </a:r>
          </a:p>
          <a:p>
            <a:r>
              <a:rPr lang="lv-LV"/>
              <a:t>Amats, Struktūrvienība</a:t>
            </a:r>
          </a:p>
          <a:p>
            <a:r>
              <a:rPr lang="lv-LV"/>
              <a:t>Adrese</a:t>
            </a:r>
          </a:p>
          <a:p>
            <a:r>
              <a:rPr lang="lv-LV"/>
              <a:t>12345678, vards.uzvards@daba.gov.lv</a:t>
            </a:r>
          </a:p>
          <a:p>
            <a:r>
              <a:rPr lang="lv-LV">
                <a:hlinkClick r:id="rId5"/>
              </a:rPr>
              <a:t>www.daba.gov.lv</a:t>
            </a:r>
            <a:endParaRPr lang="lv-LV"/>
          </a:p>
          <a:p>
            <a:endParaRPr lang="lv-LV"/>
          </a:p>
        </p:txBody>
      </p:sp>
      <p:pic>
        <p:nvPicPr>
          <p:cNvPr id="6" name="Graphic 5">
            <a:hlinkClick r:id="rId6"/>
            <a:extLst>
              <a:ext uri="{FF2B5EF4-FFF2-40B4-BE49-F238E27FC236}">
                <a16:creationId xmlns:a16="http://schemas.microsoft.com/office/drawing/2014/main" id="{186E19EF-48AB-3F3C-CA99-DCA571A50F9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586901" y="4987797"/>
            <a:ext cx="289984" cy="260985"/>
          </a:xfrm>
          <a:prstGeom prst="rect">
            <a:avLst/>
          </a:prstGeom>
        </p:spPr>
      </p:pic>
      <p:pic>
        <p:nvPicPr>
          <p:cNvPr id="7" name="Graphic 6">
            <a:hlinkClick r:id="rId9"/>
            <a:extLst>
              <a:ext uri="{FF2B5EF4-FFF2-40B4-BE49-F238E27FC236}">
                <a16:creationId xmlns:a16="http://schemas.microsoft.com/office/drawing/2014/main" id="{4196AEF0-CDFA-DC71-93A1-DC994F8F889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015373" y="4987797"/>
            <a:ext cx="289984" cy="260985"/>
          </a:xfrm>
          <a:prstGeom prst="rect">
            <a:avLst/>
          </a:prstGeom>
        </p:spPr>
      </p:pic>
      <p:pic>
        <p:nvPicPr>
          <p:cNvPr id="8" name="Graphic 7">
            <a:hlinkClick r:id="rId12"/>
            <a:extLst>
              <a:ext uri="{FF2B5EF4-FFF2-40B4-BE49-F238E27FC236}">
                <a16:creationId xmlns:a16="http://schemas.microsoft.com/office/drawing/2014/main" id="{F9A226D6-8D38-2DEA-C670-79A7158BE81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443845" y="4987797"/>
            <a:ext cx="289984" cy="260985"/>
          </a:xfrm>
          <a:prstGeom prst="rect">
            <a:avLst/>
          </a:prstGeom>
        </p:spPr>
      </p:pic>
      <p:pic>
        <p:nvPicPr>
          <p:cNvPr id="9" name="Graphic 8">
            <a:hlinkClick r:id="rId15"/>
            <a:extLst>
              <a:ext uri="{FF2B5EF4-FFF2-40B4-BE49-F238E27FC236}">
                <a16:creationId xmlns:a16="http://schemas.microsoft.com/office/drawing/2014/main" id="{5E4E7D00-35D5-8751-8D12-44835F541220}"/>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2872316" y="4987797"/>
            <a:ext cx="289984" cy="260985"/>
          </a:xfrm>
          <a:prstGeom prst="rect">
            <a:avLst/>
          </a:prstGeom>
        </p:spPr>
      </p:pic>
    </p:spTree>
    <p:extLst>
      <p:ext uri="{BB962C8B-B14F-4D97-AF65-F5344CB8AC3E}">
        <p14:creationId xmlns:p14="http://schemas.microsoft.com/office/powerpoint/2010/main" val="34017611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304271"/>
            <a:ext cx="87630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8500" y="1521354"/>
            <a:ext cx="87630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8500" y="5296959"/>
            <a:ext cx="2286000" cy="304271"/>
          </a:xfrm>
          <a:prstGeom prst="rect">
            <a:avLst/>
          </a:prstGeom>
        </p:spPr>
        <p:txBody>
          <a:bodyPr vert="horz" lIns="91440" tIns="45720" rIns="91440" bIns="45720" rtlCol="0" anchor="ctr"/>
          <a:lstStyle>
            <a:lvl1pPr algn="l">
              <a:defRPr sz="1000">
                <a:solidFill>
                  <a:schemeClr val="tx1">
                    <a:tint val="82000"/>
                  </a:schemeClr>
                </a:solidFill>
              </a:defRPr>
            </a:lvl1pPr>
          </a:lstStyle>
          <a:p>
            <a:fld id="{DDE5F26F-D9D7-4055-91A7-46CCCAAB100B}" type="datetimeFigureOut">
              <a:rPr lang="lv-LV" smtClean="0"/>
              <a:t>17.02.2026</a:t>
            </a:fld>
            <a:endParaRPr lang="lv-LV"/>
          </a:p>
        </p:txBody>
      </p:sp>
      <p:sp>
        <p:nvSpPr>
          <p:cNvPr id="5" name="Footer Placeholder 4"/>
          <p:cNvSpPr>
            <a:spLocks noGrp="1"/>
          </p:cNvSpPr>
          <p:nvPr>
            <p:ph type="ftr" sz="quarter" idx="3"/>
          </p:nvPr>
        </p:nvSpPr>
        <p:spPr>
          <a:xfrm>
            <a:off x="3365500" y="5296959"/>
            <a:ext cx="3429000" cy="304271"/>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lv-LV"/>
          </a:p>
        </p:txBody>
      </p:sp>
      <p:sp>
        <p:nvSpPr>
          <p:cNvPr id="6" name="Slide Number Placeholder 5"/>
          <p:cNvSpPr>
            <a:spLocks noGrp="1"/>
          </p:cNvSpPr>
          <p:nvPr>
            <p:ph type="sldNum" sz="quarter" idx="4"/>
          </p:nvPr>
        </p:nvSpPr>
        <p:spPr>
          <a:xfrm>
            <a:off x="7175500" y="5296959"/>
            <a:ext cx="2286000" cy="304271"/>
          </a:xfrm>
          <a:prstGeom prst="rect">
            <a:avLst/>
          </a:prstGeom>
        </p:spPr>
        <p:txBody>
          <a:bodyPr vert="horz" lIns="91440" tIns="45720" rIns="91440" bIns="45720" rtlCol="0" anchor="ctr"/>
          <a:lstStyle>
            <a:lvl1pPr algn="r">
              <a:defRPr sz="1000">
                <a:solidFill>
                  <a:schemeClr val="tx1">
                    <a:tint val="82000"/>
                  </a:schemeClr>
                </a:solidFill>
              </a:defRPr>
            </a:lvl1pPr>
          </a:lstStyle>
          <a:p>
            <a:fld id="{08035B08-6F86-4953-B546-DDB239ED7605}" type="slidenum">
              <a:rPr lang="lv-LV" smtClean="0"/>
              <a:t>‹#›</a:t>
            </a:fld>
            <a:endParaRPr lang="lv-LV"/>
          </a:p>
        </p:txBody>
      </p:sp>
    </p:spTree>
    <p:extLst>
      <p:ext uri="{BB962C8B-B14F-4D97-AF65-F5344CB8AC3E}">
        <p14:creationId xmlns:p14="http://schemas.microsoft.com/office/powerpoint/2010/main" val="101002718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731" r:id="rId3"/>
    <p:sldLayoutId id="2147483716" r:id="rId4"/>
    <p:sldLayoutId id="2147483717" r:id="rId5"/>
    <p:sldLayoutId id="2147483718" r:id="rId6"/>
    <p:sldLayoutId id="2147483719" r:id="rId7"/>
    <p:sldLayoutId id="2147483759" r:id="rId8"/>
    <p:sldLayoutId id="2147483677" r:id="rId9"/>
    <p:sldLayoutId id="2147483727" r:id="rId10"/>
    <p:sldLayoutId id="2147483694" r:id="rId11"/>
    <p:sldLayoutId id="2147483732" r:id="rId12"/>
    <p:sldLayoutId id="2147483691" r:id="rId13"/>
    <p:sldLayoutId id="2147483733" r:id="rId14"/>
    <p:sldLayoutId id="2147483709" r:id="rId15"/>
    <p:sldLayoutId id="2147483711" r:id="rId16"/>
    <p:sldLayoutId id="2147483726" r:id="rId17"/>
    <p:sldLayoutId id="2147483735" r:id="rId18"/>
    <p:sldLayoutId id="2147483751" r:id="rId19"/>
    <p:sldLayoutId id="2147483736" r:id="rId20"/>
    <p:sldLayoutId id="2147483686" r:id="rId21"/>
    <p:sldLayoutId id="2147483692" r:id="rId22"/>
    <p:sldLayoutId id="2147483713" r:id="rId23"/>
    <p:sldLayoutId id="2147483715" r:id="rId24"/>
    <p:sldLayoutId id="2147483693" r:id="rId25"/>
    <p:sldLayoutId id="2147483712" r:id="rId26"/>
    <p:sldLayoutId id="2147483714" r:id="rId27"/>
    <p:sldLayoutId id="2147483758" r:id="rId28"/>
    <p:sldLayoutId id="2147483756" r:id="rId29"/>
    <p:sldLayoutId id="2147483757" r:id="rId30"/>
    <p:sldLayoutId id="2147483760" r:id="rId31"/>
    <p:sldLayoutId id="2147483728" r:id="rId32"/>
    <p:sldLayoutId id="2147483729" r:id="rId33"/>
    <p:sldLayoutId id="2147483752" r:id="rId34"/>
    <p:sldLayoutId id="2147483753" r:id="rId35"/>
    <p:sldLayoutId id="2147483754" r:id="rId36"/>
    <p:sldLayoutId id="2147483755" r:id="rId37"/>
    <p:sldLayoutId id="2147483761" r:id="rId38"/>
    <p:sldLayoutId id="2147483762" r:id="rId39"/>
    <p:sldLayoutId id="2147483763" r:id="rId40"/>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reef.daba.gov.lv/upload/File/A_4_%20Asessment%20of%20efectiveness%20of%20Latvian%20MPAs.pdf"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hyperlink" Target="https://www.daba.gov.lv/lv" TargetMode="External"/><Relationship Id="rId2" Type="http://schemas.openxmlformats.org/officeDocument/2006/relationships/hyperlink" Target="mailto:laura.anteina@daba.gov.lv" TargetMode="Externa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17E059-4352-E4E6-0BF4-C5E0465DA85D}"/>
              </a:ext>
            </a:extLst>
          </p:cNvPr>
          <p:cNvSpPr txBox="1">
            <a:spLocks/>
          </p:cNvSpPr>
          <p:nvPr/>
        </p:nvSpPr>
        <p:spPr>
          <a:xfrm>
            <a:off x="762000" y="3937006"/>
            <a:ext cx="8636000" cy="863865"/>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sp>
        <p:nvSpPr>
          <p:cNvPr id="3" name="Title 2">
            <a:extLst>
              <a:ext uri="{FF2B5EF4-FFF2-40B4-BE49-F238E27FC236}">
                <a16:creationId xmlns:a16="http://schemas.microsoft.com/office/drawing/2014/main" id="{269F45C2-164C-0AF6-46C7-4811876E72ED}"/>
              </a:ext>
            </a:extLst>
          </p:cNvPr>
          <p:cNvSpPr>
            <a:spLocks noGrp="1"/>
          </p:cNvSpPr>
          <p:nvPr>
            <p:ph type="title"/>
          </p:nvPr>
        </p:nvSpPr>
        <p:spPr>
          <a:xfrm>
            <a:off x="762012" y="2575247"/>
            <a:ext cx="8636000" cy="1321650"/>
          </a:xfrm>
        </p:spPr>
        <p:txBody>
          <a:bodyPr vert="horz" lIns="91440" tIns="45720" rIns="91440" bIns="45720" rtlCol="0" anchor="t">
            <a:normAutofit/>
          </a:bodyPr>
          <a:lstStyle/>
          <a:p>
            <a:r>
              <a:rPr lang="lv-LV" sz="3200"/>
              <a:t>Bioloģiskās daudzveidības aizsardzība Baltijas jūrā</a:t>
            </a:r>
          </a:p>
        </p:txBody>
      </p:sp>
      <p:sp>
        <p:nvSpPr>
          <p:cNvPr id="6" name="Text Placeholder 5">
            <a:extLst>
              <a:ext uri="{FF2B5EF4-FFF2-40B4-BE49-F238E27FC236}">
                <a16:creationId xmlns:a16="http://schemas.microsoft.com/office/drawing/2014/main" id="{66156058-CE89-1D4D-4476-892AE8FC2C67}"/>
              </a:ext>
            </a:extLst>
          </p:cNvPr>
          <p:cNvSpPr>
            <a:spLocks noGrp="1"/>
          </p:cNvSpPr>
          <p:nvPr>
            <p:ph type="body" sz="quarter" idx="10"/>
          </p:nvPr>
        </p:nvSpPr>
        <p:spPr/>
        <p:txBody>
          <a:bodyPr vert="horz" lIns="91440" tIns="45720" rIns="91440" bIns="45720" rtlCol="0">
            <a:normAutofit/>
          </a:bodyPr>
          <a:lstStyle/>
          <a:p>
            <a:r>
              <a:rPr lang="lv-LV" sz="1500"/>
              <a:t>Laura Anteina, </a:t>
            </a:r>
          </a:p>
          <a:p>
            <a:r>
              <a:rPr lang="lv-LV" sz="1500"/>
              <a:t>ģenerāldirektore</a:t>
            </a:r>
          </a:p>
        </p:txBody>
      </p:sp>
      <p:sp>
        <p:nvSpPr>
          <p:cNvPr id="8" name="Text Placeholder 7">
            <a:extLst>
              <a:ext uri="{FF2B5EF4-FFF2-40B4-BE49-F238E27FC236}">
                <a16:creationId xmlns:a16="http://schemas.microsoft.com/office/drawing/2014/main" id="{CA44D037-22F3-DD13-6824-84CFE4D601C5}"/>
              </a:ext>
            </a:extLst>
          </p:cNvPr>
          <p:cNvSpPr>
            <a:spLocks noGrp="1"/>
          </p:cNvSpPr>
          <p:nvPr>
            <p:ph type="body" sz="quarter" idx="11"/>
          </p:nvPr>
        </p:nvSpPr>
        <p:spPr/>
        <p:txBody>
          <a:bodyPr vert="horz" lIns="91440" tIns="45720" rIns="91440" bIns="45720" rtlCol="0" anchor="t">
            <a:normAutofit fontScale="92500" lnSpcReduction="20000"/>
          </a:bodyPr>
          <a:lstStyle/>
          <a:p>
            <a:r>
              <a:rPr lang="lv-LV" sz="1550"/>
              <a:t>20.02.2026.</a:t>
            </a:r>
          </a:p>
        </p:txBody>
      </p:sp>
    </p:spTree>
    <p:extLst>
      <p:ext uri="{BB962C8B-B14F-4D97-AF65-F5344CB8AC3E}">
        <p14:creationId xmlns:p14="http://schemas.microsoft.com/office/powerpoint/2010/main" val="381755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5B190-29DD-9298-2FD1-7CF2A9510CEA}"/>
              </a:ext>
            </a:extLst>
          </p:cNvPr>
          <p:cNvSpPr>
            <a:spLocks noGrp="1"/>
          </p:cNvSpPr>
          <p:nvPr>
            <p:ph type="title"/>
          </p:nvPr>
        </p:nvSpPr>
        <p:spPr>
          <a:xfrm>
            <a:off x="552934" y="381793"/>
            <a:ext cx="9068903" cy="1027113"/>
          </a:xfrm>
        </p:spPr>
        <p:txBody>
          <a:bodyPr anchor="ctr">
            <a:normAutofit/>
          </a:bodyPr>
          <a:lstStyle/>
          <a:p>
            <a:r>
              <a:rPr lang="lv-LV"/>
              <a:t>Dabas aizsardzības pasākumu ieviešanas ietvars</a:t>
            </a:r>
            <a:endParaRPr lang="en-GB"/>
          </a:p>
        </p:txBody>
      </p:sp>
      <p:graphicFrame>
        <p:nvGraphicFramePr>
          <p:cNvPr id="4" name="Shēma 3">
            <a:extLst>
              <a:ext uri="{FF2B5EF4-FFF2-40B4-BE49-F238E27FC236}">
                <a16:creationId xmlns:a16="http://schemas.microsoft.com/office/drawing/2014/main" id="{5AD08424-EF3A-842B-5B81-CB53B3C1922E}"/>
              </a:ext>
            </a:extLst>
          </p:cNvPr>
          <p:cNvGraphicFramePr/>
          <p:nvPr>
            <p:extLst>
              <p:ext uri="{D42A27DB-BD31-4B8C-83A1-F6EECF244321}">
                <p14:modId xmlns:p14="http://schemas.microsoft.com/office/powerpoint/2010/main" val="2291280291"/>
              </p:ext>
            </p:extLst>
          </p:nvPr>
        </p:nvGraphicFramePr>
        <p:xfrm>
          <a:off x="1546400" y="1250302"/>
          <a:ext cx="6216669" cy="4233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1604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93F1E-9C0E-D8D5-5356-BF50E93ED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58D0E-2B70-4A95-9B84-775257FB9F9D}"/>
              </a:ext>
            </a:extLst>
          </p:cNvPr>
          <p:cNvSpPr>
            <a:spLocks noGrp="1"/>
          </p:cNvSpPr>
          <p:nvPr>
            <p:ph type="title"/>
          </p:nvPr>
        </p:nvSpPr>
        <p:spPr/>
        <p:txBody>
          <a:bodyPr/>
          <a:lstStyle/>
          <a:p>
            <a:r>
              <a:rPr lang="lv-LV"/>
              <a:t>Dabas aizsardzības ieviešana jūrā </a:t>
            </a:r>
            <a:endParaRPr lang="en-GB"/>
          </a:p>
        </p:txBody>
      </p:sp>
      <p:sp>
        <p:nvSpPr>
          <p:cNvPr id="52" name="Brīvforma: forma 51">
            <a:extLst>
              <a:ext uri="{FF2B5EF4-FFF2-40B4-BE49-F238E27FC236}">
                <a16:creationId xmlns:a16="http://schemas.microsoft.com/office/drawing/2014/main" id="{D2D56220-33EC-F43E-18FA-B5719CC64AF2}"/>
              </a:ext>
            </a:extLst>
          </p:cNvPr>
          <p:cNvSpPr/>
          <p:nvPr/>
        </p:nvSpPr>
        <p:spPr>
          <a:xfrm>
            <a:off x="4414275" y="292558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00B0F0"/>
          </a:solidFill>
          <a:ln>
            <a:solidFill>
              <a:srgbClr val="00B0F0"/>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algn="ctr" defTabSz="488950">
              <a:lnSpc>
                <a:spcPct val="90000"/>
              </a:lnSpc>
              <a:spcBef>
                <a:spcPct val="0"/>
              </a:spcBef>
              <a:spcAft>
                <a:spcPct val="35000"/>
              </a:spcAft>
            </a:pPr>
            <a:r>
              <a:rPr lang="lv-LV" sz="1600" b="1" dirty="0"/>
              <a:t>4</a:t>
            </a:r>
            <a:r>
              <a:rPr lang="lv-LV" sz="1400" dirty="0"/>
              <a:t>. Dzīvotņu atjaunošana</a:t>
            </a:r>
          </a:p>
        </p:txBody>
      </p:sp>
      <p:sp>
        <p:nvSpPr>
          <p:cNvPr id="48" name="Sešstūris 47">
            <a:extLst>
              <a:ext uri="{FF2B5EF4-FFF2-40B4-BE49-F238E27FC236}">
                <a16:creationId xmlns:a16="http://schemas.microsoft.com/office/drawing/2014/main" id="{C0CB343C-883D-E2C0-85FB-2A5E8EF5FC65}"/>
              </a:ext>
            </a:extLst>
          </p:cNvPr>
          <p:cNvSpPr/>
          <p:nvPr/>
        </p:nvSpPr>
        <p:spPr>
          <a:xfrm>
            <a:off x="3132743" y="3626024"/>
            <a:ext cx="1485425" cy="1275497"/>
          </a:xfrm>
          <a:prstGeom prst="hexagon">
            <a:avLst>
              <a:gd name="adj" fmla="val 25000"/>
              <a:gd name="vf" fmla="val 115470"/>
            </a:avLst>
          </a:prstGeom>
          <a:blipFill>
            <a:blip r:embed="rId3"/>
            <a:srcRect/>
            <a:stretch>
              <a:fillRect t="-8000" b="-8000"/>
            </a:stretch>
          </a:blipFill>
          <a:ln w="57150">
            <a:solidFill>
              <a:srgbClr val="9933FF"/>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45" name="Brīvforma: forma 44">
            <a:extLst>
              <a:ext uri="{FF2B5EF4-FFF2-40B4-BE49-F238E27FC236}">
                <a16:creationId xmlns:a16="http://schemas.microsoft.com/office/drawing/2014/main" id="{2D5E2274-D554-B2FC-CBE8-1BD539929BD6}"/>
              </a:ext>
            </a:extLst>
          </p:cNvPr>
          <p:cNvSpPr/>
          <p:nvPr/>
        </p:nvSpPr>
        <p:spPr>
          <a:xfrm>
            <a:off x="3132743" y="223461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9933FF"/>
          </a:solidFill>
          <a:ln>
            <a:solidFill>
              <a:srgbClr val="9933FF"/>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lvl="0" indent="0" algn="ctr" defTabSz="488950">
              <a:lnSpc>
                <a:spcPct val="90000"/>
              </a:lnSpc>
              <a:spcBef>
                <a:spcPct val="0"/>
              </a:spcBef>
              <a:spcAft>
                <a:spcPct val="35000"/>
              </a:spcAft>
              <a:buNone/>
            </a:pPr>
            <a:r>
              <a:rPr lang="lv-LV" sz="1600" b="1" dirty="0"/>
              <a:t>3</a:t>
            </a:r>
            <a:r>
              <a:rPr lang="lv-LV" sz="1400" dirty="0"/>
              <a:t>. Jūras piesārņojuma </a:t>
            </a:r>
            <a:r>
              <a:rPr lang="lv-LV" sz="1300" dirty="0"/>
              <a:t>samazināšana</a:t>
            </a:r>
          </a:p>
        </p:txBody>
      </p:sp>
      <p:sp>
        <p:nvSpPr>
          <p:cNvPr id="5" name="Brīvforma: forma 4">
            <a:extLst>
              <a:ext uri="{FF2B5EF4-FFF2-40B4-BE49-F238E27FC236}">
                <a16:creationId xmlns:a16="http://schemas.microsoft.com/office/drawing/2014/main" id="{2752C47A-E6AA-5D9F-CD23-EA035ECF5A4B}"/>
              </a:ext>
            </a:extLst>
          </p:cNvPr>
          <p:cNvSpPr/>
          <p:nvPr/>
        </p:nvSpPr>
        <p:spPr>
          <a:xfrm>
            <a:off x="1863299" y="292558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0066CC"/>
          </a:solidFill>
          <a:ln>
            <a:solidFill>
              <a:srgbClr val="0066CC"/>
            </a:solidFill>
          </a:ln>
          <a:effectLst>
            <a:outerShdw blurRad="50800" dist="38100" dir="2700000" algn="tl" rotWithShape="0">
              <a:prstClr val="black">
                <a:alpha val="40000"/>
              </a:prstClr>
            </a:outerShdw>
          </a:effectLst>
        </p:spPr>
        <p:style>
          <a:lnRef idx="2">
            <a:schemeClr val="accent3">
              <a:hueOff val="0"/>
              <a:satOff val="0"/>
              <a:lumOff val="0"/>
              <a:alphaOff val="0"/>
            </a:schemeClr>
          </a:lnRef>
          <a:fillRef idx="1">
            <a:schemeClr val="accent3">
              <a:hueOff val="0"/>
              <a:satOff val="0"/>
              <a:lumOff val="0"/>
              <a:alphaOff val="0"/>
            </a:schemeClr>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algn="ctr" defTabSz="488950">
              <a:lnSpc>
                <a:spcPct val="90000"/>
              </a:lnSpc>
              <a:spcBef>
                <a:spcPct val="0"/>
              </a:spcBef>
              <a:spcAft>
                <a:spcPct val="35000"/>
              </a:spcAft>
            </a:pPr>
            <a:r>
              <a:rPr lang="lv-LV" sz="1600" b="1" dirty="0"/>
              <a:t>2.</a:t>
            </a:r>
            <a:r>
              <a:rPr lang="lv-LV" sz="1400" dirty="0"/>
              <a:t> Ilgtspējīga zveja</a:t>
            </a:r>
          </a:p>
        </p:txBody>
      </p:sp>
      <p:sp>
        <p:nvSpPr>
          <p:cNvPr id="7" name="Sešstūris 6">
            <a:extLst>
              <a:ext uri="{FF2B5EF4-FFF2-40B4-BE49-F238E27FC236}">
                <a16:creationId xmlns:a16="http://schemas.microsoft.com/office/drawing/2014/main" id="{19AB2814-01A1-C437-BD70-F91F0B7E6404}"/>
              </a:ext>
            </a:extLst>
          </p:cNvPr>
          <p:cNvSpPr/>
          <p:nvPr/>
        </p:nvSpPr>
        <p:spPr>
          <a:xfrm>
            <a:off x="1863299" y="1556473"/>
            <a:ext cx="1485425" cy="1275497"/>
          </a:xfrm>
          <a:prstGeom prst="hexagon">
            <a:avLst>
              <a:gd name="adj" fmla="val 25000"/>
              <a:gd name="vf" fmla="val 115470"/>
            </a:avLst>
          </a:prstGeom>
          <a:blipFill>
            <a:blip r:embed="rId4"/>
            <a:srcRect/>
            <a:stretch>
              <a:fillRect t="-8000" b="-8000"/>
            </a:stretch>
          </a:blipFill>
          <a:ln w="57150">
            <a:solidFill>
              <a:srgbClr val="0066CC"/>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9" name="Brīvforma: forma 8">
            <a:extLst>
              <a:ext uri="{FF2B5EF4-FFF2-40B4-BE49-F238E27FC236}">
                <a16:creationId xmlns:a16="http://schemas.microsoft.com/office/drawing/2014/main" id="{CA075143-07F4-0A95-85A7-E45CBF924622}"/>
              </a:ext>
            </a:extLst>
          </p:cNvPr>
          <p:cNvSpPr/>
          <p:nvPr/>
        </p:nvSpPr>
        <p:spPr>
          <a:xfrm>
            <a:off x="8251468" y="223461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339933"/>
          </a:solidFill>
          <a:ln>
            <a:solidFill>
              <a:srgbClr val="339933"/>
            </a:solidFill>
          </a:ln>
          <a:effectLst>
            <a:outerShdw blurRad="50800" dist="38100" dir="2700000" algn="tl" rotWithShape="0">
              <a:prstClr val="black">
                <a:alpha val="40000"/>
              </a:prstClr>
            </a:outerShdw>
          </a:effectLst>
        </p:spPr>
        <p:style>
          <a:lnRef idx="2">
            <a:schemeClr val="accent3">
              <a:hueOff val="686194"/>
              <a:satOff val="4119"/>
              <a:lumOff val="3138"/>
              <a:alphaOff val="0"/>
            </a:schemeClr>
          </a:lnRef>
          <a:fillRef idx="1">
            <a:schemeClr val="accent3">
              <a:hueOff val="686194"/>
              <a:satOff val="4119"/>
              <a:lumOff val="3138"/>
              <a:alphaOff val="0"/>
            </a:schemeClr>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lvl="0" indent="0" algn="ctr" defTabSz="488950">
              <a:lnSpc>
                <a:spcPct val="90000"/>
              </a:lnSpc>
              <a:spcBef>
                <a:spcPct val="0"/>
              </a:spcBef>
              <a:spcAft>
                <a:spcPct val="35000"/>
              </a:spcAft>
              <a:buNone/>
            </a:pPr>
            <a:r>
              <a:rPr lang="lv-LV" sz="1600" b="1" dirty="0"/>
              <a:t>7</a:t>
            </a:r>
            <a:r>
              <a:rPr lang="lv-LV" sz="1400" dirty="0"/>
              <a:t>. Sabiedrības izglītošana un starptautiskā sadarbība</a:t>
            </a:r>
          </a:p>
        </p:txBody>
      </p:sp>
      <p:sp>
        <p:nvSpPr>
          <p:cNvPr id="11" name="Sešstūris 10">
            <a:extLst>
              <a:ext uri="{FF2B5EF4-FFF2-40B4-BE49-F238E27FC236}">
                <a16:creationId xmlns:a16="http://schemas.microsoft.com/office/drawing/2014/main" id="{B3499397-199E-1B6F-5931-33378DBB99F7}"/>
              </a:ext>
            </a:extLst>
          </p:cNvPr>
          <p:cNvSpPr/>
          <p:nvPr/>
        </p:nvSpPr>
        <p:spPr>
          <a:xfrm>
            <a:off x="8251468" y="3626024"/>
            <a:ext cx="1485425" cy="1275497"/>
          </a:xfrm>
          <a:prstGeom prst="hexagon">
            <a:avLst>
              <a:gd name="adj" fmla="val 25000"/>
              <a:gd name="vf" fmla="val 115470"/>
            </a:avLst>
          </a:prstGeom>
          <a:blipFill>
            <a:blip r:embed="rId5"/>
            <a:srcRect/>
            <a:stretch>
              <a:fillRect t="-8000" b="-8000"/>
            </a:stretch>
          </a:blipFill>
          <a:ln w="57150">
            <a:solidFill>
              <a:srgbClr val="339933"/>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13" name="Brīvforma: forma 12">
            <a:extLst>
              <a:ext uri="{FF2B5EF4-FFF2-40B4-BE49-F238E27FC236}">
                <a16:creationId xmlns:a16="http://schemas.microsoft.com/office/drawing/2014/main" id="{22E90B8E-9C5A-CE47-0E6B-776F6D0426D2}"/>
              </a:ext>
            </a:extLst>
          </p:cNvPr>
          <p:cNvSpPr/>
          <p:nvPr/>
        </p:nvSpPr>
        <p:spPr>
          <a:xfrm>
            <a:off x="6981179" y="292558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0070C0"/>
          </a:solidFill>
          <a:ln>
            <a:solidFill>
              <a:srgbClr val="0070C0"/>
            </a:solidFill>
          </a:ln>
          <a:effectLst>
            <a:outerShdw blurRad="50800" dist="38100" dir="2700000" algn="tl" rotWithShape="0">
              <a:prstClr val="black">
                <a:alpha val="40000"/>
              </a:prstClr>
            </a:outerShdw>
          </a:effectLst>
        </p:spPr>
        <p:style>
          <a:lnRef idx="2">
            <a:schemeClr val="accent3">
              <a:hueOff val="1372388"/>
              <a:satOff val="8237"/>
              <a:lumOff val="6275"/>
              <a:alphaOff val="0"/>
            </a:schemeClr>
          </a:lnRef>
          <a:fillRef idx="1">
            <a:schemeClr val="accent3">
              <a:hueOff val="1372388"/>
              <a:satOff val="8237"/>
              <a:lumOff val="6275"/>
              <a:alphaOff val="0"/>
            </a:schemeClr>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algn="ctr" defTabSz="488950">
              <a:lnSpc>
                <a:spcPct val="90000"/>
              </a:lnSpc>
              <a:spcBef>
                <a:spcPct val="0"/>
              </a:spcBef>
              <a:spcAft>
                <a:spcPct val="35000"/>
              </a:spcAft>
            </a:pPr>
            <a:r>
              <a:rPr lang="lv-LV" sz="1600" b="1" dirty="0"/>
              <a:t>6</a:t>
            </a:r>
            <a:r>
              <a:rPr lang="lv-LV" sz="1400" dirty="0"/>
              <a:t>. Zinātniskā izpēte un monitorings</a:t>
            </a:r>
          </a:p>
        </p:txBody>
      </p:sp>
      <p:sp>
        <p:nvSpPr>
          <p:cNvPr id="15" name="Sešstūris 14">
            <a:extLst>
              <a:ext uri="{FF2B5EF4-FFF2-40B4-BE49-F238E27FC236}">
                <a16:creationId xmlns:a16="http://schemas.microsoft.com/office/drawing/2014/main" id="{12FF3F26-2557-86D1-EDB4-9C4C9197D1DF}"/>
              </a:ext>
            </a:extLst>
          </p:cNvPr>
          <p:cNvSpPr/>
          <p:nvPr/>
        </p:nvSpPr>
        <p:spPr>
          <a:xfrm>
            <a:off x="6981179" y="1556473"/>
            <a:ext cx="1485425" cy="1275497"/>
          </a:xfrm>
          <a:prstGeom prst="hexagon">
            <a:avLst>
              <a:gd name="adj" fmla="val 25000"/>
              <a:gd name="vf" fmla="val 115470"/>
            </a:avLst>
          </a:prstGeom>
          <a:blipFill>
            <a:blip r:embed="rId6"/>
            <a:srcRect/>
            <a:stretch>
              <a:fillRect t="-8000" b="-8000"/>
            </a:stretch>
          </a:blipFill>
          <a:ln w="57150">
            <a:solidFill>
              <a:srgbClr val="0070C0"/>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17" name="Brīvforma: forma 16">
            <a:extLst>
              <a:ext uri="{FF2B5EF4-FFF2-40B4-BE49-F238E27FC236}">
                <a16:creationId xmlns:a16="http://schemas.microsoft.com/office/drawing/2014/main" id="{61C5435D-9789-9686-20BF-DCAC48EFD1BA}"/>
              </a:ext>
            </a:extLst>
          </p:cNvPr>
          <p:cNvSpPr/>
          <p:nvPr/>
        </p:nvSpPr>
        <p:spPr>
          <a:xfrm>
            <a:off x="5690001" y="223461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chemeClr val="accent5">
              <a:lumMod val="75000"/>
            </a:schemeClr>
          </a:solidFill>
          <a:ln>
            <a:solidFill>
              <a:srgbClr val="7030A0"/>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lvl="0" indent="0" algn="ctr" defTabSz="488950">
              <a:lnSpc>
                <a:spcPct val="90000"/>
              </a:lnSpc>
              <a:spcBef>
                <a:spcPct val="0"/>
              </a:spcBef>
              <a:spcAft>
                <a:spcPct val="35000"/>
              </a:spcAft>
              <a:buNone/>
            </a:pPr>
            <a:r>
              <a:rPr lang="lv-LV" sz="1600" b="1" dirty="0"/>
              <a:t>5</a:t>
            </a:r>
            <a:r>
              <a:rPr lang="lv-LV" sz="1400" dirty="0"/>
              <a:t>. Invazīvo sugu kontrole</a:t>
            </a:r>
          </a:p>
        </p:txBody>
      </p:sp>
      <p:sp>
        <p:nvSpPr>
          <p:cNvPr id="19" name="Sešstūris 18">
            <a:extLst>
              <a:ext uri="{FF2B5EF4-FFF2-40B4-BE49-F238E27FC236}">
                <a16:creationId xmlns:a16="http://schemas.microsoft.com/office/drawing/2014/main" id="{648150E0-CF70-E0D2-EE77-6717447DE4E3}"/>
              </a:ext>
            </a:extLst>
          </p:cNvPr>
          <p:cNvSpPr/>
          <p:nvPr/>
        </p:nvSpPr>
        <p:spPr>
          <a:xfrm>
            <a:off x="5690001" y="3626024"/>
            <a:ext cx="1485425" cy="1275497"/>
          </a:xfrm>
          <a:prstGeom prst="hexagon">
            <a:avLst>
              <a:gd name="adj" fmla="val 25000"/>
              <a:gd name="vf" fmla="val 115470"/>
            </a:avLst>
          </a:prstGeom>
          <a:blipFill>
            <a:blip r:embed="rId7"/>
            <a:srcRect/>
            <a:stretch>
              <a:fillRect t="-8000" b="-8000"/>
            </a:stretch>
          </a:blipFill>
          <a:ln w="57150">
            <a:solidFill>
              <a:srgbClr val="7030A0"/>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29" name="Brīvforma: forma 28">
            <a:extLst>
              <a:ext uri="{FF2B5EF4-FFF2-40B4-BE49-F238E27FC236}">
                <a16:creationId xmlns:a16="http://schemas.microsoft.com/office/drawing/2014/main" id="{2798DF98-F479-5357-B9DC-9C19FAC3C161}"/>
              </a:ext>
            </a:extLst>
          </p:cNvPr>
          <p:cNvSpPr/>
          <p:nvPr/>
        </p:nvSpPr>
        <p:spPr>
          <a:xfrm>
            <a:off x="560122" y="2234615"/>
            <a:ext cx="1485425" cy="1275497"/>
          </a:xfrm>
          <a:custGeom>
            <a:avLst/>
            <a:gdLst>
              <a:gd name="csX0" fmla="*/ 0 w 1297037"/>
              <a:gd name="csY0" fmla="*/ 556867 h 1113733"/>
              <a:gd name="csX1" fmla="*/ 278433 w 1297037"/>
              <a:gd name="csY1" fmla="*/ 0 h 1113733"/>
              <a:gd name="csX2" fmla="*/ 1018604 w 1297037"/>
              <a:gd name="csY2" fmla="*/ 0 h 1113733"/>
              <a:gd name="csX3" fmla="*/ 1297037 w 1297037"/>
              <a:gd name="csY3" fmla="*/ 556867 h 1113733"/>
              <a:gd name="csX4" fmla="*/ 1018604 w 1297037"/>
              <a:gd name="csY4" fmla="*/ 1113733 h 1113733"/>
              <a:gd name="csX5" fmla="*/ 278433 w 1297037"/>
              <a:gd name="csY5" fmla="*/ 1113733 h 1113733"/>
              <a:gd name="csX6" fmla="*/ 0 w 1297037"/>
              <a:gd name="csY6" fmla="*/ 556867 h 11137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97037" h="1113733">
                <a:moveTo>
                  <a:pt x="0" y="556867"/>
                </a:moveTo>
                <a:lnTo>
                  <a:pt x="278433" y="0"/>
                </a:lnTo>
                <a:lnTo>
                  <a:pt x="1018604" y="0"/>
                </a:lnTo>
                <a:lnTo>
                  <a:pt x="1297037" y="556867"/>
                </a:lnTo>
                <a:lnTo>
                  <a:pt x="1018604" y="1113733"/>
                </a:lnTo>
                <a:lnTo>
                  <a:pt x="278433" y="1113733"/>
                </a:lnTo>
                <a:lnTo>
                  <a:pt x="0" y="556867"/>
                </a:lnTo>
                <a:close/>
              </a:path>
            </a:pathLst>
          </a:custGeom>
          <a:solidFill>
            <a:srgbClr val="15AF9F"/>
          </a:solidFill>
          <a:ln>
            <a:solidFill>
              <a:srgbClr val="15AF9F"/>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200898" tIns="186476" rIns="200897" bIns="186476" numCol="1" spcCol="1270" anchor="ctr" anchorCtr="0">
            <a:noAutofit/>
          </a:bodyPr>
          <a:lstStyle/>
          <a:p>
            <a:pPr lvl="0" indent="0" algn="ctr" defTabSz="488950">
              <a:lnSpc>
                <a:spcPct val="90000"/>
              </a:lnSpc>
              <a:spcBef>
                <a:spcPct val="0"/>
              </a:spcBef>
              <a:spcAft>
                <a:spcPct val="35000"/>
              </a:spcAft>
              <a:buFont typeface="+mj-lt"/>
              <a:buNone/>
            </a:pPr>
            <a:r>
              <a:rPr lang="lv-LV" sz="1600" b="1" dirty="0"/>
              <a:t>1. </a:t>
            </a:r>
            <a:r>
              <a:rPr lang="lv-LV" sz="1400" dirty="0"/>
              <a:t>Jūras aizsargājamo teritoriju izveide</a:t>
            </a:r>
          </a:p>
        </p:txBody>
      </p:sp>
      <p:sp>
        <p:nvSpPr>
          <p:cNvPr id="31" name="Sešstūris 30">
            <a:extLst>
              <a:ext uri="{FF2B5EF4-FFF2-40B4-BE49-F238E27FC236}">
                <a16:creationId xmlns:a16="http://schemas.microsoft.com/office/drawing/2014/main" id="{171FDE07-778E-A6B3-141F-C446D7ED6777}"/>
              </a:ext>
            </a:extLst>
          </p:cNvPr>
          <p:cNvSpPr/>
          <p:nvPr/>
        </p:nvSpPr>
        <p:spPr>
          <a:xfrm>
            <a:off x="560122" y="3626024"/>
            <a:ext cx="1485425" cy="1275497"/>
          </a:xfrm>
          <a:prstGeom prst="hexagon">
            <a:avLst>
              <a:gd name="adj" fmla="val 25000"/>
              <a:gd name="vf" fmla="val 115470"/>
            </a:avLst>
          </a:prstGeom>
          <a:blipFill>
            <a:blip r:embed="rId8"/>
            <a:srcRect/>
            <a:stretch>
              <a:fillRect t="-8000" b="-8000"/>
            </a:stretch>
          </a:blipFill>
          <a:ln w="57150">
            <a:solidFill>
              <a:srgbClr val="15AF9F"/>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30" name="Sešstūris 29">
            <a:extLst>
              <a:ext uri="{FF2B5EF4-FFF2-40B4-BE49-F238E27FC236}">
                <a16:creationId xmlns:a16="http://schemas.microsoft.com/office/drawing/2014/main" id="{359E4424-4725-65A7-780E-917AC3EECBE8}"/>
              </a:ext>
            </a:extLst>
          </p:cNvPr>
          <p:cNvSpPr/>
          <p:nvPr/>
        </p:nvSpPr>
        <p:spPr>
          <a:xfrm>
            <a:off x="963053" y="3403982"/>
            <a:ext cx="360475" cy="311061"/>
          </a:xfrm>
          <a:prstGeom prst="hexagon">
            <a:avLst>
              <a:gd name="adj" fmla="val 25000"/>
              <a:gd name="vf" fmla="val 115470"/>
            </a:avLst>
          </a:prstGeom>
          <a:solidFill>
            <a:srgbClr val="15AF9F"/>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
        <p:nvSpPr>
          <p:cNvPr id="43" name="Sešstūris 42">
            <a:extLst>
              <a:ext uri="{FF2B5EF4-FFF2-40B4-BE49-F238E27FC236}">
                <a16:creationId xmlns:a16="http://schemas.microsoft.com/office/drawing/2014/main" id="{A5F8BBD2-C7A2-EC2C-EF4D-213DB499E1FD}"/>
              </a:ext>
            </a:extLst>
          </p:cNvPr>
          <p:cNvSpPr/>
          <p:nvPr/>
        </p:nvSpPr>
        <p:spPr>
          <a:xfrm>
            <a:off x="2253156" y="2731671"/>
            <a:ext cx="360475" cy="311061"/>
          </a:xfrm>
          <a:prstGeom prst="hexagon">
            <a:avLst>
              <a:gd name="adj" fmla="val 25000"/>
              <a:gd name="vf" fmla="val 115470"/>
            </a:avLst>
          </a:prstGeom>
          <a:solidFill>
            <a:srgbClr val="0066CC"/>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
        <p:nvSpPr>
          <p:cNvPr id="50" name="Sešstūris 49">
            <a:extLst>
              <a:ext uri="{FF2B5EF4-FFF2-40B4-BE49-F238E27FC236}">
                <a16:creationId xmlns:a16="http://schemas.microsoft.com/office/drawing/2014/main" id="{54F7A933-526F-9675-5135-75E55610134B}"/>
              </a:ext>
            </a:extLst>
          </p:cNvPr>
          <p:cNvSpPr/>
          <p:nvPr/>
        </p:nvSpPr>
        <p:spPr>
          <a:xfrm>
            <a:off x="3521973" y="3403982"/>
            <a:ext cx="360475" cy="311061"/>
          </a:xfrm>
          <a:prstGeom prst="hexagon">
            <a:avLst>
              <a:gd name="adj" fmla="val 25000"/>
              <a:gd name="vf" fmla="val 115470"/>
            </a:avLst>
          </a:prstGeom>
          <a:solidFill>
            <a:srgbClr val="9933FF"/>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
        <p:nvSpPr>
          <p:cNvPr id="55" name="Sešstūris 54">
            <a:extLst>
              <a:ext uri="{FF2B5EF4-FFF2-40B4-BE49-F238E27FC236}">
                <a16:creationId xmlns:a16="http://schemas.microsoft.com/office/drawing/2014/main" id="{56C5DE2A-766F-D4D7-682F-7C6B9B0E6DEB}"/>
              </a:ext>
            </a:extLst>
          </p:cNvPr>
          <p:cNvSpPr/>
          <p:nvPr/>
        </p:nvSpPr>
        <p:spPr>
          <a:xfrm>
            <a:off x="4414275" y="1556473"/>
            <a:ext cx="1485425" cy="1275497"/>
          </a:xfrm>
          <a:prstGeom prst="hexagon">
            <a:avLst>
              <a:gd name="adj" fmla="val 25000"/>
              <a:gd name="vf" fmla="val 115470"/>
            </a:avLst>
          </a:prstGeom>
          <a:blipFill>
            <a:blip r:embed="rId9"/>
            <a:srcRect/>
            <a:stretch>
              <a:fillRect t="-3000" b="-3000"/>
            </a:stretch>
          </a:blipFill>
          <a:ln w="57150">
            <a:solidFill>
              <a:srgbClr val="00B0F0"/>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62" name="Sešstūris 61">
            <a:extLst>
              <a:ext uri="{FF2B5EF4-FFF2-40B4-BE49-F238E27FC236}">
                <a16:creationId xmlns:a16="http://schemas.microsoft.com/office/drawing/2014/main" id="{372CDD6C-83C9-E1AA-E1BB-873BD2DC444F}"/>
              </a:ext>
            </a:extLst>
          </p:cNvPr>
          <p:cNvSpPr/>
          <p:nvPr/>
        </p:nvSpPr>
        <p:spPr>
          <a:xfrm>
            <a:off x="4795622" y="2731671"/>
            <a:ext cx="360475" cy="311061"/>
          </a:xfrm>
          <a:prstGeom prst="hexagon">
            <a:avLst>
              <a:gd name="adj" fmla="val 25000"/>
              <a:gd name="vf" fmla="val 115470"/>
            </a:avLst>
          </a:prstGeom>
          <a:solidFill>
            <a:srgbClr val="00B0F0"/>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
        <p:nvSpPr>
          <p:cNvPr id="63" name="Sešstūris 62">
            <a:extLst>
              <a:ext uri="{FF2B5EF4-FFF2-40B4-BE49-F238E27FC236}">
                <a16:creationId xmlns:a16="http://schemas.microsoft.com/office/drawing/2014/main" id="{148448C3-D596-D2E5-0916-3673EE5476FE}"/>
              </a:ext>
            </a:extLst>
          </p:cNvPr>
          <p:cNvSpPr/>
          <p:nvPr/>
        </p:nvSpPr>
        <p:spPr>
          <a:xfrm>
            <a:off x="6082683" y="3403982"/>
            <a:ext cx="360475" cy="311061"/>
          </a:xfrm>
          <a:prstGeom prst="hexagon">
            <a:avLst>
              <a:gd name="adj" fmla="val 25000"/>
              <a:gd name="vf" fmla="val 115470"/>
            </a:avLst>
          </a:prstGeom>
          <a:solidFill>
            <a:schemeClr val="accent5">
              <a:lumMod val="75000"/>
            </a:schemeClr>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
        <p:nvSpPr>
          <p:cNvPr id="64" name="Sešstūris 63">
            <a:extLst>
              <a:ext uri="{FF2B5EF4-FFF2-40B4-BE49-F238E27FC236}">
                <a16:creationId xmlns:a16="http://schemas.microsoft.com/office/drawing/2014/main" id="{D86DDA87-78E7-A481-F56B-824667C96CDF}"/>
              </a:ext>
            </a:extLst>
          </p:cNvPr>
          <p:cNvSpPr/>
          <p:nvPr/>
        </p:nvSpPr>
        <p:spPr>
          <a:xfrm>
            <a:off x="7382277" y="2731671"/>
            <a:ext cx="360475" cy="311061"/>
          </a:xfrm>
          <a:prstGeom prst="hexagon">
            <a:avLst>
              <a:gd name="adj" fmla="val 25000"/>
              <a:gd name="vf" fmla="val 115470"/>
            </a:avLst>
          </a:prstGeom>
          <a:solidFill>
            <a:srgbClr val="0070C0"/>
          </a:solidFill>
          <a:ln>
            <a:solidFill>
              <a:schemeClr val="bg1"/>
            </a:solidFill>
          </a:ln>
          <a:effectLst>
            <a:outerShdw blurRad="50800" dist="38100" dir="2700000" algn="tl" rotWithShape="0">
              <a:prstClr val="black">
                <a:alpha val="40000"/>
              </a:prstClr>
            </a:outerShdw>
          </a:effectLst>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lv-LV"/>
          </a:p>
        </p:txBody>
      </p:sp>
      <p:sp>
        <p:nvSpPr>
          <p:cNvPr id="65" name="Sešstūris 64">
            <a:extLst>
              <a:ext uri="{FF2B5EF4-FFF2-40B4-BE49-F238E27FC236}">
                <a16:creationId xmlns:a16="http://schemas.microsoft.com/office/drawing/2014/main" id="{464CE141-0BF6-C531-127D-E2B3EC3416B4}"/>
              </a:ext>
            </a:extLst>
          </p:cNvPr>
          <p:cNvSpPr/>
          <p:nvPr/>
        </p:nvSpPr>
        <p:spPr>
          <a:xfrm>
            <a:off x="8643708" y="3403982"/>
            <a:ext cx="360475" cy="311061"/>
          </a:xfrm>
          <a:prstGeom prst="hexagon">
            <a:avLst>
              <a:gd name="adj" fmla="val 25000"/>
              <a:gd name="vf" fmla="val 115470"/>
            </a:avLst>
          </a:prstGeom>
          <a:solidFill>
            <a:srgbClr val="339933"/>
          </a:solidFill>
          <a:ln w="19050"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lv-LV"/>
          </a:p>
        </p:txBody>
      </p:sp>
    </p:spTree>
    <p:extLst>
      <p:ext uri="{BB962C8B-B14F-4D97-AF65-F5344CB8AC3E}">
        <p14:creationId xmlns:p14="http://schemas.microsoft.com/office/powerpoint/2010/main" val="3447675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6C61F24-1DC6-ACDC-73A3-0200308CACB7}"/>
              </a:ext>
            </a:extLst>
          </p:cNvPr>
          <p:cNvSpPr>
            <a:spLocks noGrp="1"/>
          </p:cNvSpPr>
          <p:nvPr>
            <p:ph type="title"/>
          </p:nvPr>
        </p:nvSpPr>
        <p:spPr/>
        <p:txBody>
          <a:bodyPr/>
          <a:lstStyle/>
          <a:p>
            <a:r>
              <a:rPr lang="lv-LV"/>
              <a:t>Situācijas izpēte – </a:t>
            </a:r>
            <a:r>
              <a:rPr lang="lv-LV">
                <a:solidFill>
                  <a:srgbClr val="FF0000"/>
                </a:solidFill>
              </a:rPr>
              <a:t>ietekmējošie faktori</a:t>
            </a:r>
          </a:p>
        </p:txBody>
      </p:sp>
    </p:spTree>
    <p:extLst>
      <p:ext uri="{BB962C8B-B14F-4D97-AF65-F5344CB8AC3E}">
        <p14:creationId xmlns:p14="http://schemas.microsoft.com/office/powerpoint/2010/main" val="623478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ABDA-279A-F57B-7AB7-88A2A7D76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93EB7-6134-53C3-4872-3C18CF74E597}"/>
              </a:ext>
            </a:extLst>
          </p:cNvPr>
          <p:cNvSpPr>
            <a:spLocks noGrp="1"/>
          </p:cNvSpPr>
          <p:nvPr>
            <p:ph type="title"/>
          </p:nvPr>
        </p:nvSpPr>
        <p:spPr>
          <a:xfrm>
            <a:off x="555073" y="381793"/>
            <a:ext cx="9047715" cy="1027113"/>
          </a:xfrm>
        </p:spPr>
        <p:txBody>
          <a:bodyPr>
            <a:normAutofit/>
          </a:bodyPr>
          <a:lstStyle/>
          <a:p>
            <a:r>
              <a:rPr lang="lv-LV" dirty="0"/>
              <a:t>Galvenie </a:t>
            </a:r>
            <a:r>
              <a:rPr lang="lv-LV" dirty="0">
                <a:solidFill>
                  <a:srgbClr val="FF0000"/>
                </a:solidFill>
              </a:rPr>
              <a:t>draudi</a:t>
            </a:r>
            <a:r>
              <a:rPr lang="lv-LV" dirty="0"/>
              <a:t> un </a:t>
            </a:r>
            <a:r>
              <a:rPr lang="lv-LV" dirty="0">
                <a:solidFill>
                  <a:srgbClr val="FF0000"/>
                </a:solidFill>
              </a:rPr>
              <a:t>ietekmes</a:t>
            </a:r>
            <a:br>
              <a:rPr lang="lv-LV" dirty="0">
                <a:solidFill>
                  <a:srgbClr val="FF0000"/>
                </a:solidFill>
              </a:rPr>
            </a:br>
            <a:r>
              <a:rPr lang="lv-LV" sz="2200" b="0" dirty="0"/>
              <a:t>Situācijas vērtējums 2024. gadā Latvijā un tuvākās nākotnes modelējums</a:t>
            </a:r>
            <a:endParaRPr lang="lv-LV" b="0" dirty="0"/>
          </a:p>
        </p:txBody>
      </p:sp>
      <p:sp>
        <p:nvSpPr>
          <p:cNvPr id="3" name="Teksta vietturis 2">
            <a:hlinkClick r:id="rId3" tooltip="Assessment of the effectiveness impact of the MPA network"/>
            <a:extLst>
              <a:ext uri="{FF2B5EF4-FFF2-40B4-BE49-F238E27FC236}">
                <a16:creationId xmlns:a16="http://schemas.microsoft.com/office/drawing/2014/main" id="{ABF23874-21FE-714B-2871-75F083929FBB}"/>
              </a:ext>
            </a:extLst>
          </p:cNvPr>
          <p:cNvSpPr txBox="1">
            <a:spLocks/>
          </p:cNvSpPr>
          <p:nvPr/>
        </p:nvSpPr>
        <p:spPr>
          <a:xfrm>
            <a:off x="189431" y="5509655"/>
            <a:ext cx="4245645" cy="167268"/>
          </a:xfrm>
          <a:prstGeom prst="rect">
            <a:avLst/>
          </a:prstGeom>
        </p:spPr>
        <p:txBody>
          <a:bodyPr vert="horz" lIns="91440" tIns="45720" rIns="91440" bIns="45720" rtlCol="0" anchor="t">
            <a:normAutofit fontScale="25000" lnSpcReduction="20000"/>
          </a:bodyPr>
          <a:lst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lv-LV" sz="2300"/>
              <a:t>AVOTS: LIFE REEF pētījums «</a:t>
            </a:r>
            <a:r>
              <a:rPr lang="en-US" sz="2300"/>
              <a:t>Assessment of the effectiveness impact of the MPA network</a:t>
            </a:r>
            <a:r>
              <a:rPr lang="lv-LV" sz="2300"/>
              <a:t>» </a:t>
            </a:r>
            <a:endParaRPr lang="en-US" sz="2300"/>
          </a:p>
        </p:txBody>
      </p:sp>
      <p:graphicFrame>
        <p:nvGraphicFramePr>
          <p:cNvPr id="8" name="Satura vietturis 7">
            <a:extLst>
              <a:ext uri="{FF2B5EF4-FFF2-40B4-BE49-F238E27FC236}">
                <a16:creationId xmlns:a16="http://schemas.microsoft.com/office/drawing/2014/main" id="{ABCDF667-90BB-0EF3-03D7-4B86F4F9148A}"/>
              </a:ext>
            </a:extLst>
          </p:cNvPr>
          <p:cNvGraphicFramePr>
            <a:graphicFrameLocks noGrp="1"/>
          </p:cNvGraphicFramePr>
          <p:nvPr>
            <p:ph sz="quarter" idx="16"/>
            <p:extLst>
              <p:ext uri="{D42A27DB-BD31-4B8C-83A1-F6EECF244321}">
                <p14:modId xmlns:p14="http://schemas.microsoft.com/office/powerpoint/2010/main" val="3471828082"/>
              </p:ext>
            </p:extLst>
          </p:nvPr>
        </p:nvGraphicFramePr>
        <p:xfrm>
          <a:off x="552450" y="1408906"/>
          <a:ext cx="9048750" cy="462613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7890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14473-4F6A-9A3F-5B96-03B3082F50DC}"/>
            </a:ext>
          </a:extLst>
        </p:cNvPr>
        <p:cNvGrpSpPr/>
        <p:nvPr/>
      </p:nvGrpSpPr>
      <p:grpSpPr>
        <a:xfrm>
          <a:off x="0" y="0"/>
          <a:ext cx="0" cy="0"/>
          <a:chOff x="0" y="0"/>
          <a:chExt cx="0" cy="0"/>
        </a:xfrm>
      </p:grpSpPr>
      <p:pic>
        <p:nvPicPr>
          <p:cNvPr id="7" name="Satura vietturis 6" descr="Attēls, kurā ir ūdens, aero, ainava, daba&#10;&#10;Mākslīgā intelekta ģenerēts saturs var būt nepareizs.">
            <a:extLst>
              <a:ext uri="{FF2B5EF4-FFF2-40B4-BE49-F238E27FC236}">
                <a16:creationId xmlns:a16="http://schemas.microsoft.com/office/drawing/2014/main" id="{AEEF4AA0-FD00-4813-F156-14F9294D13FB}"/>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2361" y="15875"/>
            <a:ext cx="3695740" cy="5699125"/>
          </a:xfrm>
        </p:spPr>
      </p:pic>
      <p:sp>
        <p:nvSpPr>
          <p:cNvPr id="4" name="Content Placeholder 3">
            <a:extLst>
              <a:ext uri="{FF2B5EF4-FFF2-40B4-BE49-F238E27FC236}">
                <a16:creationId xmlns:a16="http://schemas.microsoft.com/office/drawing/2014/main" id="{2380BC1C-8B9F-5E5A-03F9-DB07B7E53A33}"/>
              </a:ext>
            </a:extLst>
          </p:cNvPr>
          <p:cNvSpPr>
            <a:spLocks noGrp="1"/>
          </p:cNvSpPr>
          <p:nvPr>
            <p:ph sz="quarter" idx="17"/>
          </p:nvPr>
        </p:nvSpPr>
        <p:spPr>
          <a:xfrm>
            <a:off x="3887932" y="1602312"/>
            <a:ext cx="5906065" cy="3964227"/>
          </a:xfrm>
        </p:spPr>
        <p:txBody>
          <a:bodyPr vert="horz" lIns="91440" tIns="45720" rIns="91440" bIns="45720" rtlCol="0" anchor="t">
            <a:normAutofit/>
          </a:bodyPr>
          <a:lstStyle/>
          <a:p>
            <a:pPr marL="450850" lvl="1" indent="-361950" fontAlgn="base">
              <a:lnSpc>
                <a:spcPct val="110000"/>
              </a:lnSpc>
              <a:spcBef>
                <a:spcPts val="833"/>
              </a:spcBef>
              <a:spcAft>
                <a:spcPct val="0"/>
              </a:spcAft>
              <a:buSzPct val="125000"/>
              <a:buBlip>
                <a:blip r:embed="rId4"/>
              </a:buBlip>
              <a:defRPr/>
            </a:pPr>
            <a:r>
              <a:rPr lang="lv-LV" sz="2300" dirty="0"/>
              <a:t>Ar klimatu saistītās slodzes </a:t>
            </a:r>
          </a:p>
          <a:p>
            <a:pPr marL="625475" lvl="2" indent="-156845" fontAlgn="base">
              <a:lnSpc>
                <a:spcPct val="110000"/>
              </a:lnSpc>
              <a:spcBef>
                <a:spcPts val="833"/>
              </a:spcBef>
              <a:spcAft>
                <a:spcPct val="0"/>
              </a:spcAft>
              <a:buSzPct val="125000"/>
              <a:defRPr/>
            </a:pPr>
            <a:r>
              <a:rPr lang="lv-LV" sz="1500" dirty="0"/>
              <a:t>mainīga temperatūra</a:t>
            </a:r>
          </a:p>
          <a:p>
            <a:pPr marL="625475" lvl="2" indent="-156845" fontAlgn="base">
              <a:lnSpc>
                <a:spcPct val="110000"/>
              </a:lnSpc>
              <a:spcBef>
                <a:spcPts val="833"/>
              </a:spcBef>
              <a:spcAft>
                <a:spcPct val="0"/>
              </a:spcAft>
              <a:buSzPct val="125000"/>
              <a:defRPr/>
            </a:pPr>
            <a:r>
              <a:rPr lang="lv-LV" sz="1500" dirty="0"/>
              <a:t> </a:t>
            </a:r>
            <a:r>
              <a:rPr lang="lv-LV" sz="1500" dirty="0" err="1"/>
              <a:t>vētrainība</a:t>
            </a:r>
            <a:r>
              <a:rPr lang="lv-LV" sz="1500" dirty="0"/>
              <a:t> </a:t>
            </a:r>
          </a:p>
          <a:p>
            <a:pPr marL="625475" lvl="2" indent="-156845" fontAlgn="base">
              <a:lnSpc>
                <a:spcPct val="110000"/>
              </a:lnSpc>
              <a:spcBef>
                <a:spcPts val="833"/>
              </a:spcBef>
              <a:spcAft>
                <a:spcPct val="0"/>
              </a:spcAft>
              <a:buSzPct val="125000"/>
              <a:defRPr/>
            </a:pPr>
            <a:r>
              <a:rPr lang="lv-LV" sz="1500" dirty="0"/>
              <a:t>sāļuma režīmi </a:t>
            </a:r>
          </a:p>
          <a:p>
            <a:pPr marL="450850" lvl="1" indent="-361950" fontAlgn="base">
              <a:lnSpc>
                <a:spcPct val="100000"/>
              </a:lnSpc>
              <a:spcBef>
                <a:spcPts val="833"/>
              </a:spcBef>
              <a:spcAft>
                <a:spcPct val="0"/>
              </a:spcAft>
              <a:buSzPct val="125000"/>
              <a:buBlip>
                <a:blip r:embed="rId4"/>
              </a:buBlip>
              <a:defRPr/>
            </a:pPr>
            <a:r>
              <a:rPr lang="lv-LV" sz="2300" dirty="0"/>
              <a:t>To ietekmes</a:t>
            </a:r>
          </a:p>
          <a:p>
            <a:pPr marL="625475" lvl="2" indent="-156845" fontAlgn="base">
              <a:lnSpc>
                <a:spcPct val="110000"/>
              </a:lnSpc>
              <a:spcBef>
                <a:spcPts val="833"/>
              </a:spcBef>
              <a:spcAft>
                <a:spcPct val="0"/>
              </a:spcAft>
              <a:buSzPct val="125000"/>
              <a:defRPr/>
            </a:pPr>
            <a:r>
              <a:rPr lang="lv-LV" sz="1500" dirty="0"/>
              <a:t>paātrina eitrofikāciju, pastiprinot ietekmi uz jau tā degradētajām un ietekmētajām biotopu platībām </a:t>
            </a:r>
          </a:p>
          <a:p>
            <a:pPr marL="625475" lvl="2" indent="-156845" fontAlgn="base">
              <a:lnSpc>
                <a:spcPct val="110000"/>
              </a:lnSpc>
              <a:spcBef>
                <a:spcPts val="833"/>
              </a:spcBef>
              <a:spcAft>
                <a:spcPct val="0"/>
              </a:spcAft>
              <a:buSzPct val="125000"/>
              <a:defRPr/>
            </a:pPr>
            <a:r>
              <a:rPr lang="lv-LV" sz="1500" dirty="0"/>
              <a:t>Rīgas līcī veicina ūdens brūnēšanu un gaismas ierobežošanu</a:t>
            </a:r>
          </a:p>
          <a:p>
            <a:pPr marL="625475" lvl="2" indent="-156845" fontAlgn="base">
              <a:lnSpc>
                <a:spcPct val="110000"/>
              </a:lnSpc>
              <a:spcBef>
                <a:spcPts val="833"/>
              </a:spcBef>
              <a:spcAft>
                <a:spcPct val="0"/>
              </a:spcAft>
              <a:buSzPct val="125000"/>
              <a:defRPr/>
            </a:pPr>
            <a:r>
              <a:rPr lang="lv-LV" sz="1500" dirty="0"/>
              <a:t>mazina sugu sastāvu un vājina ekoloģiskās saites, padarot ekosistēmu kopumā ievainojamāku</a:t>
            </a:r>
          </a:p>
          <a:p>
            <a:pPr marL="0" indent="0">
              <a:buNone/>
            </a:pPr>
            <a:endParaRPr lang="lv-LV"/>
          </a:p>
        </p:txBody>
      </p:sp>
      <p:sp>
        <p:nvSpPr>
          <p:cNvPr id="2" name="Title 1">
            <a:extLst>
              <a:ext uri="{FF2B5EF4-FFF2-40B4-BE49-F238E27FC236}">
                <a16:creationId xmlns:a16="http://schemas.microsoft.com/office/drawing/2014/main" id="{A97C148E-FE5C-DFDF-B01C-BE4EA5FBCB28}"/>
              </a:ext>
            </a:extLst>
          </p:cNvPr>
          <p:cNvSpPr>
            <a:spLocks noGrp="1"/>
          </p:cNvSpPr>
          <p:nvPr>
            <p:ph type="title"/>
          </p:nvPr>
        </p:nvSpPr>
        <p:spPr/>
        <p:txBody>
          <a:bodyPr vert="horz" lIns="91440" tIns="45720" rIns="91440" bIns="45720" rtlCol="0" anchor="ctr">
            <a:normAutofit/>
          </a:bodyPr>
          <a:lstStyle/>
          <a:p>
            <a:pPr>
              <a:buBlip>
                <a:blip r:embed="rId5"/>
              </a:buBlip>
            </a:pPr>
            <a:r>
              <a:rPr lang="lv-LV"/>
              <a:t> </a:t>
            </a:r>
            <a:r>
              <a:rPr lang="lv-LV">
                <a:solidFill>
                  <a:srgbClr val="FF0000"/>
                </a:solidFill>
              </a:rPr>
              <a:t>Klimata pārmaiņas</a:t>
            </a:r>
          </a:p>
        </p:txBody>
      </p:sp>
      <p:sp>
        <p:nvSpPr>
          <p:cNvPr id="3" name="Teksta vietturis 2">
            <a:extLst>
              <a:ext uri="{FF2B5EF4-FFF2-40B4-BE49-F238E27FC236}">
                <a16:creationId xmlns:a16="http://schemas.microsoft.com/office/drawing/2014/main" id="{B03CCACC-7A65-8D85-DC3E-39A574142191}"/>
              </a:ext>
            </a:extLst>
          </p:cNvPr>
          <p:cNvSpPr>
            <a:spLocks noGrp="1"/>
          </p:cNvSpPr>
          <p:nvPr>
            <p:ph type="body" sz="quarter" idx="16"/>
          </p:nvPr>
        </p:nvSpPr>
        <p:spPr/>
        <p:txBody>
          <a:bodyPr/>
          <a:lstStyle/>
          <a:p>
            <a:endParaRPr lang="lv-LV">
              <a:solidFill>
                <a:schemeClr val="bg1"/>
              </a:solidFill>
            </a:endParaRPr>
          </a:p>
        </p:txBody>
      </p:sp>
    </p:spTree>
    <p:extLst>
      <p:ext uri="{BB962C8B-B14F-4D97-AF65-F5344CB8AC3E}">
        <p14:creationId xmlns:p14="http://schemas.microsoft.com/office/powerpoint/2010/main" val="298770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DE9AF-B480-359C-78AD-EDE7AC63D10E}"/>
            </a:ext>
          </a:extLst>
        </p:cNvPr>
        <p:cNvGrpSpPr/>
        <p:nvPr/>
      </p:nvGrpSpPr>
      <p:grpSpPr>
        <a:xfrm>
          <a:off x="0" y="0"/>
          <a:ext cx="0" cy="0"/>
          <a:chOff x="0" y="0"/>
          <a:chExt cx="0" cy="0"/>
        </a:xfrm>
      </p:grpSpPr>
      <p:pic>
        <p:nvPicPr>
          <p:cNvPr id="7" name="Satura vietturis 6" descr="Attēls, kurā ir ārpus telpām, ūdens, Aļģes, pludmale&#10;&#10;Mākslīgā intelekta ģenerēts saturs var būt nepareizs.">
            <a:extLst>
              <a:ext uri="{FF2B5EF4-FFF2-40B4-BE49-F238E27FC236}">
                <a16:creationId xmlns:a16="http://schemas.microsoft.com/office/drawing/2014/main" id="{A385C5D7-3076-5369-E562-3AB8600438FA}"/>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2361" y="15875"/>
            <a:ext cx="3695740" cy="5699125"/>
          </a:xfrm>
        </p:spPr>
      </p:pic>
      <p:sp>
        <p:nvSpPr>
          <p:cNvPr id="4" name="Content Placeholder 3">
            <a:extLst>
              <a:ext uri="{FF2B5EF4-FFF2-40B4-BE49-F238E27FC236}">
                <a16:creationId xmlns:a16="http://schemas.microsoft.com/office/drawing/2014/main" id="{9F559790-1682-24B7-A604-C2581CADF5DC}"/>
              </a:ext>
            </a:extLst>
          </p:cNvPr>
          <p:cNvSpPr>
            <a:spLocks noGrp="1"/>
          </p:cNvSpPr>
          <p:nvPr>
            <p:ph sz="quarter" idx="17"/>
          </p:nvPr>
        </p:nvSpPr>
        <p:spPr>
          <a:xfrm>
            <a:off x="3887932" y="1602312"/>
            <a:ext cx="5961311" cy="3968221"/>
          </a:xfrm>
        </p:spPr>
        <p:txBody>
          <a:bodyPr vert="horz" lIns="91440" tIns="45720" rIns="91440" bIns="45720" rtlCol="0" anchor="t">
            <a:normAutofit/>
          </a:bodyPr>
          <a:lstStyle/>
          <a:p>
            <a:pPr marL="450850" lvl="1" indent="-361950" fontAlgn="base">
              <a:lnSpc>
                <a:spcPct val="110000"/>
              </a:lnSpc>
              <a:spcBef>
                <a:spcPts val="833"/>
              </a:spcBef>
              <a:spcAft>
                <a:spcPct val="0"/>
              </a:spcAft>
              <a:buSzPct val="125000"/>
              <a:buBlip>
                <a:blip r:embed="rId4"/>
              </a:buBlip>
              <a:defRPr/>
            </a:pPr>
            <a:r>
              <a:rPr lang="lv-LV" sz="2300"/>
              <a:t>Samazinās ūdens caurredzamība</a:t>
            </a:r>
            <a:endParaRPr lang="en-US"/>
          </a:p>
          <a:p>
            <a:pPr marL="450850" lvl="1" indent="-361950">
              <a:lnSpc>
                <a:spcPct val="110000"/>
              </a:lnSpc>
              <a:spcBef>
                <a:spcPts val="833"/>
              </a:spcBef>
              <a:spcAft>
                <a:spcPct val="0"/>
              </a:spcAft>
              <a:buSzPct val="125000"/>
              <a:buBlip>
                <a:blip r:embed="rId4"/>
              </a:buBlip>
              <a:defRPr/>
            </a:pPr>
            <a:r>
              <a:rPr lang="lv-LV" sz="2300"/>
              <a:t>Dziļums, kādā piekrastē var būt sastopamas daudzgadīgās aļģes, samazinās</a:t>
            </a:r>
            <a:endParaRPr lang="en-US"/>
          </a:p>
          <a:p>
            <a:pPr marL="450850" lvl="1" indent="-361950">
              <a:lnSpc>
                <a:spcPct val="110000"/>
              </a:lnSpc>
              <a:spcBef>
                <a:spcPts val="833"/>
              </a:spcBef>
              <a:spcAft>
                <a:spcPct val="0"/>
              </a:spcAft>
              <a:buSzPct val="125000"/>
              <a:buBlip>
                <a:blip r:embed="rId4"/>
              </a:buBlip>
              <a:defRPr/>
            </a:pPr>
            <a:r>
              <a:rPr lang="lv-LV" sz="2300"/>
              <a:t>Daudzgadīgo </a:t>
            </a:r>
            <a:r>
              <a:rPr lang="lv-LV" sz="2300" err="1"/>
              <a:t>makroaļģu</a:t>
            </a:r>
            <a:r>
              <a:rPr lang="lv-LV" sz="2300"/>
              <a:t> (īpaši </a:t>
            </a:r>
            <a:r>
              <a:rPr lang="lv-LV" sz="2300" i="1" err="1"/>
              <a:t>Fucus</a:t>
            </a:r>
            <a:r>
              <a:rPr lang="lv-LV" sz="2300"/>
              <a:t> </a:t>
            </a:r>
            <a:r>
              <a:rPr lang="lv-LV" sz="2300" err="1"/>
              <a:t>spp</a:t>
            </a:r>
            <a:r>
              <a:rPr lang="lv-LV" sz="2300"/>
              <a:t>.) sastopamības dziļuma samazināšanās no 18 m uz 12 m norāda uz  </a:t>
            </a:r>
            <a:r>
              <a:rPr lang="lv-LV" sz="2300" dirty="0"/>
              <a:t>biotopa </a:t>
            </a:r>
            <a:r>
              <a:rPr lang="lv-LV" sz="2300" b="1" i="1"/>
              <a:t>Akmeņu sēkļi jūrā (1170)</a:t>
            </a:r>
            <a:r>
              <a:rPr lang="lv-LV" sz="2300"/>
              <a:t> kvalitātes kritumu</a:t>
            </a:r>
            <a:endParaRPr lang="en-US" dirty="0"/>
          </a:p>
          <a:p>
            <a:pPr marL="189865" indent="-189865">
              <a:spcBef>
                <a:spcPts val="833"/>
              </a:spcBef>
              <a:buBlip>
                <a:blip r:embed="rId4"/>
              </a:buBlip>
              <a:defRPr/>
            </a:pPr>
            <a:endParaRPr lang="lv-LV"/>
          </a:p>
          <a:p>
            <a:pPr marL="0" indent="0">
              <a:buNone/>
            </a:pPr>
            <a:endParaRPr lang="lv-LV"/>
          </a:p>
        </p:txBody>
      </p:sp>
      <p:sp>
        <p:nvSpPr>
          <p:cNvPr id="2" name="Title 1">
            <a:extLst>
              <a:ext uri="{FF2B5EF4-FFF2-40B4-BE49-F238E27FC236}">
                <a16:creationId xmlns:a16="http://schemas.microsoft.com/office/drawing/2014/main" id="{D4FF5656-749B-DBC7-CCD4-BBC3E778F4CC}"/>
              </a:ext>
            </a:extLst>
          </p:cNvPr>
          <p:cNvSpPr>
            <a:spLocks noGrp="1"/>
          </p:cNvSpPr>
          <p:nvPr>
            <p:ph type="title"/>
          </p:nvPr>
        </p:nvSpPr>
        <p:spPr/>
        <p:txBody>
          <a:bodyPr/>
          <a:lstStyle/>
          <a:p>
            <a:pPr>
              <a:buBlip>
                <a:blip r:embed="rId5"/>
              </a:buBlip>
            </a:pPr>
            <a:r>
              <a:rPr lang="lv-LV"/>
              <a:t> </a:t>
            </a:r>
            <a:r>
              <a:rPr lang="lv-LV">
                <a:solidFill>
                  <a:srgbClr val="FF0000"/>
                </a:solidFill>
              </a:rPr>
              <a:t>Ūdens caurredzamība/brūnēšana</a:t>
            </a:r>
          </a:p>
        </p:txBody>
      </p:sp>
      <p:sp>
        <p:nvSpPr>
          <p:cNvPr id="3" name="Teksta vietturis 2">
            <a:extLst>
              <a:ext uri="{FF2B5EF4-FFF2-40B4-BE49-F238E27FC236}">
                <a16:creationId xmlns:a16="http://schemas.microsoft.com/office/drawing/2014/main" id="{5F395959-A712-6620-8687-3AF6F9906E97}"/>
              </a:ext>
            </a:extLst>
          </p:cNvPr>
          <p:cNvSpPr>
            <a:spLocks noGrp="1"/>
          </p:cNvSpPr>
          <p:nvPr>
            <p:ph type="body" sz="quarter" idx="16"/>
          </p:nvPr>
        </p:nvSpPr>
        <p:spPr/>
        <p:txBody>
          <a:bodyPr/>
          <a:lstStyle/>
          <a:p>
            <a:r>
              <a:rPr lang="lv-LV">
                <a:solidFill>
                  <a:schemeClr val="bg1"/>
                </a:solidFill>
              </a:rPr>
              <a:t>FOTO: Andris Soms</a:t>
            </a:r>
          </a:p>
        </p:txBody>
      </p:sp>
    </p:spTree>
    <p:extLst>
      <p:ext uri="{BB962C8B-B14F-4D97-AF65-F5344CB8AC3E}">
        <p14:creationId xmlns:p14="http://schemas.microsoft.com/office/powerpoint/2010/main" val="37679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2BF6C-9E58-C551-5B1F-097B9559F58C}"/>
            </a:ext>
          </a:extLst>
        </p:cNvPr>
        <p:cNvGrpSpPr/>
        <p:nvPr/>
      </p:nvGrpSpPr>
      <p:grpSpPr>
        <a:xfrm>
          <a:off x="0" y="0"/>
          <a:ext cx="0" cy="0"/>
          <a:chOff x="0" y="0"/>
          <a:chExt cx="0" cy="0"/>
        </a:xfrm>
      </p:grpSpPr>
      <p:pic>
        <p:nvPicPr>
          <p:cNvPr id="11" name="Satura vietturis 10" descr="Attēls, kurā ir zivs, zivju produkti, jūras produkti&#10;&#10;Mākslīgā intelekta ģenerēts saturs var būt nepareizs.">
            <a:extLst>
              <a:ext uri="{FF2B5EF4-FFF2-40B4-BE49-F238E27FC236}">
                <a16:creationId xmlns:a16="http://schemas.microsoft.com/office/drawing/2014/main" id="{7384CA03-9537-8E21-93AA-BA4F04A7D728}"/>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2361" y="15875"/>
            <a:ext cx="3695740" cy="5699125"/>
          </a:xfrm>
        </p:spPr>
      </p:pic>
      <p:sp>
        <p:nvSpPr>
          <p:cNvPr id="4" name="Content Placeholder 3">
            <a:extLst>
              <a:ext uri="{FF2B5EF4-FFF2-40B4-BE49-F238E27FC236}">
                <a16:creationId xmlns:a16="http://schemas.microsoft.com/office/drawing/2014/main" id="{25DD36D3-A95E-2763-BAB3-85EBE22BF8FD}"/>
              </a:ext>
            </a:extLst>
          </p:cNvPr>
          <p:cNvSpPr>
            <a:spLocks noGrp="1"/>
          </p:cNvSpPr>
          <p:nvPr>
            <p:ph sz="quarter" idx="17"/>
          </p:nvPr>
        </p:nvSpPr>
        <p:spPr/>
        <p:txBody>
          <a:bodyPr vert="horz" lIns="91440" tIns="45720" rIns="91440" bIns="45720" rtlCol="0" anchor="t">
            <a:normAutofit lnSpcReduction="10000"/>
          </a:bodyPr>
          <a:lstStyle/>
          <a:p>
            <a:pPr marL="450850" lvl="1" indent="-361950" fontAlgn="base">
              <a:lnSpc>
                <a:spcPct val="110000"/>
              </a:lnSpc>
              <a:spcBef>
                <a:spcPts val="833"/>
              </a:spcBef>
              <a:spcAft>
                <a:spcPct val="0"/>
              </a:spcAft>
              <a:buSzPct val="125000"/>
              <a:buBlip>
                <a:blip r:embed="rId4"/>
              </a:buBlip>
              <a:defRPr/>
            </a:pPr>
            <a:r>
              <a:rPr lang="lv-LV" sz="2300" dirty="0"/>
              <a:t>Apaļais </a:t>
            </a:r>
            <a:r>
              <a:rPr lang="lv-LV" sz="2300" dirty="0" err="1"/>
              <a:t>jūrasgrundulis</a:t>
            </a:r>
            <a:r>
              <a:rPr lang="lv-LV" sz="2300" dirty="0"/>
              <a:t> (</a:t>
            </a:r>
            <a:r>
              <a:rPr lang="lv-LV" sz="2300" i="1" dirty="0" err="1"/>
              <a:t>Neogobius</a:t>
            </a:r>
            <a:r>
              <a:rPr lang="lv-LV" sz="2300" i="1" dirty="0"/>
              <a:t> </a:t>
            </a:r>
            <a:r>
              <a:rPr lang="lv-LV" sz="2300" i="1" dirty="0" err="1"/>
              <a:t>melanostomus</a:t>
            </a:r>
            <a:r>
              <a:rPr lang="lv-LV" sz="2300" dirty="0"/>
              <a:t>) – ietekme uz biotopa </a:t>
            </a:r>
            <a:r>
              <a:rPr lang="lv-LV" sz="2300" b="1" i="1" dirty="0"/>
              <a:t>Akmeņu sēkļi jūrā (1170) </a:t>
            </a:r>
            <a:r>
              <a:rPr lang="lv-LV" sz="2300" dirty="0"/>
              <a:t>izplatību un kvalitāti</a:t>
            </a:r>
          </a:p>
          <a:p>
            <a:pPr marL="450850" lvl="1" indent="-361950" fontAlgn="base">
              <a:lnSpc>
                <a:spcPct val="110000"/>
              </a:lnSpc>
              <a:spcBef>
                <a:spcPts val="833"/>
              </a:spcBef>
              <a:spcAft>
                <a:spcPct val="0"/>
              </a:spcAft>
              <a:buSzPct val="125000"/>
              <a:buBlip>
                <a:blip r:embed="rId4"/>
              </a:buBlip>
              <a:defRPr/>
            </a:pPr>
            <a:r>
              <a:rPr lang="lv-LV" sz="2300" dirty="0"/>
              <a:t>Šīs sugas specializētā zveja ir veicinājusi populācijas samazināšanos, tādējādi sekmējot mīdiju populācijas daļēju atjaunošanos un uzlabojot biotopa aizsardzību </a:t>
            </a:r>
          </a:p>
          <a:p>
            <a:pPr marL="189865" indent="-189865"/>
            <a:endParaRPr lang="lv-LV"/>
          </a:p>
          <a:p>
            <a:pPr marL="0" indent="0">
              <a:buNone/>
            </a:pPr>
            <a:endParaRPr lang="lv-LV"/>
          </a:p>
        </p:txBody>
      </p:sp>
      <p:sp>
        <p:nvSpPr>
          <p:cNvPr id="2" name="Title 1">
            <a:extLst>
              <a:ext uri="{FF2B5EF4-FFF2-40B4-BE49-F238E27FC236}">
                <a16:creationId xmlns:a16="http://schemas.microsoft.com/office/drawing/2014/main" id="{4D17CEB1-30F2-DDC9-7837-B4F7172C2AC6}"/>
              </a:ext>
            </a:extLst>
          </p:cNvPr>
          <p:cNvSpPr>
            <a:spLocks noGrp="1"/>
          </p:cNvSpPr>
          <p:nvPr>
            <p:ph type="title"/>
          </p:nvPr>
        </p:nvSpPr>
        <p:spPr/>
        <p:txBody>
          <a:bodyPr vert="horz" lIns="91440" tIns="45720" rIns="91440" bIns="45720" rtlCol="0" anchor="ctr">
            <a:normAutofit/>
          </a:bodyPr>
          <a:lstStyle/>
          <a:p>
            <a:pPr>
              <a:buBlip>
                <a:blip r:embed="rId5"/>
              </a:buBlip>
            </a:pPr>
            <a:r>
              <a:rPr lang="lv-LV"/>
              <a:t> </a:t>
            </a:r>
            <a:r>
              <a:rPr lang="lv-LV" err="1">
                <a:solidFill>
                  <a:srgbClr val="FF0000"/>
                </a:solidFill>
              </a:rPr>
              <a:t>Invazīvās</a:t>
            </a:r>
            <a:r>
              <a:rPr lang="lv-LV">
                <a:solidFill>
                  <a:srgbClr val="FF0000"/>
                </a:solidFill>
              </a:rPr>
              <a:t> sugas</a:t>
            </a:r>
          </a:p>
        </p:txBody>
      </p:sp>
      <p:sp>
        <p:nvSpPr>
          <p:cNvPr id="3" name="Teksta vietturis 2">
            <a:extLst>
              <a:ext uri="{FF2B5EF4-FFF2-40B4-BE49-F238E27FC236}">
                <a16:creationId xmlns:a16="http://schemas.microsoft.com/office/drawing/2014/main" id="{565C293B-D80E-BB12-CFA9-D812630D4E2A}"/>
              </a:ext>
            </a:extLst>
          </p:cNvPr>
          <p:cNvSpPr>
            <a:spLocks noGrp="1"/>
          </p:cNvSpPr>
          <p:nvPr>
            <p:ph type="body" sz="quarter" idx="16"/>
          </p:nvPr>
        </p:nvSpPr>
        <p:spPr/>
        <p:txBody>
          <a:bodyPr/>
          <a:lstStyle/>
          <a:p>
            <a:r>
              <a:rPr lang="lv-LV">
                <a:solidFill>
                  <a:schemeClr val="bg1"/>
                </a:solidFill>
              </a:rPr>
              <a:t>FOTO: LIFE REEF</a:t>
            </a:r>
          </a:p>
        </p:txBody>
      </p:sp>
    </p:spTree>
    <p:extLst>
      <p:ext uri="{BB962C8B-B14F-4D97-AF65-F5344CB8AC3E}">
        <p14:creationId xmlns:p14="http://schemas.microsoft.com/office/powerpoint/2010/main" val="1699017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4886F-8A63-B9EC-2B4F-6EC00DC521E6}"/>
            </a:ext>
          </a:extLst>
        </p:cNvPr>
        <p:cNvGrpSpPr/>
        <p:nvPr/>
      </p:nvGrpSpPr>
      <p:grpSpPr>
        <a:xfrm>
          <a:off x="0" y="0"/>
          <a:ext cx="0" cy="0"/>
          <a:chOff x="0" y="0"/>
          <a:chExt cx="0" cy="0"/>
        </a:xfrm>
      </p:grpSpPr>
      <p:pic>
        <p:nvPicPr>
          <p:cNvPr id="7" name="Satura vietturis 6" descr="Attēls, kurā ir ūdens, ārpus telpām, ezers, peldošs&#10;&#10;Mākslīgā intelekta ģenerēts saturs var būt nepareizs.">
            <a:extLst>
              <a:ext uri="{FF2B5EF4-FFF2-40B4-BE49-F238E27FC236}">
                <a16:creationId xmlns:a16="http://schemas.microsoft.com/office/drawing/2014/main" id="{B95A4505-A6C6-7768-4CD8-8C385384EF18}"/>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2361" y="15875"/>
            <a:ext cx="3695740" cy="5699125"/>
          </a:xfrm>
        </p:spPr>
      </p:pic>
      <p:sp>
        <p:nvSpPr>
          <p:cNvPr id="4" name="Content Placeholder 3">
            <a:extLst>
              <a:ext uri="{FF2B5EF4-FFF2-40B4-BE49-F238E27FC236}">
                <a16:creationId xmlns:a16="http://schemas.microsoft.com/office/drawing/2014/main" id="{714B54F2-94E9-8B20-5EC5-E366F547B5E3}"/>
              </a:ext>
            </a:extLst>
          </p:cNvPr>
          <p:cNvSpPr>
            <a:spLocks noGrp="1"/>
          </p:cNvSpPr>
          <p:nvPr>
            <p:ph sz="quarter" idx="17"/>
          </p:nvPr>
        </p:nvSpPr>
        <p:spPr/>
        <p:txBody>
          <a:bodyPr vert="horz" lIns="91440" tIns="45720" rIns="91440" bIns="45720" rtlCol="0" anchor="t">
            <a:normAutofit fontScale="92500"/>
          </a:bodyPr>
          <a:lstStyle/>
          <a:p>
            <a:pPr marL="450850" lvl="1" indent="-361950" fontAlgn="base">
              <a:lnSpc>
                <a:spcPct val="110000"/>
              </a:lnSpc>
              <a:spcBef>
                <a:spcPts val="833"/>
              </a:spcBef>
              <a:spcAft>
                <a:spcPct val="0"/>
              </a:spcAft>
              <a:buSzPct val="125000"/>
              <a:buBlip>
                <a:blip r:embed="rId4"/>
              </a:buBlip>
              <a:defRPr/>
            </a:pPr>
            <a:r>
              <a:rPr lang="lv-LV" sz="2300" dirty="0"/>
              <a:t>Ietekme atkarīga  no izvēlētās tehnoloģijas - atvērta vai slēgta tipa audzētava, un novietojuma - </a:t>
            </a:r>
            <a:r>
              <a:rPr lang="lv-LV" sz="2300"/>
              <a:t>līcī un atklātā jūrā</a:t>
            </a:r>
            <a:endParaRPr lang="lv-LV"/>
          </a:p>
          <a:p>
            <a:pPr marL="450850" lvl="1" indent="-361950">
              <a:lnSpc>
                <a:spcPct val="110000"/>
              </a:lnSpc>
              <a:spcBef>
                <a:spcPts val="833"/>
              </a:spcBef>
              <a:spcAft>
                <a:spcPct val="0"/>
              </a:spcAft>
              <a:buSzPct val="125000"/>
              <a:buBlip>
                <a:blip r:embed="rId4"/>
              </a:buBlip>
              <a:defRPr/>
            </a:pPr>
            <a:r>
              <a:rPr lang="lv-LV" sz="2300" dirty="0"/>
              <a:t>Rīgas līcī atvērta tipa zivju akvakultūrai pastāv papildus eitrofikācijas risks - pastiprināsies esošās ietekmes, kas veicina vērtīgo aļģu audžu samazināšanos </a:t>
            </a:r>
            <a:r>
              <a:rPr lang="lv-LV" sz="2300" dirty="0" err="1"/>
              <a:t>Natura</a:t>
            </a:r>
            <a:r>
              <a:rPr lang="lv-LV" sz="2300" dirty="0"/>
              <a:t> 2000 teritorijās un negatīvi ietekmēs biotopu </a:t>
            </a:r>
            <a:r>
              <a:rPr lang="lv-LV" sz="2300" b="1" i="1" dirty="0"/>
              <a:t>Akmeņu sēkļi jūrā (1170)</a:t>
            </a:r>
            <a:endParaRPr lang="lv-LV" sz="2300" dirty="0"/>
          </a:p>
        </p:txBody>
      </p:sp>
      <p:sp>
        <p:nvSpPr>
          <p:cNvPr id="2" name="Title 1">
            <a:extLst>
              <a:ext uri="{FF2B5EF4-FFF2-40B4-BE49-F238E27FC236}">
                <a16:creationId xmlns:a16="http://schemas.microsoft.com/office/drawing/2014/main" id="{EA16AA7C-0A00-366C-6EEC-FD3E24D1FE7B}"/>
              </a:ext>
            </a:extLst>
          </p:cNvPr>
          <p:cNvSpPr>
            <a:spLocks noGrp="1"/>
          </p:cNvSpPr>
          <p:nvPr>
            <p:ph type="title"/>
          </p:nvPr>
        </p:nvSpPr>
        <p:spPr/>
        <p:txBody>
          <a:bodyPr vert="horz" lIns="91440" tIns="45720" rIns="91440" bIns="45720" rtlCol="0" anchor="ctr">
            <a:normAutofit/>
          </a:bodyPr>
          <a:lstStyle/>
          <a:p>
            <a:pPr>
              <a:buBlip>
                <a:blip r:embed="rId5"/>
              </a:buBlip>
            </a:pPr>
            <a:r>
              <a:rPr lang="lv-LV"/>
              <a:t> </a:t>
            </a:r>
            <a:r>
              <a:rPr lang="lv-LV">
                <a:solidFill>
                  <a:srgbClr val="FF0000"/>
                </a:solidFill>
              </a:rPr>
              <a:t>Akvakultūra</a:t>
            </a:r>
          </a:p>
        </p:txBody>
      </p:sp>
      <p:sp>
        <p:nvSpPr>
          <p:cNvPr id="8" name="Teksta vietturis 2">
            <a:extLst>
              <a:ext uri="{FF2B5EF4-FFF2-40B4-BE49-F238E27FC236}">
                <a16:creationId xmlns:a16="http://schemas.microsoft.com/office/drawing/2014/main" id="{8BA141F3-49DC-0F2F-462A-9296CB62F65E}"/>
              </a:ext>
            </a:extLst>
          </p:cNvPr>
          <p:cNvSpPr>
            <a:spLocks noGrp="1"/>
          </p:cNvSpPr>
          <p:nvPr>
            <p:ph type="body" sz="quarter" idx="16"/>
          </p:nvPr>
        </p:nvSpPr>
        <p:spPr>
          <a:xfrm>
            <a:off x="4486" y="5547732"/>
            <a:ext cx="2678002" cy="167267"/>
          </a:xfrm>
        </p:spPr>
        <p:txBody>
          <a:bodyPr/>
          <a:lstStyle/>
          <a:p>
            <a:r>
              <a:rPr lang="lv-LV">
                <a:solidFill>
                  <a:schemeClr val="bg1"/>
                </a:solidFill>
              </a:rPr>
              <a:t>FOTO: Andris Soms</a:t>
            </a:r>
          </a:p>
        </p:txBody>
      </p:sp>
    </p:spTree>
    <p:extLst>
      <p:ext uri="{BB962C8B-B14F-4D97-AF65-F5344CB8AC3E}">
        <p14:creationId xmlns:p14="http://schemas.microsoft.com/office/powerpoint/2010/main" val="54717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06D7155-1B02-C3C2-F483-3EBD77D0F418}"/>
              </a:ext>
            </a:extLst>
          </p:cNvPr>
          <p:cNvSpPr>
            <a:spLocks noGrp="1"/>
          </p:cNvSpPr>
          <p:nvPr>
            <p:ph type="title"/>
          </p:nvPr>
        </p:nvSpPr>
        <p:spPr/>
        <p:txBody>
          <a:bodyPr/>
          <a:lstStyle/>
          <a:p>
            <a:r>
              <a:rPr lang="lv-LV"/>
              <a:t>Aizsardzības stāvokļa vērtējums</a:t>
            </a:r>
          </a:p>
        </p:txBody>
      </p:sp>
    </p:spTree>
    <p:extLst>
      <p:ext uri="{BB962C8B-B14F-4D97-AF65-F5344CB8AC3E}">
        <p14:creationId xmlns:p14="http://schemas.microsoft.com/office/powerpoint/2010/main" val="2763631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973E-44F7-CD0E-5750-6DC9681F23B0}"/>
            </a:ext>
          </a:extLst>
        </p:cNvPr>
        <p:cNvGrpSpPr/>
        <p:nvPr/>
      </p:nvGrpSpPr>
      <p:grpSpPr>
        <a:xfrm>
          <a:off x="0" y="0"/>
          <a:ext cx="0" cy="0"/>
          <a:chOff x="0" y="0"/>
          <a:chExt cx="0" cy="0"/>
        </a:xfrm>
      </p:grpSpPr>
      <p:pic>
        <p:nvPicPr>
          <p:cNvPr id="7" name="Satura vietturis 6" descr="Attēls, kurā ir mākonis, debesis, daba, ārpus telpām&#10;&#10;Mākslīgā intelekta ģenerēts saturs var būt nepareizs.">
            <a:extLst>
              <a:ext uri="{FF2B5EF4-FFF2-40B4-BE49-F238E27FC236}">
                <a16:creationId xmlns:a16="http://schemas.microsoft.com/office/drawing/2014/main" id="{E9A1B473-3C5C-5802-BE22-CED6AA35B570}"/>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6459538" y="4297"/>
            <a:ext cx="3700462" cy="5706405"/>
          </a:xfrm>
        </p:spPr>
      </p:pic>
      <p:sp>
        <p:nvSpPr>
          <p:cNvPr id="5" name="Satura vietturis 4">
            <a:extLst>
              <a:ext uri="{FF2B5EF4-FFF2-40B4-BE49-F238E27FC236}">
                <a16:creationId xmlns:a16="http://schemas.microsoft.com/office/drawing/2014/main" id="{5EDA5C23-3708-0C7E-07A9-935AF122DE3E}"/>
              </a:ext>
            </a:extLst>
          </p:cNvPr>
          <p:cNvSpPr>
            <a:spLocks noGrp="1"/>
          </p:cNvSpPr>
          <p:nvPr>
            <p:ph sz="quarter" idx="17"/>
          </p:nvPr>
        </p:nvSpPr>
        <p:spPr/>
        <p:txBody>
          <a:bodyPr vert="horz" lIns="91440" tIns="45720" rIns="91440" bIns="45720" rtlCol="0" anchor="t">
            <a:noAutofit/>
          </a:bodyPr>
          <a:lstStyle/>
          <a:p>
            <a:pPr marL="450850" lvl="1" indent="-361950" fontAlgn="base">
              <a:spcBef>
                <a:spcPts val="833"/>
              </a:spcBef>
              <a:spcAft>
                <a:spcPct val="0"/>
              </a:spcAft>
              <a:buSzPct val="125000"/>
              <a:buBlip>
                <a:blip r:embed="rId4"/>
              </a:buBlip>
              <a:defRPr/>
            </a:pPr>
            <a:r>
              <a:rPr lang="lv-LV" dirty="0"/>
              <a:t>Atbilstoši LIFE REEF ietvaros veiktajai detalizētajai izpētei, šis biotops Latvijas ūdeņos nav sastopams </a:t>
            </a:r>
            <a:endParaRPr lang="en-US"/>
          </a:p>
          <a:p>
            <a:pPr marL="450850" lvl="1" indent="-361950" fontAlgn="base">
              <a:spcBef>
                <a:spcPts val="833"/>
              </a:spcBef>
              <a:spcAft>
                <a:spcPct val="0"/>
              </a:spcAft>
              <a:buSzPct val="125000"/>
              <a:buBlip>
                <a:blip r:embed="rId4"/>
              </a:buBlip>
              <a:defRPr/>
            </a:pPr>
            <a:r>
              <a:rPr lang="lv-LV" dirty="0"/>
              <a:t>Secinājums – gan substrāts, gan sugu sabiedrības arī iepriekš aplēstajās vietās atbilst citam biotopa veidam</a:t>
            </a:r>
          </a:p>
          <a:p>
            <a:pPr marL="450850" lvl="1" indent="-361950">
              <a:spcBef>
                <a:spcPts val="833"/>
              </a:spcBef>
              <a:spcAft>
                <a:spcPct val="0"/>
              </a:spcAft>
              <a:buSzPct val="125000"/>
              <a:buBlip>
                <a:blip r:embed="rId4"/>
              </a:buBlip>
              <a:defRPr/>
            </a:pPr>
            <a:r>
              <a:rPr lang="lv-LV" dirty="0">
                <a:latin typeface="Aptos"/>
                <a:cs typeface="Times New Roman"/>
              </a:rPr>
              <a:t>Latvijā novērtējumā par 2013.-2018. gada periodu Smilts sēkļu platība Latvijā tobrīd bija aplēsta 53,3 km2 (to skaitā 15,3 km2 </a:t>
            </a:r>
            <a:r>
              <a:rPr lang="lv-LV" i="1" err="1">
                <a:latin typeface="Aptos"/>
                <a:cs typeface="Times New Roman"/>
              </a:rPr>
              <a:t>Natura</a:t>
            </a:r>
            <a:r>
              <a:rPr lang="lv-LV" i="1" dirty="0">
                <a:latin typeface="Aptos"/>
                <a:cs typeface="Times New Roman"/>
              </a:rPr>
              <a:t> 2000</a:t>
            </a:r>
            <a:r>
              <a:rPr lang="lv-LV" dirty="0">
                <a:latin typeface="Aptos"/>
                <a:cs typeface="Times New Roman"/>
              </a:rPr>
              <a:t> teritorijās), bet šobrīd šīs platības pārskatītas un atzītas par atbilstošām citam biotopa veidam – </a:t>
            </a:r>
            <a:r>
              <a:rPr lang="lv-LV" b="1" i="1" dirty="0">
                <a:latin typeface="Aptos"/>
                <a:cs typeface="Times New Roman"/>
              </a:rPr>
              <a:t>Akmeņu sēkļi jūrā (1170)</a:t>
            </a:r>
            <a:endParaRPr lang="lv-LV" dirty="0">
              <a:latin typeface="Aptos"/>
            </a:endParaRPr>
          </a:p>
        </p:txBody>
      </p:sp>
      <p:sp>
        <p:nvSpPr>
          <p:cNvPr id="2" name="Title 1">
            <a:extLst>
              <a:ext uri="{FF2B5EF4-FFF2-40B4-BE49-F238E27FC236}">
                <a16:creationId xmlns:a16="http://schemas.microsoft.com/office/drawing/2014/main" id="{C38E8D46-EA69-AA7A-4D9E-29823B12FC09}"/>
              </a:ext>
            </a:extLst>
          </p:cNvPr>
          <p:cNvSpPr>
            <a:spLocks noGrp="1"/>
          </p:cNvSpPr>
          <p:nvPr>
            <p:ph type="title"/>
          </p:nvPr>
        </p:nvSpPr>
        <p:spPr/>
        <p:txBody>
          <a:bodyPr/>
          <a:lstStyle/>
          <a:p>
            <a:r>
              <a:rPr lang="lv-LV"/>
              <a:t>Jūras biotops – </a:t>
            </a:r>
            <a:br>
              <a:rPr lang="lv-LV"/>
            </a:br>
            <a:r>
              <a:rPr lang="lv-LV"/>
              <a:t>Smilts sēkļi jūrā (1110)</a:t>
            </a:r>
            <a:endParaRPr lang="lv-LV" b="0"/>
          </a:p>
        </p:txBody>
      </p:sp>
      <p:sp>
        <p:nvSpPr>
          <p:cNvPr id="3" name="Teksta vietturis 2">
            <a:extLst>
              <a:ext uri="{FF2B5EF4-FFF2-40B4-BE49-F238E27FC236}">
                <a16:creationId xmlns:a16="http://schemas.microsoft.com/office/drawing/2014/main" id="{C2BEB9E1-97EB-3F8A-76C4-46576F67916D}"/>
              </a:ext>
            </a:extLst>
          </p:cNvPr>
          <p:cNvSpPr>
            <a:spLocks noGrp="1"/>
          </p:cNvSpPr>
          <p:nvPr>
            <p:ph type="body" sz="quarter" idx="16"/>
          </p:nvPr>
        </p:nvSpPr>
        <p:spPr/>
        <p:txBody>
          <a:bodyPr vert="horz" lIns="91440" tIns="45720" rIns="91440" bIns="45720" rtlCol="0" anchor="t">
            <a:noAutofit/>
          </a:bodyPr>
          <a:lstStyle/>
          <a:p>
            <a:r>
              <a:rPr lang="lv-LV">
                <a:solidFill>
                  <a:schemeClr val="bg1"/>
                </a:solidFill>
              </a:rPr>
              <a:t>FOTO: Jānis Pērle</a:t>
            </a:r>
          </a:p>
          <a:p>
            <a:endParaRPr lang="lv-LV"/>
          </a:p>
        </p:txBody>
      </p:sp>
    </p:spTree>
    <p:extLst>
      <p:ext uri="{BB962C8B-B14F-4D97-AF65-F5344CB8AC3E}">
        <p14:creationId xmlns:p14="http://schemas.microsoft.com/office/powerpoint/2010/main" val="4108132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60355-8E0A-1BA6-D106-733B8C0938F2}"/>
            </a:ext>
          </a:extLst>
        </p:cNvPr>
        <p:cNvGrpSpPr/>
        <p:nvPr/>
      </p:nvGrpSpPr>
      <p:grpSpPr>
        <a:xfrm>
          <a:off x="0" y="0"/>
          <a:ext cx="0" cy="0"/>
          <a:chOff x="0" y="0"/>
          <a:chExt cx="0" cy="0"/>
        </a:xfrm>
      </p:grpSpPr>
      <p:pic>
        <p:nvPicPr>
          <p:cNvPr id="9" name="Satura vietturis 8" descr="Attēls, kurā ir rifs, bezmugurkaulnieks, ūdens, organisms&#10;&#10;Mākslīgā intelekta ģenerēts saturs var būt nepareizs.">
            <a:extLst>
              <a:ext uri="{FF2B5EF4-FFF2-40B4-BE49-F238E27FC236}">
                <a16:creationId xmlns:a16="http://schemas.microsoft.com/office/drawing/2014/main" id="{9E271CDC-56FA-0AA0-9A95-FB295EE85E96}"/>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6459538" y="12979"/>
            <a:ext cx="3700462" cy="5689042"/>
          </a:xfrm>
        </p:spPr>
      </p:pic>
      <p:sp>
        <p:nvSpPr>
          <p:cNvPr id="5" name="Satura vietturis 4">
            <a:extLst>
              <a:ext uri="{FF2B5EF4-FFF2-40B4-BE49-F238E27FC236}">
                <a16:creationId xmlns:a16="http://schemas.microsoft.com/office/drawing/2014/main" id="{9ED2D9B8-F4C0-0E48-708E-1E0623D55808}"/>
              </a:ext>
            </a:extLst>
          </p:cNvPr>
          <p:cNvSpPr>
            <a:spLocks noGrp="1"/>
          </p:cNvSpPr>
          <p:nvPr>
            <p:ph sz="quarter" idx="17"/>
          </p:nvPr>
        </p:nvSpPr>
        <p:spPr/>
        <p:txBody>
          <a:bodyPr vert="horz" lIns="91440" tIns="45720" rIns="91440" bIns="45720" rtlCol="0" anchor="t">
            <a:normAutofit fontScale="92500" lnSpcReduction="20000"/>
          </a:bodyPr>
          <a:lstStyle/>
          <a:p>
            <a:pPr marL="450850" lvl="1" indent="-361950" fontAlgn="base">
              <a:lnSpc>
                <a:spcPct val="110000"/>
              </a:lnSpc>
              <a:spcBef>
                <a:spcPts val="833"/>
              </a:spcBef>
              <a:spcAft>
                <a:spcPct val="0"/>
              </a:spcAft>
              <a:buSzPct val="125000"/>
              <a:buBlip>
                <a:blip r:embed="rId4"/>
              </a:buBlip>
              <a:defRPr/>
            </a:pPr>
            <a:r>
              <a:rPr lang="lv-LV"/>
              <a:t>Biotopa aizņemtā platība 1466,6 km</a:t>
            </a:r>
            <a:r>
              <a:rPr lang="lv-LV" baseline="30000"/>
              <a:t>2</a:t>
            </a:r>
            <a:endParaRPr lang="lv-LV"/>
          </a:p>
          <a:p>
            <a:pPr marL="450850" lvl="1" indent="-361950" fontAlgn="base">
              <a:lnSpc>
                <a:spcPct val="110000"/>
              </a:lnSpc>
              <a:spcBef>
                <a:spcPts val="833"/>
              </a:spcBef>
              <a:spcAft>
                <a:spcPct val="0"/>
              </a:spcAft>
              <a:buSzPct val="125000"/>
              <a:buBlip>
                <a:blip r:embed="rId4"/>
              </a:buBlip>
              <a:defRPr/>
            </a:pPr>
            <a:r>
              <a:rPr lang="lv-LV"/>
              <a:t>Kopējais aizsardzības stāvokļa vērtējums nelabvēlīgs-slikts (U2) </a:t>
            </a:r>
          </a:p>
          <a:p>
            <a:pPr marL="450850" lvl="1" indent="-361950" fontAlgn="base">
              <a:lnSpc>
                <a:spcPct val="110000"/>
              </a:lnSpc>
              <a:spcBef>
                <a:spcPts val="833"/>
              </a:spcBef>
              <a:spcAft>
                <a:spcPct val="0"/>
              </a:spcAft>
              <a:buSzPct val="125000"/>
              <a:buBlip>
                <a:blip r:embed="rId4"/>
              </a:buBlip>
              <a:defRPr/>
            </a:pPr>
            <a:r>
              <a:rPr lang="lv-LV"/>
              <a:t>Galvenais iemesls </a:t>
            </a:r>
          </a:p>
          <a:p>
            <a:pPr marL="718820" lvl="2" indent="-180975" fontAlgn="base">
              <a:lnSpc>
                <a:spcPct val="110000"/>
              </a:lnSpc>
              <a:spcBef>
                <a:spcPts val="833"/>
              </a:spcBef>
              <a:spcAft>
                <a:spcPct val="0"/>
              </a:spcAft>
              <a:buSzPct val="125000"/>
              <a:defRPr/>
            </a:pPr>
            <a:r>
              <a:rPr lang="lv-LV" sz="1650" dirty="0"/>
              <a:t>biotopa kvalitāte</a:t>
            </a:r>
          </a:p>
          <a:p>
            <a:pPr marL="450850" lvl="1" indent="-361950" fontAlgn="base">
              <a:lnSpc>
                <a:spcPct val="110000"/>
              </a:lnSpc>
              <a:spcBef>
                <a:spcPts val="833"/>
              </a:spcBef>
              <a:spcAft>
                <a:spcPct val="0"/>
              </a:spcAft>
              <a:buSzPct val="125000"/>
              <a:buBlip>
                <a:blip r:embed="rId4"/>
              </a:buBlip>
              <a:defRPr/>
            </a:pPr>
            <a:r>
              <a:rPr lang="lv-LV"/>
              <a:t>Galvenie ietekmējošie faktori</a:t>
            </a:r>
          </a:p>
          <a:p>
            <a:pPr marL="718820" lvl="2" indent="-180975" fontAlgn="base">
              <a:lnSpc>
                <a:spcPct val="110000"/>
              </a:lnSpc>
              <a:spcBef>
                <a:spcPts val="833"/>
              </a:spcBef>
              <a:spcAft>
                <a:spcPct val="0"/>
              </a:spcAft>
              <a:buSzPct val="125000"/>
              <a:defRPr/>
            </a:pPr>
            <a:r>
              <a:rPr lang="lv-LV" sz="1700"/>
              <a:t>Rīgas līcī – eitrofikācija, klimata pārmaiņas</a:t>
            </a:r>
            <a:endParaRPr lang="lv-LV" sz="1700" dirty="0"/>
          </a:p>
          <a:p>
            <a:pPr marL="718820" lvl="2" indent="-180975" fontAlgn="base">
              <a:lnSpc>
                <a:spcPct val="110000"/>
              </a:lnSpc>
              <a:spcBef>
                <a:spcPts val="833"/>
              </a:spcBef>
              <a:spcAft>
                <a:spcPct val="0"/>
              </a:spcAft>
              <a:buSzPct val="125000"/>
              <a:defRPr/>
            </a:pPr>
            <a:r>
              <a:rPr lang="lv-LV" sz="1700"/>
              <a:t>atklātā jūrā – eitrofikācija, </a:t>
            </a:r>
            <a:r>
              <a:rPr lang="lv-LV" sz="1700" err="1"/>
              <a:t>invazīvās</a:t>
            </a:r>
            <a:r>
              <a:rPr lang="lv-LV" sz="1700"/>
              <a:t> sugas</a:t>
            </a:r>
            <a:endParaRPr lang="lv-LV" sz="1700" dirty="0"/>
          </a:p>
          <a:p>
            <a:pPr marL="450850" lvl="1" indent="-361950" fontAlgn="base">
              <a:lnSpc>
                <a:spcPct val="110000"/>
              </a:lnSpc>
              <a:spcBef>
                <a:spcPts val="833"/>
              </a:spcBef>
              <a:spcAft>
                <a:spcPct val="0"/>
              </a:spcAft>
              <a:buSzPct val="125000"/>
              <a:buBlip>
                <a:blip r:embed="rId4"/>
              </a:buBlip>
              <a:defRPr/>
            </a:pPr>
            <a:r>
              <a:rPr lang="lv-LV"/>
              <a:t>Nav iespējams tuvāko 12 gadu laikā novērst eitrofikācijas un </a:t>
            </a:r>
            <a:r>
              <a:rPr lang="lv-LV" err="1"/>
              <a:t>invazīvo</a:t>
            </a:r>
            <a:r>
              <a:rPr lang="lv-LV"/>
              <a:t> sugu radītās sekas biotopa kvalitātei </a:t>
            </a:r>
          </a:p>
        </p:txBody>
      </p:sp>
      <p:sp>
        <p:nvSpPr>
          <p:cNvPr id="2" name="Title 1">
            <a:extLst>
              <a:ext uri="{FF2B5EF4-FFF2-40B4-BE49-F238E27FC236}">
                <a16:creationId xmlns:a16="http://schemas.microsoft.com/office/drawing/2014/main" id="{B4B37EB7-2C7D-2BBA-AF16-85E25D69A09C}"/>
              </a:ext>
            </a:extLst>
          </p:cNvPr>
          <p:cNvSpPr>
            <a:spLocks noGrp="1"/>
          </p:cNvSpPr>
          <p:nvPr>
            <p:ph type="title"/>
          </p:nvPr>
        </p:nvSpPr>
        <p:spPr/>
        <p:txBody>
          <a:bodyPr/>
          <a:lstStyle/>
          <a:p>
            <a:r>
              <a:rPr lang="lv-LV" dirty="0"/>
              <a:t>Jūras biotops – </a:t>
            </a:r>
            <a:br>
              <a:rPr lang="lv-LV" dirty="0"/>
            </a:br>
            <a:r>
              <a:rPr lang="lv-LV"/>
              <a:t>Akmeņu</a:t>
            </a:r>
            <a:r>
              <a:rPr lang="lv-LV" dirty="0"/>
              <a:t> sēkļi jūrā (1170)</a:t>
            </a:r>
          </a:p>
        </p:txBody>
      </p:sp>
      <p:sp>
        <p:nvSpPr>
          <p:cNvPr id="3" name="Teksta vietturis 2">
            <a:extLst>
              <a:ext uri="{FF2B5EF4-FFF2-40B4-BE49-F238E27FC236}">
                <a16:creationId xmlns:a16="http://schemas.microsoft.com/office/drawing/2014/main" id="{93169967-E9A2-208E-8315-9147EB6F50BA}"/>
              </a:ext>
            </a:extLst>
          </p:cNvPr>
          <p:cNvSpPr>
            <a:spLocks noGrp="1"/>
          </p:cNvSpPr>
          <p:nvPr>
            <p:ph type="body" sz="quarter" idx="16"/>
          </p:nvPr>
        </p:nvSpPr>
        <p:spPr/>
        <p:txBody>
          <a:bodyPr/>
          <a:lstStyle/>
          <a:p>
            <a:r>
              <a:rPr lang="lv-LV">
                <a:solidFill>
                  <a:schemeClr val="bg1"/>
                </a:solidFill>
              </a:rPr>
              <a:t>FOTO: LIFE REEF</a:t>
            </a:r>
          </a:p>
        </p:txBody>
      </p:sp>
    </p:spTree>
    <p:extLst>
      <p:ext uri="{BB962C8B-B14F-4D97-AF65-F5344CB8AC3E}">
        <p14:creationId xmlns:p14="http://schemas.microsoft.com/office/powerpoint/2010/main" val="1411604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irsraksts 6">
            <a:extLst>
              <a:ext uri="{FF2B5EF4-FFF2-40B4-BE49-F238E27FC236}">
                <a16:creationId xmlns:a16="http://schemas.microsoft.com/office/drawing/2014/main" id="{3F53FAD7-EFDB-11A7-6416-1EC1BCD8E284}"/>
              </a:ext>
            </a:extLst>
          </p:cNvPr>
          <p:cNvSpPr>
            <a:spLocks noGrp="1"/>
          </p:cNvSpPr>
          <p:nvPr>
            <p:ph type="title"/>
          </p:nvPr>
        </p:nvSpPr>
        <p:spPr/>
        <p:txBody>
          <a:bodyPr/>
          <a:lstStyle/>
          <a:p>
            <a:r>
              <a:rPr lang="lv-LV" dirty="0"/>
              <a:t>Jūras biotops – </a:t>
            </a:r>
            <a:br>
              <a:rPr lang="lv-LV" dirty="0"/>
            </a:br>
            <a:r>
              <a:rPr lang="lv-LV"/>
              <a:t>Akmeņu</a:t>
            </a:r>
            <a:r>
              <a:rPr lang="lv-LV" dirty="0"/>
              <a:t> sēkļi jūrā (1170)</a:t>
            </a:r>
          </a:p>
        </p:txBody>
      </p:sp>
      <p:graphicFrame>
        <p:nvGraphicFramePr>
          <p:cNvPr id="9" name="Satura vietturis 8">
            <a:extLst>
              <a:ext uri="{FF2B5EF4-FFF2-40B4-BE49-F238E27FC236}">
                <a16:creationId xmlns:a16="http://schemas.microsoft.com/office/drawing/2014/main" id="{75A3BD4A-4949-3D78-8BD8-E5213949AD72}"/>
              </a:ext>
            </a:extLst>
          </p:cNvPr>
          <p:cNvGraphicFramePr>
            <a:graphicFrameLocks noGrp="1"/>
          </p:cNvGraphicFramePr>
          <p:nvPr>
            <p:ph sz="quarter" idx="16"/>
            <p:extLst>
              <p:ext uri="{D42A27DB-BD31-4B8C-83A1-F6EECF244321}">
                <p14:modId xmlns:p14="http://schemas.microsoft.com/office/powerpoint/2010/main" val="3618836522"/>
              </p:ext>
            </p:extLst>
          </p:nvPr>
        </p:nvGraphicFramePr>
        <p:xfrm>
          <a:off x="1200896" y="1527175"/>
          <a:ext cx="7756068" cy="2702560"/>
        </p:xfrm>
        <a:graphic>
          <a:graphicData uri="http://schemas.openxmlformats.org/drawingml/2006/table">
            <a:tbl>
              <a:tblPr firstRow="1" bandRow="1">
                <a:tableStyleId>{5C22544A-7EE6-4342-B048-85BDC9FD1C3A}</a:tableStyleId>
              </a:tblPr>
              <a:tblGrid>
                <a:gridCol w="1409700">
                  <a:extLst>
                    <a:ext uri="{9D8B030D-6E8A-4147-A177-3AD203B41FA5}">
                      <a16:colId xmlns:a16="http://schemas.microsoft.com/office/drawing/2014/main" val="2984806727"/>
                    </a:ext>
                  </a:extLst>
                </a:gridCol>
                <a:gridCol w="1175656">
                  <a:extLst>
                    <a:ext uri="{9D8B030D-6E8A-4147-A177-3AD203B41FA5}">
                      <a16:colId xmlns:a16="http://schemas.microsoft.com/office/drawing/2014/main" val="1374661914"/>
                    </a:ext>
                  </a:extLst>
                </a:gridCol>
                <a:gridCol w="1292678">
                  <a:extLst>
                    <a:ext uri="{9D8B030D-6E8A-4147-A177-3AD203B41FA5}">
                      <a16:colId xmlns:a16="http://schemas.microsoft.com/office/drawing/2014/main" val="2987317098"/>
                    </a:ext>
                  </a:extLst>
                </a:gridCol>
                <a:gridCol w="1292678">
                  <a:extLst>
                    <a:ext uri="{9D8B030D-6E8A-4147-A177-3AD203B41FA5}">
                      <a16:colId xmlns:a16="http://schemas.microsoft.com/office/drawing/2014/main" val="3657954607"/>
                    </a:ext>
                  </a:extLst>
                </a:gridCol>
                <a:gridCol w="1292678">
                  <a:extLst>
                    <a:ext uri="{9D8B030D-6E8A-4147-A177-3AD203B41FA5}">
                      <a16:colId xmlns:a16="http://schemas.microsoft.com/office/drawing/2014/main" val="428906324"/>
                    </a:ext>
                  </a:extLst>
                </a:gridCol>
                <a:gridCol w="1292678">
                  <a:extLst>
                    <a:ext uri="{9D8B030D-6E8A-4147-A177-3AD203B41FA5}">
                      <a16:colId xmlns:a16="http://schemas.microsoft.com/office/drawing/2014/main" val="725905453"/>
                    </a:ext>
                  </a:extLst>
                </a:gridCol>
              </a:tblGrid>
              <a:tr h="370840">
                <a:tc rowSpan="2">
                  <a:txBody>
                    <a:bodyPr/>
                    <a:lstStyle/>
                    <a:p>
                      <a:pPr marL="0" marR="0" lvl="0" indent="0" algn="ctr" defTabSz="761970" rtl="0" eaLnBrk="1" fontAlgn="auto" latinLnBrk="0" hangingPunct="1">
                        <a:lnSpc>
                          <a:spcPct val="100000"/>
                        </a:lnSpc>
                        <a:spcBef>
                          <a:spcPts val="0"/>
                        </a:spcBef>
                        <a:spcAft>
                          <a:spcPts val="0"/>
                        </a:spcAft>
                        <a:buClrTx/>
                        <a:buSzTx/>
                        <a:buFontTx/>
                        <a:buNone/>
                        <a:tabLst/>
                        <a:defRPr/>
                      </a:pPr>
                      <a:r>
                        <a:rPr lang="lv-LV" sz="1400" b="1" kern="1200">
                          <a:solidFill>
                            <a:schemeClr val="lt1"/>
                          </a:solidFill>
                          <a:effectLst/>
                          <a:latin typeface="+mn-lt"/>
                          <a:ea typeface="+mn-ea"/>
                          <a:cs typeface="+mn-cs"/>
                        </a:rPr>
                        <a:t>Novērtēšanas periods </a:t>
                      </a:r>
                    </a:p>
                  </a:txBody>
                  <a:tcPr anchor="ctr"/>
                </a:tc>
                <a:tc gridSpan="5">
                  <a:txBody>
                    <a:bodyPr/>
                    <a:lstStyle/>
                    <a:p>
                      <a:pPr marL="0" marR="0" lvl="0" indent="0" algn="ctr" defTabSz="761970" rtl="0" eaLnBrk="1" fontAlgn="auto" latinLnBrk="0" hangingPunct="1">
                        <a:lnSpc>
                          <a:spcPct val="100000"/>
                        </a:lnSpc>
                        <a:spcBef>
                          <a:spcPts val="0"/>
                        </a:spcBef>
                        <a:spcAft>
                          <a:spcPts val="0"/>
                        </a:spcAft>
                        <a:buClrTx/>
                        <a:buSzTx/>
                        <a:buFontTx/>
                        <a:buNone/>
                        <a:tabLst/>
                        <a:defRPr/>
                      </a:pPr>
                      <a:r>
                        <a:rPr lang="lv-LV" sz="1500" b="1" kern="1200">
                          <a:solidFill>
                            <a:schemeClr val="lt1"/>
                          </a:solidFill>
                          <a:effectLst/>
                          <a:latin typeface="+mn-lt"/>
                          <a:ea typeface="+mn-ea"/>
                          <a:cs typeface="+mn-cs"/>
                        </a:rPr>
                        <a:t>Aizsardzības stāvokļa vērtējums</a:t>
                      </a:r>
                      <a:endParaRPr lang="lv-LV"/>
                    </a:p>
                  </a:txBody>
                  <a:tcPr/>
                </a:tc>
                <a:tc hMerge="1">
                  <a:txBody>
                    <a:bodyPr/>
                    <a:lstStyle/>
                    <a:p>
                      <a:pPr algn="ctr"/>
                      <a:endParaRPr lang="lv-LV"/>
                    </a:p>
                  </a:txBody>
                  <a:tcPr/>
                </a:tc>
                <a:tc hMerge="1">
                  <a:txBody>
                    <a:bodyPr/>
                    <a:lstStyle/>
                    <a:p>
                      <a:pPr algn="ctr"/>
                      <a:endParaRPr lang="lv-LV"/>
                    </a:p>
                  </a:txBody>
                  <a:tcPr/>
                </a:tc>
                <a:tc hMerge="1">
                  <a:txBody>
                    <a:bodyPr/>
                    <a:lstStyle/>
                    <a:p>
                      <a:pPr algn="ctr"/>
                      <a:endParaRPr lang="lv-LV"/>
                    </a:p>
                  </a:txBody>
                  <a:tcPr/>
                </a:tc>
                <a:tc hMerge="1">
                  <a:txBody>
                    <a:bodyPr/>
                    <a:lstStyle/>
                    <a:p>
                      <a:pPr algn="ctr"/>
                      <a:endParaRPr lang="lv-LV"/>
                    </a:p>
                  </a:txBody>
                  <a:tcPr/>
                </a:tc>
                <a:extLst>
                  <a:ext uri="{0D108BD9-81ED-4DB2-BD59-A6C34878D82A}">
                    <a16:rowId xmlns:a16="http://schemas.microsoft.com/office/drawing/2014/main" val="2179789678"/>
                  </a:ext>
                </a:extLst>
              </a:tr>
              <a:tr h="370840">
                <a:tc vMerge="1">
                  <a:txBody>
                    <a:bodyPr/>
                    <a:lstStyle/>
                    <a:p>
                      <a:pPr>
                        <a:lnSpc>
                          <a:spcPct val="115000"/>
                        </a:lnSpc>
                        <a:spcAft>
                          <a:spcPts val="800"/>
                        </a:spcAft>
                        <a:buNone/>
                      </a:pPr>
                      <a:endParaRPr lang="lv-LV" sz="1000"/>
                    </a:p>
                  </a:txBody>
                  <a:tcPr marL="68580" marR="68580" marT="0" marB="0"/>
                </a:tc>
                <a:tc>
                  <a:txBody>
                    <a:bodyPr/>
                    <a:lstStyle/>
                    <a:p>
                      <a:pPr algn="ctr">
                        <a:lnSpc>
                          <a:spcPct val="100000"/>
                        </a:lnSpc>
                        <a:spcAft>
                          <a:spcPts val="0"/>
                        </a:spcAft>
                        <a:buNone/>
                      </a:pPr>
                      <a:r>
                        <a:rPr lang="lv-LV" sz="1000"/>
                        <a:t>Dabiskās izplatības </a:t>
                      </a:r>
                    </a:p>
                    <a:p>
                      <a:pPr algn="ctr">
                        <a:lnSpc>
                          <a:spcPct val="100000"/>
                        </a:lnSpc>
                        <a:spcAft>
                          <a:spcPts val="0"/>
                        </a:spcAft>
                        <a:buNone/>
                      </a:pPr>
                      <a:r>
                        <a:rPr lang="lv-LV" sz="1000"/>
                        <a:t>areāls</a:t>
                      </a:r>
                    </a:p>
                  </a:txBody>
                  <a:tcPr marL="68580" marR="68580" marT="0" marB="0" anchor="ctr">
                    <a:solidFill>
                      <a:schemeClr val="tx2">
                        <a:lumMod val="25000"/>
                        <a:lumOff val="75000"/>
                      </a:schemeClr>
                    </a:solidFill>
                  </a:tcPr>
                </a:tc>
                <a:tc>
                  <a:txBody>
                    <a:bodyPr/>
                    <a:lstStyle/>
                    <a:p>
                      <a:pPr marL="0" algn="ctr" defTabSz="761970" rtl="0" eaLnBrk="1" latinLnBrk="0" hangingPunct="1">
                        <a:lnSpc>
                          <a:spcPct val="100000"/>
                        </a:lnSpc>
                        <a:spcAft>
                          <a:spcPts val="0"/>
                        </a:spcAft>
                        <a:buNone/>
                      </a:pPr>
                      <a:r>
                        <a:rPr lang="lv-LV" sz="1000" kern="1200">
                          <a:solidFill>
                            <a:schemeClr val="dk1"/>
                          </a:solidFill>
                          <a:latin typeface="+mn-lt"/>
                          <a:ea typeface="+mn-ea"/>
                          <a:cs typeface="+mn-cs"/>
                        </a:rPr>
                        <a:t>Dzīvotnes aizņemtā platība areāla robežās</a:t>
                      </a:r>
                    </a:p>
                  </a:txBody>
                  <a:tcPr marL="68580" marR="68580" marT="0" marB="0" anchor="ctr">
                    <a:solidFill>
                      <a:schemeClr val="tx2">
                        <a:lumMod val="25000"/>
                        <a:lumOff val="75000"/>
                      </a:schemeClr>
                    </a:solidFill>
                  </a:tcPr>
                </a:tc>
                <a:tc>
                  <a:txBody>
                    <a:bodyPr/>
                    <a:lstStyle/>
                    <a:p>
                      <a:pPr marL="0" algn="ctr" defTabSz="761970" rtl="0" eaLnBrk="1" latinLnBrk="0" hangingPunct="1">
                        <a:lnSpc>
                          <a:spcPct val="100000"/>
                        </a:lnSpc>
                        <a:spcAft>
                          <a:spcPts val="0"/>
                        </a:spcAft>
                        <a:buNone/>
                      </a:pPr>
                      <a:r>
                        <a:rPr lang="lv-LV" sz="1000" kern="1200">
                          <a:solidFill>
                            <a:schemeClr val="dk1"/>
                          </a:solidFill>
                          <a:latin typeface="+mn-lt"/>
                          <a:ea typeface="+mn-ea"/>
                          <a:cs typeface="+mn-cs"/>
                        </a:rPr>
                        <a:t>Specifiskas struktūras un funkcijas (t.sk. tipiskās sugas)</a:t>
                      </a:r>
                    </a:p>
                  </a:txBody>
                  <a:tcPr marL="68580" marR="68580" marT="0" marB="0" anchor="ctr">
                    <a:solidFill>
                      <a:schemeClr val="tx2">
                        <a:lumMod val="25000"/>
                        <a:lumOff val="75000"/>
                      </a:schemeClr>
                    </a:solidFill>
                  </a:tcPr>
                </a:tc>
                <a:tc>
                  <a:txBody>
                    <a:bodyPr/>
                    <a:lstStyle/>
                    <a:p>
                      <a:pPr marL="0" algn="ctr" defTabSz="761970" rtl="0" eaLnBrk="1" latinLnBrk="0" hangingPunct="1">
                        <a:lnSpc>
                          <a:spcPct val="100000"/>
                        </a:lnSpc>
                        <a:spcAft>
                          <a:spcPts val="0"/>
                        </a:spcAft>
                        <a:buNone/>
                      </a:pPr>
                      <a:r>
                        <a:rPr lang="lv-LV" sz="1000" kern="1200">
                          <a:solidFill>
                            <a:schemeClr val="dk1"/>
                          </a:solidFill>
                          <a:latin typeface="+mn-lt"/>
                          <a:ea typeface="+mn-ea"/>
                          <a:cs typeface="+mn-cs"/>
                        </a:rPr>
                        <a:t>Nākotnes izredzes (attiecībā uz dzīvotnes areālu, ar dzīvotni aizņemto platību un tās specifiskajām struktūrām un funkcijām)</a:t>
                      </a:r>
                    </a:p>
                  </a:txBody>
                  <a:tcPr marL="68580" marR="68580" marT="0" marB="0" anchor="ctr">
                    <a:solidFill>
                      <a:schemeClr val="tx2">
                        <a:lumMod val="25000"/>
                        <a:lumOff val="75000"/>
                      </a:schemeClr>
                    </a:solidFill>
                  </a:tcPr>
                </a:tc>
                <a:tc>
                  <a:txBody>
                    <a:bodyPr/>
                    <a:lstStyle/>
                    <a:p>
                      <a:pPr marL="0" algn="ctr" defTabSz="761970" rtl="0" eaLnBrk="1" latinLnBrk="0" hangingPunct="1">
                        <a:lnSpc>
                          <a:spcPct val="100000"/>
                        </a:lnSpc>
                        <a:spcAft>
                          <a:spcPts val="0"/>
                        </a:spcAft>
                        <a:buNone/>
                      </a:pPr>
                      <a:r>
                        <a:rPr lang="lv-LV" sz="1000" kern="1200">
                          <a:solidFill>
                            <a:schemeClr val="dk1"/>
                          </a:solidFill>
                          <a:latin typeface="+mn-lt"/>
                          <a:ea typeface="+mn-ea"/>
                          <a:cs typeface="+mn-cs"/>
                        </a:rPr>
                        <a:t>Kopējais aizsardzības stāvokļa novērtējums</a:t>
                      </a:r>
                    </a:p>
                    <a:p>
                      <a:pPr marL="0" algn="ctr" defTabSz="761970" rtl="0" eaLnBrk="1" latinLnBrk="0" hangingPunct="1">
                        <a:lnSpc>
                          <a:spcPct val="100000"/>
                        </a:lnSpc>
                        <a:spcAft>
                          <a:spcPts val="0"/>
                        </a:spcAft>
                        <a:buNone/>
                      </a:pPr>
                      <a:r>
                        <a:rPr lang="lv-LV" sz="1000" kern="1200">
                          <a:solidFill>
                            <a:schemeClr val="dk1"/>
                          </a:solidFill>
                          <a:latin typeface="+mn-lt"/>
                          <a:ea typeface="+mn-ea"/>
                          <a:cs typeface="+mn-cs"/>
                        </a:rPr>
                        <a:t> </a:t>
                      </a:r>
                    </a:p>
                  </a:txBody>
                  <a:tcPr marL="68580" marR="68580" marT="0" marB="0" anchor="ctr">
                    <a:solidFill>
                      <a:schemeClr val="tx2">
                        <a:lumMod val="25000"/>
                        <a:lumOff val="75000"/>
                      </a:schemeClr>
                    </a:solidFill>
                  </a:tcPr>
                </a:tc>
                <a:extLst>
                  <a:ext uri="{0D108BD9-81ED-4DB2-BD59-A6C34878D82A}">
                    <a16:rowId xmlns:a16="http://schemas.microsoft.com/office/drawing/2014/main" val="3606392821"/>
                  </a:ext>
                </a:extLst>
              </a:tr>
              <a:tr h="370840">
                <a:tc>
                  <a:txBody>
                    <a:bodyPr/>
                    <a:lstStyle/>
                    <a:p>
                      <a:pPr algn="ctr">
                        <a:lnSpc>
                          <a:spcPct val="115000"/>
                        </a:lnSpc>
                        <a:spcAft>
                          <a:spcPts val="800"/>
                        </a:spcAft>
                        <a:buNone/>
                      </a:pPr>
                      <a:r>
                        <a:rPr lang="lv-LV" sz="1000"/>
                        <a:t>2007-2012</a:t>
                      </a:r>
                    </a:p>
                  </a:txBody>
                  <a:tcPr marL="68580" marR="68580" marT="0" marB="0">
                    <a:solidFill>
                      <a:schemeClr val="bg1">
                        <a:lumMod val="95000"/>
                      </a:schemeClr>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tc>
                  <a:txBody>
                    <a:bodyPr/>
                    <a:lstStyle/>
                    <a:p>
                      <a:pPr algn="ctr">
                        <a:lnSpc>
                          <a:spcPct val="115000"/>
                        </a:lnSpc>
                        <a:spcAft>
                          <a:spcPts val="800"/>
                        </a:spcAft>
                        <a:buNone/>
                      </a:pPr>
                      <a:r>
                        <a:rPr lang="lv-LV" sz="1600" b="1"/>
                        <a:t>XX</a:t>
                      </a:r>
                    </a:p>
                  </a:txBody>
                  <a:tcPr marL="68580" marR="68580" marT="0" marB="0" anchor="ctr">
                    <a:solidFill>
                      <a:schemeClr val="bg1">
                        <a:lumMod val="75000"/>
                      </a:schemeClr>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extLst>
                  <a:ext uri="{0D108BD9-81ED-4DB2-BD59-A6C34878D82A}">
                    <a16:rowId xmlns:a16="http://schemas.microsoft.com/office/drawing/2014/main" val="1667374700"/>
                  </a:ext>
                </a:extLst>
              </a:tr>
              <a:tr h="370840">
                <a:tc>
                  <a:txBody>
                    <a:bodyPr/>
                    <a:lstStyle/>
                    <a:p>
                      <a:pPr algn="ctr">
                        <a:lnSpc>
                          <a:spcPct val="115000"/>
                        </a:lnSpc>
                        <a:spcAft>
                          <a:spcPts val="800"/>
                        </a:spcAft>
                        <a:buNone/>
                      </a:pPr>
                      <a:r>
                        <a:rPr lang="lv-LV" sz="1000"/>
                        <a:t>2013-2018</a:t>
                      </a:r>
                    </a:p>
                  </a:txBody>
                  <a:tcPr marL="68580" marR="68580" marT="0" marB="0">
                    <a:solidFill>
                      <a:schemeClr val="bg1">
                        <a:lumMod val="95000"/>
                      </a:schemeClr>
                    </a:solidFill>
                  </a:tcPr>
                </a:tc>
                <a:tc>
                  <a:txBody>
                    <a:bodyPr/>
                    <a:lstStyle/>
                    <a:p>
                      <a:pPr algn="ctr">
                        <a:lnSpc>
                          <a:spcPct val="115000"/>
                        </a:lnSpc>
                        <a:spcAft>
                          <a:spcPts val="800"/>
                        </a:spcAft>
                        <a:buNone/>
                      </a:pPr>
                      <a:r>
                        <a:rPr lang="lv-LV" sz="1600" b="1"/>
                        <a:t>FV</a:t>
                      </a:r>
                    </a:p>
                  </a:txBody>
                  <a:tcPr marL="68580" marR="68580" marT="0" marB="0" anchor="ctr">
                    <a:solidFill>
                      <a:srgbClr val="92D050"/>
                    </a:solidFill>
                  </a:tcPr>
                </a:tc>
                <a:tc>
                  <a:txBody>
                    <a:bodyPr/>
                    <a:lstStyle/>
                    <a:p>
                      <a:pPr algn="ctr">
                        <a:lnSpc>
                          <a:spcPct val="115000"/>
                        </a:lnSpc>
                        <a:spcAft>
                          <a:spcPts val="800"/>
                        </a:spcAft>
                        <a:buNone/>
                      </a:pPr>
                      <a:r>
                        <a:rPr lang="lv-LV" sz="1600" b="1"/>
                        <a:t>FV</a:t>
                      </a:r>
                    </a:p>
                  </a:txBody>
                  <a:tcPr marL="68580" marR="68580" marT="0" marB="0" anchor="ctr">
                    <a:solidFill>
                      <a:srgbClr val="92D050"/>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tc>
                  <a:txBody>
                    <a:bodyPr/>
                    <a:lstStyle/>
                    <a:p>
                      <a:pPr algn="ctr">
                        <a:lnSpc>
                          <a:spcPct val="115000"/>
                        </a:lnSpc>
                        <a:spcAft>
                          <a:spcPts val="800"/>
                        </a:spcAft>
                        <a:buNone/>
                      </a:pPr>
                      <a:r>
                        <a:rPr lang="lv-LV" sz="1600" b="1"/>
                        <a:t>XX</a:t>
                      </a:r>
                    </a:p>
                  </a:txBody>
                  <a:tcPr marL="68580" marR="68580" marT="0" marB="0" anchor="ctr">
                    <a:solidFill>
                      <a:schemeClr val="bg1">
                        <a:lumMod val="75000"/>
                      </a:schemeClr>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extLst>
                  <a:ext uri="{0D108BD9-81ED-4DB2-BD59-A6C34878D82A}">
                    <a16:rowId xmlns:a16="http://schemas.microsoft.com/office/drawing/2014/main" val="1743009741"/>
                  </a:ext>
                </a:extLst>
              </a:tr>
              <a:tr h="370840">
                <a:tc>
                  <a:txBody>
                    <a:bodyPr/>
                    <a:lstStyle/>
                    <a:p>
                      <a:pPr algn="ctr">
                        <a:lnSpc>
                          <a:spcPct val="115000"/>
                        </a:lnSpc>
                        <a:spcAft>
                          <a:spcPts val="800"/>
                        </a:spcAft>
                        <a:buNone/>
                      </a:pPr>
                      <a:r>
                        <a:rPr lang="lv-LV" sz="1000"/>
                        <a:t>2019-2024</a:t>
                      </a:r>
                    </a:p>
                  </a:txBody>
                  <a:tcPr marL="68580" marR="68580" marT="0" marB="0">
                    <a:solidFill>
                      <a:schemeClr val="bg1">
                        <a:lumMod val="95000"/>
                      </a:schemeClr>
                    </a:solidFill>
                  </a:tcPr>
                </a:tc>
                <a:tc>
                  <a:txBody>
                    <a:bodyPr/>
                    <a:lstStyle/>
                    <a:p>
                      <a:pPr algn="ctr">
                        <a:lnSpc>
                          <a:spcPct val="115000"/>
                        </a:lnSpc>
                        <a:spcAft>
                          <a:spcPts val="800"/>
                        </a:spcAft>
                        <a:buNone/>
                      </a:pPr>
                      <a:r>
                        <a:rPr lang="lv-LV" sz="1600" b="1"/>
                        <a:t>FV </a:t>
                      </a:r>
                    </a:p>
                  </a:txBody>
                  <a:tcPr marL="68580" marR="68580" marT="0" marB="0" anchor="ctr">
                    <a:solidFill>
                      <a:srgbClr val="92D050"/>
                    </a:solidFill>
                  </a:tcPr>
                </a:tc>
                <a:tc>
                  <a:txBody>
                    <a:bodyPr/>
                    <a:lstStyle/>
                    <a:p>
                      <a:pPr algn="ctr">
                        <a:lnSpc>
                          <a:spcPct val="115000"/>
                        </a:lnSpc>
                        <a:spcAft>
                          <a:spcPts val="800"/>
                        </a:spcAft>
                        <a:buNone/>
                      </a:pPr>
                      <a:r>
                        <a:rPr lang="lv-LV" sz="1600" b="1"/>
                        <a:t>FV</a:t>
                      </a:r>
                    </a:p>
                  </a:txBody>
                  <a:tcPr marL="68580" marR="68580" marT="0" marB="0" anchor="ctr">
                    <a:solidFill>
                      <a:srgbClr val="92D050"/>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tc>
                  <a:txBody>
                    <a:bodyPr/>
                    <a:lstStyle/>
                    <a:p>
                      <a:pPr algn="ctr">
                        <a:lnSpc>
                          <a:spcPct val="115000"/>
                        </a:lnSpc>
                        <a:spcAft>
                          <a:spcPts val="800"/>
                        </a:spcAft>
                        <a:buNone/>
                      </a:pPr>
                      <a:r>
                        <a:rPr lang="lv-LV" sz="1600" b="1"/>
                        <a:t>U1</a:t>
                      </a:r>
                    </a:p>
                  </a:txBody>
                  <a:tcPr marL="68580" marR="68580" marT="0" marB="0" anchor="ctr">
                    <a:solidFill>
                      <a:srgbClr val="FFFF00"/>
                    </a:solidFill>
                  </a:tcPr>
                </a:tc>
                <a:tc>
                  <a:txBody>
                    <a:bodyPr/>
                    <a:lstStyle/>
                    <a:p>
                      <a:pPr algn="ctr">
                        <a:lnSpc>
                          <a:spcPct val="115000"/>
                        </a:lnSpc>
                        <a:spcAft>
                          <a:spcPts val="800"/>
                        </a:spcAft>
                        <a:buNone/>
                      </a:pPr>
                      <a:r>
                        <a:rPr lang="lv-LV" sz="1600" b="1"/>
                        <a:t>U2</a:t>
                      </a:r>
                    </a:p>
                  </a:txBody>
                  <a:tcPr marL="68580" marR="68580" marT="0" marB="0" anchor="ctr">
                    <a:solidFill>
                      <a:srgbClr val="FF0000"/>
                    </a:solidFill>
                  </a:tcPr>
                </a:tc>
                <a:extLst>
                  <a:ext uri="{0D108BD9-81ED-4DB2-BD59-A6C34878D82A}">
                    <a16:rowId xmlns:a16="http://schemas.microsoft.com/office/drawing/2014/main" val="1614726181"/>
                  </a:ext>
                </a:extLst>
              </a:tr>
            </a:tbl>
          </a:graphicData>
        </a:graphic>
      </p:graphicFrame>
      <p:sp>
        <p:nvSpPr>
          <p:cNvPr id="2" name="TextBox 1">
            <a:extLst>
              <a:ext uri="{FF2B5EF4-FFF2-40B4-BE49-F238E27FC236}">
                <a16:creationId xmlns:a16="http://schemas.microsoft.com/office/drawing/2014/main" id="{3702997B-648B-2D7C-D5F3-6F48A2995259}"/>
              </a:ext>
            </a:extLst>
          </p:cNvPr>
          <p:cNvSpPr txBox="1"/>
          <p:nvPr/>
        </p:nvSpPr>
        <p:spPr>
          <a:xfrm>
            <a:off x="2571750" y="4457700"/>
            <a:ext cx="3727450" cy="1200329"/>
          </a:xfrm>
          <a:prstGeom prst="rect">
            <a:avLst/>
          </a:prstGeom>
          <a:noFill/>
        </p:spPr>
        <p:txBody>
          <a:bodyPr wrap="square" lIns="91440" tIns="45720" rIns="91440" bIns="45720" rtlCol="0" anchor="t">
            <a:spAutoFit/>
          </a:bodyPr>
          <a:lstStyle/>
          <a:p>
            <a:r>
              <a:rPr lang="lv-LV" b="1" dirty="0"/>
              <a:t>FV</a:t>
            </a:r>
            <a:r>
              <a:rPr lang="lv-LV"/>
              <a:t> – labvēlīgs</a:t>
            </a:r>
          </a:p>
          <a:p>
            <a:r>
              <a:rPr lang="lv-LV" b="1" dirty="0"/>
              <a:t>U1</a:t>
            </a:r>
            <a:r>
              <a:rPr lang="lv-LV"/>
              <a:t> – nelabvēlīgs-nepietiekošs</a:t>
            </a:r>
          </a:p>
          <a:p>
            <a:r>
              <a:rPr lang="lv-LV" b="1" dirty="0"/>
              <a:t>U2</a:t>
            </a:r>
            <a:r>
              <a:rPr lang="lv-LV"/>
              <a:t> – nelabvēlīgs-slikts </a:t>
            </a:r>
          </a:p>
          <a:p>
            <a:r>
              <a:rPr lang="lv-LV" b="1" dirty="0"/>
              <a:t>XX</a:t>
            </a:r>
            <a:r>
              <a:rPr lang="lv-LV"/>
              <a:t> – nezināms</a:t>
            </a:r>
          </a:p>
        </p:txBody>
      </p:sp>
    </p:spTree>
    <p:extLst>
      <p:ext uri="{BB962C8B-B14F-4D97-AF65-F5344CB8AC3E}">
        <p14:creationId xmlns:p14="http://schemas.microsoft.com/office/powerpoint/2010/main" val="2424188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0D44D-FC23-17B1-768E-8ECA84232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7B6FF-43BE-38B9-7290-7E2A0F12C6F4}"/>
              </a:ext>
            </a:extLst>
          </p:cNvPr>
          <p:cNvSpPr>
            <a:spLocks noGrp="1"/>
          </p:cNvSpPr>
          <p:nvPr>
            <p:ph type="title"/>
          </p:nvPr>
        </p:nvSpPr>
        <p:spPr/>
        <p:txBody>
          <a:bodyPr/>
          <a:lstStyle/>
          <a:p>
            <a:r>
              <a:rPr lang="lv-LV" dirty="0"/>
              <a:t>Jūras biotops – </a:t>
            </a:r>
            <a:br>
              <a:rPr lang="lv-LV" dirty="0"/>
            </a:br>
            <a:r>
              <a:rPr lang="lv-LV"/>
              <a:t>Akmeņu</a:t>
            </a:r>
            <a:r>
              <a:rPr lang="lv-LV" dirty="0"/>
              <a:t> sēkļi jūrā (1170)</a:t>
            </a:r>
          </a:p>
        </p:txBody>
      </p:sp>
      <p:sp>
        <p:nvSpPr>
          <p:cNvPr id="3" name="Teksta vietturis 2">
            <a:extLst>
              <a:ext uri="{FF2B5EF4-FFF2-40B4-BE49-F238E27FC236}">
                <a16:creationId xmlns:a16="http://schemas.microsoft.com/office/drawing/2014/main" id="{0FE7FF31-3CA3-CC18-FAF8-F5B9A4D74DA4}"/>
              </a:ext>
            </a:extLst>
          </p:cNvPr>
          <p:cNvSpPr>
            <a:spLocks noGrp="1"/>
          </p:cNvSpPr>
          <p:nvPr>
            <p:ph type="body" sz="quarter" idx="16"/>
          </p:nvPr>
        </p:nvSpPr>
        <p:spPr/>
        <p:txBody>
          <a:bodyPr/>
          <a:lstStyle/>
          <a:p>
            <a:r>
              <a:rPr lang="lv-LV">
                <a:solidFill>
                  <a:schemeClr val="bg1"/>
                </a:solidFill>
              </a:rPr>
              <a:t>FOTO: LIFE REEF</a:t>
            </a:r>
          </a:p>
        </p:txBody>
      </p:sp>
      <p:sp>
        <p:nvSpPr>
          <p:cNvPr id="8" name="TextBox 7">
            <a:extLst>
              <a:ext uri="{FF2B5EF4-FFF2-40B4-BE49-F238E27FC236}">
                <a16:creationId xmlns:a16="http://schemas.microsoft.com/office/drawing/2014/main" id="{D97555CF-62C6-272D-46C5-B4C1FE2F7A0F}"/>
              </a:ext>
            </a:extLst>
          </p:cNvPr>
          <p:cNvSpPr txBox="1"/>
          <p:nvPr/>
        </p:nvSpPr>
        <p:spPr>
          <a:xfrm>
            <a:off x="861525" y="1738193"/>
            <a:ext cx="8753688" cy="33527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0850" lvl="1" indent="-361950" defTabSz="761970" fontAlgn="base">
              <a:lnSpc>
                <a:spcPct val="90000"/>
              </a:lnSpc>
              <a:spcBef>
                <a:spcPts val="833"/>
              </a:spcBef>
              <a:spcAft>
                <a:spcPct val="0"/>
              </a:spcAft>
              <a:buSzPct val="125000"/>
              <a:buBlip>
                <a:blip r:embed="rId3"/>
              </a:buBlip>
              <a:defRPr/>
            </a:pPr>
            <a:r>
              <a:rPr lang="en-GB" sz="2400" b="1"/>
              <a:t>2019. gads – </a:t>
            </a:r>
            <a:r>
              <a:rPr lang="en-GB" sz="2400" b="1" err="1"/>
              <a:t>platība</a:t>
            </a:r>
            <a:r>
              <a:rPr lang="en-GB" sz="2400" b="1"/>
              <a:t> 984,49 km</a:t>
            </a:r>
            <a:r>
              <a:rPr lang="en-GB" sz="2400" b="1" baseline="30000"/>
              <a:t>2</a:t>
            </a:r>
          </a:p>
          <a:p>
            <a:pPr marL="742950" lvl="1" indent="-285750">
              <a:buFont typeface="Arial"/>
              <a:buChar char="•"/>
            </a:pPr>
            <a:r>
              <a:rPr lang="en-GB" err="1">
                <a:ea typeface="+mn-lt"/>
                <a:cs typeface="+mn-lt"/>
              </a:rPr>
              <a:t>bija</a:t>
            </a:r>
            <a:r>
              <a:rPr lang="en-GB">
                <a:ea typeface="+mn-lt"/>
                <a:cs typeface="+mn-lt"/>
              </a:rPr>
              <a:t> </a:t>
            </a:r>
            <a:r>
              <a:rPr lang="en-GB" err="1">
                <a:ea typeface="+mn-lt"/>
                <a:cs typeface="+mn-lt"/>
              </a:rPr>
              <a:t>iezīmēti</a:t>
            </a:r>
            <a:r>
              <a:rPr lang="en-GB">
                <a:ea typeface="+mn-lt"/>
                <a:cs typeface="+mn-lt"/>
              </a:rPr>
              <a:t> </a:t>
            </a:r>
            <a:r>
              <a:rPr lang="en-GB" err="1">
                <a:ea typeface="+mn-lt"/>
                <a:cs typeface="+mn-lt"/>
              </a:rPr>
              <a:t>vairāki</a:t>
            </a:r>
            <a:r>
              <a:rPr lang="en-GB">
                <a:ea typeface="+mn-lt"/>
                <a:cs typeface="+mn-lt"/>
              </a:rPr>
              <a:t> </a:t>
            </a:r>
            <a:r>
              <a:rPr lang="en-GB" err="1">
                <a:ea typeface="+mn-lt"/>
                <a:cs typeface="+mn-lt"/>
              </a:rPr>
              <a:t>joprojām</a:t>
            </a:r>
            <a:r>
              <a:rPr lang="en-GB">
                <a:ea typeface="+mn-lt"/>
                <a:cs typeface="+mn-lt"/>
              </a:rPr>
              <a:t> </a:t>
            </a:r>
            <a:r>
              <a:rPr lang="en-GB" err="1">
                <a:ea typeface="+mn-lt"/>
                <a:cs typeface="+mn-lt"/>
              </a:rPr>
              <a:t>neizpētīti</a:t>
            </a:r>
            <a:r>
              <a:rPr lang="en-GB">
                <a:ea typeface="+mn-lt"/>
                <a:cs typeface="+mn-lt"/>
              </a:rPr>
              <a:t> </a:t>
            </a:r>
            <a:r>
              <a:rPr lang="en-GB" err="1">
                <a:ea typeface="+mn-lt"/>
                <a:cs typeface="+mn-lt"/>
              </a:rPr>
              <a:t>apgabali</a:t>
            </a:r>
            <a:r>
              <a:rPr lang="en-GB">
                <a:ea typeface="+mn-lt"/>
                <a:cs typeface="+mn-lt"/>
              </a:rPr>
              <a:t>, it </a:t>
            </a:r>
            <a:r>
              <a:rPr lang="en-GB" err="1">
                <a:ea typeface="+mn-lt"/>
                <a:cs typeface="+mn-lt"/>
              </a:rPr>
              <a:t>sevišķi</a:t>
            </a:r>
            <a:r>
              <a:rPr lang="en-GB">
                <a:ea typeface="+mn-lt"/>
                <a:cs typeface="+mn-lt"/>
              </a:rPr>
              <a:t> </a:t>
            </a:r>
            <a:r>
              <a:rPr lang="en-GB" err="1">
                <a:ea typeface="+mn-lt"/>
                <a:cs typeface="+mn-lt"/>
              </a:rPr>
              <a:t>ekskluzīvās</a:t>
            </a:r>
            <a:r>
              <a:rPr lang="en-GB">
                <a:ea typeface="+mn-lt"/>
                <a:cs typeface="+mn-lt"/>
              </a:rPr>
              <a:t> </a:t>
            </a:r>
            <a:r>
              <a:rPr lang="en-GB" err="1">
                <a:ea typeface="+mn-lt"/>
                <a:cs typeface="+mn-lt"/>
              </a:rPr>
              <a:t>ekonomiskās</a:t>
            </a:r>
            <a:r>
              <a:rPr lang="en-GB">
                <a:ea typeface="+mn-lt"/>
                <a:cs typeface="+mn-lt"/>
              </a:rPr>
              <a:t> zonas (EEZ) </a:t>
            </a:r>
            <a:r>
              <a:rPr lang="en-GB" err="1">
                <a:ea typeface="+mn-lt"/>
                <a:cs typeface="+mn-lt"/>
              </a:rPr>
              <a:t>ūdeņos</a:t>
            </a:r>
            <a:r>
              <a:rPr lang="en-GB">
                <a:ea typeface="+mn-lt"/>
                <a:cs typeface="+mn-lt"/>
              </a:rPr>
              <a:t>.</a:t>
            </a:r>
            <a:endParaRPr lang="en-GB"/>
          </a:p>
          <a:p>
            <a:endParaRPr lang="en-GB"/>
          </a:p>
          <a:p>
            <a:pPr marL="450850" lvl="1" indent="-361950" defTabSz="761970" fontAlgn="base">
              <a:lnSpc>
                <a:spcPct val="90000"/>
              </a:lnSpc>
              <a:spcBef>
                <a:spcPts val="833"/>
              </a:spcBef>
              <a:spcAft>
                <a:spcPct val="0"/>
              </a:spcAft>
              <a:buSzPct val="125000"/>
              <a:buBlip>
                <a:blip r:embed="rId3"/>
              </a:buBlip>
              <a:defRPr/>
            </a:pPr>
            <a:r>
              <a:rPr lang="en-GB" sz="2400" b="1"/>
              <a:t>2026. gads – </a:t>
            </a:r>
            <a:r>
              <a:rPr lang="en-GB" sz="2400" b="1" err="1"/>
              <a:t>platība</a:t>
            </a:r>
            <a:r>
              <a:rPr lang="en-GB" sz="2400" b="1"/>
              <a:t> 1466,60 km</a:t>
            </a:r>
            <a:r>
              <a:rPr lang="en-GB" sz="2400" b="1" baseline="30000"/>
              <a:t>2</a:t>
            </a:r>
          </a:p>
          <a:p>
            <a:pPr marL="742950" lvl="1" indent="-285750">
              <a:buFont typeface="Arial"/>
              <a:buChar char="•"/>
            </a:pPr>
            <a:r>
              <a:rPr lang="en-GB"/>
              <a:t>50% </a:t>
            </a:r>
            <a:r>
              <a:rPr lang="en-GB" err="1"/>
              <a:t>platības</a:t>
            </a:r>
            <a:r>
              <a:rPr lang="en-GB"/>
              <a:t> </a:t>
            </a:r>
            <a:r>
              <a:rPr lang="en-GB" dirty="0" err="1"/>
              <a:t>šobrīd</a:t>
            </a:r>
            <a:r>
              <a:rPr lang="en-GB" dirty="0"/>
              <a:t> </a:t>
            </a:r>
            <a:r>
              <a:rPr lang="en-GB" err="1"/>
              <a:t>atrodas</a:t>
            </a:r>
            <a:r>
              <a:rPr lang="en-GB" dirty="0"/>
              <a:t> </a:t>
            </a:r>
            <a:r>
              <a:rPr lang="en-GB" dirty="0" err="1"/>
              <a:t>esošās</a:t>
            </a:r>
            <a:r>
              <a:rPr lang="en-GB"/>
              <a:t> </a:t>
            </a:r>
            <a:r>
              <a:rPr lang="en-GB" err="1"/>
              <a:t>aizsargājamās</a:t>
            </a:r>
            <a:r>
              <a:rPr lang="en-GB"/>
              <a:t> </a:t>
            </a:r>
            <a:r>
              <a:rPr lang="en-GB" err="1"/>
              <a:t>jūras</a:t>
            </a:r>
            <a:r>
              <a:rPr lang="en-GB"/>
              <a:t> </a:t>
            </a:r>
            <a:r>
              <a:rPr lang="en-GB" err="1"/>
              <a:t>teritorijās</a:t>
            </a:r>
            <a:r>
              <a:rPr lang="en-GB"/>
              <a:t>, un </a:t>
            </a:r>
            <a:r>
              <a:rPr lang="en-GB" err="1"/>
              <a:t>vēlams</a:t>
            </a:r>
            <a:r>
              <a:rPr lang="en-GB"/>
              <a:t>, ka </a:t>
            </a:r>
            <a:r>
              <a:rPr lang="en-GB" err="1"/>
              <a:t>šāda</a:t>
            </a:r>
            <a:r>
              <a:rPr lang="en-GB"/>
              <a:t> </a:t>
            </a:r>
            <a:r>
              <a:rPr lang="en-GB" err="1"/>
              <a:t>biotopa</a:t>
            </a:r>
            <a:r>
              <a:rPr lang="en-GB"/>
              <a:t> </a:t>
            </a:r>
            <a:r>
              <a:rPr lang="en-GB" err="1"/>
              <a:t>aizņemtā</a:t>
            </a:r>
            <a:r>
              <a:rPr lang="en-GB"/>
              <a:t> </a:t>
            </a:r>
            <a:r>
              <a:rPr lang="en-GB" err="1"/>
              <a:t>platība</a:t>
            </a:r>
            <a:r>
              <a:rPr lang="en-GB"/>
              <a:t> </a:t>
            </a:r>
            <a:r>
              <a:rPr lang="en-GB" err="1"/>
              <a:t>valstī</a:t>
            </a:r>
            <a:r>
              <a:rPr lang="en-GB"/>
              <a:t> </a:t>
            </a:r>
            <a:r>
              <a:rPr lang="en-GB" err="1"/>
              <a:t>kopumā</a:t>
            </a:r>
            <a:r>
              <a:rPr lang="en-GB"/>
              <a:t> </a:t>
            </a:r>
            <a:r>
              <a:rPr lang="en-GB" err="1"/>
              <a:t>saglabājas</a:t>
            </a:r>
            <a:r>
              <a:rPr lang="en-GB"/>
              <a:t> </a:t>
            </a:r>
            <a:r>
              <a:rPr lang="en-GB" err="1"/>
              <a:t>arī</a:t>
            </a:r>
            <a:r>
              <a:rPr lang="en-GB"/>
              <a:t> </a:t>
            </a:r>
            <a:r>
              <a:rPr lang="en-GB" err="1"/>
              <a:t>turpmāk</a:t>
            </a:r>
            <a:endParaRPr lang="en-GB"/>
          </a:p>
          <a:p>
            <a:endParaRPr lang="en-GB"/>
          </a:p>
          <a:p>
            <a:r>
              <a:rPr lang="en-GB" i="1" dirty="0"/>
              <a:t>Lai </a:t>
            </a:r>
            <a:r>
              <a:rPr lang="en-GB" i="1" err="1"/>
              <a:t>uzlabotu</a:t>
            </a:r>
            <a:r>
              <a:rPr lang="en-GB" i="1" dirty="0"/>
              <a:t> </a:t>
            </a:r>
            <a:r>
              <a:rPr lang="en-GB" i="1" err="1"/>
              <a:t>aizsardzības</a:t>
            </a:r>
            <a:r>
              <a:rPr lang="en-GB" i="1" dirty="0"/>
              <a:t> </a:t>
            </a:r>
            <a:r>
              <a:rPr lang="en-GB" i="1" err="1"/>
              <a:t>stāvokļa</a:t>
            </a:r>
            <a:r>
              <a:rPr lang="en-GB" i="1" dirty="0"/>
              <a:t> </a:t>
            </a:r>
            <a:r>
              <a:rPr lang="en-GB" i="1" err="1"/>
              <a:t>vērtējumu</a:t>
            </a:r>
            <a:r>
              <a:rPr lang="en-GB" i="1" dirty="0"/>
              <a:t>, </a:t>
            </a:r>
            <a:r>
              <a:rPr lang="en-GB" i="1" err="1"/>
              <a:t>nepieciešams</a:t>
            </a:r>
            <a:r>
              <a:rPr lang="en-GB" i="1" dirty="0"/>
              <a:t> </a:t>
            </a:r>
            <a:r>
              <a:rPr lang="en-GB" i="1" err="1"/>
              <a:t>pārskatīt</a:t>
            </a:r>
            <a:r>
              <a:rPr lang="en-GB" i="1" dirty="0"/>
              <a:t> </a:t>
            </a:r>
            <a:r>
              <a:rPr lang="en-GB" i="1" err="1"/>
              <a:t>aizsargājamo</a:t>
            </a:r>
            <a:r>
              <a:rPr lang="en-GB" i="1" dirty="0"/>
              <a:t> </a:t>
            </a:r>
            <a:r>
              <a:rPr lang="en-GB" i="1" err="1"/>
              <a:t>jūras</a:t>
            </a:r>
            <a:r>
              <a:rPr lang="en-GB" i="1" dirty="0"/>
              <a:t> </a:t>
            </a:r>
            <a:r>
              <a:rPr lang="en-GB" i="1" err="1"/>
              <a:t>teritoriju</a:t>
            </a:r>
            <a:r>
              <a:rPr lang="en-GB" i="1" dirty="0"/>
              <a:t> </a:t>
            </a:r>
            <a:r>
              <a:rPr lang="en-GB" i="1" err="1"/>
              <a:t>robežas</a:t>
            </a:r>
            <a:r>
              <a:rPr lang="en-GB" i="1" dirty="0"/>
              <a:t>, </a:t>
            </a:r>
            <a:r>
              <a:rPr lang="en-GB" i="1" err="1"/>
              <a:t>kā</a:t>
            </a:r>
            <a:r>
              <a:rPr lang="en-GB" i="1" dirty="0"/>
              <a:t> </a:t>
            </a:r>
            <a:r>
              <a:rPr lang="en-GB" i="1" err="1"/>
              <a:t>arī</a:t>
            </a:r>
            <a:r>
              <a:rPr lang="en-GB" i="1" dirty="0"/>
              <a:t> </a:t>
            </a:r>
            <a:r>
              <a:rPr lang="en-GB" i="1" err="1"/>
              <a:t>noteikt</a:t>
            </a:r>
            <a:r>
              <a:rPr lang="en-GB" i="1" dirty="0"/>
              <a:t> </a:t>
            </a:r>
            <a:r>
              <a:rPr lang="en-GB" i="1" err="1"/>
              <a:t>jaunas</a:t>
            </a:r>
            <a:r>
              <a:rPr lang="en-GB" i="1" dirty="0"/>
              <a:t> </a:t>
            </a:r>
            <a:r>
              <a:rPr lang="en-GB" i="1" err="1"/>
              <a:t>teritorijas</a:t>
            </a:r>
            <a:r>
              <a:rPr lang="en-GB" i="1" dirty="0"/>
              <a:t> </a:t>
            </a:r>
            <a:r>
              <a:rPr lang="en-GB" i="1" err="1"/>
              <a:t>vietās</a:t>
            </a:r>
            <a:r>
              <a:rPr lang="en-GB" i="1" dirty="0"/>
              <a:t>, </a:t>
            </a:r>
            <a:r>
              <a:rPr lang="en-GB" i="1" err="1"/>
              <a:t>kur</a:t>
            </a:r>
            <a:r>
              <a:rPr lang="en-GB" i="1" dirty="0"/>
              <a:t> </a:t>
            </a:r>
            <a:r>
              <a:rPr lang="en-GB" i="1" err="1"/>
              <a:t>koncentrējas</a:t>
            </a:r>
            <a:r>
              <a:rPr lang="en-GB" i="1" dirty="0"/>
              <a:t> </a:t>
            </a:r>
            <a:r>
              <a:rPr lang="en-GB" i="1" err="1"/>
              <a:t>biotopa</a:t>
            </a:r>
            <a:r>
              <a:rPr lang="en-GB" i="1" dirty="0"/>
              <a:t> </a:t>
            </a:r>
            <a:r>
              <a:rPr lang="en-GB" i="1" err="1"/>
              <a:t>platības</a:t>
            </a:r>
            <a:r>
              <a:rPr lang="en-GB" i="1" dirty="0"/>
              <a:t>.</a:t>
            </a:r>
          </a:p>
        </p:txBody>
      </p:sp>
    </p:spTree>
    <p:extLst>
      <p:ext uri="{BB962C8B-B14F-4D97-AF65-F5344CB8AC3E}">
        <p14:creationId xmlns:p14="http://schemas.microsoft.com/office/powerpoint/2010/main" val="275539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atura vietturis 6" descr="Attēls, kurā ir zīdītājs, Jūras zīdītājs, Plankumainais ronis, ronis&#10;&#10;Mākslīgā intelekta ģenerēts saturs var būt nepareizs.">
            <a:extLst>
              <a:ext uri="{FF2B5EF4-FFF2-40B4-BE49-F238E27FC236}">
                <a16:creationId xmlns:a16="http://schemas.microsoft.com/office/drawing/2014/main" id="{2A5130BB-B88E-159B-6F56-93ED94147109}"/>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2361" y="15875"/>
            <a:ext cx="3695740" cy="5699125"/>
          </a:xfrm>
        </p:spPr>
      </p:pic>
      <p:sp>
        <p:nvSpPr>
          <p:cNvPr id="3" name="Content Placeholder 2">
            <a:extLst>
              <a:ext uri="{FF2B5EF4-FFF2-40B4-BE49-F238E27FC236}">
                <a16:creationId xmlns:a16="http://schemas.microsoft.com/office/drawing/2014/main" id="{E992736A-6D3B-98D1-224A-15BBE0F2E128}"/>
              </a:ext>
            </a:extLst>
          </p:cNvPr>
          <p:cNvSpPr>
            <a:spLocks noGrp="1"/>
          </p:cNvSpPr>
          <p:nvPr>
            <p:ph sz="quarter" idx="17"/>
          </p:nvPr>
        </p:nvSpPr>
        <p:spPr/>
        <p:txBody>
          <a:bodyPr vert="horz" lIns="91440" tIns="45720" rIns="91440" bIns="45720" rtlCol="0" anchor="t">
            <a:normAutofit fontScale="70000" lnSpcReduction="20000"/>
          </a:bodyPr>
          <a:lstStyle/>
          <a:p>
            <a:pPr marL="450850" lvl="1" indent="-361950" fontAlgn="base">
              <a:lnSpc>
                <a:spcPct val="100000"/>
              </a:lnSpc>
              <a:spcBef>
                <a:spcPts val="833"/>
              </a:spcBef>
              <a:spcAft>
                <a:spcPct val="0"/>
              </a:spcAft>
              <a:buSzPct val="125000"/>
              <a:buBlip>
                <a:blip r:embed="rId4"/>
              </a:buBlip>
              <a:defRPr/>
            </a:pPr>
            <a:r>
              <a:rPr lang="lv-LV" b="1" err="1"/>
              <a:t>Cūkdelfīns</a:t>
            </a:r>
            <a:r>
              <a:rPr lang="lv-LV"/>
              <a:t> </a:t>
            </a:r>
          </a:p>
          <a:p>
            <a:pPr marL="570865" lvl="1" indent="-189865"/>
            <a:r>
              <a:rPr lang="lv-LV" b="1" dirty="0"/>
              <a:t>nav datu, nav vērtējuma</a:t>
            </a:r>
            <a:r>
              <a:rPr lang="lv-LV"/>
              <a:t>. </a:t>
            </a:r>
            <a:endParaRPr lang="lv-LV" dirty="0"/>
          </a:p>
          <a:p>
            <a:pPr marL="381000" lvl="1" indent="0">
              <a:buNone/>
            </a:pPr>
            <a:r>
              <a:rPr lang="lv-LV"/>
              <a:t>Atbilstoši Sarkanās grāmatas vērtējumam kritiski apdraudēta suga</a:t>
            </a:r>
          </a:p>
          <a:p>
            <a:pPr marL="450850" lvl="1" indent="-361950" fontAlgn="base">
              <a:lnSpc>
                <a:spcPct val="100000"/>
              </a:lnSpc>
              <a:spcBef>
                <a:spcPts val="833"/>
              </a:spcBef>
              <a:spcAft>
                <a:spcPct val="0"/>
              </a:spcAft>
              <a:buSzPct val="125000"/>
              <a:buBlip>
                <a:blip r:embed="rId4"/>
              </a:buBlip>
              <a:defRPr/>
            </a:pPr>
            <a:r>
              <a:rPr lang="lv-LV" b="1"/>
              <a:t>Baltijas pogainais ronis </a:t>
            </a:r>
          </a:p>
          <a:p>
            <a:pPr marL="570865" lvl="1" indent="-189865"/>
            <a:r>
              <a:rPr lang="lv-LV" b="1" dirty="0"/>
              <a:t>aizsardzības stāvoklis – nelabvēlīgs-slikts. </a:t>
            </a:r>
          </a:p>
          <a:p>
            <a:pPr marL="381000" lvl="1" indent="0">
              <a:buNone/>
            </a:pPr>
            <a:r>
              <a:rPr lang="lv-LV"/>
              <a:t>Atbilstoši Sarkanās grāmatas  vērtējumam stipri apdraudēta suga. Kopēja Baltijas jūras populācija, Latvijā skaita vērtējums korelē ar Baltijas jūras kopējo populāciju, kas klimata pārmaiņu dēļ samazinās</a:t>
            </a:r>
          </a:p>
          <a:p>
            <a:pPr marL="450850" lvl="1" indent="-361950" fontAlgn="base">
              <a:lnSpc>
                <a:spcPct val="110000"/>
              </a:lnSpc>
              <a:spcBef>
                <a:spcPts val="833"/>
              </a:spcBef>
              <a:spcAft>
                <a:spcPct val="0"/>
              </a:spcAft>
              <a:buSzPct val="125000"/>
              <a:buBlip>
                <a:blip r:embed="rId4"/>
              </a:buBlip>
              <a:defRPr/>
            </a:pPr>
            <a:r>
              <a:rPr lang="lv-LV" b="1"/>
              <a:t>Pelēkais ronis</a:t>
            </a:r>
          </a:p>
          <a:p>
            <a:pPr marL="570865" lvl="1" indent="-189865"/>
            <a:r>
              <a:rPr lang="lv-LV" b="1" dirty="0"/>
              <a:t>labvēlīgs aizsardzības stāvoklis.</a:t>
            </a:r>
            <a:r>
              <a:rPr lang="lv-LV"/>
              <a:t> </a:t>
            </a:r>
            <a:endParaRPr lang="lv-LV" dirty="0"/>
          </a:p>
          <a:p>
            <a:pPr marL="381000" lvl="1" indent="0">
              <a:buNone/>
            </a:pPr>
            <a:r>
              <a:rPr lang="lv-LV"/>
              <a:t>Latvijas piekrastes ūdeņos tie ir daļa no kopējās Baltijas jūras populācijas, kurā uzskaitīti 30300 īpatņi. Latvijas teritoriālajos ūdeņos sastopamās pelēko roņu pasugas </a:t>
            </a:r>
            <a:r>
              <a:rPr lang="lv-LV" err="1"/>
              <a:t>Halichoerus</a:t>
            </a:r>
            <a:r>
              <a:rPr lang="lv-LV"/>
              <a:t> </a:t>
            </a:r>
            <a:r>
              <a:rPr lang="lv-LV" err="1"/>
              <a:t>grypus</a:t>
            </a:r>
            <a:r>
              <a:rPr lang="lv-LV"/>
              <a:t> </a:t>
            </a:r>
            <a:r>
              <a:rPr lang="lv-LV" err="1"/>
              <a:t>grypus</a:t>
            </a:r>
            <a:r>
              <a:rPr lang="lv-LV"/>
              <a:t> Rīgas jūras līča akvatorijā mītošā </a:t>
            </a:r>
            <a:r>
              <a:rPr lang="lv-LV" err="1"/>
              <a:t>apakšpopulācija</a:t>
            </a:r>
            <a:r>
              <a:rPr lang="lv-LV"/>
              <a:t> (kopīga Igaunijai un Latvijai) novērtēta kā droša un pieaugoša </a:t>
            </a:r>
          </a:p>
        </p:txBody>
      </p:sp>
      <p:sp>
        <p:nvSpPr>
          <p:cNvPr id="2" name="Title 1">
            <a:extLst>
              <a:ext uri="{FF2B5EF4-FFF2-40B4-BE49-F238E27FC236}">
                <a16:creationId xmlns:a16="http://schemas.microsoft.com/office/drawing/2014/main" id="{DE0C15C4-2511-E5D9-DE66-3F67CC9F02C3}"/>
              </a:ext>
            </a:extLst>
          </p:cNvPr>
          <p:cNvSpPr>
            <a:spLocks noGrp="1"/>
          </p:cNvSpPr>
          <p:nvPr>
            <p:ph type="title"/>
          </p:nvPr>
        </p:nvSpPr>
        <p:spPr/>
        <p:txBody>
          <a:bodyPr/>
          <a:lstStyle/>
          <a:p>
            <a:r>
              <a:rPr lang="lv-LV"/>
              <a:t>Zīdītāji</a:t>
            </a:r>
          </a:p>
        </p:txBody>
      </p:sp>
      <p:sp>
        <p:nvSpPr>
          <p:cNvPr id="4" name="Teksta vietturis 3">
            <a:extLst>
              <a:ext uri="{FF2B5EF4-FFF2-40B4-BE49-F238E27FC236}">
                <a16:creationId xmlns:a16="http://schemas.microsoft.com/office/drawing/2014/main" id="{E1267332-E5ED-138E-B68A-54B72BE46255}"/>
              </a:ext>
            </a:extLst>
          </p:cNvPr>
          <p:cNvSpPr>
            <a:spLocks noGrp="1"/>
          </p:cNvSpPr>
          <p:nvPr>
            <p:ph type="body" sz="quarter" idx="16"/>
          </p:nvPr>
        </p:nvSpPr>
        <p:spPr/>
        <p:txBody>
          <a:bodyPr/>
          <a:lstStyle/>
          <a:p>
            <a:r>
              <a:rPr lang="lv-LV">
                <a:solidFill>
                  <a:schemeClr val="bg1"/>
                </a:solidFill>
              </a:rPr>
              <a:t>Baltijas pogainais ronis. FOTO: Elīna Gulbe</a:t>
            </a:r>
          </a:p>
        </p:txBody>
      </p:sp>
    </p:spTree>
    <p:extLst>
      <p:ext uri="{BB962C8B-B14F-4D97-AF65-F5344CB8AC3E}">
        <p14:creationId xmlns:p14="http://schemas.microsoft.com/office/powerpoint/2010/main" val="1731979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30F4-1867-5D53-8C21-D2C54F99ED22}"/>
            </a:ext>
          </a:extLst>
        </p:cNvPr>
        <p:cNvGrpSpPr/>
        <p:nvPr/>
      </p:nvGrpSpPr>
      <p:grpSpPr>
        <a:xfrm>
          <a:off x="0" y="0"/>
          <a:ext cx="0" cy="0"/>
          <a:chOff x="0" y="0"/>
          <a:chExt cx="0" cy="0"/>
        </a:xfrm>
      </p:grpSpPr>
      <p:pic>
        <p:nvPicPr>
          <p:cNvPr id="17" name="Satura vietturis 16" descr="Attēls, kurā ir putns, ūdensputns, gārgale, ārpus telpām&#10;&#10;Mākslīgā intelekta ģenerēts saturs var būt nepareizs.">
            <a:extLst>
              <a:ext uri="{FF2B5EF4-FFF2-40B4-BE49-F238E27FC236}">
                <a16:creationId xmlns:a16="http://schemas.microsoft.com/office/drawing/2014/main" id="{144BECB1-7085-CA1E-CB8B-B548D2342FAE}"/>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3715" y="15875"/>
            <a:ext cx="3693033" cy="5699125"/>
          </a:xfrm>
          <a:prstGeom prst="rect">
            <a:avLst/>
          </a:prstGeom>
        </p:spPr>
      </p:pic>
      <p:sp>
        <p:nvSpPr>
          <p:cNvPr id="3" name="Content Placeholder 2">
            <a:extLst>
              <a:ext uri="{FF2B5EF4-FFF2-40B4-BE49-F238E27FC236}">
                <a16:creationId xmlns:a16="http://schemas.microsoft.com/office/drawing/2014/main" id="{53526F34-4BCD-4DE4-085B-D655F5BB38B5}"/>
              </a:ext>
            </a:extLst>
          </p:cNvPr>
          <p:cNvSpPr>
            <a:spLocks noGrp="1"/>
          </p:cNvSpPr>
          <p:nvPr>
            <p:ph sz="quarter" idx="17"/>
          </p:nvPr>
        </p:nvSpPr>
        <p:spPr>
          <a:xfrm>
            <a:off x="3698102" y="1242388"/>
            <a:ext cx="6165746" cy="4101138"/>
          </a:xfrm>
        </p:spPr>
        <p:txBody>
          <a:bodyPr>
            <a:noAutofit/>
          </a:bodyPr>
          <a:lstStyle/>
          <a:p>
            <a:pPr marL="88900" lvl="1" indent="0" fontAlgn="base">
              <a:lnSpc>
                <a:spcPct val="100000"/>
              </a:lnSpc>
              <a:spcBef>
                <a:spcPts val="833"/>
              </a:spcBef>
              <a:spcAft>
                <a:spcPct val="0"/>
              </a:spcAft>
              <a:buSzPct val="125000"/>
              <a:buNone/>
              <a:defRPr/>
            </a:pPr>
            <a:r>
              <a:rPr lang="lv-LV" sz="1400" dirty="0"/>
              <a:t>Latvijai piekritīgie Baltijas jūras ūdeņi ir kritiski svarīga vide vismaz 50 putnu sugām dažādās dzīves situācijās – atpūtai migrācijas laikā, ziemošanai un </a:t>
            </a:r>
            <a:r>
              <a:rPr lang="lv-LV" sz="1400" dirty="0" err="1"/>
              <a:t>pēcligzdošanas</a:t>
            </a:r>
            <a:r>
              <a:rPr lang="lv-LV" sz="1400" dirty="0"/>
              <a:t> periodā</a:t>
            </a:r>
          </a:p>
          <a:p>
            <a:pPr marL="266700" lvl="1" indent="-177800" fontAlgn="base">
              <a:lnSpc>
                <a:spcPct val="100000"/>
              </a:lnSpc>
              <a:spcBef>
                <a:spcPts val="833"/>
              </a:spcBef>
              <a:spcAft>
                <a:spcPct val="0"/>
              </a:spcAft>
              <a:buSzPct val="125000"/>
              <a:buBlip>
                <a:blip r:embed="rId4"/>
              </a:buBlip>
              <a:defRPr/>
            </a:pPr>
            <a:r>
              <a:rPr lang="lv-LV" sz="1400" dirty="0"/>
              <a:t>Nozīmīgākās sugas </a:t>
            </a:r>
          </a:p>
          <a:p>
            <a:pPr marL="446088" lvl="3" indent="-87313" fontAlgn="base">
              <a:lnSpc>
                <a:spcPct val="100000"/>
              </a:lnSpc>
              <a:spcBef>
                <a:spcPts val="0"/>
              </a:spcBef>
              <a:spcAft>
                <a:spcPct val="0"/>
              </a:spcAft>
              <a:buSzPct val="125000"/>
              <a:defRPr/>
            </a:pPr>
            <a:r>
              <a:rPr lang="lv-LV" sz="1200" dirty="0" err="1"/>
              <a:t>kākauļi</a:t>
            </a:r>
            <a:r>
              <a:rPr lang="lv-LV" sz="1200" dirty="0"/>
              <a:t>, </a:t>
            </a:r>
          </a:p>
          <a:p>
            <a:pPr marL="446088" lvl="3" indent="-87313" fontAlgn="base">
              <a:lnSpc>
                <a:spcPct val="100000"/>
              </a:lnSpc>
              <a:spcBef>
                <a:spcPts val="0"/>
              </a:spcBef>
              <a:spcAft>
                <a:spcPct val="0"/>
              </a:spcAft>
              <a:buSzPct val="125000"/>
              <a:defRPr/>
            </a:pPr>
            <a:r>
              <a:rPr lang="lv-LV" sz="1200" dirty="0" err="1"/>
              <a:t>tumšpīles</a:t>
            </a:r>
            <a:r>
              <a:rPr lang="lv-LV" sz="1200" dirty="0"/>
              <a:t>, </a:t>
            </a:r>
          </a:p>
          <a:p>
            <a:pPr marL="446088" lvl="3" indent="-87313" fontAlgn="base">
              <a:lnSpc>
                <a:spcPct val="100000"/>
              </a:lnSpc>
              <a:spcBef>
                <a:spcPts val="0"/>
              </a:spcBef>
              <a:spcAft>
                <a:spcPct val="0"/>
              </a:spcAft>
              <a:buSzPct val="125000"/>
              <a:defRPr/>
            </a:pPr>
            <a:r>
              <a:rPr lang="lv-LV" sz="1200" dirty="0"/>
              <a:t>gaigalas, </a:t>
            </a:r>
          </a:p>
          <a:p>
            <a:pPr marL="446088" lvl="3" indent="-87313" fontAlgn="base">
              <a:lnSpc>
                <a:spcPct val="100000"/>
              </a:lnSpc>
              <a:spcBef>
                <a:spcPts val="0"/>
              </a:spcBef>
              <a:spcAft>
                <a:spcPct val="0"/>
              </a:spcAft>
              <a:buSzPct val="125000"/>
              <a:defRPr/>
            </a:pPr>
            <a:r>
              <a:rPr lang="lv-LV" sz="1200" dirty="0"/>
              <a:t>mazie ķīri </a:t>
            </a:r>
          </a:p>
          <a:p>
            <a:pPr marL="446088" lvl="3" indent="-87313" fontAlgn="base">
              <a:lnSpc>
                <a:spcPct val="100000"/>
              </a:lnSpc>
              <a:spcBef>
                <a:spcPts val="0"/>
              </a:spcBef>
              <a:spcAft>
                <a:spcPct val="0"/>
              </a:spcAft>
              <a:buSzPct val="125000"/>
              <a:defRPr/>
            </a:pPr>
            <a:r>
              <a:rPr lang="lv-LV" sz="1200" dirty="0"/>
              <a:t>gārgales.</a:t>
            </a:r>
          </a:p>
          <a:p>
            <a:pPr marL="266700" lvl="1" indent="-177800" fontAlgn="base">
              <a:lnSpc>
                <a:spcPct val="100000"/>
              </a:lnSpc>
              <a:spcBef>
                <a:spcPts val="833"/>
              </a:spcBef>
              <a:spcAft>
                <a:spcPct val="0"/>
              </a:spcAft>
              <a:buSzPct val="125000"/>
              <a:buBlip>
                <a:blip r:embed="rId4"/>
              </a:buBlip>
              <a:defRPr/>
            </a:pPr>
            <a:r>
              <a:rPr lang="lv-LV" sz="1400" dirty="0"/>
              <a:t>Populāciju dinamika ziemotājiem (kopš 2012. gada):</a:t>
            </a:r>
          </a:p>
          <a:p>
            <a:pPr marL="446088" lvl="3" indent="-87313" fontAlgn="base">
              <a:lnSpc>
                <a:spcPct val="100000"/>
              </a:lnSpc>
              <a:spcBef>
                <a:spcPts val="0"/>
              </a:spcBef>
              <a:spcAft>
                <a:spcPct val="0"/>
              </a:spcAft>
              <a:buSzPct val="125000"/>
              <a:defRPr/>
            </a:pPr>
            <a:r>
              <a:rPr lang="lv-LV" sz="1200" dirty="0"/>
              <a:t>Pieaugums: 13 sugām.</a:t>
            </a:r>
          </a:p>
          <a:p>
            <a:pPr marL="446088" lvl="3" indent="-87313" fontAlgn="base">
              <a:lnSpc>
                <a:spcPct val="100000"/>
              </a:lnSpc>
              <a:spcBef>
                <a:spcPts val="0"/>
              </a:spcBef>
              <a:spcAft>
                <a:spcPct val="0"/>
              </a:spcAft>
              <a:buSzPct val="125000"/>
              <a:defRPr/>
            </a:pPr>
            <a:r>
              <a:rPr lang="lv-LV" sz="1200" dirty="0"/>
              <a:t>Neskaidra tendence: 10 sugām.</a:t>
            </a:r>
          </a:p>
          <a:p>
            <a:pPr marL="446088" lvl="3" indent="-87313" fontAlgn="base">
              <a:lnSpc>
                <a:spcPct val="100000"/>
              </a:lnSpc>
              <a:spcBef>
                <a:spcPts val="0"/>
              </a:spcBef>
              <a:spcAft>
                <a:spcPct val="0"/>
              </a:spcAft>
              <a:buSzPct val="125000"/>
              <a:defRPr/>
            </a:pPr>
            <a:r>
              <a:rPr lang="lv-LV" sz="1200" dirty="0"/>
              <a:t>Negatīvas tendences: 6 sugām. </a:t>
            </a:r>
          </a:p>
          <a:p>
            <a:pPr marL="266700" lvl="1" indent="-177800" fontAlgn="base">
              <a:lnSpc>
                <a:spcPct val="100000"/>
              </a:lnSpc>
              <a:spcBef>
                <a:spcPts val="833"/>
              </a:spcBef>
              <a:spcAft>
                <a:spcPct val="0"/>
              </a:spcAft>
              <a:buSzPct val="125000"/>
              <a:buBlip>
                <a:blip r:embed="rId4"/>
              </a:buBlip>
              <a:defRPr/>
            </a:pPr>
            <a:r>
              <a:rPr lang="lv-LV" sz="1400" dirty="0"/>
              <a:t>Ietekmējošie vides apstākļi: </a:t>
            </a:r>
          </a:p>
          <a:p>
            <a:pPr marL="446088" lvl="3" indent="-87313" fontAlgn="base">
              <a:lnSpc>
                <a:spcPct val="100000"/>
              </a:lnSpc>
              <a:spcBef>
                <a:spcPts val="0"/>
              </a:spcBef>
              <a:spcAft>
                <a:spcPct val="0"/>
              </a:spcAft>
              <a:buSzPct val="125000"/>
              <a:defRPr/>
            </a:pPr>
            <a:r>
              <a:rPr lang="lv-LV" sz="1200" b="1" dirty="0"/>
              <a:t>Klimata pārmaiņas</a:t>
            </a:r>
            <a:r>
              <a:rPr lang="lv-LV" sz="1200" dirty="0"/>
              <a:t>: Galvenais dzinējspēks, kas maina ierastos areālus.</a:t>
            </a:r>
          </a:p>
          <a:p>
            <a:pPr marL="446088" lvl="3" indent="-87313" fontAlgn="base">
              <a:lnSpc>
                <a:spcPct val="100000"/>
              </a:lnSpc>
              <a:spcBef>
                <a:spcPts val="0"/>
              </a:spcBef>
              <a:spcAft>
                <a:spcPct val="0"/>
              </a:spcAft>
              <a:buSzPct val="125000"/>
              <a:defRPr/>
            </a:pPr>
            <a:r>
              <a:rPr lang="lv-LV" sz="1200" b="1" dirty="0"/>
              <a:t>Mainīgie parametri</a:t>
            </a:r>
            <a:r>
              <a:rPr lang="lv-LV" sz="1200" dirty="0"/>
              <a:t>: Jūras temperatūras svārstības un barības pieejamība tieši ietekmē ziemošanas vietu izvēli.</a:t>
            </a:r>
          </a:p>
        </p:txBody>
      </p:sp>
      <p:sp>
        <p:nvSpPr>
          <p:cNvPr id="2" name="Title 1">
            <a:extLst>
              <a:ext uri="{FF2B5EF4-FFF2-40B4-BE49-F238E27FC236}">
                <a16:creationId xmlns:a16="http://schemas.microsoft.com/office/drawing/2014/main" id="{DE9E95CD-357A-D5B0-4939-E98457FC2383}"/>
              </a:ext>
            </a:extLst>
          </p:cNvPr>
          <p:cNvSpPr>
            <a:spLocks noGrp="1"/>
          </p:cNvSpPr>
          <p:nvPr>
            <p:ph type="title"/>
          </p:nvPr>
        </p:nvSpPr>
        <p:spPr/>
        <p:txBody>
          <a:bodyPr anchor="ctr">
            <a:normAutofit/>
          </a:bodyPr>
          <a:lstStyle/>
          <a:p>
            <a:r>
              <a:rPr lang="lv-LV"/>
              <a:t>Putnu populācijas</a:t>
            </a:r>
          </a:p>
        </p:txBody>
      </p:sp>
      <p:sp>
        <p:nvSpPr>
          <p:cNvPr id="6" name="Teksta vietturis 5">
            <a:extLst>
              <a:ext uri="{FF2B5EF4-FFF2-40B4-BE49-F238E27FC236}">
                <a16:creationId xmlns:a16="http://schemas.microsoft.com/office/drawing/2014/main" id="{3CE4C5F2-949A-8AAA-FC7D-8C40578829E5}"/>
              </a:ext>
            </a:extLst>
          </p:cNvPr>
          <p:cNvSpPr>
            <a:spLocks noGrp="1"/>
          </p:cNvSpPr>
          <p:nvPr>
            <p:ph type="body" sz="quarter" idx="16"/>
          </p:nvPr>
        </p:nvSpPr>
        <p:spPr/>
        <p:txBody>
          <a:bodyPr/>
          <a:lstStyle/>
          <a:p>
            <a:r>
              <a:rPr lang="lv-LV" dirty="0" err="1"/>
              <a:t>Melnkakla</a:t>
            </a:r>
            <a:r>
              <a:rPr lang="lv-LV" dirty="0"/>
              <a:t> gārgale. Foto:  Andris Soms</a:t>
            </a:r>
          </a:p>
        </p:txBody>
      </p:sp>
    </p:spTree>
    <p:extLst>
      <p:ext uri="{BB962C8B-B14F-4D97-AF65-F5344CB8AC3E}">
        <p14:creationId xmlns:p14="http://schemas.microsoft.com/office/powerpoint/2010/main" val="1616190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irsraksts 2">
            <a:extLst>
              <a:ext uri="{FF2B5EF4-FFF2-40B4-BE49-F238E27FC236}">
                <a16:creationId xmlns:a16="http://schemas.microsoft.com/office/drawing/2014/main" id="{76DC0FCE-0F50-37AA-2317-66F5E85EC157}"/>
              </a:ext>
            </a:extLst>
          </p:cNvPr>
          <p:cNvSpPr>
            <a:spLocks noGrp="1"/>
          </p:cNvSpPr>
          <p:nvPr>
            <p:ph type="title"/>
          </p:nvPr>
        </p:nvSpPr>
        <p:spPr/>
        <p:txBody>
          <a:bodyPr/>
          <a:lstStyle/>
          <a:p>
            <a:r>
              <a:rPr lang="lv-LV" dirty="0"/>
              <a:t>Putnu populācijas</a:t>
            </a:r>
          </a:p>
        </p:txBody>
      </p:sp>
      <p:sp>
        <p:nvSpPr>
          <p:cNvPr id="4" name="Teksta vietturis 3">
            <a:extLst>
              <a:ext uri="{FF2B5EF4-FFF2-40B4-BE49-F238E27FC236}">
                <a16:creationId xmlns:a16="http://schemas.microsoft.com/office/drawing/2014/main" id="{2AF7ED39-51DB-6ED9-DE77-16ADAC99B16E}"/>
              </a:ext>
            </a:extLst>
          </p:cNvPr>
          <p:cNvSpPr>
            <a:spLocks noGrp="1"/>
          </p:cNvSpPr>
          <p:nvPr>
            <p:ph type="body" sz="quarter" idx="17"/>
          </p:nvPr>
        </p:nvSpPr>
        <p:spPr/>
        <p:txBody>
          <a:bodyPr/>
          <a:lstStyle/>
          <a:p>
            <a:endParaRPr lang="lv-LV"/>
          </a:p>
        </p:txBody>
      </p:sp>
      <p:sp>
        <p:nvSpPr>
          <p:cNvPr id="5" name="Satura vietturis 4">
            <a:extLst>
              <a:ext uri="{FF2B5EF4-FFF2-40B4-BE49-F238E27FC236}">
                <a16:creationId xmlns:a16="http://schemas.microsoft.com/office/drawing/2014/main" id="{2A801A21-C2B0-07FC-8684-FF227F43169F}"/>
              </a:ext>
            </a:extLst>
          </p:cNvPr>
          <p:cNvSpPr>
            <a:spLocks noGrp="1"/>
          </p:cNvSpPr>
          <p:nvPr>
            <p:ph sz="quarter" idx="18"/>
          </p:nvPr>
        </p:nvSpPr>
        <p:spPr>
          <a:xfrm>
            <a:off x="6468809" y="1282700"/>
            <a:ext cx="3132392" cy="3865563"/>
          </a:xfrm>
        </p:spPr>
        <p:txBody>
          <a:bodyPr>
            <a:normAutofit fontScale="85000" lnSpcReduction="10000"/>
          </a:bodyPr>
          <a:lstStyle/>
          <a:p>
            <a:pPr marL="358775" lvl="1" indent="-269875" fontAlgn="base">
              <a:lnSpc>
                <a:spcPct val="110000"/>
              </a:lnSpc>
              <a:spcBef>
                <a:spcPts val="833"/>
              </a:spcBef>
              <a:spcAft>
                <a:spcPct val="0"/>
              </a:spcAft>
              <a:buSzPct val="125000"/>
              <a:buBlip>
                <a:blip r:embed="rId3"/>
              </a:buBlip>
              <a:defRPr/>
            </a:pPr>
            <a:r>
              <a:rPr lang="lv-LV" sz="1800" b="1" dirty="0" err="1"/>
              <a:t>Kākauļi</a:t>
            </a:r>
            <a:endParaRPr lang="lv-LV" sz="1800" b="1" dirty="0"/>
          </a:p>
          <a:p>
            <a:pPr marL="755635" lvl="2" indent="-285750" fontAlgn="base">
              <a:lnSpc>
                <a:spcPct val="110000"/>
              </a:lnSpc>
              <a:spcBef>
                <a:spcPts val="833"/>
              </a:spcBef>
              <a:spcAft>
                <a:spcPct val="0"/>
              </a:spcAft>
              <a:buSzPct val="125000"/>
              <a:defRPr/>
            </a:pPr>
            <a:r>
              <a:rPr lang="lv-LV" sz="1467" dirty="0"/>
              <a:t>Latvijā ziemo ~25% no visas Baltijas jūras populācijas</a:t>
            </a:r>
          </a:p>
          <a:p>
            <a:pPr marL="358775" lvl="1" indent="-269875" fontAlgn="base">
              <a:lnSpc>
                <a:spcPct val="110000"/>
              </a:lnSpc>
              <a:spcBef>
                <a:spcPts val="833"/>
              </a:spcBef>
              <a:spcAft>
                <a:spcPct val="0"/>
              </a:spcAft>
              <a:buSzPct val="125000"/>
              <a:buBlip>
                <a:blip r:embed="rId3"/>
              </a:buBlip>
              <a:defRPr/>
            </a:pPr>
            <a:r>
              <a:rPr lang="lv-LV" sz="1800" b="1" dirty="0"/>
              <a:t>Gārgales</a:t>
            </a:r>
          </a:p>
          <a:p>
            <a:pPr marL="755635" lvl="2" indent="-285750" fontAlgn="base">
              <a:lnSpc>
                <a:spcPct val="110000"/>
              </a:lnSpc>
              <a:spcBef>
                <a:spcPts val="833"/>
              </a:spcBef>
              <a:spcAft>
                <a:spcPct val="0"/>
              </a:spcAft>
              <a:buSzPct val="125000"/>
              <a:defRPr/>
            </a:pPr>
            <a:r>
              <a:rPr lang="lv-LV" sz="1467" dirty="0"/>
              <a:t>ziemojošā populācija uzturas tur, kur plānota jauna AJT Kurzemes piekrastē</a:t>
            </a:r>
          </a:p>
          <a:p>
            <a:pPr marL="358775" lvl="1" indent="-269875" fontAlgn="base">
              <a:lnSpc>
                <a:spcPct val="110000"/>
              </a:lnSpc>
              <a:spcBef>
                <a:spcPts val="833"/>
              </a:spcBef>
              <a:spcAft>
                <a:spcPct val="0"/>
              </a:spcAft>
              <a:buSzPct val="125000"/>
              <a:buBlip>
                <a:blip r:embed="rId3"/>
              </a:buBlip>
              <a:defRPr/>
            </a:pPr>
            <a:r>
              <a:rPr lang="lv-LV" sz="1800" b="1" dirty="0"/>
              <a:t>Mazie ķīri </a:t>
            </a:r>
            <a:endParaRPr lang="lv-LV" sz="1800" dirty="0"/>
          </a:p>
          <a:p>
            <a:pPr marL="755635" lvl="2" indent="-285750" fontAlgn="base">
              <a:lnSpc>
                <a:spcPct val="110000"/>
              </a:lnSpc>
              <a:spcBef>
                <a:spcPts val="833"/>
              </a:spcBef>
              <a:spcAft>
                <a:spcPct val="0"/>
              </a:spcAft>
              <a:buSzPct val="125000"/>
              <a:defRPr/>
            </a:pPr>
            <a:r>
              <a:rPr lang="lv-LV" sz="1467" dirty="0" err="1"/>
              <a:t>pēcligzdošanas</a:t>
            </a:r>
            <a:r>
              <a:rPr lang="lv-LV" sz="1467" dirty="0"/>
              <a:t> periodā REEF </a:t>
            </a:r>
            <a:r>
              <a:rPr lang="lv-LV" sz="1467" dirty="0" err="1"/>
              <a:t>pilotteritorijās</a:t>
            </a:r>
            <a:r>
              <a:rPr lang="lv-LV" sz="1467" dirty="0"/>
              <a:t> uzturas vairāk nekā 20 000 indivīdu, kas pārsniedz Latvijā ligzdojošo populācijas lielumu un pārsniedz Putnu direktīvas noteikto 1% reģiona populācijas slieksni AJT noteikšanai</a:t>
            </a:r>
          </a:p>
          <a:p>
            <a:endParaRPr lang="lv-LV" dirty="0"/>
          </a:p>
        </p:txBody>
      </p:sp>
      <p:graphicFrame>
        <p:nvGraphicFramePr>
          <p:cNvPr id="21" name="Satura vietturis 20">
            <a:extLst>
              <a:ext uri="{FF2B5EF4-FFF2-40B4-BE49-F238E27FC236}">
                <a16:creationId xmlns:a16="http://schemas.microsoft.com/office/drawing/2014/main" id="{96AFBFF7-1CF4-C220-8E38-36A6D07D4B7E}"/>
              </a:ext>
            </a:extLst>
          </p:cNvPr>
          <p:cNvGraphicFramePr>
            <a:graphicFrameLocks noGrp="1"/>
          </p:cNvGraphicFramePr>
          <p:nvPr>
            <p:ph sz="quarter" idx="20"/>
            <p:extLst>
              <p:ext uri="{D42A27DB-BD31-4B8C-83A1-F6EECF244321}">
                <p14:modId xmlns:p14="http://schemas.microsoft.com/office/powerpoint/2010/main" val="1917382836"/>
              </p:ext>
            </p:extLst>
          </p:nvPr>
        </p:nvGraphicFramePr>
        <p:xfrm>
          <a:off x="0" y="209550"/>
          <a:ext cx="6276975" cy="55054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3329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83BA1-6588-DA60-8D17-52FA4E7FA5A3}"/>
            </a:ext>
          </a:extLst>
        </p:cNvPr>
        <p:cNvGrpSpPr/>
        <p:nvPr/>
      </p:nvGrpSpPr>
      <p:grpSpPr>
        <a:xfrm>
          <a:off x="0" y="0"/>
          <a:ext cx="0" cy="0"/>
          <a:chOff x="0" y="0"/>
          <a:chExt cx="0" cy="0"/>
        </a:xfrm>
      </p:grpSpPr>
      <p:sp>
        <p:nvSpPr>
          <p:cNvPr id="3" name="Teksta vietturis 2">
            <a:extLst>
              <a:ext uri="{FF2B5EF4-FFF2-40B4-BE49-F238E27FC236}">
                <a16:creationId xmlns:a16="http://schemas.microsoft.com/office/drawing/2014/main" id="{838E9AAF-2EBD-4C60-672F-4C20FB7405CD}"/>
              </a:ext>
            </a:extLst>
          </p:cNvPr>
          <p:cNvSpPr>
            <a:spLocks noGrp="1"/>
          </p:cNvSpPr>
          <p:nvPr>
            <p:ph type="body" sz="quarter" idx="17"/>
          </p:nvPr>
        </p:nvSpPr>
        <p:spPr/>
        <p:txBody>
          <a:bodyPr/>
          <a:lstStyle/>
          <a:p>
            <a:endParaRPr lang="lv-LV"/>
          </a:p>
        </p:txBody>
      </p:sp>
      <p:sp>
        <p:nvSpPr>
          <p:cNvPr id="4" name="Virsraksts 3">
            <a:extLst>
              <a:ext uri="{FF2B5EF4-FFF2-40B4-BE49-F238E27FC236}">
                <a16:creationId xmlns:a16="http://schemas.microsoft.com/office/drawing/2014/main" id="{1E17DED7-8933-A07C-6AFF-410DC0B53118}"/>
              </a:ext>
            </a:extLst>
          </p:cNvPr>
          <p:cNvSpPr>
            <a:spLocks noGrp="1"/>
          </p:cNvSpPr>
          <p:nvPr>
            <p:ph type="title"/>
          </p:nvPr>
        </p:nvSpPr>
        <p:spPr>
          <a:xfrm>
            <a:off x="555228" y="371474"/>
            <a:ext cx="3132392" cy="2847976"/>
          </a:xfrm>
        </p:spPr>
        <p:txBody>
          <a:bodyPr vert="horz" lIns="91440" tIns="45720" rIns="91440" bIns="45720" rtlCol="0" anchor="ctr">
            <a:normAutofit/>
          </a:bodyPr>
          <a:lstStyle/>
          <a:p>
            <a:r>
              <a:rPr lang="lv-LV" sz="3200" dirty="0"/>
              <a:t>Ziemojošo un </a:t>
            </a:r>
            <a:r>
              <a:rPr lang="lv-LV" sz="3200" dirty="0" err="1"/>
              <a:t>caurceļojošo</a:t>
            </a:r>
            <a:r>
              <a:rPr lang="lv-LV" sz="3200" dirty="0"/>
              <a:t> putnu sugu skaits Rīgas līcī un atklātajā </a:t>
            </a:r>
            <a:br>
              <a:rPr lang="lv-LV" sz="3200" dirty="0"/>
            </a:br>
            <a:r>
              <a:rPr lang="lv-LV" sz="3200" dirty="0"/>
              <a:t>jūras daļā</a:t>
            </a:r>
          </a:p>
        </p:txBody>
      </p:sp>
      <p:sp>
        <p:nvSpPr>
          <p:cNvPr id="6" name="TextBox 5">
            <a:extLst>
              <a:ext uri="{FF2B5EF4-FFF2-40B4-BE49-F238E27FC236}">
                <a16:creationId xmlns:a16="http://schemas.microsoft.com/office/drawing/2014/main" id="{10F44508-6086-2178-F120-EA92C060AE60}"/>
              </a:ext>
            </a:extLst>
          </p:cNvPr>
          <p:cNvSpPr txBox="1"/>
          <p:nvPr/>
        </p:nvSpPr>
        <p:spPr>
          <a:xfrm>
            <a:off x="4660286" y="3403946"/>
            <a:ext cx="4723349" cy="1600438"/>
          </a:xfrm>
          <a:prstGeom prst="rect">
            <a:avLst/>
          </a:prstGeom>
          <a:noFill/>
        </p:spPr>
        <p:txBody>
          <a:bodyPr wrap="square" rtlCol="0">
            <a:spAutoFit/>
          </a:bodyPr>
          <a:lstStyle/>
          <a:p>
            <a:pPr marL="171450" indent="-171450">
              <a:buFont typeface="Arial" panose="020B0604020202020204" pitchFamily="34" charset="0"/>
              <a:buChar char="•"/>
            </a:pPr>
            <a:r>
              <a:rPr lang="lv-LV" sz="1400" b="1" dirty="0"/>
              <a:t>Rīgas līča Vidzemes piekraste </a:t>
            </a:r>
            <a:r>
              <a:rPr lang="lv-LV" sz="1400" dirty="0"/>
              <a:t>– esošās AJT: </a:t>
            </a:r>
            <a:r>
              <a:rPr lang="lv-LV" sz="1400" i="1" dirty="0"/>
              <a:t>Ainaži-Salacgrīva, Selga uz rietumiem no Tūjas, Vitrupe-Tūja</a:t>
            </a:r>
            <a:r>
              <a:rPr lang="lv-LV" sz="1400" dirty="0"/>
              <a:t>​</a:t>
            </a:r>
          </a:p>
          <a:p>
            <a:pPr marL="171450" indent="-171450">
              <a:buFont typeface="Arial" panose="020B0604020202020204" pitchFamily="34" charset="0"/>
              <a:buChar char="•"/>
            </a:pPr>
            <a:r>
              <a:rPr lang="lv-LV" sz="1400" b="1" dirty="0"/>
              <a:t>Rīgas līča Kurzemes piekraste </a:t>
            </a:r>
            <a:r>
              <a:rPr lang="lv-LV" sz="1400" dirty="0"/>
              <a:t>– esošā AJT: </a:t>
            </a:r>
            <a:r>
              <a:rPr lang="lv-LV" sz="1400" i="1" dirty="0"/>
              <a:t>Rīgas līča rietumu piekraste​</a:t>
            </a:r>
          </a:p>
          <a:p>
            <a:pPr marL="171450" indent="-171450">
              <a:buFont typeface="Arial" panose="020B0604020202020204" pitchFamily="34" charset="0"/>
              <a:buChar char="•"/>
            </a:pPr>
            <a:r>
              <a:rPr lang="lv-LV" sz="1400" b="1" dirty="0"/>
              <a:t>Irbes šaurums </a:t>
            </a:r>
            <a:r>
              <a:rPr lang="lv-LV" sz="1400" dirty="0"/>
              <a:t>– esošā AJT: </a:t>
            </a:r>
            <a:r>
              <a:rPr lang="lv-LV" sz="1400" i="1" dirty="0"/>
              <a:t>Irbes šaurums</a:t>
            </a:r>
            <a:r>
              <a:rPr lang="lv-LV" sz="1400" dirty="0"/>
              <a:t>​</a:t>
            </a:r>
          </a:p>
          <a:p>
            <a:pPr marL="171450" indent="-171450">
              <a:buFont typeface="Arial" panose="020B0604020202020204" pitchFamily="34" charset="0"/>
              <a:buChar char="•"/>
            </a:pPr>
            <a:r>
              <a:rPr lang="lv-LV" sz="1400" b="1" dirty="0" err="1"/>
              <a:t>Rietumkurzemes</a:t>
            </a:r>
            <a:r>
              <a:rPr lang="lv-LV" sz="1400" dirty="0"/>
              <a:t> </a:t>
            </a:r>
            <a:r>
              <a:rPr lang="lv-LV" sz="1400" b="1" dirty="0"/>
              <a:t>piekraste</a:t>
            </a:r>
            <a:r>
              <a:rPr lang="lv-LV" sz="1400" dirty="0"/>
              <a:t> – esošā AJT: </a:t>
            </a:r>
            <a:r>
              <a:rPr lang="lv-LV" sz="1400" i="1" dirty="0" err="1"/>
              <a:t>Akmensrags</a:t>
            </a:r>
            <a:r>
              <a:rPr lang="lv-LV" sz="1400" dirty="0"/>
              <a:t>​</a:t>
            </a:r>
          </a:p>
          <a:p>
            <a:pPr marL="171450" indent="-171450">
              <a:buFont typeface="Arial" panose="020B0604020202020204" pitchFamily="34" charset="0"/>
              <a:buChar char="•"/>
            </a:pPr>
            <a:r>
              <a:rPr lang="lv-LV" sz="1400" b="1" dirty="0"/>
              <a:t>Papes </a:t>
            </a:r>
            <a:r>
              <a:rPr lang="lv-LV" sz="1400" b="1" dirty="0" err="1"/>
              <a:t>kalva</a:t>
            </a:r>
            <a:r>
              <a:rPr lang="lv-LV" sz="1400" b="1" dirty="0"/>
              <a:t> </a:t>
            </a:r>
            <a:r>
              <a:rPr lang="lv-LV" sz="1400" dirty="0"/>
              <a:t>– esošā AJT: </a:t>
            </a:r>
            <a:r>
              <a:rPr lang="lv-LV" sz="1400" i="1" dirty="0" err="1"/>
              <a:t>Nida</a:t>
            </a:r>
            <a:r>
              <a:rPr lang="lv-LV" sz="1400" i="1" dirty="0"/>
              <a:t>-Pērkone</a:t>
            </a:r>
          </a:p>
        </p:txBody>
      </p:sp>
      <p:pic>
        <p:nvPicPr>
          <p:cNvPr id="11" name="Grafika 10">
            <a:extLst>
              <a:ext uri="{FF2B5EF4-FFF2-40B4-BE49-F238E27FC236}">
                <a16:creationId xmlns:a16="http://schemas.microsoft.com/office/drawing/2014/main" id="{E72FDDAF-E800-8D1C-6F74-688695EE8A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6607" y="201733"/>
            <a:ext cx="5469318" cy="4871457"/>
          </a:xfrm>
          <a:prstGeom prst="rect">
            <a:avLst/>
          </a:prstGeom>
        </p:spPr>
      </p:pic>
    </p:spTree>
    <p:extLst>
      <p:ext uri="{BB962C8B-B14F-4D97-AF65-F5344CB8AC3E}">
        <p14:creationId xmlns:p14="http://schemas.microsoft.com/office/powerpoint/2010/main" val="393367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atura vietturis 6" descr="Attēls, kurā ir transports, ūdens transportlīdzeklis, ārpus telpām, ūdens&#10;&#10;Mākslīgā intelekta ģenerēts saturs var būt nepareizs.">
            <a:extLst>
              <a:ext uri="{FF2B5EF4-FFF2-40B4-BE49-F238E27FC236}">
                <a16:creationId xmlns:a16="http://schemas.microsoft.com/office/drawing/2014/main" id="{A900E79A-352F-1BC4-CA84-67D669A6F207}"/>
              </a:ext>
            </a:extLst>
          </p:cNvPr>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857" y="0"/>
            <a:ext cx="3698748" cy="5715000"/>
          </a:xfrm>
          <a:prstGeom prst="rect">
            <a:avLst/>
          </a:prstGeom>
          <a:noFill/>
        </p:spPr>
      </p:pic>
      <p:sp>
        <p:nvSpPr>
          <p:cNvPr id="3" name="Content Placeholder 2">
            <a:extLst>
              <a:ext uri="{FF2B5EF4-FFF2-40B4-BE49-F238E27FC236}">
                <a16:creationId xmlns:a16="http://schemas.microsoft.com/office/drawing/2014/main" id="{14318911-9706-C494-72B5-408002D585C4}"/>
              </a:ext>
            </a:extLst>
          </p:cNvPr>
          <p:cNvSpPr>
            <a:spLocks noGrp="1"/>
          </p:cNvSpPr>
          <p:nvPr>
            <p:ph sz="quarter" idx="17"/>
          </p:nvPr>
        </p:nvSpPr>
        <p:spPr/>
        <p:txBody>
          <a:bodyPr vert="horz" lIns="91440" tIns="45720" rIns="91440" bIns="45720" rtlCol="0" anchor="t">
            <a:normAutofit fontScale="92500" lnSpcReduction="20000"/>
          </a:bodyPr>
          <a:lstStyle/>
          <a:p>
            <a:pPr marL="358775" lvl="1" indent="-269875" fontAlgn="base">
              <a:lnSpc>
                <a:spcPct val="120000"/>
              </a:lnSpc>
              <a:spcBef>
                <a:spcPts val="833"/>
              </a:spcBef>
              <a:spcAft>
                <a:spcPct val="0"/>
              </a:spcAft>
              <a:buSzPct val="125000"/>
              <a:buBlip>
                <a:blip r:embed="rId4"/>
              </a:buBlip>
              <a:defRPr/>
            </a:pPr>
            <a:r>
              <a:rPr lang="en-GB" b="1" dirty="0"/>
              <a:t>VES </a:t>
            </a:r>
            <a:r>
              <a:rPr lang="en-GB" b="1" dirty="0" err="1"/>
              <a:t>parki</a:t>
            </a:r>
            <a:r>
              <a:rPr lang="en-GB" b="1" dirty="0"/>
              <a:t> </a:t>
            </a:r>
            <a:endParaRPr lang="lv-LV" dirty="0"/>
          </a:p>
          <a:p>
            <a:pPr marL="719138" lvl="2" indent="-250825" defTabSz="719138" fontAlgn="base">
              <a:lnSpc>
                <a:spcPct val="110000"/>
              </a:lnSpc>
              <a:spcBef>
                <a:spcPts val="833"/>
              </a:spcBef>
              <a:spcAft>
                <a:spcPct val="0"/>
              </a:spcAft>
              <a:buSzPct val="125000"/>
              <a:defRPr/>
            </a:pPr>
            <a:r>
              <a:rPr lang="en-GB" sz="1600" dirty="0" err="1"/>
              <a:t>risinājumi</a:t>
            </a:r>
            <a:r>
              <a:rPr lang="en-GB" sz="1600" dirty="0"/>
              <a:t> </a:t>
            </a:r>
            <a:r>
              <a:rPr lang="en-GB" sz="1600" dirty="0" err="1"/>
              <a:t>iespējami</a:t>
            </a:r>
            <a:r>
              <a:rPr lang="en-GB" sz="1600" dirty="0"/>
              <a:t>, </a:t>
            </a:r>
            <a:r>
              <a:rPr lang="en-GB" sz="1600" dirty="0" err="1"/>
              <a:t>sadarbojoties</a:t>
            </a:r>
            <a:r>
              <a:rPr lang="en-GB" sz="1600" dirty="0"/>
              <a:t> </a:t>
            </a:r>
          </a:p>
          <a:p>
            <a:pPr marL="358775" lvl="1" indent="-269875" fontAlgn="base">
              <a:lnSpc>
                <a:spcPct val="120000"/>
              </a:lnSpc>
              <a:spcBef>
                <a:spcPts val="833"/>
              </a:spcBef>
              <a:spcAft>
                <a:spcPct val="0"/>
              </a:spcAft>
              <a:buSzPct val="125000"/>
              <a:buBlip>
                <a:blip r:embed="rId4"/>
              </a:buBlip>
              <a:defRPr/>
            </a:pPr>
            <a:r>
              <a:rPr lang="en-GB" b="1" dirty="0" err="1"/>
              <a:t>Kuģošanas</a:t>
            </a:r>
            <a:r>
              <a:rPr lang="en-GB" b="1" dirty="0"/>
              <a:t> </a:t>
            </a:r>
            <a:r>
              <a:rPr lang="en-GB" b="1" dirty="0" err="1"/>
              <a:t>ceļi</a:t>
            </a:r>
            <a:r>
              <a:rPr lang="en-GB" b="1" dirty="0"/>
              <a:t> </a:t>
            </a:r>
            <a:endParaRPr lang="lv-LV" dirty="0"/>
          </a:p>
          <a:p>
            <a:pPr marL="719138" lvl="2" indent="-250825" defTabSz="719138" fontAlgn="base">
              <a:lnSpc>
                <a:spcPct val="110000"/>
              </a:lnSpc>
              <a:spcBef>
                <a:spcPts val="833"/>
              </a:spcBef>
              <a:spcAft>
                <a:spcPct val="0"/>
              </a:spcAft>
              <a:buSzPct val="125000"/>
              <a:defRPr/>
            </a:pPr>
            <a:r>
              <a:rPr lang="en-GB" sz="1600" dirty="0" err="1"/>
              <a:t>neietekmē</a:t>
            </a:r>
            <a:r>
              <a:rPr lang="lv-LV" sz="1600" dirty="0"/>
              <a:t> </a:t>
            </a:r>
            <a:r>
              <a:rPr lang="en-GB" sz="1600" dirty="0" err="1"/>
              <a:t>zemūdens</a:t>
            </a:r>
            <a:r>
              <a:rPr lang="en-GB" sz="1600" dirty="0"/>
              <a:t> </a:t>
            </a:r>
            <a:r>
              <a:rPr lang="en-GB" sz="1600" dirty="0" err="1"/>
              <a:t>biotopus</a:t>
            </a:r>
            <a:r>
              <a:rPr lang="lv-LV" sz="1600" dirty="0"/>
              <a:t>,</a:t>
            </a:r>
            <a:r>
              <a:rPr lang="en-GB" sz="1600" dirty="0"/>
              <a:t> </a:t>
            </a:r>
            <a:r>
              <a:rPr lang="en-GB" sz="1600" dirty="0" err="1"/>
              <a:t>līdz</a:t>
            </a:r>
            <a:r>
              <a:rPr lang="lv-LV" sz="1600" dirty="0"/>
              <a:t> </a:t>
            </a:r>
            <a:r>
              <a:rPr lang="en-GB" sz="1600" dirty="0" err="1"/>
              <a:t>ar</a:t>
            </a:r>
            <a:r>
              <a:rPr lang="en-GB" sz="1600" dirty="0"/>
              <a:t> to </a:t>
            </a:r>
            <a:r>
              <a:rPr lang="en-GB" sz="1600" dirty="0" err="1"/>
              <a:t>šeit</a:t>
            </a:r>
            <a:r>
              <a:rPr lang="en-GB" sz="1600" dirty="0"/>
              <a:t> </a:t>
            </a:r>
            <a:r>
              <a:rPr lang="en-GB" sz="1600" dirty="0" err="1"/>
              <a:t>ir</a:t>
            </a:r>
            <a:r>
              <a:rPr lang="en-GB" sz="1600" dirty="0"/>
              <a:t> </a:t>
            </a:r>
            <a:r>
              <a:rPr lang="en-GB" sz="1600" b="1" i="1" dirty="0"/>
              <a:t>win-win</a:t>
            </a:r>
            <a:r>
              <a:rPr lang="en-GB" sz="1600" dirty="0"/>
              <a:t> </a:t>
            </a:r>
            <a:r>
              <a:rPr lang="en-GB" sz="1600" dirty="0" err="1"/>
              <a:t>situācija</a:t>
            </a:r>
            <a:endParaRPr lang="en-GB" sz="1600" dirty="0"/>
          </a:p>
          <a:p>
            <a:pPr marL="358775" lvl="1" indent="-269875" fontAlgn="base">
              <a:lnSpc>
                <a:spcPct val="120000"/>
              </a:lnSpc>
              <a:spcBef>
                <a:spcPts val="833"/>
              </a:spcBef>
              <a:spcAft>
                <a:spcPct val="0"/>
              </a:spcAft>
              <a:buSzPct val="125000"/>
              <a:buBlip>
                <a:blip r:embed="rId4"/>
              </a:buBlip>
              <a:defRPr/>
            </a:pPr>
            <a:r>
              <a:rPr lang="en-GB" b="1" dirty="0" err="1"/>
              <a:t>Militārās</a:t>
            </a:r>
            <a:r>
              <a:rPr lang="en-GB" b="1" dirty="0"/>
              <a:t> </a:t>
            </a:r>
            <a:r>
              <a:rPr lang="en-GB" b="1" dirty="0" err="1"/>
              <a:t>darbības</a:t>
            </a:r>
            <a:r>
              <a:rPr lang="en-GB" dirty="0"/>
              <a:t>:</a:t>
            </a:r>
            <a:endParaRPr lang="lv-LV" dirty="0"/>
          </a:p>
          <a:p>
            <a:pPr marL="719138" lvl="2" indent="-250825" defTabSz="719138" fontAlgn="base">
              <a:lnSpc>
                <a:spcPct val="110000"/>
              </a:lnSpc>
              <a:spcBef>
                <a:spcPts val="833"/>
              </a:spcBef>
              <a:spcAft>
                <a:spcPct val="0"/>
              </a:spcAft>
              <a:buSzPct val="125000"/>
              <a:defRPr/>
            </a:pPr>
            <a:r>
              <a:rPr lang="lv-LV" b="1" dirty="0"/>
              <a:t>p</a:t>
            </a:r>
            <a:r>
              <a:rPr lang="en-GB" b="1" dirty="0" err="1"/>
              <a:t>utniem</a:t>
            </a:r>
            <a:r>
              <a:rPr lang="en-GB" b="1" dirty="0"/>
              <a:t> </a:t>
            </a:r>
            <a:r>
              <a:rPr lang="en-GB" b="1" dirty="0" err="1"/>
              <a:t>nozīmīgās</a:t>
            </a:r>
            <a:r>
              <a:rPr lang="en-GB" b="1" dirty="0"/>
              <a:t> </a:t>
            </a:r>
            <a:r>
              <a:rPr lang="en-GB" b="1" dirty="0" err="1"/>
              <a:t>vietās</a:t>
            </a:r>
            <a:r>
              <a:rPr lang="en-GB" b="1" dirty="0"/>
              <a:t> </a:t>
            </a:r>
            <a:r>
              <a:rPr lang="en-GB" dirty="0"/>
              <a:t>– </a:t>
            </a:r>
            <a:r>
              <a:rPr lang="en-GB" dirty="0" err="1"/>
              <a:t>ievērojot</a:t>
            </a:r>
            <a:r>
              <a:rPr lang="lv-LV" dirty="0"/>
              <a:t> </a:t>
            </a:r>
            <a:r>
              <a:rPr lang="en-GB" dirty="0" err="1"/>
              <a:t>sezonalitāti</a:t>
            </a:r>
            <a:r>
              <a:rPr lang="en-GB" dirty="0"/>
              <a:t>, </a:t>
            </a:r>
            <a:r>
              <a:rPr lang="en-GB" dirty="0" err="1"/>
              <a:t>militārās</a:t>
            </a:r>
            <a:r>
              <a:rPr lang="en-GB" dirty="0"/>
              <a:t> </a:t>
            </a:r>
            <a:r>
              <a:rPr lang="en-GB" dirty="0" err="1"/>
              <a:t>darbības</a:t>
            </a:r>
            <a:r>
              <a:rPr lang="en-GB" dirty="0"/>
              <a:t> un </a:t>
            </a:r>
            <a:r>
              <a:rPr lang="en-GB" dirty="0" err="1"/>
              <a:t>dabas</a:t>
            </a:r>
            <a:r>
              <a:rPr lang="en-GB" dirty="0"/>
              <a:t> </a:t>
            </a:r>
            <a:r>
              <a:rPr lang="en-GB" dirty="0" err="1"/>
              <a:t>aizsardzība</a:t>
            </a:r>
            <a:r>
              <a:rPr lang="en-GB" dirty="0"/>
              <a:t> var </a:t>
            </a:r>
            <a:r>
              <a:rPr lang="en-GB" dirty="0" err="1"/>
              <a:t>būt</a:t>
            </a:r>
            <a:r>
              <a:rPr lang="en-GB" dirty="0"/>
              <a:t> </a:t>
            </a:r>
            <a:r>
              <a:rPr lang="en-GB" dirty="0" err="1"/>
              <a:t>papildinošas</a:t>
            </a:r>
            <a:endParaRPr lang="lv-LV" dirty="0"/>
          </a:p>
          <a:p>
            <a:pPr marL="719138" lvl="2" indent="-250825" defTabSz="719138" fontAlgn="base">
              <a:lnSpc>
                <a:spcPct val="110000"/>
              </a:lnSpc>
              <a:spcBef>
                <a:spcPts val="833"/>
              </a:spcBef>
              <a:spcAft>
                <a:spcPct val="0"/>
              </a:spcAft>
              <a:buSzPct val="125000"/>
              <a:defRPr/>
            </a:pPr>
            <a:r>
              <a:rPr lang="lv-LV" b="1" dirty="0"/>
              <a:t>b</a:t>
            </a:r>
            <a:r>
              <a:rPr lang="en-GB" b="1" dirty="0" err="1"/>
              <a:t>iotopiem</a:t>
            </a:r>
            <a:r>
              <a:rPr lang="en-GB" b="1" dirty="0"/>
              <a:t> </a:t>
            </a:r>
            <a:r>
              <a:rPr lang="en-GB" b="1" dirty="0" err="1"/>
              <a:t>sevišķi</a:t>
            </a:r>
            <a:r>
              <a:rPr lang="en-GB" b="1" dirty="0"/>
              <a:t> </a:t>
            </a:r>
            <a:r>
              <a:rPr lang="en-GB" b="1" dirty="0" err="1"/>
              <a:t>nozīmīgās</a:t>
            </a:r>
            <a:r>
              <a:rPr lang="en-GB" b="1" dirty="0"/>
              <a:t> </a:t>
            </a:r>
            <a:r>
              <a:rPr lang="en-GB" b="1" dirty="0" err="1"/>
              <a:t>vietās</a:t>
            </a:r>
            <a:r>
              <a:rPr lang="en-GB" b="1" dirty="0"/>
              <a:t> </a:t>
            </a:r>
            <a:r>
              <a:rPr lang="en-GB" dirty="0"/>
              <a:t>– </a:t>
            </a:r>
            <a:r>
              <a:rPr lang="en-GB" dirty="0" err="1"/>
              <a:t>ja</a:t>
            </a:r>
            <a:r>
              <a:rPr lang="lv-LV" dirty="0"/>
              <a:t> </a:t>
            </a:r>
            <a:r>
              <a:rPr lang="en-GB" dirty="0" err="1"/>
              <a:t>ar</a:t>
            </a:r>
            <a:r>
              <a:rPr lang="en-GB" dirty="0"/>
              <a:t> </a:t>
            </a:r>
            <a:r>
              <a:rPr lang="en-GB" dirty="0" err="1"/>
              <a:t>militāro</a:t>
            </a:r>
            <a:r>
              <a:rPr lang="en-GB" dirty="0"/>
              <a:t> </a:t>
            </a:r>
            <a:r>
              <a:rPr lang="en-GB" dirty="0" err="1"/>
              <a:t>darbību</a:t>
            </a:r>
            <a:r>
              <a:rPr lang="en-GB" dirty="0"/>
              <a:t> </a:t>
            </a:r>
            <a:r>
              <a:rPr lang="en-GB" dirty="0" err="1"/>
              <a:t>netiek</a:t>
            </a:r>
            <a:r>
              <a:rPr lang="en-GB" dirty="0"/>
              <a:t> </a:t>
            </a:r>
            <a:r>
              <a:rPr lang="en-GB" dirty="0" err="1"/>
              <a:t>būtiski</a:t>
            </a:r>
            <a:r>
              <a:rPr lang="en-GB" dirty="0"/>
              <a:t> </a:t>
            </a:r>
            <a:r>
              <a:rPr lang="en-GB" dirty="0" err="1"/>
              <a:t>ietekmēta</a:t>
            </a:r>
            <a:r>
              <a:rPr lang="en-GB" dirty="0"/>
              <a:t> </a:t>
            </a:r>
            <a:r>
              <a:rPr lang="en-GB" dirty="0" err="1"/>
              <a:t>jūras</a:t>
            </a:r>
            <a:r>
              <a:rPr lang="en-GB" dirty="0"/>
              <a:t> </a:t>
            </a:r>
            <a:r>
              <a:rPr lang="en-GB" dirty="0" err="1"/>
              <a:t>gultne</a:t>
            </a:r>
            <a:r>
              <a:rPr lang="en-GB" dirty="0"/>
              <a:t>, </a:t>
            </a:r>
            <a:r>
              <a:rPr lang="en-GB" dirty="0" err="1"/>
              <a:t>iespējams</a:t>
            </a:r>
            <a:r>
              <a:rPr lang="en-GB" dirty="0"/>
              <a:t> </a:t>
            </a:r>
            <a:r>
              <a:rPr lang="en-GB" dirty="0" err="1"/>
              <a:t>salā</a:t>
            </a:r>
            <a:r>
              <a:rPr lang="lv-LV" dirty="0"/>
              <a:t>g</a:t>
            </a:r>
            <a:r>
              <a:rPr lang="en-GB" dirty="0" err="1"/>
              <a:t>ot</a:t>
            </a:r>
            <a:r>
              <a:rPr lang="en-GB" dirty="0"/>
              <a:t> </a:t>
            </a:r>
            <a:r>
              <a:rPr lang="en-GB" dirty="0" err="1"/>
              <a:t>dabas</a:t>
            </a:r>
            <a:r>
              <a:rPr lang="en-GB" dirty="0"/>
              <a:t> aizsardzības un </a:t>
            </a:r>
            <a:r>
              <a:rPr lang="en-GB" dirty="0" err="1"/>
              <a:t>militārās</a:t>
            </a:r>
            <a:r>
              <a:rPr lang="en-GB" dirty="0"/>
              <a:t> </a:t>
            </a:r>
            <a:r>
              <a:rPr lang="en-GB" dirty="0" err="1"/>
              <a:t>intereses</a:t>
            </a:r>
            <a:endParaRPr lang="en-GB" dirty="0"/>
          </a:p>
        </p:txBody>
      </p:sp>
      <p:sp>
        <p:nvSpPr>
          <p:cNvPr id="4" name="Title 3">
            <a:extLst>
              <a:ext uri="{FF2B5EF4-FFF2-40B4-BE49-F238E27FC236}">
                <a16:creationId xmlns:a16="http://schemas.microsoft.com/office/drawing/2014/main" id="{A03546B7-4802-77C3-4253-D1402040AEBF}"/>
              </a:ext>
            </a:extLst>
          </p:cNvPr>
          <p:cNvSpPr>
            <a:spLocks noGrp="1"/>
          </p:cNvSpPr>
          <p:nvPr>
            <p:ph type="title"/>
          </p:nvPr>
        </p:nvSpPr>
        <p:spPr/>
        <p:txBody>
          <a:bodyPr/>
          <a:lstStyle/>
          <a:p>
            <a:r>
              <a:rPr lang="en-GB"/>
              <a:t>Dabas </a:t>
            </a:r>
            <a:r>
              <a:rPr lang="en-GB" err="1"/>
              <a:t>aizsardzība</a:t>
            </a:r>
            <a:r>
              <a:rPr lang="en-GB"/>
              <a:t> un </a:t>
            </a:r>
            <a:r>
              <a:rPr lang="en-GB" err="1"/>
              <a:t>citas</a:t>
            </a:r>
            <a:r>
              <a:rPr lang="en-GB"/>
              <a:t> intereses</a:t>
            </a:r>
          </a:p>
        </p:txBody>
      </p:sp>
      <p:sp>
        <p:nvSpPr>
          <p:cNvPr id="5" name="Text Placeholder 4">
            <a:extLst>
              <a:ext uri="{FF2B5EF4-FFF2-40B4-BE49-F238E27FC236}">
                <a16:creationId xmlns:a16="http://schemas.microsoft.com/office/drawing/2014/main" id="{C53B6C85-F24A-3339-C2B7-813261F5053F}"/>
              </a:ext>
            </a:extLst>
          </p:cNvPr>
          <p:cNvSpPr>
            <a:spLocks noGrp="1"/>
          </p:cNvSpPr>
          <p:nvPr>
            <p:ph type="body" sz="quarter" idx="16"/>
          </p:nvPr>
        </p:nvSpPr>
        <p:spPr/>
        <p:txBody>
          <a:bodyPr/>
          <a:lstStyle/>
          <a:p>
            <a:r>
              <a:rPr lang="en-GB" dirty="0">
                <a:solidFill>
                  <a:schemeClr val="bg1"/>
                </a:solidFill>
              </a:rPr>
              <a:t>Foto: www.instagram.com/latvijas_armija. </a:t>
            </a:r>
            <a:r>
              <a:rPr lang="en-GB" dirty="0" err="1">
                <a:solidFill>
                  <a:schemeClr val="bg1"/>
                </a:solidFill>
              </a:rPr>
              <a:t>Ēriks</a:t>
            </a:r>
            <a:r>
              <a:rPr lang="en-GB" dirty="0">
                <a:solidFill>
                  <a:schemeClr val="bg1"/>
                </a:solidFill>
              </a:rPr>
              <a:t> </a:t>
            </a:r>
            <a:r>
              <a:rPr lang="en-GB" dirty="0" err="1">
                <a:solidFill>
                  <a:schemeClr val="bg1"/>
                </a:solidFill>
              </a:rPr>
              <a:t>Kukutis</a:t>
            </a:r>
            <a:endParaRPr lang="en-GB" dirty="0">
              <a:solidFill>
                <a:schemeClr val="bg1"/>
              </a:solidFill>
            </a:endParaRPr>
          </a:p>
        </p:txBody>
      </p:sp>
      <p:sp>
        <p:nvSpPr>
          <p:cNvPr id="8" name="Text Placeholder 4">
            <a:extLst>
              <a:ext uri="{FF2B5EF4-FFF2-40B4-BE49-F238E27FC236}">
                <a16:creationId xmlns:a16="http://schemas.microsoft.com/office/drawing/2014/main" id="{ED8B5A6F-8FEB-CBCA-1B1E-4A1B0827CE93}"/>
              </a:ext>
            </a:extLst>
          </p:cNvPr>
          <p:cNvSpPr txBox="1">
            <a:spLocks/>
          </p:cNvSpPr>
          <p:nvPr/>
        </p:nvSpPr>
        <p:spPr>
          <a:xfrm>
            <a:off x="4486" y="3530246"/>
            <a:ext cx="2678002" cy="167267"/>
          </a:xfrm>
          <a:prstGeom prst="rect">
            <a:avLst/>
          </a:prstGeom>
        </p:spPr>
        <p:txBody>
          <a:bodyPr vert="horz" lIns="91440" tIns="45720" rIns="91440" bIns="45720" rtlCol="0">
            <a:noAutofit/>
          </a:bodyPr>
          <a:lstStyle>
            <a:lvl1pPr marL="0" indent="0" algn="l" defTabSz="761970" rtl="0" eaLnBrk="1" latinLnBrk="0" hangingPunct="1">
              <a:lnSpc>
                <a:spcPct val="90000"/>
              </a:lnSpc>
              <a:spcBef>
                <a:spcPts val="833"/>
              </a:spcBef>
              <a:buFont typeface="Arial" panose="020B0604020202020204" pitchFamily="34" charset="0"/>
              <a:buNone/>
              <a:defRPr sz="500"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GB" dirty="0">
                <a:solidFill>
                  <a:schemeClr val="bg1"/>
                </a:solidFill>
              </a:rPr>
              <a:t>Foto: rop.lv. </a:t>
            </a:r>
            <a:r>
              <a:rPr lang="en-GB" dirty="0" err="1">
                <a:solidFill>
                  <a:schemeClr val="bg1"/>
                </a:solidFill>
              </a:rPr>
              <a:t>Viesturs</a:t>
            </a:r>
            <a:r>
              <a:rPr lang="en-GB" dirty="0">
                <a:solidFill>
                  <a:schemeClr val="bg1"/>
                </a:solidFill>
              </a:rPr>
              <a:t> </a:t>
            </a:r>
            <a:r>
              <a:rPr lang="en-GB" dirty="0" err="1">
                <a:solidFill>
                  <a:schemeClr val="bg1"/>
                </a:solidFill>
              </a:rPr>
              <a:t>Jūgs</a:t>
            </a:r>
            <a:endParaRPr lang="en-GB" dirty="0">
              <a:solidFill>
                <a:schemeClr val="bg1"/>
              </a:solidFill>
            </a:endParaRPr>
          </a:p>
        </p:txBody>
      </p:sp>
      <p:sp>
        <p:nvSpPr>
          <p:cNvPr id="9" name="Text Placeholder 4">
            <a:extLst>
              <a:ext uri="{FF2B5EF4-FFF2-40B4-BE49-F238E27FC236}">
                <a16:creationId xmlns:a16="http://schemas.microsoft.com/office/drawing/2014/main" id="{0AFD43C8-AB73-4BEA-8FA0-EAF07C667978}"/>
              </a:ext>
            </a:extLst>
          </p:cNvPr>
          <p:cNvSpPr txBox="1">
            <a:spLocks/>
          </p:cNvSpPr>
          <p:nvPr/>
        </p:nvSpPr>
        <p:spPr>
          <a:xfrm>
            <a:off x="4486" y="1725259"/>
            <a:ext cx="2678002" cy="167267"/>
          </a:xfrm>
          <a:prstGeom prst="rect">
            <a:avLst/>
          </a:prstGeom>
        </p:spPr>
        <p:txBody>
          <a:bodyPr vert="horz" lIns="91440" tIns="45720" rIns="91440" bIns="45720" rtlCol="0">
            <a:noAutofit/>
          </a:bodyPr>
          <a:lstStyle>
            <a:lvl1pPr marL="0" indent="0" algn="l" defTabSz="761970" rtl="0" eaLnBrk="1" latinLnBrk="0" hangingPunct="1">
              <a:lnSpc>
                <a:spcPct val="90000"/>
              </a:lnSpc>
              <a:spcBef>
                <a:spcPts val="833"/>
              </a:spcBef>
              <a:buFont typeface="Arial" panose="020B0604020202020204" pitchFamily="34" charset="0"/>
              <a:buNone/>
              <a:defRPr sz="500"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GB" dirty="0">
                <a:solidFill>
                  <a:schemeClr val="bg1"/>
                </a:solidFill>
              </a:rPr>
              <a:t>Foto: </a:t>
            </a:r>
            <a:r>
              <a:rPr lang="lv-LV" dirty="0">
                <a:solidFill>
                  <a:schemeClr val="bg1"/>
                </a:solidFill>
              </a:rPr>
              <a:t>Andris Soms</a:t>
            </a:r>
            <a:endParaRPr lang="en-GB" dirty="0">
              <a:solidFill>
                <a:schemeClr val="bg1"/>
              </a:solidFill>
            </a:endParaRPr>
          </a:p>
        </p:txBody>
      </p:sp>
    </p:spTree>
    <p:extLst>
      <p:ext uri="{BB962C8B-B14F-4D97-AF65-F5344CB8AC3E}">
        <p14:creationId xmlns:p14="http://schemas.microsoft.com/office/powerpoint/2010/main" val="483126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2916B0D-4629-1E83-0B6A-7ED89A621D78}"/>
              </a:ext>
            </a:extLst>
          </p:cNvPr>
          <p:cNvSpPr>
            <a:spLocks noGrp="1"/>
          </p:cNvSpPr>
          <p:nvPr>
            <p:ph type="body" sz="quarter" idx="11"/>
          </p:nvPr>
        </p:nvSpPr>
        <p:spPr/>
        <p:txBody>
          <a:bodyPr/>
          <a:lstStyle/>
          <a:p>
            <a:r>
              <a:rPr lang="lv-LV" b="1" noProof="0"/>
              <a:t>Laura </a:t>
            </a:r>
            <a:r>
              <a:rPr lang="lv-LV" b="1" noProof="0" err="1"/>
              <a:t>Anteina</a:t>
            </a:r>
            <a:endParaRPr lang="lv-LV" b="1" noProof="0"/>
          </a:p>
          <a:p>
            <a:r>
              <a:rPr lang="lv-LV" noProof="0"/>
              <a:t>Ģenerāldirektore</a:t>
            </a:r>
          </a:p>
          <a:p>
            <a:r>
              <a:rPr lang="lv-LV" noProof="0"/>
              <a:t>Baznīcas iela 7, Sigulda</a:t>
            </a:r>
          </a:p>
          <a:p>
            <a:r>
              <a:rPr lang="lv-LV" noProof="0">
                <a:hlinkClick r:id="rId2"/>
              </a:rPr>
              <a:t>laura.anteina@daba.gov.lv</a:t>
            </a:r>
            <a:endParaRPr lang="lv-LV" noProof="0"/>
          </a:p>
          <a:p>
            <a:r>
              <a:rPr lang="lv-LV" noProof="0">
                <a:hlinkClick r:id="rId3"/>
              </a:rPr>
              <a:t>www.daba.gov.lv</a:t>
            </a:r>
            <a:endParaRPr lang="lv-LV" noProof="0"/>
          </a:p>
          <a:p>
            <a:endParaRPr lang="lv-LV" noProof="0"/>
          </a:p>
        </p:txBody>
      </p:sp>
    </p:spTree>
    <p:extLst>
      <p:ext uri="{BB962C8B-B14F-4D97-AF65-F5344CB8AC3E}">
        <p14:creationId xmlns:p14="http://schemas.microsoft.com/office/powerpoint/2010/main" val="20065381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s" ma:contentTypeID="0x010100481F0D4A3EDDDD44B4461D81759A755E" ma:contentTypeVersion="21" ma:contentTypeDescription="Izveidot jaunu dokumentu." ma:contentTypeScope="" ma:versionID="817ed026bfdac6062c848a8ba14c5c7e">
  <xsd:schema xmlns:xsd="http://www.w3.org/2001/XMLSchema" xmlns:xs="http://www.w3.org/2001/XMLSchema" xmlns:p="http://schemas.microsoft.com/office/2006/metadata/properties" xmlns:ns2="f754a885-2adb-4e8e-bde2-713ed8ccd6f8" xmlns:ns3="6ad68aae-21ac-402f-8f10-6c7150a9a2e9" targetNamespace="http://schemas.microsoft.com/office/2006/metadata/properties" ma:root="true" ma:fieldsID="ac79f0965abb05b1eab19a37b2117d40" ns2:_="" ns3:_="">
    <xsd:import namespace="f754a885-2adb-4e8e-bde2-713ed8ccd6f8"/>
    <xsd:import namespace="6ad68aae-21ac-402f-8f10-6c7150a9a2e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54a885-2adb-4e8e-bde2-713ed8ccd6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ttēlu atzīmes" ma:readOnly="false" ma:fieldId="{5cf76f15-5ced-4ddc-b409-7134ff3c332f}" ma:taxonomyMulti="true" ma:sspId="550e1e53-5410-4bdb-8c8a-c3d0be1f470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_Flow_SignoffStatus" ma:index="27" nillable="true" ma:displayName="Parakstīšanas statuss" ma:internalName="_x0024_Resources_x003a_core_x002c_Signoff_Status">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d68aae-21ac-402f-8f10-6c7150a9a2e9" elementFormDefault="qualified">
    <xsd:import namespace="http://schemas.microsoft.com/office/2006/documentManagement/types"/>
    <xsd:import namespace="http://schemas.microsoft.com/office/infopath/2007/PartnerControls"/>
    <xsd:element name="SharedWithUsers" ma:index="12"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Koplietots ar: detalizēti" ma:internalName="SharedWithDetails" ma:readOnly="true">
      <xsd:simpleType>
        <xsd:restriction base="dms:Note">
          <xsd:maxLength value="255"/>
        </xsd:restriction>
      </xsd:simpleType>
    </xsd:element>
    <xsd:element name="TaxCatchAll" ma:index="24" nillable="true" ma:displayName="Taxonomy Catch All Column" ma:hidden="true" ma:list="{7940ca0e-f523-4cf4-9d65-9bae7e13ba91}" ma:internalName="TaxCatchAll" ma:showField="CatchAllData" ma:web="6ad68aae-21ac-402f-8f10-6c7150a9a2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ma:index="1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754a885-2adb-4e8e-bde2-713ed8ccd6f8">
      <Terms xmlns="http://schemas.microsoft.com/office/infopath/2007/PartnerControls"/>
    </lcf76f155ced4ddcb4097134ff3c332f>
    <TaxCatchAll xmlns="6ad68aae-21ac-402f-8f10-6c7150a9a2e9" xsi:nil="true"/>
    <_Flow_SignoffStatus xmlns="f754a885-2adb-4e8e-bde2-713ed8ccd6f8" xsi:nil="true"/>
  </documentManagement>
</p:properties>
</file>

<file path=customXml/itemProps1.xml><?xml version="1.0" encoding="utf-8"?>
<ds:datastoreItem xmlns:ds="http://schemas.openxmlformats.org/officeDocument/2006/customXml" ds:itemID="{D2A61DC7-E4CF-4B1C-91EB-5C05B1188013}">
  <ds:schemaRefs>
    <ds:schemaRef ds:uri="http://schemas.microsoft.com/sharepoint/v3/contenttype/forms"/>
  </ds:schemaRefs>
</ds:datastoreItem>
</file>

<file path=customXml/itemProps2.xml><?xml version="1.0" encoding="utf-8"?>
<ds:datastoreItem xmlns:ds="http://schemas.openxmlformats.org/officeDocument/2006/customXml" ds:itemID="{BC1E599F-C97C-4A92-BBEE-FD79BC737D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54a885-2adb-4e8e-bde2-713ed8ccd6f8"/>
    <ds:schemaRef ds:uri="6ad68aae-21ac-402f-8f10-6c7150a9a2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0333FD-ABDC-4789-A94F-C8C2C1A4956E}">
  <ds:schemaRefs>
    <ds:schemaRef ds:uri="http://schemas.microsoft.com/office/infopath/2007/PartnerControls"/>
    <ds:schemaRef ds:uri="http://purl.org/dc/elements/1.1/"/>
    <ds:schemaRef ds:uri="http://purl.org/dc/dcmitype/"/>
    <ds:schemaRef ds:uri="http://schemas.microsoft.com/office/2006/metadata/properties"/>
    <ds:schemaRef ds:uri="6ad68aae-21ac-402f-8f10-6c7150a9a2e9"/>
    <ds:schemaRef ds:uri="http://schemas.microsoft.com/office/2006/documentManagement/types"/>
    <ds:schemaRef ds:uri="http://purl.org/dc/terms/"/>
    <ds:schemaRef ds:uri="http://schemas.openxmlformats.org/package/2006/metadata/core-properties"/>
    <ds:schemaRef ds:uri="f754a885-2adb-4e8e-bde2-713ed8ccd6f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131</TotalTime>
  <Words>3769</Words>
  <Application>Microsoft Office PowerPoint</Application>
  <PresentationFormat>Custom</PresentationFormat>
  <Paragraphs>265</Paragraphs>
  <Slides>20</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Aptos</vt:lpstr>
      <vt:lpstr>Aptos Display</vt:lpstr>
      <vt:lpstr>Arial</vt:lpstr>
      <vt:lpstr>Calibri</vt:lpstr>
      <vt:lpstr>Roboto</vt:lpstr>
      <vt:lpstr>Times New Roman</vt:lpstr>
      <vt:lpstr>Verdana</vt:lpstr>
      <vt:lpstr>Work Sans</vt:lpstr>
      <vt:lpstr>Office Theme</vt:lpstr>
      <vt:lpstr>Bioloģiskās daudzveidības aizsardzība Baltijas jūrā</vt:lpstr>
      <vt:lpstr>Dabas aizsardzības pasākumu ieviešanas ietvars</vt:lpstr>
      <vt:lpstr>Dabas aizsardzības ieviešana jūrā </vt:lpstr>
      <vt:lpstr>Situācijas izpēte – ietekmējošie faktori</vt:lpstr>
      <vt:lpstr>Galvenie draudi un ietekmes Situācijas vērtējums 2024. gadā Latvijā un tuvākās nākotnes modelējums</vt:lpstr>
      <vt:lpstr> Klimata pārmaiņas</vt:lpstr>
      <vt:lpstr> Ūdens caurredzamība/brūnēšana</vt:lpstr>
      <vt:lpstr> Invazīvās sugas</vt:lpstr>
      <vt:lpstr> Akvakultūra</vt:lpstr>
      <vt:lpstr>Aizsardzības stāvokļa vērtējums</vt:lpstr>
      <vt:lpstr>Jūras biotops –  Smilts sēkļi jūrā (1110)</vt:lpstr>
      <vt:lpstr>Jūras biotops –  Akmeņu sēkļi jūrā (1170)</vt:lpstr>
      <vt:lpstr>Jūras biotops –  Akmeņu sēkļi jūrā (1170)</vt:lpstr>
      <vt:lpstr>Jūras biotops –  Akmeņu sēkļi jūrā (1170)</vt:lpstr>
      <vt:lpstr>Zīdītāji</vt:lpstr>
      <vt:lpstr>Putnu populācijas</vt:lpstr>
      <vt:lpstr>Putnu populācijas</vt:lpstr>
      <vt:lpstr>Ziemojošo un caurceļojošo putnu sugu skaits Rīgas līcī un atklātajā  jūras daļā</vt:lpstr>
      <vt:lpstr>Dabas aizsardzība un citas intereses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Aptauja par digitalizāciju</dc:title>
  <dc:creator>Andris Soms</dc:creator>
  <cp:lastModifiedBy>Laura Anteina</cp:lastModifiedBy>
  <cp:revision>28</cp:revision>
  <dcterms:created xsi:type="dcterms:W3CDTF">2025-01-17T06:15:07Z</dcterms:created>
  <dcterms:modified xsi:type="dcterms:W3CDTF">2026-02-17T17:16:28Z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0x010100481F0D4A3EDDDD44B4461D81759A755E</vt:lpwstr>
  </property>
  <property fmtid="{D5CDD505-2E9C-101B-9397-08002B2CF9AE}" pid="3" name="MediaServiceImageTags">
    <vt:lpwstr/>
  </property>
</Properties>
</file>