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 id="2147486331" r:id="rId4"/>
  </p:sldMasterIdLst>
  <p:notesMasterIdLst>
    <p:notesMasterId r:id="rId22"/>
  </p:notesMasterIdLst>
  <p:handoutMasterIdLst>
    <p:handoutMasterId r:id="rId23"/>
  </p:handoutMasterIdLst>
  <p:sldIdLst>
    <p:sldId id="256" r:id="rId5"/>
    <p:sldId id="4564" r:id="rId6"/>
    <p:sldId id="4558" r:id="rId7"/>
    <p:sldId id="4559" r:id="rId8"/>
    <p:sldId id="4570" r:id="rId9"/>
    <p:sldId id="4557" r:id="rId10"/>
    <p:sldId id="4562" r:id="rId11"/>
    <p:sldId id="4563" r:id="rId12"/>
    <p:sldId id="4561" r:id="rId13"/>
    <p:sldId id="4567" r:id="rId14"/>
    <p:sldId id="4565" r:id="rId15"/>
    <p:sldId id="1253" r:id="rId16"/>
    <p:sldId id="4566" r:id="rId17"/>
    <p:sldId id="4571" r:id="rId18"/>
    <p:sldId id="4560" r:id="rId19"/>
    <p:sldId id="4572" r:id="rId20"/>
    <p:sldId id="356" r:id="rId21"/>
  </p:sldIdLst>
  <p:sldSz cx="12192000" cy="6858000"/>
  <p:notesSz cx="6735763" cy="9866313"/>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17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5425" autoAdjust="0"/>
  </p:normalViewPr>
  <p:slideViewPr>
    <p:cSldViewPr snapToGrid="0" snapToObjects="1">
      <p:cViewPr varScale="1">
        <p:scale>
          <a:sx n="98" d="100"/>
          <a:sy n="98" d="100"/>
        </p:scale>
        <p:origin x="948" y="72"/>
      </p:cViewPr>
      <p:guideLst>
        <p:guide orient="horz" pos="2160"/>
        <p:guide pos="384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3.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2" Type="http://schemas.openxmlformats.org/officeDocument/2006/relationships/slide" Target="slides/slide2.xml"/><Relationship Id="rId16" Type="http://schemas.openxmlformats.org/officeDocument/2006/relationships/slide" Target="slides/slide16.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5" Type="http://schemas.openxmlformats.org/officeDocument/2006/relationships/slide" Target="slides/slide15.xml"/><Relationship Id="rId10" Type="http://schemas.openxmlformats.org/officeDocument/2006/relationships/slide" Target="slides/slide10.xml"/><Relationship Id="rId4" Type="http://schemas.openxmlformats.org/officeDocument/2006/relationships/slide" Target="slides/slide4.xml"/><Relationship Id="rId9" Type="http://schemas.openxmlformats.org/officeDocument/2006/relationships/slide" Target="slides/slide9.xml"/><Relationship Id="rId14"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mants Lipskis" userId="69c60c83-0f97-4f90-a85e-15331362837f" providerId="ADAL" clId="{35217412-ABE0-4A5F-B9B7-F06E32BF1934}"/>
    <pc:docChg chg="custSel addSld delSld modSld">
      <pc:chgData name="Imants Lipskis" userId="69c60c83-0f97-4f90-a85e-15331362837f" providerId="ADAL" clId="{35217412-ABE0-4A5F-B9B7-F06E32BF1934}" dt="2025-09-15T13:18:46.244" v="409" actId="6549"/>
      <pc:docMkLst>
        <pc:docMk/>
      </pc:docMkLst>
      <pc:sldChg chg="modSp">
        <pc:chgData name="Imants Lipskis" userId="69c60c83-0f97-4f90-a85e-15331362837f" providerId="ADAL" clId="{35217412-ABE0-4A5F-B9B7-F06E32BF1934}" dt="2025-09-15T12:30:55.798" v="65" actId="14100"/>
        <pc:sldMkLst>
          <pc:docMk/>
          <pc:sldMk cId="0" sldId="256"/>
        </pc:sldMkLst>
        <pc:spChg chg="mod">
          <ac:chgData name="Imants Lipskis" userId="69c60c83-0f97-4f90-a85e-15331362837f" providerId="ADAL" clId="{35217412-ABE0-4A5F-B9B7-F06E32BF1934}" dt="2025-09-15T12:30:55.798" v="65" actId="14100"/>
          <ac:spMkLst>
            <pc:docMk/>
            <pc:sldMk cId="0" sldId="256"/>
            <ac:spMk id="28674" creationId="{D53499B3-2B9A-4B8B-82D7-DDE04E146E0D}"/>
          </ac:spMkLst>
        </pc:spChg>
        <pc:spChg chg="mod">
          <ac:chgData name="Imants Lipskis" userId="69c60c83-0f97-4f90-a85e-15331362837f" providerId="ADAL" clId="{35217412-ABE0-4A5F-B9B7-F06E32BF1934}" dt="2025-09-15T12:30:48.988" v="64" actId="6549"/>
          <ac:spMkLst>
            <pc:docMk/>
            <pc:sldMk cId="0" sldId="256"/>
            <ac:spMk id="28675" creationId="{78E739B9-7761-4AD1-94C1-0962D3966F32}"/>
          </ac:spMkLst>
        </pc:spChg>
      </pc:sldChg>
      <pc:sldChg chg="modSp">
        <pc:chgData name="Imants Lipskis" userId="69c60c83-0f97-4f90-a85e-15331362837f" providerId="ADAL" clId="{35217412-ABE0-4A5F-B9B7-F06E32BF1934}" dt="2025-09-15T13:00:54.894" v="201" actId="113"/>
        <pc:sldMkLst>
          <pc:docMk/>
          <pc:sldMk cId="1804462789" sldId="1253"/>
        </pc:sldMkLst>
        <pc:spChg chg="mod">
          <ac:chgData name="Imants Lipskis" userId="69c60c83-0f97-4f90-a85e-15331362837f" providerId="ADAL" clId="{35217412-ABE0-4A5F-B9B7-F06E32BF1934}" dt="2025-09-15T12:59:24.085" v="122" actId="1076"/>
          <ac:spMkLst>
            <pc:docMk/>
            <pc:sldMk cId="1804462789" sldId="1253"/>
            <ac:spMk id="7" creationId="{B6F7D8A3-B3A6-4E08-AB4B-EC37EC87C5F6}"/>
          </ac:spMkLst>
        </pc:spChg>
        <pc:spChg chg="mod">
          <ac:chgData name="Imants Lipskis" userId="69c60c83-0f97-4f90-a85e-15331362837f" providerId="ADAL" clId="{35217412-ABE0-4A5F-B9B7-F06E32BF1934}" dt="2025-09-15T12:59:56.556" v="124" actId="1076"/>
          <ac:spMkLst>
            <pc:docMk/>
            <pc:sldMk cId="1804462789" sldId="1253"/>
            <ac:spMk id="18435" creationId="{0C4AF275-F107-49FE-A1CF-7567F07EF0E3}"/>
          </ac:spMkLst>
        </pc:spChg>
        <pc:spChg chg="mod">
          <ac:chgData name="Imants Lipskis" userId="69c60c83-0f97-4f90-a85e-15331362837f" providerId="ADAL" clId="{35217412-ABE0-4A5F-B9B7-F06E32BF1934}" dt="2025-09-15T13:00:54.894" v="201" actId="113"/>
          <ac:spMkLst>
            <pc:docMk/>
            <pc:sldMk cId="1804462789" sldId="1253"/>
            <ac:spMk id="19461" creationId="{57AD7C06-22E2-4D0F-8154-FAA8DD25005C}"/>
          </ac:spMkLst>
        </pc:spChg>
      </pc:sldChg>
      <pc:sldChg chg="del">
        <pc:chgData name="Imants Lipskis" userId="69c60c83-0f97-4f90-a85e-15331362837f" providerId="ADAL" clId="{35217412-ABE0-4A5F-B9B7-F06E32BF1934}" dt="2025-09-15T12:50:28.986" v="68" actId="2696"/>
        <pc:sldMkLst>
          <pc:docMk/>
          <pc:sldMk cId="283778244" sldId="4558"/>
        </pc:sldMkLst>
      </pc:sldChg>
      <pc:sldChg chg="del">
        <pc:chgData name="Imants Lipskis" userId="69c60c83-0f97-4f90-a85e-15331362837f" providerId="ADAL" clId="{35217412-ABE0-4A5F-B9B7-F06E32BF1934}" dt="2025-09-15T12:53:47.182" v="89" actId="2696"/>
        <pc:sldMkLst>
          <pc:docMk/>
          <pc:sldMk cId="8109098" sldId="4559"/>
        </pc:sldMkLst>
        <pc:spChg chg="mod">
          <ac:chgData name="Imants Lipskis" userId="69c60c83-0f97-4f90-a85e-15331362837f" providerId="ADAL" clId="{35217412-ABE0-4A5F-B9B7-F06E32BF1934}" dt="2025-09-15T13:14:35.694" v="353" actId="20577"/>
          <ac:spMkLst>
            <pc:docMk/>
            <pc:sldMk cId="8109098" sldId="4559"/>
            <ac:spMk id="32772" creationId="{361189ED-E6BF-443B-980E-8ECCD5C698EC}"/>
          </ac:spMkLst>
        </pc:spChg>
      </pc:sldChg>
      <pc:sldChg chg="modSp">
        <pc:chgData name="Imants Lipskis" userId="69c60c83-0f97-4f90-a85e-15331362837f" providerId="ADAL" clId="{35217412-ABE0-4A5F-B9B7-F06E32BF1934}" dt="2025-09-15T13:01:27.119" v="215" actId="20577"/>
        <pc:sldMkLst>
          <pc:docMk/>
          <pc:sldMk cId="0" sldId="4560"/>
        </pc:sldMkLst>
        <pc:spChg chg="mod">
          <ac:chgData name="Imants Lipskis" userId="69c60c83-0f97-4f90-a85e-15331362837f" providerId="ADAL" clId="{35217412-ABE0-4A5F-B9B7-F06E32BF1934}" dt="2025-09-15T13:01:27.119" v="215" actId="20577"/>
          <ac:spMkLst>
            <pc:docMk/>
            <pc:sldMk cId="0" sldId="4560"/>
            <ac:spMk id="7" creationId="{0CC4CE74-367E-4B71-9F87-1F32640E5B99}"/>
          </ac:spMkLst>
        </pc:spChg>
      </pc:sldChg>
      <pc:sldChg chg="modSp">
        <pc:chgData name="Imants Lipskis" userId="69c60c83-0f97-4f90-a85e-15331362837f" providerId="ADAL" clId="{35217412-ABE0-4A5F-B9B7-F06E32BF1934}" dt="2025-09-15T12:53:07.010" v="88" actId="20577"/>
        <pc:sldMkLst>
          <pc:docMk/>
          <pc:sldMk cId="0" sldId="4562"/>
        </pc:sldMkLst>
        <pc:spChg chg="mod">
          <ac:chgData name="Imants Lipskis" userId="69c60c83-0f97-4f90-a85e-15331362837f" providerId="ADAL" clId="{35217412-ABE0-4A5F-B9B7-F06E32BF1934}" dt="2025-09-15T12:53:07.010" v="88" actId="20577"/>
          <ac:spMkLst>
            <pc:docMk/>
            <pc:sldMk cId="0" sldId="4562"/>
            <ac:spMk id="9" creationId="{E0DAED0B-818F-40A3-BA2E-B68D739C3D77}"/>
          </ac:spMkLst>
        </pc:spChg>
      </pc:sldChg>
      <pc:sldChg chg="modSp add">
        <pc:chgData name="Imants Lipskis" userId="69c60c83-0f97-4f90-a85e-15331362837f" providerId="ADAL" clId="{35217412-ABE0-4A5F-B9B7-F06E32BF1934}" dt="2025-09-15T13:07:23.151" v="323" actId="6549"/>
        <pc:sldMkLst>
          <pc:docMk/>
          <pc:sldMk cId="4216381798" sldId="4566"/>
        </pc:sldMkLst>
        <pc:spChg chg="mod">
          <ac:chgData name="Imants Lipskis" userId="69c60c83-0f97-4f90-a85e-15331362837f" providerId="ADAL" clId="{35217412-ABE0-4A5F-B9B7-F06E32BF1934}" dt="2025-09-15T13:07:23.151" v="323" actId="6549"/>
          <ac:spMkLst>
            <pc:docMk/>
            <pc:sldMk cId="4216381798" sldId="4566"/>
            <ac:spMk id="9" creationId="{98E560F4-BB43-4115-ADCB-644B29251CFC}"/>
          </ac:spMkLst>
        </pc:spChg>
        <pc:spChg chg="mod">
          <ac:chgData name="Imants Lipskis" userId="69c60c83-0f97-4f90-a85e-15331362837f" providerId="ADAL" clId="{35217412-ABE0-4A5F-B9B7-F06E32BF1934}" dt="2025-09-15T13:06:08.966" v="256" actId="6549"/>
          <ac:spMkLst>
            <pc:docMk/>
            <pc:sldMk cId="4216381798" sldId="4566"/>
            <ac:spMk id="32772" creationId="{361189ED-E6BF-443B-980E-8ECCD5C698EC}"/>
          </ac:spMkLst>
        </pc:spChg>
      </pc:sldChg>
      <pc:sldChg chg="modSp add">
        <pc:chgData name="Imants Lipskis" userId="69c60c83-0f97-4f90-a85e-15331362837f" providerId="ADAL" clId="{35217412-ABE0-4A5F-B9B7-F06E32BF1934}" dt="2025-09-15T13:18:46.244" v="409" actId="6549"/>
        <pc:sldMkLst>
          <pc:docMk/>
          <pc:sldMk cId="1705828078" sldId="4570"/>
        </pc:sldMkLst>
        <pc:spChg chg="mod">
          <ac:chgData name="Imants Lipskis" userId="69c60c83-0f97-4f90-a85e-15331362837f" providerId="ADAL" clId="{35217412-ABE0-4A5F-B9B7-F06E32BF1934}" dt="2025-09-15T13:18:46.244" v="409" actId="6549"/>
          <ac:spMkLst>
            <pc:docMk/>
            <pc:sldMk cId="1705828078" sldId="4570"/>
            <ac:spMk id="9" creationId="{98E560F4-BB43-4115-ADCB-644B29251CFC}"/>
          </ac:spMkLst>
        </pc:spChg>
        <pc:spChg chg="mod">
          <ac:chgData name="Imants Lipskis" userId="69c60c83-0f97-4f90-a85e-15331362837f" providerId="ADAL" clId="{35217412-ABE0-4A5F-B9B7-F06E32BF1934}" dt="2025-09-15T13:14:41.224" v="360" actId="20577"/>
          <ac:spMkLst>
            <pc:docMk/>
            <pc:sldMk cId="1705828078" sldId="4570"/>
            <ac:spMk id="32772" creationId="{361189ED-E6BF-443B-980E-8ECCD5C698EC}"/>
          </ac:spMkLst>
        </pc:spChg>
      </pc:sldChg>
    </pc:docChg>
  </pc:docChgLst>
  <pc:docChgLst>
    <pc:chgData name="Imants Lipskis" userId="69c60c83-0f97-4f90-a85e-15331362837f" providerId="ADAL" clId="{BBFD192D-E2C4-44C0-B66D-1DF9CFD868E9}"/>
    <pc:docChg chg="undo custSel addSld delSld modSld">
      <pc:chgData name="Imants Lipskis" userId="69c60c83-0f97-4f90-a85e-15331362837f" providerId="ADAL" clId="{BBFD192D-E2C4-44C0-B66D-1DF9CFD868E9}" dt="2025-09-29T15:45:17.819" v="597" actId="113"/>
      <pc:docMkLst>
        <pc:docMk/>
      </pc:docMkLst>
      <pc:sldChg chg="modSp">
        <pc:chgData name="Imants Lipskis" userId="69c60c83-0f97-4f90-a85e-15331362837f" providerId="ADAL" clId="{BBFD192D-E2C4-44C0-B66D-1DF9CFD868E9}" dt="2025-09-29T14:54:04.675" v="303" actId="1076"/>
        <pc:sldMkLst>
          <pc:docMk/>
          <pc:sldMk cId="0" sldId="256"/>
        </pc:sldMkLst>
        <pc:spChg chg="mod">
          <ac:chgData name="Imants Lipskis" userId="69c60c83-0f97-4f90-a85e-15331362837f" providerId="ADAL" clId="{BBFD192D-E2C4-44C0-B66D-1DF9CFD868E9}" dt="2025-09-29T14:54:04.675" v="303" actId="1076"/>
          <ac:spMkLst>
            <pc:docMk/>
            <pc:sldMk cId="0" sldId="256"/>
            <ac:spMk id="28674" creationId="{D53499B3-2B9A-4B8B-82D7-DDE04E146E0D}"/>
          </ac:spMkLst>
        </pc:spChg>
        <pc:spChg chg="mod">
          <ac:chgData name="Imants Lipskis" userId="69c60c83-0f97-4f90-a85e-15331362837f" providerId="ADAL" clId="{BBFD192D-E2C4-44C0-B66D-1DF9CFD868E9}" dt="2025-09-25T11:18:38.763" v="29" actId="20577"/>
          <ac:spMkLst>
            <pc:docMk/>
            <pc:sldMk cId="0" sldId="256"/>
            <ac:spMk id="28675" creationId="{78E739B9-7761-4AD1-94C1-0962D3966F32}"/>
          </ac:spMkLst>
        </pc:spChg>
      </pc:sldChg>
      <pc:sldChg chg="modSp">
        <pc:chgData name="Imants Lipskis" userId="69c60c83-0f97-4f90-a85e-15331362837f" providerId="ADAL" clId="{BBFD192D-E2C4-44C0-B66D-1DF9CFD868E9}" dt="2025-09-29T15:11:15.697" v="304" actId="1076"/>
        <pc:sldMkLst>
          <pc:docMk/>
          <pc:sldMk cId="0" sldId="356"/>
        </pc:sldMkLst>
        <pc:spChg chg="mod">
          <ac:chgData name="Imants Lipskis" userId="69c60c83-0f97-4f90-a85e-15331362837f" providerId="ADAL" clId="{BBFD192D-E2C4-44C0-B66D-1DF9CFD868E9}" dt="2025-09-29T15:11:15.697" v="304" actId="1076"/>
          <ac:spMkLst>
            <pc:docMk/>
            <pc:sldMk cId="0" sldId="356"/>
            <ac:spMk id="49154" creationId="{C0EF0301-E1F1-49F6-8AA0-C672E54D4596}"/>
          </ac:spMkLst>
        </pc:spChg>
      </pc:sldChg>
      <pc:sldChg chg="modSp">
        <pc:chgData name="Imants Lipskis" userId="69c60c83-0f97-4f90-a85e-15331362837f" providerId="ADAL" clId="{BBFD192D-E2C4-44C0-B66D-1DF9CFD868E9}" dt="2025-09-29T15:45:17.819" v="597" actId="113"/>
        <pc:sldMkLst>
          <pc:docMk/>
          <pc:sldMk cId="1804462789" sldId="1253"/>
        </pc:sldMkLst>
        <pc:spChg chg="mod">
          <ac:chgData name="Imants Lipskis" userId="69c60c83-0f97-4f90-a85e-15331362837f" providerId="ADAL" clId="{BBFD192D-E2C4-44C0-B66D-1DF9CFD868E9}" dt="2025-09-29T15:45:17.819" v="597" actId="113"/>
          <ac:spMkLst>
            <pc:docMk/>
            <pc:sldMk cId="1804462789" sldId="1253"/>
            <ac:spMk id="19461" creationId="{57AD7C06-22E2-4D0F-8154-FAA8DD25005C}"/>
          </ac:spMkLst>
        </pc:spChg>
      </pc:sldChg>
      <pc:sldChg chg="modSp">
        <pc:chgData name="Imants Lipskis" userId="69c60c83-0f97-4f90-a85e-15331362837f" providerId="ADAL" clId="{BBFD192D-E2C4-44C0-B66D-1DF9CFD868E9}" dt="2025-09-29T15:34:45.263" v="307" actId="6549"/>
        <pc:sldMkLst>
          <pc:docMk/>
          <pc:sldMk cId="8109098" sldId="4559"/>
        </pc:sldMkLst>
        <pc:spChg chg="mod">
          <ac:chgData name="Imants Lipskis" userId="69c60c83-0f97-4f90-a85e-15331362837f" providerId="ADAL" clId="{BBFD192D-E2C4-44C0-B66D-1DF9CFD868E9}" dt="2025-09-29T15:34:45.263" v="307" actId="6549"/>
          <ac:spMkLst>
            <pc:docMk/>
            <pc:sldMk cId="8109098" sldId="4559"/>
            <ac:spMk id="9" creationId="{98E560F4-BB43-4115-ADCB-644B29251CFC}"/>
          </ac:spMkLst>
        </pc:spChg>
      </pc:sldChg>
      <pc:sldChg chg="modSp">
        <pc:chgData name="Imants Lipskis" userId="69c60c83-0f97-4f90-a85e-15331362837f" providerId="ADAL" clId="{BBFD192D-E2C4-44C0-B66D-1DF9CFD868E9}" dt="2025-09-29T15:38:50.102" v="366" actId="6549"/>
        <pc:sldMkLst>
          <pc:docMk/>
          <pc:sldMk cId="0" sldId="4560"/>
        </pc:sldMkLst>
        <pc:spChg chg="mod">
          <ac:chgData name="Imants Lipskis" userId="69c60c83-0f97-4f90-a85e-15331362837f" providerId="ADAL" clId="{BBFD192D-E2C4-44C0-B66D-1DF9CFD868E9}" dt="2025-09-29T15:38:50.102" v="366" actId="6549"/>
          <ac:spMkLst>
            <pc:docMk/>
            <pc:sldMk cId="0" sldId="4560"/>
            <ac:spMk id="7" creationId="{0CC4CE74-367E-4B71-9F87-1F32640E5B99}"/>
          </ac:spMkLst>
        </pc:spChg>
      </pc:sldChg>
      <pc:sldChg chg="add">
        <pc:chgData name="Imants Lipskis" userId="69c60c83-0f97-4f90-a85e-15331362837f" providerId="ADAL" clId="{BBFD192D-E2C4-44C0-B66D-1DF9CFD868E9}" dt="2025-09-25T11:24:08.921" v="45"/>
        <pc:sldMkLst>
          <pc:docMk/>
          <pc:sldMk cId="0" sldId="4563"/>
        </pc:sldMkLst>
      </pc:sldChg>
      <pc:sldChg chg="add">
        <pc:chgData name="Imants Lipskis" userId="69c60c83-0f97-4f90-a85e-15331362837f" providerId="ADAL" clId="{BBFD192D-E2C4-44C0-B66D-1DF9CFD868E9}" dt="2025-09-25T11:23:17.804" v="44"/>
        <pc:sldMkLst>
          <pc:docMk/>
          <pc:sldMk cId="1864738058" sldId="4564"/>
        </pc:sldMkLst>
        <pc:graphicFrameChg chg="mod">
          <ac:chgData name="Imants Lipskis" userId="69c60c83-0f97-4f90-a85e-15331362837f" providerId="ADAL" clId="{BBFD192D-E2C4-44C0-B66D-1DF9CFD868E9}" dt="2025-09-26T15:23:35.840" v="251" actId="20577"/>
          <ac:graphicFrameMkLst>
            <pc:docMk/>
            <pc:sldMk cId="1864738058" sldId="4564"/>
            <ac:graphicFrameMk id="8" creationId="{F230362F-52C8-429A-BB94-F398831DFAC1}"/>
          </ac:graphicFrameMkLst>
        </pc:graphicFrameChg>
      </pc:sldChg>
      <pc:sldChg chg="addSp delSp modSp add">
        <pc:chgData name="Imants Lipskis" userId="69c60c83-0f97-4f90-a85e-15331362837f" providerId="ADAL" clId="{BBFD192D-E2C4-44C0-B66D-1DF9CFD868E9}" dt="2025-09-29T15:43:35.149" v="595" actId="20577"/>
        <pc:sldMkLst>
          <pc:docMk/>
          <pc:sldMk cId="0" sldId="4565"/>
        </pc:sldMkLst>
        <pc:spChg chg="mod">
          <ac:chgData name="Imants Lipskis" userId="69c60c83-0f97-4f90-a85e-15331362837f" providerId="ADAL" clId="{BBFD192D-E2C4-44C0-B66D-1DF9CFD868E9}" dt="2025-09-25T11:26:17.117" v="53" actId="20577"/>
          <ac:spMkLst>
            <pc:docMk/>
            <pc:sldMk cId="0" sldId="4565"/>
            <ac:spMk id="9" creationId="{B4DEDB33-2204-4525-B545-34AF1923A15D}"/>
          </ac:spMkLst>
        </pc:spChg>
        <pc:spChg chg="mod">
          <ac:chgData name="Imants Lipskis" userId="69c60c83-0f97-4f90-a85e-15331362837f" providerId="ADAL" clId="{BBFD192D-E2C4-44C0-B66D-1DF9CFD868E9}" dt="2025-09-29T15:42:39.292" v="463" actId="1076"/>
          <ac:spMkLst>
            <pc:docMk/>
            <pc:sldMk cId="0" sldId="4565"/>
            <ac:spMk id="14" creationId="{EF91C897-582B-4F46-9F50-701DD7B95FB2}"/>
          </ac:spMkLst>
        </pc:spChg>
        <pc:spChg chg="mod">
          <ac:chgData name="Imants Lipskis" userId="69c60c83-0f97-4f90-a85e-15331362837f" providerId="ADAL" clId="{BBFD192D-E2C4-44C0-B66D-1DF9CFD868E9}" dt="2025-09-29T15:43:35.149" v="595" actId="20577"/>
          <ac:spMkLst>
            <pc:docMk/>
            <pc:sldMk cId="0" sldId="4565"/>
            <ac:spMk id="15" creationId="{BC3BED14-D3C7-4008-8B16-F0028687864C}"/>
          </ac:spMkLst>
        </pc:spChg>
        <pc:grpChg chg="add mod">
          <ac:chgData name="Imants Lipskis" userId="69c60c83-0f97-4f90-a85e-15331362837f" providerId="ADAL" clId="{BBFD192D-E2C4-44C0-B66D-1DF9CFD868E9}" dt="2025-09-29T15:43:05.675" v="470" actId="1076"/>
          <ac:grpSpMkLst>
            <pc:docMk/>
            <pc:sldMk cId="0" sldId="4565"/>
            <ac:grpSpMk id="11" creationId="{1E93F22B-14A9-4538-9900-7BCFFCD7BC9C}"/>
          </ac:grpSpMkLst>
        </pc:grpChg>
        <pc:grpChg chg="mod">
          <ac:chgData name="Imants Lipskis" userId="69c60c83-0f97-4f90-a85e-15331362837f" providerId="ADAL" clId="{BBFD192D-E2C4-44C0-B66D-1DF9CFD868E9}" dt="2025-09-29T15:42:47.564" v="464" actId="1076"/>
          <ac:grpSpMkLst>
            <pc:docMk/>
            <pc:sldMk cId="0" sldId="4565"/>
            <ac:grpSpMk id="45063" creationId="{405AAEEA-9C31-4D0E-A70B-5F24FFCA2A10}"/>
          </ac:grpSpMkLst>
        </pc:grpChg>
        <pc:picChg chg="del">
          <ac:chgData name="Imants Lipskis" userId="69c60c83-0f97-4f90-a85e-15331362837f" providerId="ADAL" clId="{BBFD192D-E2C4-44C0-B66D-1DF9CFD868E9}" dt="2025-09-26T15:17:28.842" v="58" actId="478"/>
          <ac:picMkLst>
            <pc:docMk/>
            <pc:sldMk cId="0" sldId="4565"/>
            <ac:picMk id="45061" creationId="{443E0C6E-9D30-4548-94DD-92D195EA81A5}"/>
          </ac:picMkLst>
        </pc:picChg>
        <pc:picChg chg="mod">
          <ac:chgData name="Imants Lipskis" userId="69c60c83-0f97-4f90-a85e-15331362837f" providerId="ADAL" clId="{BBFD192D-E2C4-44C0-B66D-1DF9CFD868E9}" dt="2025-09-29T15:42:31.398" v="461" actId="14100"/>
          <ac:picMkLst>
            <pc:docMk/>
            <pc:sldMk cId="0" sldId="4565"/>
            <ac:picMk id="45062" creationId="{4C8244AE-0997-48DD-808C-EDAE92E02441}"/>
          </ac:picMkLst>
        </pc:picChg>
        <pc:cxnChg chg="mod">
          <ac:chgData name="Imants Lipskis" userId="69c60c83-0f97-4f90-a85e-15331362837f" providerId="ADAL" clId="{BBFD192D-E2C4-44C0-B66D-1DF9CFD868E9}" dt="2025-09-29T15:42:51.104" v="465" actId="1076"/>
          <ac:cxnSpMkLst>
            <pc:docMk/>
            <pc:sldMk cId="0" sldId="4565"/>
            <ac:cxnSpMk id="10" creationId="{771AAAFC-2A57-4A5B-94ED-862FD1ED5F2C}"/>
          </ac:cxnSpMkLst>
        </pc:cxnChg>
      </pc:sldChg>
      <pc:sldChg chg="modSp">
        <pc:chgData name="Imants Lipskis" userId="69c60c83-0f97-4f90-a85e-15331362837f" providerId="ADAL" clId="{BBFD192D-E2C4-44C0-B66D-1DF9CFD868E9}" dt="2025-09-29T15:45:04.799" v="596" actId="20578"/>
        <pc:sldMkLst>
          <pc:docMk/>
          <pc:sldMk cId="4216381798" sldId="4566"/>
        </pc:sldMkLst>
        <pc:spChg chg="mod">
          <ac:chgData name="Imants Lipskis" userId="69c60c83-0f97-4f90-a85e-15331362837f" providerId="ADAL" clId="{BBFD192D-E2C4-44C0-B66D-1DF9CFD868E9}" dt="2025-09-29T15:45:04.799" v="596" actId="20578"/>
          <ac:spMkLst>
            <pc:docMk/>
            <pc:sldMk cId="4216381798" sldId="4566"/>
            <ac:spMk id="9" creationId="{98E560F4-BB43-4115-ADCB-644B29251CFC}"/>
          </ac:spMkLst>
        </pc:spChg>
      </pc:sldChg>
      <pc:sldChg chg="add">
        <pc:chgData name="Imants Lipskis" userId="69c60c83-0f97-4f90-a85e-15331362837f" providerId="ADAL" clId="{BBFD192D-E2C4-44C0-B66D-1DF9CFD868E9}" dt="2025-09-25T11:21:30.002" v="40"/>
        <pc:sldMkLst>
          <pc:docMk/>
          <pc:sldMk cId="49162940" sldId="4567"/>
        </pc:sldMkLst>
      </pc:sldChg>
      <pc:sldChg chg="modSp">
        <pc:chgData name="Imants Lipskis" userId="69c60c83-0f97-4f90-a85e-15331362837f" providerId="ADAL" clId="{BBFD192D-E2C4-44C0-B66D-1DF9CFD868E9}" dt="2025-09-29T15:35:33.340" v="309" actId="20577"/>
        <pc:sldMkLst>
          <pc:docMk/>
          <pc:sldMk cId="1705828078" sldId="4570"/>
        </pc:sldMkLst>
        <pc:spChg chg="mod">
          <ac:chgData name="Imants Lipskis" userId="69c60c83-0f97-4f90-a85e-15331362837f" providerId="ADAL" clId="{BBFD192D-E2C4-44C0-B66D-1DF9CFD868E9}" dt="2025-09-29T15:35:33.340" v="309" actId="20577"/>
          <ac:spMkLst>
            <pc:docMk/>
            <pc:sldMk cId="1705828078" sldId="4570"/>
            <ac:spMk id="9" creationId="{98E560F4-BB43-4115-ADCB-644B29251CFC}"/>
          </ac:spMkLst>
        </pc:spChg>
      </pc:sldChg>
      <pc:sldChg chg="modSp">
        <pc:chgData name="Imants Lipskis" userId="69c60c83-0f97-4f90-a85e-15331362837f" providerId="ADAL" clId="{BBFD192D-E2C4-44C0-B66D-1DF9CFD868E9}" dt="2025-09-29T15:38:23.845" v="348" actId="6549"/>
        <pc:sldMkLst>
          <pc:docMk/>
          <pc:sldMk cId="1316619939" sldId="4571"/>
        </pc:sldMkLst>
        <pc:spChg chg="mod">
          <ac:chgData name="Imants Lipskis" userId="69c60c83-0f97-4f90-a85e-15331362837f" providerId="ADAL" clId="{BBFD192D-E2C4-44C0-B66D-1DF9CFD868E9}" dt="2025-09-29T15:38:23.845" v="348" actId="6549"/>
          <ac:spMkLst>
            <pc:docMk/>
            <pc:sldMk cId="1316619939" sldId="4571"/>
            <ac:spMk id="9" creationId="{98E560F4-BB43-4115-ADCB-644B29251CFC}"/>
          </ac:spMkLst>
        </pc:spChg>
      </pc:sldChg>
      <pc:sldChg chg="modSp">
        <pc:chgData name="Imants Lipskis" userId="69c60c83-0f97-4f90-a85e-15331362837f" providerId="ADAL" clId="{BBFD192D-E2C4-44C0-B66D-1DF9CFD868E9}" dt="2025-09-29T15:41:23.277" v="456" actId="1076"/>
        <pc:sldMkLst>
          <pc:docMk/>
          <pc:sldMk cId="2090991326" sldId="4572"/>
        </pc:sldMkLst>
        <pc:spChg chg="mod">
          <ac:chgData name="Imants Lipskis" userId="69c60c83-0f97-4f90-a85e-15331362837f" providerId="ADAL" clId="{BBFD192D-E2C4-44C0-B66D-1DF9CFD868E9}" dt="2025-09-29T15:41:23.277" v="456" actId="1076"/>
          <ac:spMkLst>
            <pc:docMk/>
            <pc:sldMk cId="2090991326" sldId="4572"/>
            <ac:spMk id="9" creationId="{98E560F4-BB43-4115-ADCB-644B29251CFC}"/>
          </ac:spMkLst>
        </pc:spChg>
        <pc:spChg chg="mod">
          <ac:chgData name="Imants Lipskis" userId="69c60c83-0f97-4f90-a85e-15331362837f" providerId="ADAL" clId="{BBFD192D-E2C4-44C0-B66D-1DF9CFD868E9}" dt="2025-09-26T15:28:55.691" v="274" actId="1076"/>
          <ac:spMkLst>
            <pc:docMk/>
            <pc:sldMk cId="2090991326" sldId="4572"/>
            <ac:spMk id="32772" creationId="{361189ED-E6BF-443B-980E-8ECCD5C698EC}"/>
          </ac:spMkLst>
        </pc:spChg>
      </pc:sldChg>
    </pc:docChg>
  </pc:docChgLst>
  <pc:docChgLst>
    <pc:chgData name="Imants Lipskis" userId="69c60c83-0f97-4f90-a85e-15331362837f" providerId="ADAL" clId="{51B56C56-CABB-48AB-B631-5A58CDE9ACC4}"/>
    <pc:docChg chg="delSld modSld">
      <pc:chgData name="Imants Lipskis" userId="69c60c83-0f97-4f90-a85e-15331362837f" providerId="ADAL" clId="{51B56C56-CABB-48AB-B631-5A58CDE9ACC4}" dt="2025-09-24T13:50:00.767" v="5" actId="6549"/>
      <pc:docMkLst>
        <pc:docMk/>
      </pc:docMkLst>
      <pc:sldChg chg="del">
        <pc:chgData name="Imants Lipskis" userId="69c60c83-0f97-4f90-a85e-15331362837f" providerId="ADAL" clId="{51B56C56-CABB-48AB-B631-5A58CDE9ACC4}" dt="2025-09-24T13:49:21.325" v="0" actId="2696"/>
        <pc:sldMkLst>
          <pc:docMk/>
          <pc:sldMk cId="49162940" sldId="4567"/>
        </pc:sldMkLst>
      </pc:sldChg>
      <pc:sldChg chg="modSp">
        <pc:chgData name="Imants Lipskis" userId="69c60c83-0f97-4f90-a85e-15331362837f" providerId="ADAL" clId="{51B56C56-CABB-48AB-B631-5A58CDE9ACC4}" dt="2025-09-24T13:50:00.767" v="5" actId="6549"/>
        <pc:sldMkLst>
          <pc:docMk/>
          <pc:sldMk cId="1316619939" sldId="4571"/>
        </pc:sldMkLst>
        <pc:spChg chg="mod">
          <ac:chgData name="Imants Lipskis" userId="69c60c83-0f97-4f90-a85e-15331362837f" providerId="ADAL" clId="{51B56C56-CABB-48AB-B631-5A58CDE9ACC4}" dt="2025-09-24T13:50:00.767" v="5" actId="6549"/>
          <ac:spMkLst>
            <pc:docMk/>
            <pc:sldMk cId="1316619939" sldId="4571"/>
            <ac:spMk id="9" creationId="{98E560F4-BB43-4115-ADCB-644B29251CF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490278738996046"/>
          <c:y val="2.0731332819588735E-2"/>
          <c:w val="0.86411441607177786"/>
          <c:h val="0.82196358520230972"/>
        </c:manualLayout>
      </c:layout>
      <c:barChart>
        <c:barDir val="col"/>
        <c:grouping val="clustered"/>
        <c:varyColors val="0"/>
        <c:ser>
          <c:idx val="0"/>
          <c:order val="0"/>
          <c:tx>
            <c:strRef>
              <c:f>'[Chart in Microsoft PowerPoint]IRD040'!$C$16</c:f>
              <c:strCache>
                <c:ptCount val="1"/>
                <c:pt idx="0">
                  <c:v>Pavisam</c:v>
                </c:pt>
              </c:strCache>
            </c:strRef>
          </c:tx>
          <c:spPr>
            <a:solidFill>
              <a:schemeClr val="bg1">
                <a:lumMod val="65000"/>
              </a:schemeClr>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D27-489C-91BD-8DAA75C03351}"/>
                </c:ext>
              </c:extLst>
            </c:dLbl>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D27-489C-91BD-8DAA75C0335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mn-cs"/>
                  </a:defRPr>
                </a:pPr>
                <a:endParaRPr lang="lv-LV"/>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PowerPoint]IRD040'!$B$19:$B$42</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'[Chart in Microsoft PowerPoint]IRD040'!$C$19:$C$42</c:f>
              <c:numCache>
                <c:formatCode>0</c:formatCode>
                <c:ptCount val="24"/>
                <c:pt idx="0">
                  <c:v>2320956</c:v>
                </c:pt>
                <c:pt idx="1">
                  <c:v>2299390</c:v>
                </c:pt>
                <c:pt idx="2">
                  <c:v>2276520</c:v>
                </c:pt>
                <c:pt idx="3">
                  <c:v>2249724</c:v>
                </c:pt>
                <c:pt idx="4">
                  <c:v>2227874</c:v>
                </c:pt>
                <c:pt idx="5">
                  <c:v>2208840</c:v>
                </c:pt>
                <c:pt idx="6">
                  <c:v>2191810</c:v>
                </c:pt>
                <c:pt idx="7">
                  <c:v>2162834</c:v>
                </c:pt>
                <c:pt idx="8">
                  <c:v>2120504</c:v>
                </c:pt>
                <c:pt idx="9">
                  <c:v>2074605</c:v>
                </c:pt>
                <c:pt idx="10">
                  <c:v>2044813</c:v>
                </c:pt>
                <c:pt idx="11">
                  <c:v>2023825</c:v>
                </c:pt>
                <c:pt idx="12">
                  <c:v>2001468</c:v>
                </c:pt>
                <c:pt idx="13">
                  <c:v>1986096</c:v>
                </c:pt>
                <c:pt idx="14">
                  <c:v>1968957</c:v>
                </c:pt>
                <c:pt idx="15">
                  <c:v>1950116</c:v>
                </c:pt>
                <c:pt idx="16">
                  <c:v>1934379</c:v>
                </c:pt>
                <c:pt idx="17">
                  <c:v>1919968</c:v>
                </c:pt>
                <c:pt idx="18">
                  <c:v>1907675</c:v>
                </c:pt>
                <c:pt idx="19">
                  <c:v>1893223</c:v>
                </c:pt>
                <c:pt idx="20">
                  <c:v>1875757</c:v>
                </c:pt>
                <c:pt idx="21">
                  <c:v>1883008</c:v>
                </c:pt>
                <c:pt idx="22">
                  <c:v>1871882</c:v>
                </c:pt>
                <c:pt idx="23">
                  <c:v>1856932</c:v>
                </c:pt>
              </c:numCache>
            </c:numRef>
          </c:val>
          <c:extLst>
            <c:ext xmlns:c16="http://schemas.microsoft.com/office/drawing/2014/chart" uri="{C3380CC4-5D6E-409C-BE32-E72D297353CC}">
              <c16:uniqueId val="{00000002-AD27-489C-91BD-8DAA75C03351}"/>
            </c:ext>
          </c:extLst>
        </c:ser>
        <c:ser>
          <c:idx val="1"/>
          <c:order val="1"/>
          <c:tx>
            <c:strRef>
              <c:f>'[Chart in Microsoft PowerPoint]IRD040'!$F$16</c:f>
              <c:strCache>
                <c:ptCount val="1"/>
                <c:pt idx="0">
                  <c:v>65+</c:v>
                </c:pt>
              </c:strCache>
            </c:strRef>
          </c:tx>
          <c:spPr>
            <a:solidFill>
              <a:schemeClr val="accent3">
                <a:lumMod val="75000"/>
              </a:schemeClr>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D27-489C-91BD-8DAA75C03351}"/>
                </c:ext>
              </c:extLst>
            </c:dLbl>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27-489C-91BD-8DAA75C03351}"/>
                </c:ext>
              </c:extLst>
            </c:dLbl>
            <c:numFmt formatCode="#,##0" sourceLinked="0"/>
            <c:spPr>
              <a:noFill/>
              <a:ln>
                <a:noFill/>
              </a:ln>
              <a:effectLst/>
            </c:spPr>
            <c:txPr>
              <a:bodyPr rot="-5400000" spcFirstLastPara="1" vertOverflow="ellipsis" wrap="square" lIns="38100" tIns="19050" rIns="38100" bIns="19050" anchor="ctr" anchorCtr="0">
                <a:spAutoFit/>
              </a:bodyPr>
              <a:lstStyle/>
              <a:p>
                <a:pPr algn="ctr" rtl="0">
                  <a:defRPr lang="lv-LV"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mn-cs"/>
                  </a:defRPr>
                </a:pPr>
                <a:endParaRPr lang="lv-LV"/>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PowerPoint]IRD040'!$B$19:$B$42</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'[Chart in Microsoft PowerPoint]IRD040'!$F$19:$F$42</c:f>
              <c:numCache>
                <c:formatCode>General</c:formatCode>
                <c:ptCount val="24"/>
                <c:pt idx="0">
                  <c:v>357934</c:v>
                </c:pt>
                <c:pt idx="1">
                  <c:v>364187</c:v>
                </c:pt>
                <c:pt idx="2">
                  <c:v>369750</c:v>
                </c:pt>
                <c:pt idx="3">
                  <c:v>374339</c:v>
                </c:pt>
                <c:pt idx="4">
                  <c:v>378740</c:v>
                </c:pt>
                <c:pt idx="5">
                  <c:v>384218</c:v>
                </c:pt>
                <c:pt idx="6">
                  <c:v>385675</c:v>
                </c:pt>
                <c:pt idx="7">
                  <c:v>385471</c:v>
                </c:pt>
                <c:pt idx="8">
                  <c:v>384177</c:v>
                </c:pt>
                <c:pt idx="9">
                  <c:v>381140</c:v>
                </c:pt>
                <c:pt idx="10">
                  <c:v>379546</c:v>
                </c:pt>
                <c:pt idx="11">
                  <c:v>379784</c:v>
                </c:pt>
                <c:pt idx="12">
                  <c:v>381615</c:v>
                </c:pt>
                <c:pt idx="13">
                  <c:v>385076</c:v>
                </c:pt>
                <c:pt idx="14">
                  <c:v>386585</c:v>
                </c:pt>
                <c:pt idx="15">
                  <c:v>387909</c:v>
                </c:pt>
                <c:pt idx="16">
                  <c:v>388856</c:v>
                </c:pt>
                <c:pt idx="17">
                  <c:v>388979</c:v>
                </c:pt>
                <c:pt idx="18">
                  <c:v>391413</c:v>
                </c:pt>
                <c:pt idx="19">
                  <c:v>393698</c:v>
                </c:pt>
                <c:pt idx="20">
                  <c:v>391623</c:v>
                </c:pt>
                <c:pt idx="21">
                  <c:v>394918</c:v>
                </c:pt>
                <c:pt idx="22">
                  <c:v>399451</c:v>
                </c:pt>
                <c:pt idx="23" formatCode="#,##0">
                  <c:v>406785</c:v>
                </c:pt>
              </c:numCache>
            </c:numRef>
          </c:val>
          <c:extLst>
            <c:ext xmlns:c16="http://schemas.microsoft.com/office/drawing/2014/chart" uri="{C3380CC4-5D6E-409C-BE32-E72D297353CC}">
              <c16:uniqueId val="{00000005-AD27-489C-91BD-8DAA75C03351}"/>
            </c:ext>
          </c:extLst>
        </c:ser>
        <c:dLbls>
          <c:showLegendKey val="0"/>
          <c:showVal val="0"/>
          <c:showCatName val="0"/>
          <c:showSerName val="0"/>
          <c:showPercent val="0"/>
          <c:showBubbleSize val="0"/>
        </c:dLbls>
        <c:gapWidth val="219"/>
        <c:overlap val="-27"/>
        <c:axId val="1858099471"/>
        <c:axId val="88250095"/>
      </c:barChart>
      <c:lineChart>
        <c:grouping val="standard"/>
        <c:varyColors val="0"/>
        <c:ser>
          <c:idx val="2"/>
          <c:order val="2"/>
          <c:tx>
            <c:strRef>
              <c:f>'[Chart in Microsoft PowerPoint]IRD040'!$G$16</c:f>
              <c:strCache>
                <c:ptCount val="1"/>
                <c:pt idx="0">
                  <c:v>65+ īpatsvars no iedzīvotāju kopskaita</c:v>
                </c:pt>
              </c:strCache>
            </c:strRef>
          </c:tx>
          <c:spPr>
            <a:ln w="28575" cap="rnd">
              <a:solidFill>
                <a:srgbClr val="FF0000"/>
              </a:solidFill>
              <a:prstDash val="dash"/>
              <a:round/>
            </a:ln>
            <a:effectLst/>
          </c:spPr>
          <c:marker>
            <c:symbol val="none"/>
          </c:marker>
          <c:dLbls>
            <c:dLbl>
              <c:idx val="0"/>
              <c:layout>
                <c:manualLayout>
                  <c:x val="-2.6445070729679509E-2"/>
                  <c:y val="-3.6792611348347812E-2"/>
                </c:manualLayout>
              </c:layout>
              <c:tx>
                <c:rich>
                  <a:bodyPr rot="0" spcFirstLastPara="1" vertOverflow="ellipsis" vert="horz" wrap="square" lIns="38100" tIns="19050" rIns="38100" bIns="19050" anchor="ctr" anchorCtr="0">
                    <a:spAutoFit/>
                  </a:bodyPr>
                  <a:lstStyle/>
                  <a:p>
                    <a:pPr algn="ctr" rtl="0">
                      <a:defRPr lang="en-US" sz="1000" b="1" i="0" u="none" strike="noStrike" kern="1200" baseline="0" smtClean="0">
                        <a:solidFill>
                          <a:prstClr val="black">
                            <a:lumMod val="75000"/>
                            <a:lumOff val="25000"/>
                          </a:prstClr>
                        </a:solidFill>
                        <a:latin typeface="Verdana" panose="020B0604030504040204" pitchFamily="34" charset="0"/>
                        <a:ea typeface="Verdana" panose="020B0604030504040204" pitchFamily="34" charset="0"/>
                        <a:cs typeface="+mn-cs"/>
                      </a:defRPr>
                    </a:pPr>
                    <a:fld id="{CC5C25C6-FF89-4D4F-B4EE-C6062F295D7A}" type="VALUE">
                      <a:rPr lang="en-US" sz="1000" b="1" i="0" u="none" strike="noStrike" kern="1200" baseline="0" smtClean="0">
                        <a:solidFill>
                          <a:prstClr val="black">
                            <a:lumMod val="75000"/>
                            <a:lumOff val="25000"/>
                          </a:prstClr>
                        </a:solidFill>
                        <a:latin typeface="Verdana" panose="020B0604030504040204" pitchFamily="34" charset="0"/>
                        <a:ea typeface="Verdana" panose="020B0604030504040204" pitchFamily="34" charset="0"/>
                        <a:cs typeface="+mn-cs"/>
                      </a:rPr>
                      <a:pPr algn="ctr" rtl="0">
                        <a:defRPr lang="en-US" sz="1000" b="1" smtClean="0">
                          <a:solidFill>
                            <a:prstClr val="black">
                              <a:lumMod val="75000"/>
                              <a:lumOff val="25000"/>
                            </a:prstClr>
                          </a:solidFill>
                          <a:latin typeface="Verdana" panose="020B0604030504040204" pitchFamily="34" charset="0"/>
                          <a:ea typeface="Verdana" panose="020B0604030504040204" pitchFamily="34" charset="0"/>
                        </a:defRPr>
                      </a:pPr>
                      <a:t>[VALUE]</a:t>
                    </a:fld>
                    <a:r>
                      <a:rPr lang="en-US" sz="1000" b="1" i="0" u="none" strike="noStrike" kern="1200" baseline="0">
                        <a:solidFill>
                          <a:prstClr val="black">
                            <a:lumMod val="75000"/>
                            <a:lumOff val="25000"/>
                          </a:prstClr>
                        </a:solidFill>
                        <a:latin typeface="Verdana" panose="020B0604030504040204" pitchFamily="34" charset="0"/>
                        <a:ea typeface="Verdana" panose="020B0604030504040204" pitchFamily="34" charset="0"/>
                        <a:cs typeface="+mn-cs"/>
                      </a:rPr>
                      <a:t>%</a:t>
                    </a:r>
                  </a:p>
                </c:rich>
              </c:tx>
              <c:spPr>
                <a:noFill/>
                <a:ln>
                  <a:noFill/>
                </a:ln>
                <a:effectLst/>
              </c:spPr>
              <c:txPr>
                <a:bodyPr rot="0" spcFirstLastPara="1" vertOverflow="ellipsis" vert="horz" wrap="square" lIns="38100" tIns="19050" rIns="38100" bIns="19050" anchor="ctr" anchorCtr="0">
                  <a:spAutoFit/>
                </a:bodyPr>
                <a:lstStyle/>
                <a:p>
                  <a:pPr algn="ctr" rtl="0">
                    <a:defRPr lang="en-US" sz="1000" b="1" i="0" u="none" strike="noStrike" kern="1200" baseline="0" smtClean="0">
                      <a:solidFill>
                        <a:prstClr val="black">
                          <a:lumMod val="75000"/>
                          <a:lumOff val="25000"/>
                        </a:prstClr>
                      </a:solidFill>
                      <a:latin typeface="Verdana" panose="020B0604030504040204" pitchFamily="34" charset="0"/>
                      <a:ea typeface="Verdana" panose="020B0604030504040204" pitchFamily="34" charset="0"/>
                      <a:cs typeface="+mn-cs"/>
                    </a:defRPr>
                  </a:pPr>
                  <a:endParaRPr lang="lv-LV"/>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AD27-489C-91BD-8DAA75C03351}"/>
                </c:ext>
              </c:extLst>
            </c:dLbl>
            <c:dLbl>
              <c:idx val="23"/>
              <c:layout>
                <c:manualLayout>
                  <c:x val="-3.3657362746865004E-2"/>
                  <c:y val="-3.3962410475397983E-2"/>
                </c:manualLayout>
              </c:layout>
              <c:tx>
                <c:rich>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mn-cs"/>
                      </a:defRPr>
                    </a:pPr>
                    <a:fld id="{838BEB72-83B6-4670-A251-7142CFAB247A}" type="VALUE">
                      <a:rPr lang="en-US" sz="1000" b="1" smtClean="0">
                        <a:latin typeface="Verdana" panose="020B0604030504040204" pitchFamily="34" charset="0"/>
                        <a:ea typeface="Verdana" panose="020B0604030504040204" pitchFamily="34" charset="0"/>
                      </a:rPr>
                      <a:pPr>
                        <a:defRPr sz="1000" b="1">
                          <a:latin typeface="Verdana" panose="020B0604030504040204" pitchFamily="34" charset="0"/>
                          <a:ea typeface="Verdana" panose="020B0604030504040204" pitchFamily="34" charset="0"/>
                        </a:defRPr>
                      </a:pPr>
                      <a:t>[VALUE]</a:t>
                    </a:fld>
                    <a:r>
                      <a:rPr lang="en-US" sz="1000" b="1" dirty="0">
                        <a:latin typeface="Verdana" panose="020B0604030504040204" pitchFamily="34" charset="0"/>
                        <a:ea typeface="Verdana" panose="020B0604030504040204" pitchFamily="34" charset="0"/>
                      </a:rPr>
                      <a:t>%</a:t>
                    </a:r>
                  </a:p>
                </c:rich>
              </c:tx>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mn-cs"/>
                    </a:defRPr>
                  </a:pPr>
                  <a:endParaRPr lang="lv-LV"/>
                </a:p>
              </c:txPr>
              <c:showLegendKey val="0"/>
              <c:showVal val="1"/>
              <c:showCatName val="0"/>
              <c:showSerName val="0"/>
              <c:showPercent val="0"/>
              <c:showBubbleSize val="0"/>
              <c:extLst>
                <c:ext xmlns:c15="http://schemas.microsoft.com/office/drawing/2012/chart" uri="{CE6537A1-D6FC-4f65-9D91-7224C49458BB}">
                  <c15:layout>
                    <c:manualLayout>
                      <c:w val="5.0630289960640951E-2"/>
                      <c:h val="8.2033483727682086E-2"/>
                    </c:manualLayout>
                  </c15:layout>
                  <c15:dlblFieldTable/>
                  <c15:showDataLabelsRange val="0"/>
                </c:ext>
                <c:ext xmlns:c16="http://schemas.microsoft.com/office/drawing/2014/chart" uri="{C3380CC4-5D6E-409C-BE32-E72D297353CC}">
                  <c16:uniqueId val="{00000007-AD27-489C-91BD-8DAA75C0335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Verdana" panose="020B0604030504040204" pitchFamily="34" charset="0"/>
                    <a:ea typeface="Verdana" panose="020B0604030504040204" pitchFamily="34" charset="0"/>
                    <a:cs typeface="+mn-cs"/>
                  </a:defRPr>
                </a:pPr>
                <a:endParaRPr lang="lv-LV"/>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 in Microsoft PowerPoint]IRD040'!$B$19:$B$42</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'[Chart in Microsoft PowerPoint]IRD040'!$G$19:$G$42</c:f>
              <c:numCache>
                <c:formatCode>0</c:formatCode>
                <c:ptCount val="24"/>
                <c:pt idx="0">
                  <c:v>15.421834795661788</c:v>
                </c:pt>
                <c:pt idx="1">
                  <c:v>15.83841801521273</c:v>
                </c:pt>
                <c:pt idx="2">
                  <c:v>16.241895524748301</c:v>
                </c:pt>
                <c:pt idx="3">
                  <c:v>16.639329980033107</c:v>
                </c:pt>
                <c:pt idx="4">
                  <c:v>17.00006373789541</c:v>
                </c:pt>
                <c:pt idx="5">
                  <c:v>17.394560040564279</c:v>
                </c:pt>
                <c:pt idx="6">
                  <c:v>17.596187625752233</c:v>
                </c:pt>
                <c:pt idx="7">
                  <c:v>17.822495854975461</c:v>
                </c:pt>
                <c:pt idx="8">
                  <c:v>18.117249484084915</c:v>
                </c:pt>
                <c:pt idx="9">
                  <c:v>18.371690032560416</c:v>
                </c:pt>
                <c:pt idx="10">
                  <c:v>18.561403903437625</c:v>
                </c:pt>
                <c:pt idx="11">
                  <c:v>18.765654144997715</c:v>
                </c:pt>
                <c:pt idx="12">
                  <c:v>19.066755001828657</c:v>
                </c:pt>
                <c:pt idx="13">
                  <c:v>19.388589474023412</c:v>
                </c:pt>
                <c:pt idx="14">
                  <c:v>19.633999117299158</c:v>
                </c:pt>
                <c:pt idx="15">
                  <c:v>19.891585936426345</c:v>
                </c:pt>
                <c:pt idx="16">
                  <c:v>20.102368770546001</c:v>
                </c:pt>
                <c:pt idx="17">
                  <c:v>20.259660577676296</c:v>
                </c:pt>
                <c:pt idx="18">
                  <c:v>20.517803084907019</c:v>
                </c:pt>
                <c:pt idx="19">
                  <c:v>20.79512027901626</c:v>
                </c:pt>
                <c:pt idx="20">
                  <c:v>20.878130802657275</c:v>
                </c:pt>
                <c:pt idx="21">
                  <c:v>20.972720243355312</c:v>
                </c:pt>
                <c:pt idx="22">
                  <c:v>21.339539564993949</c:v>
                </c:pt>
                <c:pt idx="23">
                  <c:v>21.906294899328572</c:v>
                </c:pt>
              </c:numCache>
            </c:numRef>
          </c:val>
          <c:smooth val="0"/>
          <c:extLst>
            <c:ext xmlns:c16="http://schemas.microsoft.com/office/drawing/2014/chart" uri="{C3380CC4-5D6E-409C-BE32-E72D297353CC}">
              <c16:uniqueId val="{00000008-AD27-489C-91BD-8DAA75C03351}"/>
            </c:ext>
          </c:extLst>
        </c:ser>
        <c:dLbls>
          <c:showLegendKey val="0"/>
          <c:showVal val="0"/>
          <c:showCatName val="0"/>
          <c:showSerName val="0"/>
          <c:showPercent val="0"/>
          <c:showBubbleSize val="0"/>
        </c:dLbls>
        <c:marker val="1"/>
        <c:smooth val="0"/>
        <c:axId val="1858101471"/>
        <c:axId val="88244687"/>
      </c:lineChart>
      <c:catAx>
        <c:axId val="1858099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88250095"/>
        <c:crosses val="autoZero"/>
        <c:auto val="1"/>
        <c:lblAlgn val="ctr"/>
        <c:lblOffset val="100"/>
        <c:noMultiLvlLbl val="0"/>
      </c:catAx>
      <c:valAx>
        <c:axId val="88250095"/>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lv-LV"/>
          </a:p>
        </c:txPr>
        <c:crossAx val="1858099471"/>
        <c:crosses val="autoZero"/>
        <c:crossBetween val="between"/>
      </c:valAx>
      <c:valAx>
        <c:axId val="88244687"/>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1858101471"/>
        <c:crosses val="max"/>
        <c:crossBetween val="between"/>
      </c:valAx>
      <c:catAx>
        <c:axId val="1858101471"/>
        <c:scaling>
          <c:orientation val="minMax"/>
        </c:scaling>
        <c:delete val="1"/>
        <c:axPos val="b"/>
        <c:numFmt formatCode="General" sourceLinked="1"/>
        <c:majorTickMark val="none"/>
        <c:minorTickMark val="none"/>
        <c:tickLblPos val="nextTo"/>
        <c:crossAx val="88244687"/>
        <c:crosses val="autoZero"/>
        <c:auto val="1"/>
        <c:lblAlgn val="ctr"/>
        <c:lblOffset val="100"/>
        <c:noMultiLvlLbl val="0"/>
      </c:catAx>
      <c:spPr>
        <a:noFill/>
        <a:ln>
          <a:solidFill>
            <a:schemeClr val="accent3"/>
          </a:solidFill>
          <a:prstDash val="dash"/>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1A0C4F-A683-4734-9507-5297D624A3FE}"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lv-LV"/>
        </a:p>
      </dgm:t>
    </dgm:pt>
    <dgm:pt modelId="{91AEAF05-3266-4F59-8B5D-C4ADA4FC72D1}">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1800" dirty="0">
              <a:latin typeface="Verdana" panose="020B0604030504040204" pitchFamily="34" charset="0"/>
              <a:ea typeface="Verdana" panose="020B0604030504040204" pitchFamily="34" charset="0"/>
            </a:rPr>
            <a:t>Individuālā pieeja, piemeklējot atbilstošos risinājumus</a:t>
          </a:r>
        </a:p>
        <a:p>
          <a:endParaRPr lang="lv-LV" sz="1800" noProof="0" dirty="0">
            <a:latin typeface="Verdana" panose="020B0604030504040204" pitchFamily="34" charset="0"/>
            <a:ea typeface="Verdana" panose="020B0604030504040204" pitchFamily="34" charset="0"/>
          </a:endParaRPr>
        </a:p>
      </dgm:t>
    </dgm:pt>
    <dgm:pt modelId="{9E6D2B86-A4C1-4222-86B1-8E0DA9D642F6}" type="parTrans" cxnId="{232E949D-B818-484A-81B8-22811BECFC60}">
      <dgm:prSet/>
      <dgm:spPr/>
      <dgm:t>
        <a:bodyPr/>
        <a:lstStyle/>
        <a:p>
          <a:endParaRPr lang="lv-LV" sz="1800">
            <a:latin typeface="Verdana" panose="020B0604030504040204" pitchFamily="34" charset="0"/>
            <a:ea typeface="Verdana" panose="020B0604030504040204" pitchFamily="34" charset="0"/>
          </a:endParaRPr>
        </a:p>
      </dgm:t>
    </dgm:pt>
    <dgm:pt modelId="{187EEA2D-14F3-450E-ADC1-E1E72A1A6E90}" type="sibTrans" cxnId="{232E949D-B818-484A-81B8-22811BECFC60}">
      <dgm:prSet/>
      <dgm:spPr/>
      <dgm:t>
        <a:bodyPr/>
        <a:lstStyle/>
        <a:p>
          <a:endParaRPr lang="lv-LV" sz="1800">
            <a:latin typeface="Verdana" panose="020B0604030504040204" pitchFamily="34" charset="0"/>
            <a:ea typeface="Verdana" panose="020B0604030504040204" pitchFamily="34" charset="0"/>
          </a:endParaRPr>
        </a:p>
      </dgm:t>
    </dgm:pt>
    <dgm:pt modelId="{30AB2810-A123-45E8-AC6B-853E846A7605}">
      <dgm:prSet custT="1"/>
      <dgm:spPr/>
      <dgm:t>
        <a:bodyPr/>
        <a:lstStyle/>
        <a:p>
          <a:r>
            <a:rPr lang="lv-LV" sz="1800" noProof="0" dirty="0">
              <a:latin typeface="Verdana" panose="020B0604030504040204" pitchFamily="34" charset="0"/>
              <a:ea typeface="Verdana" panose="020B0604030504040204" pitchFamily="34" charset="0"/>
            </a:rPr>
            <a:t>Darbspēju saglabāšana un produktīva nodarbinātība</a:t>
          </a:r>
        </a:p>
      </dgm:t>
    </dgm:pt>
    <dgm:pt modelId="{B34E83C4-86DC-481F-BF37-7D4207F11975}" type="parTrans" cxnId="{85E86294-4826-47DE-BB76-136A69B526A0}">
      <dgm:prSet/>
      <dgm:spPr/>
      <dgm:t>
        <a:bodyPr/>
        <a:lstStyle/>
        <a:p>
          <a:endParaRPr lang="lv-LV" sz="1800">
            <a:latin typeface="Verdana" panose="020B0604030504040204" pitchFamily="34" charset="0"/>
            <a:ea typeface="Verdana" panose="020B0604030504040204" pitchFamily="34" charset="0"/>
          </a:endParaRPr>
        </a:p>
      </dgm:t>
    </dgm:pt>
    <dgm:pt modelId="{2369EDF4-6EED-488B-A026-021E3F0042D8}" type="sibTrans" cxnId="{85E86294-4826-47DE-BB76-136A69B526A0}">
      <dgm:prSet/>
      <dgm:spPr/>
      <dgm:t>
        <a:bodyPr/>
        <a:lstStyle/>
        <a:p>
          <a:endParaRPr lang="lv-LV" sz="1800">
            <a:latin typeface="Verdana" panose="020B0604030504040204" pitchFamily="34" charset="0"/>
            <a:ea typeface="Verdana" panose="020B0604030504040204" pitchFamily="34" charset="0"/>
          </a:endParaRPr>
        </a:p>
      </dgm:t>
    </dgm:pt>
    <dgm:pt modelId="{8310C859-D0BC-4A67-A3C7-A14D674DE543}">
      <dgm:prSet custT="1"/>
      <dgm:spPr/>
      <dgm:t>
        <a:bodyPr/>
        <a:lstStyle/>
        <a:p>
          <a:r>
            <a:rPr lang="lv-LV" sz="1800" noProof="0" dirty="0">
              <a:latin typeface="Verdana" panose="020B0604030504040204" pitchFamily="34" charset="0"/>
              <a:ea typeface="Verdana" panose="020B0604030504040204" pitchFamily="34" charset="0"/>
            </a:rPr>
            <a:t>Kvalitatīvas darba vietas, dialogs ar darba devējiem, sociālās garantijas </a:t>
          </a:r>
        </a:p>
      </dgm:t>
    </dgm:pt>
    <dgm:pt modelId="{3AF414AE-D90A-4F24-99F8-7CC21DAED5F3}" type="parTrans" cxnId="{B95D92D3-CF48-4736-9809-90758B890002}">
      <dgm:prSet/>
      <dgm:spPr/>
      <dgm:t>
        <a:bodyPr/>
        <a:lstStyle/>
        <a:p>
          <a:endParaRPr lang="lv-LV" sz="1800">
            <a:latin typeface="Verdana" panose="020B0604030504040204" pitchFamily="34" charset="0"/>
            <a:ea typeface="Verdana" panose="020B0604030504040204" pitchFamily="34" charset="0"/>
          </a:endParaRPr>
        </a:p>
      </dgm:t>
    </dgm:pt>
    <dgm:pt modelId="{AE60C608-8FC5-4439-AB22-B42379B19870}" type="sibTrans" cxnId="{B95D92D3-CF48-4736-9809-90758B890002}">
      <dgm:prSet/>
      <dgm:spPr/>
      <dgm:t>
        <a:bodyPr/>
        <a:lstStyle/>
        <a:p>
          <a:endParaRPr lang="lv-LV" sz="1800">
            <a:latin typeface="Verdana" panose="020B0604030504040204" pitchFamily="34" charset="0"/>
            <a:ea typeface="Verdana" panose="020B0604030504040204" pitchFamily="34" charset="0"/>
          </a:endParaRPr>
        </a:p>
      </dgm:t>
    </dgm:pt>
    <dgm:pt modelId="{4B7954E6-3A77-445B-8B70-E8AB4DEF457A}">
      <dgm:prSet custT="1"/>
      <dgm:spPr/>
      <dgm:t>
        <a:bodyPr/>
        <a:lstStyle/>
        <a:p>
          <a:r>
            <a:rPr lang="lv-LV" sz="1800" noProof="0" dirty="0">
              <a:latin typeface="Verdana" panose="020B0604030504040204" pitchFamily="34" charset="0"/>
              <a:ea typeface="Verdana" panose="020B0604030504040204" pitchFamily="34" charset="0"/>
            </a:rPr>
            <a:t>Sabiedrības informētība par ilgāku un veselīgāku darba mūžu, iekļaujošu nodarbinātību</a:t>
          </a:r>
        </a:p>
      </dgm:t>
    </dgm:pt>
    <dgm:pt modelId="{E49844F1-EFF9-4342-9105-05168E2C8001}" type="parTrans" cxnId="{CC5FFFC8-70D1-4D12-9DB8-A498858A1072}">
      <dgm:prSet/>
      <dgm:spPr/>
      <dgm:t>
        <a:bodyPr/>
        <a:lstStyle/>
        <a:p>
          <a:endParaRPr lang="lv-LV" sz="1800">
            <a:latin typeface="Verdana" panose="020B0604030504040204" pitchFamily="34" charset="0"/>
            <a:ea typeface="Verdana" panose="020B0604030504040204" pitchFamily="34" charset="0"/>
          </a:endParaRPr>
        </a:p>
      </dgm:t>
    </dgm:pt>
    <dgm:pt modelId="{E07CE57F-C220-4DFB-8D00-409925F15F02}" type="sibTrans" cxnId="{CC5FFFC8-70D1-4D12-9DB8-A498858A1072}">
      <dgm:prSet/>
      <dgm:spPr/>
      <dgm:t>
        <a:bodyPr/>
        <a:lstStyle/>
        <a:p>
          <a:endParaRPr lang="lv-LV" sz="1800">
            <a:latin typeface="Verdana" panose="020B0604030504040204" pitchFamily="34" charset="0"/>
            <a:ea typeface="Verdana" panose="020B0604030504040204" pitchFamily="34" charset="0"/>
          </a:endParaRPr>
        </a:p>
      </dgm:t>
    </dgm:pt>
    <dgm:pt modelId="{975C9911-7596-4BC2-B53C-C96F4E7810DB}">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lv-LV" sz="1800" noProof="0" dirty="0">
              <a:latin typeface="Verdana" panose="020B0604030504040204" pitchFamily="34" charset="0"/>
              <a:ea typeface="Verdana" panose="020B0604030504040204" pitchFamily="34" charset="0"/>
            </a:rPr>
            <a:t>Prasmju apguve, </a:t>
          </a:r>
          <a:r>
            <a:rPr lang="lv-LV" sz="1800" dirty="0">
              <a:latin typeface="Verdana" panose="020B0604030504040204" pitchFamily="34" charset="0"/>
              <a:ea typeface="Verdana" panose="020B0604030504040204" pitchFamily="34" charset="0"/>
            </a:rPr>
            <a:t>iedrošināšana  uz pārmaiņu nepieciešamību </a:t>
          </a:r>
          <a:endParaRPr lang="lv-LV" sz="1800" noProof="0" dirty="0">
            <a:latin typeface="Verdana" panose="020B0604030504040204" pitchFamily="34" charset="0"/>
            <a:ea typeface="Verdana" panose="020B0604030504040204" pitchFamily="34" charset="0"/>
          </a:endParaRPr>
        </a:p>
      </dgm:t>
    </dgm:pt>
    <dgm:pt modelId="{85C0B9AA-0AF6-4335-B436-5BF9A491ABE1}" type="parTrans" cxnId="{6E0667B7-7BDD-47BF-B1CB-3470363931B8}">
      <dgm:prSet/>
      <dgm:spPr/>
      <dgm:t>
        <a:bodyPr/>
        <a:lstStyle/>
        <a:p>
          <a:endParaRPr lang="lv-LV"/>
        </a:p>
      </dgm:t>
    </dgm:pt>
    <dgm:pt modelId="{AA6FF2F5-2CF6-497B-B94C-6BAA94665F3B}" type="sibTrans" cxnId="{6E0667B7-7BDD-47BF-B1CB-3470363931B8}">
      <dgm:prSet/>
      <dgm:spPr/>
      <dgm:t>
        <a:bodyPr/>
        <a:lstStyle/>
        <a:p>
          <a:endParaRPr lang="lv-LV"/>
        </a:p>
      </dgm:t>
    </dgm:pt>
    <dgm:pt modelId="{5ACCFE88-4152-47F1-86FC-36157D35EA78}">
      <dgm:prSet custT="1"/>
      <dgm:spPr/>
      <dgm:t>
        <a:bodyPr/>
        <a:lstStyle/>
        <a:p>
          <a:r>
            <a:rPr lang="lv-LV" sz="1800" dirty="0">
              <a:latin typeface="Verdana" panose="020B0604030504040204" pitchFamily="34" charset="0"/>
              <a:ea typeface="Verdana" panose="020B0604030504040204" pitchFamily="34" charset="0"/>
            </a:rPr>
            <a:t>Kvalitatīvi un pieejami atbalsta pakalpojumi (veselības aprūpe u.c.)</a:t>
          </a:r>
        </a:p>
      </dgm:t>
    </dgm:pt>
    <dgm:pt modelId="{70E8E10A-C0B1-4F4D-8956-47D4242034A5}" type="parTrans" cxnId="{852837D6-62C7-45DD-992B-A779BE877573}">
      <dgm:prSet/>
      <dgm:spPr/>
      <dgm:t>
        <a:bodyPr/>
        <a:lstStyle/>
        <a:p>
          <a:endParaRPr lang="lv-LV"/>
        </a:p>
      </dgm:t>
    </dgm:pt>
    <dgm:pt modelId="{F7BE6A67-111E-47A7-830D-B92C2A84F7AD}" type="sibTrans" cxnId="{852837D6-62C7-45DD-992B-A779BE877573}">
      <dgm:prSet/>
      <dgm:spPr/>
      <dgm:t>
        <a:bodyPr/>
        <a:lstStyle/>
        <a:p>
          <a:endParaRPr lang="lv-LV"/>
        </a:p>
      </dgm:t>
    </dgm:pt>
    <dgm:pt modelId="{07C1AD48-74F9-43DF-AD98-C9DF555BF654}" type="pres">
      <dgm:prSet presAssocID="{681A0C4F-A683-4734-9507-5297D624A3FE}" presName="diagram" presStyleCnt="0">
        <dgm:presLayoutVars>
          <dgm:dir/>
          <dgm:resizeHandles val="exact"/>
        </dgm:presLayoutVars>
      </dgm:prSet>
      <dgm:spPr/>
    </dgm:pt>
    <dgm:pt modelId="{9EDD59DE-B561-49CE-B9F4-2233DE70A343}" type="pres">
      <dgm:prSet presAssocID="{975C9911-7596-4BC2-B53C-C96F4E7810DB}" presName="node" presStyleLbl="node1" presStyleIdx="0" presStyleCnt="6">
        <dgm:presLayoutVars>
          <dgm:bulletEnabled val="1"/>
        </dgm:presLayoutVars>
      </dgm:prSet>
      <dgm:spPr/>
    </dgm:pt>
    <dgm:pt modelId="{BEEA3B9D-2B9A-4596-AC28-1FAC857FEF42}" type="pres">
      <dgm:prSet presAssocID="{AA6FF2F5-2CF6-497B-B94C-6BAA94665F3B}" presName="sibTrans" presStyleCnt="0"/>
      <dgm:spPr/>
    </dgm:pt>
    <dgm:pt modelId="{45F78594-F28A-49AB-9BB8-8EB0807E7DD1}" type="pres">
      <dgm:prSet presAssocID="{91AEAF05-3266-4F59-8B5D-C4ADA4FC72D1}" presName="node" presStyleLbl="node1" presStyleIdx="1" presStyleCnt="6">
        <dgm:presLayoutVars>
          <dgm:bulletEnabled val="1"/>
        </dgm:presLayoutVars>
      </dgm:prSet>
      <dgm:spPr/>
    </dgm:pt>
    <dgm:pt modelId="{6D3F310D-60B7-4073-8A9F-64C476706BCC}" type="pres">
      <dgm:prSet presAssocID="{187EEA2D-14F3-450E-ADC1-E1E72A1A6E90}" presName="sibTrans" presStyleCnt="0"/>
      <dgm:spPr/>
    </dgm:pt>
    <dgm:pt modelId="{9C1D56BD-82D4-4920-A71D-D2122134F69A}" type="pres">
      <dgm:prSet presAssocID="{30AB2810-A123-45E8-AC6B-853E846A7605}" presName="node" presStyleLbl="node1" presStyleIdx="2" presStyleCnt="6">
        <dgm:presLayoutVars>
          <dgm:bulletEnabled val="1"/>
        </dgm:presLayoutVars>
      </dgm:prSet>
      <dgm:spPr/>
    </dgm:pt>
    <dgm:pt modelId="{A7FF8F03-DC35-47CE-A8C1-BD72A05021E3}" type="pres">
      <dgm:prSet presAssocID="{2369EDF4-6EED-488B-A026-021E3F0042D8}" presName="sibTrans" presStyleCnt="0"/>
      <dgm:spPr/>
    </dgm:pt>
    <dgm:pt modelId="{77224A35-3C13-4C2E-ABD7-E224E7D17154}" type="pres">
      <dgm:prSet presAssocID="{5ACCFE88-4152-47F1-86FC-36157D35EA78}" presName="node" presStyleLbl="node1" presStyleIdx="3" presStyleCnt="6">
        <dgm:presLayoutVars>
          <dgm:bulletEnabled val="1"/>
        </dgm:presLayoutVars>
      </dgm:prSet>
      <dgm:spPr/>
    </dgm:pt>
    <dgm:pt modelId="{B797B63F-4503-4F90-9297-501F64CF112E}" type="pres">
      <dgm:prSet presAssocID="{F7BE6A67-111E-47A7-830D-B92C2A84F7AD}" presName="sibTrans" presStyleCnt="0"/>
      <dgm:spPr/>
    </dgm:pt>
    <dgm:pt modelId="{307C80F4-1DE4-436E-BF12-FC4C63001690}" type="pres">
      <dgm:prSet presAssocID="{8310C859-D0BC-4A67-A3C7-A14D674DE543}" presName="node" presStyleLbl="node1" presStyleIdx="4" presStyleCnt="6">
        <dgm:presLayoutVars>
          <dgm:bulletEnabled val="1"/>
        </dgm:presLayoutVars>
      </dgm:prSet>
      <dgm:spPr/>
    </dgm:pt>
    <dgm:pt modelId="{02C3E72E-181B-4DFE-85D2-81E835D41ED8}" type="pres">
      <dgm:prSet presAssocID="{AE60C608-8FC5-4439-AB22-B42379B19870}" presName="sibTrans" presStyleCnt="0"/>
      <dgm:spPr/>
    </dgm:pt>
    <dgm:pt modelId="{965D5173-D3FD-474E-9DE4-96F7A5F3E80A}" type="pres">
      <dgm:prSet presAssocID="{4B7954E6-3A77-445B-8B70-E8AB4DEF457A}" presName="node" presStyleLbl="node1" presStyleIdx="5" presStyleCnt="6">
        <dgm:presLayoutVars>
          <dgm:bulletEnabled val="1"/>
        </dgm:presLayoutVars>
      </dgm:prSet>
      <dgm:spPr/>
    </dgm:pt>
  </dgm:ptLst>
  <dgm:cxnLst>
    <dgm:cxn modelId="{C0FBF502-BDDF-4FB2-B64D-64EDF8249828}" type="presOf" srcId="{5ACCFE88-4152-47F1-86FC-36157D35EA78}" destId="{77224A35-3C13-4C2E-ABD7-E224E7D17154}" srcOrd="0" destOrd="0" presId="urn:microsoft.com/office/officeart/2005/8/layout/default"/>
    <dgm:cxn modelId="{18E96608-7D13-49FD-8BC0-16F366927A8C}" type="presOf" srcId="{91AEAF05-3266-4F59-8B5D-C4ADA4FC72D1}" destId="{45F78594-F28A-49AB-9BB8-8EB0807E7DD1}" srcOrd="0" destOrd="0" presId="urn:microsoft.com/office/officeart/2005/8/layout/default"/>
    <dgm:cxn modelId="{D7FCB10A-EA2E-40D3-BBEE-17E21E763C40}" type="presOf" srcId="{8310C859-D0BC-4A67-A3C7-A14D674DE543}" destId="{307C80F4-1DE4-436E-BF12-FC4C63001690}" srcOrd="0" destOrd="0" presId="urn:microsoft.com/office/officeart/2005/8/layout/default"/>
    <dgm:cxn modelId="{BBD10271-FDCC-4035-BD47-42ACE43F374E}" type="presOf" srcId="{30AB2810-A123-45E8-AC6B-853E846A7605}" destId="{9C1D56BD-82D4-4920-A71D-D2122134F69A}" srcOrd="0" destOrd="0" presId="urn:microsoft.com/office/officeart/2005/8/layout/default"/>
    <dgm:cxn modelId="{85E86294-4826-47DE-BB76-136A69B526A0}" srcId="{681A0C4F-A683-4734-9507-5297D624A3FE}" destId="{30AB2810-A123-45E8-AC6B-853E846A7605}" srcOrd="2" destOrd="0" parTransId="{B34E83C4-86DC-481F-BF37-7D4207F11975}" sibTransId="{2369EDF4-6EED-488B-A026-021E3F0042D8}"/>
    <dgm:cxn modelId="{232E949D-B818-484A-81B8-22811BECFC60}" srcId="{681A0C4F-A683-4734-9507-5297D624A3FE}" destId="{91AEAF05-3266-4F59-8B5D-C4ADA4FC72D1}" srcOrd="1" destOrd="0" parTransId="{9E6D2B86-A4C1-4222-86B1-8E0DA9D642F6}" sibTransId="{187EEA2D-14F3-450E-ADC1-E1E72A1A6E90}"/>
    <dgm:cxn modelId="{413D6BB5-D20F-48A7-8D31-B2D722E2671D}" type="presOf" srcId="{975C9911-7596-4BC2-B53C-C96F4E7810DB}" destId="{9EDD59DE-B561-49CE-B9F4-2233DE70A343}" srcOrd="0" destOrd="0" presId="urn:microsoft.com/office/officeart/2005/8/layout/default"/>
    <dgm:cxn modelId="{6E0667B7-7BDD-47BF-B1CB-3470363931B8}" srcId="{681A0C4F-A683-4734-9507-5297D624A3FE}" destId="{975C9911-7596-4BC2-B53C-C96F4E7810DB}" srcOrd="0" destOrd="0" parTransId="{85C0B9AA-0AF6-4335-B436-5BF9A491ABE1}" sibTransId="{AA6FF2F5-2CF6-497B-B94C-6BAA94665F3B}"/>
    <dgm:cxn modelId="{CC5FFFC8-70D1-4D12-9DB8-A498858A1072}" srcId="{681A0C4F-A683-4734-9507-5297D624A3FE}" destId="{4B7954E6-3A77-445B-8B70-E8AB4DEF457A}" srcOrd="5" destOrd="0" parTransId="{E49844F1-EFF9-4342-9105-05168E2C8001}" sibTransId="{E07CE57F-C220-4DFB-8D00-409925F15F02}"/>
    <dgm:cxn modelId="{6C7437D3-3B87-4991-AC80-67EF3A6776D7}" type="presOf" srcId="{681A0C4F-A683-4734-9507-5297D624A3FE}" destId="{07C1AD48-74F9-43DF-AD98-C9DF555BF654}" srcOrd="0" destOrd="0" presId="urn:microsoft.com/office/officeart/2005/8/layout/default"/>
    <dgm:cxn modelId="{B95D92D3-CF48-4736-9809-90758B890002}" srcId="{681A0C4F-A683-4734-9507-5297D624A3FE}" destId="{8310C859-D0BC-4A67-A3C7-A14D674DE543}" srcOrd="4" destOrd="0" parTransId="{3AF414AE-D90A-4F24-99F8-7CC21DAED5F3}" sibTransId="{AE60C608-8FC5-4439-AB22-B42379B19870}"/>
    <dgm:cxn modelId="{852837D6-62C7-45DD-992B-A779BE877573}" srcId="{681A0C4F-A683-4734-9507-5297D624A3FE}" destId="{5ACCFE88-4152-47F1-86FC-36157D35EA78}" srcOrd="3" destOrd="0" parTransId="{70E8E10A-C0B1-4F4D-8956-47D4242034A5}" sibTransId="{F7BE6A67-111E-47A7-830D-B92C2A84F7AD}"/>
    <dgm:cxn modelId="{3F58F2EC-E731-485F-9E55-423B1048DFE8}" type="presOf" srcId="{4B7954E6-3A77-445B-8B70-E8AB4DEF457A}" destId="{965D5173-D3FD-474E-9DE4-96F7A5F3E80A}" srcOrd="0" destOrd="0" presId="urn:microsoft.com/office/officeart/2005/8/layout/default"/>
    <dgm:cxn modelId="{444D4614-819B-4A8C-9B17-84DFA9E0A5AA}" type="presParOf" srcId="{07C1AD48-74F9-43DF-AD98-C9DF555BF654}" destId="{9EDD59DE-B561-49CE-B9F4-2233DE70A343}" srcOrd="0" destOrd="0" presId="urn:microsoft.com/office/officeart/2005/8/layout/default"/>
    <dgm:cxn modelId="{6A4D3567-B20B-4674-A0E2-3F816B893E32}" type="presParOf" srcId="{07C1AD48-74F9-43DF-AD98-C9DF555BF654}" destId="{BEEA3B9D-2B9A-4596-AC28-1FAC857FEF42}" srcOrd="1" destOrd="0" presId="urn:microsoft.com/office/officeart/2005/8/layout/default"/>
    <dgm:cxn modelId="{62643BA7-0ABB-420A-A384-AC932A31B530}" type="presParOf" srcId="{07C1AD48-74F9-43DF-AD98-C9DF555BF654}" destId="{45F78594-F28A-49AB-9BB8-8EB0807E7DD1}" srcOrd="2" destOrd="0" presId="urn:microsoft.com/office/officeart/2005/8/layout/default"/>
    <dgm:cxn modelId="{85C98BC9-3551-45B3-8328-64F3BD49E51D}" type="presParOf" srcId="{07C1AD48-74F9-43DF-AD98-C9DF555BF654}" destId="{6D3F310D-60B7-4073-8A9F-64C476706BCC}" srcOrd="3" destOrd="0" presId="urn:microsoft.com/office/officeart/2005/8/layout/default"/>
    <dgm:cxn modelId="{97D39511-38CA-4CEA-B331-57ED7D5D0261}" type="presParOf" srcId="{07C1AD48-74F9-43DF-AD98-C9DF555BF654}" destId="{9C1D56BD-82D4-4920-A71D-D2122134F69A}" srcOrd="4" destOrd="0" presId="urn:microsoft.com/office/officeart/2005/8/layout/default"/>
    <dgm:cxn modelId="{59370EF4-292F-4631-A200-6521A35C6472}" type="presParOf" srcId="{07C1AD48-74F9-43DF-AD98-C9DF555BF654}" destId="{A7FF8F03-DC35-47CE-A8C1-BD72A05021E3}" srcOrd="5" destOrd="0" presId="urn:microsoft.com/office/officeart/2005/8/layout/default"/>
    <dgm:cxn modelId="{3A742D59-ABCD-4B23-B1CC-62A2B0F9ACAB}" type="presParOf" srcId="{07C1AD48-74F9-43DF-AD98-C9DF555BF654}" destId="{77224A35-3C13-4C2E-ABD7-E224E7D17154}" srcOrd="6" destOrd="0" presId="urn:microsoft.com/office/officeart/2005/8/layout/default"/>
    <dgm:cxn modelId="{B54ECE6E-500F-4EBD-8598-355909702876}" type="presParOf" srcId="{07C1AD48-74F9-43DF-AD98-C9DF555BF654}" destId="{B797B63F-4503-4F90-9297-501F64CF112E}" srcOrd="7" destOrd="0" presId="urn:microsoft.com/office/officeart/2005/8/layout/default"/>
    <dgm:cxn modelId="{F973C7D6-F9EB-4F35-8FF4-BA1FE7939ECE}" type="presParOf" srcId="{07C1AD48-74F9-43DF-AD98-C9DF555BF654}" destId="{307C80F4-1DE4-436E-BF12-FC4C63001690}" srcOrd="8" destOrd="0" presId="urn:microsoft.com/office/officeart/2005/8/layout/default"/>
    <dgm:cxn modelId="{00CB1F84-CF96-4AFA-B2B6-F819DB32CDD3}" type="presParOf" srcId="{07C1AD48-74F9-43DF-AD98-C9DF555BF654}" destId="{02C3E72E-181B-4DFE-85D2-81E835D41ED8}" srcOrd="9" destOrd="0" presId="urn:microsoft.com/office/officeart/2005/8/layout/default"/>
    <dgm:cxn modelId="{79DE7651-D461-4409-98F7-83DBB9078991}" type="presParOf" srcId="{07C1AD48-74F9-43DF-AD98-C9DF555BF654}" destId="{965D5173-D3FD-474E-9DE4-96F7A5F3E80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DD59DE-B561-49CE-B9F4-2233DE70A343}">
      <dsp:nvSpPr>
        <dsp:cNvPr id="0" name=""/>
        <dsp:cNvSpPr/>
      </dsp:nvSpPr>
      <dsp:spPr>
        <a:xfrm>
          <a:off x="0" y="556991"/>
          <a:ext cx="3268265" cy="196095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lv-LV" sz="1800" kern="1200" noProof="0" dirty="0">
              <a:latin typeface="Verdana" panose="020B0604030504040204" pitchFamily="34" charset="0"/>
              <a:ea typeface="Verdana" panose="020B0604030504040204" pitchFamily="34" charset="0"/>
            </a:rPr>
            <a:t>Prasmju apguve, </a:t>
          </a:r>
          <a:r>
            <a:rPr lang="lv-LV" sz="1800" kern="1200" dirty="0">
              <a:latin typeface="Verdana" panose="020B0604030504040204" pitchFamily="34" charset="0"/>
              <a:ea typeface="Verdana" panose="020B0604030504040204" pitchFamily="34" charset="0"/>
            </a:rPr>
            <a:t>iedrošināšana  uz pārmaiņu nepieciešamību </a:t>
          </a:r>
          <a:endParaRPr lang="lv-LV" sz="1800" kern="1200" noProof="0" dirty="0">
            <a:latin typeface="Verdana" panose="020B0604030504040204" pitchFamily="34" charset="0"/>
            <a:ea typeface="Verdana" panose="020B0604030504040204" pitchFamily="34" charset="0"/>
          </a:endParaRPr>
        </a:p>
      </dsp:txBody>
      <dsp:txXfrm>
        <a:off x="0" y="556991"/>
        <a:ext cx="3268265" cy="1960959"/>
      </dsp:txXfrm>
    </dsp:sp>
    <dsp:sp modelId="{45F78594-F28A-49AB-9BB8-8EB0807E7DD1}">
      <dsp:nvSpPr>
        <dsp:cNvPr id="0" name=""/>
        <dsp:cNvSpPr/>
      </dsp:nvSpPr>
      <dsp:spPr>
        <a:xfrm>
          <a:off x="3595092" y="556991"/>
          <a:ext cx="3268265" cy="1960959"/>
        </a:xfrm>
        <a:prstGeom prst="rect">
          <a:avLst/>
        </a:prstGeom>
        <a:solidFill>
          <a:schemeClr val="accent3">
            <a:hueOff val="2250053"/>
            <a:satOff val="-337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lv-LV" sz="1800" kern="1200" dirty="0">
              <a:latin typeface="Verdana" panose="020B0604030504040204" pitchFamily="34" charset="0"/>
              <a:ea typeface="Verdana" panose="020B0604030504040204" pitchFamily="34" charset="0"/>
            </a:rPr>
            <a:t>Individuālā pieeja, piemeklējot atbilstošos risinājumus</a:t>
          </a:r>
        </a:p>
        <a:p>
          <a:pPr algn="ctr">
            <a:spcBef>
              <a:spcPct val="0"/>
            </a:spcBef>
            <a:buNone/>
          </a:pPr>
          <a:endParaRPr lang="lv-LV" sz="1800" kern="1200" noProof="0" dirty="0">
            <a:latin typeface="Verdana" panose="020B0604030504040204" pitchFamily="34" charset="0"/>
            <a:ea typeface="Verdana" panose="020B0604030504040204" pitchFamily="34" charset="0"/>
          </a:endParaRPr>
        </a:p>
      </dsp:txBody>
      <dsp:txXfrm>
        <a:off x="3595092" y="556991"/>
        <a:ext cx="3268265" cy="1960959"/>
      </dsp:txXfrm>
    </dsp:sp>
    <dsp:sp modelId="{9C1D56BD-82D4-4920-A71D-D2122134F69A}">
      <dsp:nvSpPr>
        <dsp:cNvPr id="0" name=""/>
        <dsp:cNvSpPr/>
      </dsp:nvSpPr>
      <dsp:spPr>
        <a:xfrm>
          <a:off x="7190184" y="556991"/>
          <a:ext cx="3268265" cy="1960959"/>
        </a:xfrm>
        <a:prstGeom prst="rect">
          <a:avLst/>
        </a:prstGeom>
        <a:solidFill>
          <a:schemeClr val="accent3">
            <a:hueOff val="4500106"/>
            <a:satOff val="-6752"/>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noProof="0" dirty="0">
              <a:latin typeface="Verdana" panose="020B0604030504040204" pitchFamily="34" charset="0"/>
              <a:ea typeface="Verdana" panose="020B0604030504040204" pitchFamily="34" charset="0"/>
            </a:rPr>
            <a:t>Darbspēju saglabāšana un produktīva nodarbinātība</a:t>
          </a:r>
        </a:p>
      </dsp:txBody>
      <dsp:txXfrm>
        <a:off x="7190184" y="556991"/>
        <a:ext cx="3268265" cy="1960959"/>
      </dsp:txXfrm>
    </dsp:sp>
    <dsp:sp modelId="{77224A35-3C13-4C2E-ABD7-E224E7D17154}">
      <dsp:nvSpPr>
        <dsp:cNvPr id="0" name=""/>
        <dsp:cNvSpPr/>
      </dsp:nvSpPr>
      <dsp:spPr>
        <a:xfrm>
          <a:off x="0" y="2844777"/>
          <a:ext cx="3268265" cy="1960959"/>
        </a:xfrm>
        <a:prstGeom prst="rect">
          <a:avLst/>
        </a:prstGeom>
        <a:solidFill>
          <a:schemeClr val="accent3">
            <a:hueOff val="6750158"/>
            <a:satOff val="-10128"/>
            <a:lumOff val="-164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dirty="0">
              <a:latin typeface="Verdana" panose="020B0604030504040204" pitchFamily="34" charset="0"/>
              <a:ea typeface="Verdana" panose="020B0604030504040204" pitchFamily="34" charset="0"/>
            </a:rPr>
            <a:t>Kvalitatīvi un pieejami atbalsta pakalpojumi (veselības aprūpe u.c.)</a:t>
          </a:r>
        </a:p>
      </dsp:txBody>
      <dsp:txXfrm>
        <a:off x="0" y="2844777"/>
        <a:ext cx="3268265" cy="1960959"/>
      </dsp:txXfrm>
    </dsp:sp>
    <dsp:sp modelId="{307C80F4-1DE4-436E-BF12-FC4C63001690}">
      <dsp:nvSpPr>
        <dsp:cNvPr id="0" name=""/>
        <dsp:cNvSpPr/>
      </dsp:nvSpPr>
      <dsp:spPr>
        <a:xfrm>
          <a:off x="3595092" y="2844777"/>
          <a:ext cx="3268265" cy="1960959"/>
        </a:xfrm>
        <a:prstGeom prst="rect">
          <a:avLst/>
        </a:prstGeom>
        <a:solidFill>
          <a:schemeClr val="accent3">
            <a:hueOff val="9000211"/>
            <a:satOff val="-13504"/>
            <a:lumOff val="-2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noProof="0" dirty="0">
              <a:latin typeface="Verdana" panose="020B0604030504040204" pitchFamily="34" charset="0"/>
              <a:ea typeface="Verdana" panose="020B0604030504040204" pitchFamily="34" charset="0"/>
            </a:rPr>
            <a:t>Kvalitatīvas darba vietas, dialogs ar darba devējiem, sociālās garantijas </a:t>
          </a:r>
        </a:p>
      </dsp:txBody>
      <dsp:txXfrm>
        <a:off x="3595092" y="2844777"/>
        <a:ext cx="3268265" cy="1960959"/>
      </dsp:txXfrm>
    </dsp:sp>
    <dsp:sp modelId="{965D5173-D3FD-474E-9DE4-96F7A5F3E80A}">
      <dsp:nvSpPr>
        <dsp:cNvPr id="0" name=""/>
        <dsp:cNvSpPr/>
      </dsp:nvSpPr>
      <dsp:spPr>
        <a:xfrm>
          <a:off x="7190184" y="2844777"/>
          <a:ext cx="3268265" cy="1960959"/>
        </a:xfrm>
        <a:prstGeom prst="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kern="1200" noProof="0" dirty="0">
              <a:latin typeface="Verdana" panose="020B0604030504040204" pitchFamily="34" charset="0"/>
              <a:ea typeface="Verdana" panose="020B0604030504040204" pitchFamily="34" charset="0"/>
            </a:rPr>
            <a:t>Sabiedrības informētība par ilgāku un veselīgāku darba mūžu, iekļaujošu nodarbinātību</a:t>
          </a:r>
        </a:p>
      </dsp:txBody>
      <dsp:txXfrm>
        <a:off x="7190184" y="2844777"/>
        <a:ext cx="3268265" cy="196095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E45B9C-1D07-45BF-9600-E5918CC2639B}"/>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ea typeface="MS PGothic" panose="020B0600070205080204" pitchFamily="34" charset="-128"/>
              </a:defRPr>
            </a:lvl1pPr>
          </a:lstStyle>
          <a:p>
            <a:pPr>
              <a:defRPr/>
            </a:pPr>
            <a:endParaRPr lang="lv-LV"/>
          </a:p>
        </p:txBody>
      </p:sp>
      <p:sp>
        <p:nvSpPr>
          <p:cNvPr id="3" name="Date Placeholder 2">
            <a:extLst>
              <a:ext uri="{FF2B5EF4-FFF2-40B4-BE49-F238E27FC236}">
                <a16:creationId xmlns:a16="http://schemas.microsoft.com/office/drawing/2014/main" id="{BC6D15DE-8902-493F-A57D-25B78BDCD26C}"/>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ea typeface="MS PGothic" panose="020B0600070205080204" pitchFamily="34" charset="-128"/>
              </a:defRPr>
            </a:lvl1pPr>
          </a:lstStyle>
          <a:p>
            <a:pPr>
              <a:defRPr/>
            </a:pPr>
            <a:fld id="{E30486B5-794C-495D-AADC-CB790EE53279}" type="datetimeFigureOut">
              <a:rPr lang="lv-LV"/>
              <a:pPr>
                <a:defRPr/>
              </a:pPr>
              <a:t>29.09.2025</a:t>
            </a:fld>
            <a:endParaRPr lang="lv-LV"/>
          </a:p>
        </p:txBody>
      </p:sp>
      <p:sp>
        <p:nvSpPr>
          <p:cNvPr id="4" name="Footer Placeholder 3">
            <a:extLst>
              <a:ext uri="{FF2B5EF4-FFF2-40B4-BE49-F238E27FC236}">
                <a16:creationId xmlns:a16="http://schemas.microsoft.com/office/drawing/2014/main" id="{41909B43-66B5-4458-B71E-4F509392A7E2}"/>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ea typeface="MS PGothic" panose="020B0600070205080204" pitchFamily="34" charset="-128"/>
              </a:defRPr>
            </a:lvl1pPr>
          </a:lstStyle>
          <a:p>
            <a:pPr>
              <a:defRPr/>
            </a:pPr>
            <a:endParaRPr lang="lv-LV"/>
          </a:p>
        </p:txBody>
      </p:sp>
      <p:sp>
        <p:nvSpPr>
          <p:cNvPr id="5" name="Slide Number Placeholder 4">
            <a:extLst>
              <a:ext uri="{FF2B5EF4-FFF2-40B4-BE49-F238E27FC236}">
                <a16:creationId xmlns:a16="http://schemas.microsoft.com/office/drawing/2014/main" id="{F5704ACE-14C3-465F-B21B-2EFE613A95E8}"/>
              </a:ext>
            </a:extLst>
          </p:cNvPr>
          <p:cNvSpPr>
            <a:spLocks noGrp="1"/>
          </p:cNvSpPr>
          <p:nvPr>
            <p:ph type="sldNum" sz="quarter" idx="3"/>
          </p:nvPr>
        </p:nvSpPr>
        <p:spPr>
          <a:xfrm>
            <a:off x="3814763" y="9371013"/>
            <a:ext cx="2919412" cy="4953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3AA10AD5-0996-4298-B884-9C96BA489E20}" type="slidenum">
              <a:rPr lang="lv-LV" altLang="lv-LV"/>
              <a:pPr>
                <a:defRPr/>
              </a:pPr>
              <a:t>‹#›</a:t>
            </a:fld>
            <a:endParaRPr lang="lv-LV" altLang="lv-LV"/>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D6EA03-46F9-4361-8DD1-A68E3481EB77}"/>
              </a:ext>
            </a:extLst>
          </p:cNvPr>
          <p:cNvSpPr>
            <a:spLocks noGrp="1"/>
          </p:cNvSpPr>
          <p:nvPr>
            <p:ph type="hdr" sz="quarter"/>
          </p:nvPr>
        </p:nvSpPr>
        <p:spPr>
          <a:xfrm>
            <a:off x="0" y="0"/>
            <a:ext cx="2919413" cy="493713"/>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3" name="Date Placeholder 2">
            <a:extLst>
              <a:ext uri="{FF2B5EF4-FFF2-40B4-BE49-F238E27FC236}">
                <a16:creationId xmlns:a16="http://schemas.microsoft.com/office/drawing/2014/main" id="{224FE86F-575B-46B1-AAAF-ECFC2AFC4DDF}"/>
              </a:ext>
            </a:extLst>
          </p:cNvPr>
          <p:cNvSpPr>
            <a:spLocks noGrp="1"/>
          </p:cNvSpPr>
          <p:nvPr>
            <p:ph type="dt" idx="1"/>
          </p:nvPr>
        </p:nvSpPr>
        <p:spPr>
          <a:xfrm>
            <a:off x="3814763" y="0"/>
            <a:ext cx="2919412" cy="49371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MS PGothic" panose="020B0600070205080204" pitchFamily="34" charset="-128"/>
              </a:defRPr>
            </a:lvl1pPr>
          </a:lstStyle>
          <a:p>
            <a:pPr>
              <a:defRPr/>
            </a:pPr>
            <a:fld id="{157512B2-3982-47AD-94F1-372D991F3698}" type="datetimeFigureOut">
              <a:rPr lang="lv-LV" altLang="lv-LV"/>
              <a:pPr>
                <a:defRPr/>
              </a:pPr>
              <a:t>29.09.2025</a:t>
            </a:fld>
            <a:endParaRPr lang="lv-LV" altLang="lv-LV"/>
          </a:p>
        </p:txBody>
      </p:sp>
      <p:sp>
        <p:nvSpPr>
          <p:cNvPr id="4" name="Slide Image Placeholder 3">
            <a:extLst>
              <a:ext uri="{FF2B5EF4-FFF2-40B4-BE49-F238E27FC236}">
                <a16:creationId xmlns:a16="http://schemas.microsoft.com/office/drawing/2014/main" id="{CA64B735-ED96-49A1-8E5D-152E1E9EACA8}"/>
              </a:ext>
            </a:extLst>
          </p:cNvPr>
          <p:cNvSpPr>
            <a:spLocks noGrp="1" noRot="1" noChangeAspect="1"/>
          </p:cNvSpPr>
          <p:nvPr>
            <p:ph type="sldImg" idx="2"/>
          </p:nvPr>
        </p:nvSpPr>
        <p:spPr>
          <a:xfrm>
            <a:off x="79375" y="739775"/>
            <a:ext cx="6577013" cy="3700463"/>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3081F198-BA99-4731-B557-E7E598EACCD9}"/>
              </a:ext>
            </a:extLst>
          </p:cNvPr>
          <p:cNvSpPr>
            <a:spLocks noGrp="1"/>
          </p:cNvSpPr>
          <p:nvPr>
            <p:ph type="body" sz="quarter" idx="3"/>
          </p:nvPr>
        </p:nvSpPr>
        <p:spPr>
          <a:xfrm>
            <a:off x="673100" y="4686300"/>
            <a:ext cx="5389563" cy="444023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438486A8-3FC9-477F-8AC8-20D1D051D062}"/>
              </a:ext>
            </a:extLst>
          </p:cNvPr>
          <p:cNvSpPr>
            <a:spLocks noGrp="1"/>
          </p:cNvSpPr>
          <p:nvPr>
            <p:ph type="ftr" sz="quarter" idx="4"/>
          </p:nvPr>
        </p:nvSpPr>
        <p:spPr>
          <a:xfrm>
            <a:off x="0" y="9371013"/>
            <a:ext cx="2919413" cy="493712"/>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ea typeface="+mn-ea"/>
                <a:cs typeface="+mn-cs"/>
              </a:defRPr>
            </a:lvl1pPr>
          </a:lstStyle>
          <a:p>
            <a:pPr>
              <a:defRPr/>
            </a:pPr>
            <a:endParaRPr lang="lv-LV"/>
          </a:p>
        </p:txBody>
      </p:sp>
      <p:sp>
        <p:nvSpPr>
          <p:cNvPr id="7" name="Slide Number Placeholder 6">
            <a:extLst>
              <a:ext uri="{FF2B5EF4-FFF2-40B4-BE49-F238E27FC236}">
                <a16:creationId xmlns:a16="http://schemas.microsoft.com/office/drawing/2014/main" id="{3DC13F19-E1E8-42FA-AD61-EA162FDF8E06}"/>
              </a:ext>
            </a:extLst>
          </p:cNvPr>
          <p:cNvSpPr>
            <a:spLocks noGrp="1"/>
          </p:cNvSpPr>
          <p:nvPr>
            <p:ph type="sldNum" sz="quarter" idx="5"/>
          </p:nvPr>
        </p:nvSpPr>
        <p:spPr>
          <a:xfrm>
            <a:off x="3814763" y="9371013"/>
            <a:ext cx="2919412"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49CDCC8E-D962-4964-B145-BFE9266EDB87}" type="slidenum">
              <a:rPr lang="lv-LV" altLang="lv-LV"/>
              <a:pPr>
                <a:defRPr/>
              </a:pPr>
              <a:t>‹#›</a:t>
            </a:fld>
            <a:endParaRPr lang="lv-LV" altLang="lv-LV"/>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683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382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4081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78013" algn="l" defTabSz="938213"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aida attēla vietturis 1">
            <a:extLst>
              <a:ext uri="{FF2B5EF4-FFF2-40B4-BE49-F238E27FC236}">
                <a16:creationId xmlns:a16="http://schemas.microsoft.com/office/drawing/2014/main" id="{8BC6AC26-4383-4F5F-ACA7-6AF980D797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Piezīmju vietturis 2">
            <a:extLst>
              <a:ext uri="{FF2B5EF4-FFF2-40B4-BE49-F238E27FC236}">
                <a16:creationId xmlns:a16="http://schemas.microsoft.com/office/drawing/2014/main" id="{B2796E23-FCE8-411D-8D95-BD5132521D1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lv-LV" altLang="lv-LV"/>
          </a:p>
        </p:txBody>
      </p:sp>
      <p:sp>
        <p:nvSpPr>
          <p:cNvPr id="29700" name="Slaida numura vietturis 3">
            <a:extLst>
              <a:ext uri="{FF2B5EF4-FFF2-40B4-BE49-F238E27FC236}">
                <a16:creationId xmlns:a16="http://schemas.microsoft.com/office/drawing/2014/main" id="{401DEAC2-5213-4578-A899-036053D666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47C936C-1F14-4D58-9300-1AC8FCB2E010}" type="slidenum">
              <a:rPr lang="lv-LV" altLang="lv-LV"/>
              <a:pPr/>
              <a:t>1</a:t>
            </a:fld>
            <a:endParaRPr lang="lv-LV" altLang="lv-LV"/>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aida attēla vietturis 1">
            <a:extLst>
              <a:ext uri="{FF2B5EF4-FFF2-40B4-BE49-F238E27FC236}">
                <a16:creationId xmlns:a16="http://schemas.microsoft.com/office/drawing/2014/main" id="{F652EE1C-9A7B-4BEE-8237-DB493FBE6C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Piezīmju vietturis 2">
            <a:extLst>
              <a:ext uri="{FF2B5EF4-FFF2-40B4-BE49-F238E27FC236}">
                <a16:creationId xmlns:a16="http://schemas.microsoft.com/office/drawing/2014/main" id="{FE3E1697-DD88-43DE-96A2-CBEE3C454C0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48132" name="Slaida numura vietturis 3">
            <a:extLst>
              <a:ext uri="{FF2B5EF4-FFF2-40B4-BE49-F238E27FC236}">
                <a16:creationId xmlns:a16="http://schemas.microsoft.com/office/drawing/2014/main" id="{C963E327-2086-435F-A5B5-9DCE5822E70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48DD5798-FC07-4303-916C-8839F1DC1508}" type="slidenum">
              <a:rPr lang="lv-LV" altLang="lv-LV"/>
              <a:pPr/>
              <a:t>2</a:t>
            </a:fld>
            <a:endParaRPr lang="lv-LV" altLang="lv-LV"/>
          </a:p>
        </p:txBody>
      </p:sp>
    </p:spTree>
    <p:extLst>
      <p:ext uri="{BB962C8B-B14F-4D97-AF65-F5344CB8AC3E}">
        <p14:creationId xmlns:p14="http://schemas.microsoft.com/office/powerpoint/2010/main" val="1339625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aida attēla vietturis 1">
            <a:extLst>
              <a:ext uri="{FF2B5EF4-FFF2-40B4-BE49-F238E27FC236}">
                <a16:creationId xmlns:a16="http://schemas.microsoft.com/office/drawing/2014/main" id="{354F9BF7-BAE9-473B-A7AF-7A8807B08A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Piezīmju vietturis 2">
            <a:extLst>
              <a:ext uri="{FF2B5EF4-FFF2-40B4-BE49-F238E27FC236}">
                <a16:creationId xmlns:a16="http://schemas.microsoft.com/office/drawing/2014/main" id="{B80A5993-3ADC-48F4-8B38-166D8C9C3CA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1748" name="Slaida numura vietturis 3">
            <a:extLst>
              <a:ext uri="{FF2B5EF4-FFF2-40B4-BE49-F238E27FC236}">
                <a16:creationId xmlns:a16="http://schemas.microsoft.com/office/drawing/2014/main" id="{5E156AA9-56AF-4FAB-A519-C3467AD508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9820A5B-83BE-465C-A622-C0A3DAEE5211}" type="slidenum">
              <a:rPr lang="lv-LV" altLang="lv-LV"/>
              <a:pPr/>
              <a:t>3</a:t>
            </a:fld>
            <a:endParaRPr lang="lv-LV" altLang="lv-LV"/>
          </a:p>
        </p:txBody>
      </p:sp>
    </p:spTree>
    <p:extLst>
      <p:ext uri="{BB962C8B-B14F-4D97-AF65-F5344CB8AC3E}">
        <p14:creationId xmlns:p14="http://schemas.microsoft.com/office/powerpoint/2010/main" val="2976012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4</a:t>
            </a:fld>
            <a:endParaRPr lang="lv-LV" altLang="lv-LV">
              <a:solidFill>
                <a:srgbClr val="000000"/>
              </a:solidFill>
            </a:endParaRPr>
          </a:p>
        </p:txBody>
      </p:sp>
    </p:spTree>
    <p:extLst>
      <p:ext uri="{BB962C8B-B14F-4D97-AF65-F5344CB8AC3E}">
        <p14:creationId xmlns:p14="http://schemas.microsoft.com/office/powerpoint/2010/main" val="3090111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5</a:t>
            </a:fld>
            <a:endParaRPr lang="lv-LV" altLang="lv-LV">
              <a:solidFill>
                <a:srgbClr val="000000"/>
              </a:solidFill>
            </a:endParaRPr>
          </a:p>
        </p:txBody>
      </p:sp>
    </p:spTree>
    <p:extLst>
      <p:ext uri="{BB962C8B-B14F-4D97-AF65-F5344CB8AC3E}">
        <p14:creationId xmlns:p14="http://schemas.microsoft.com/office/powerpoint/2010/main" val="154767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aida attēla vietturis 1">
            <a:extLst>
              <a:ext uri="{FF2B5EF4-FFF2-40B4-BE49-F238E27FC236}">
                <a16:creationId xmlns:a16="http://schemas.microsoft.com/office/drawing/2014/main" id="{E9C7142F-30DC-4CDC-8AA0-649BD0FBE50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Piezīmju vietturis 2">
            <a:extLst>
              <a:ext uri="{FF2B5EF4-FFF2-40B4-BE49-F238E27FC236}">
                <a16:creationId xmlns:a16="http://schemas.microsoft.com/office/drawing/2014/main" id="{AE435BC7-5D1A-4A7B-A9BC-8A16904542C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r>
              <a:rPr lang="lv-LV" altLang="lv-LV">
                <a:solidFill>
                  <a:srgbClr val="000000"/>
                </a:solidFill>
              </a:rPr>
              <a:t>Vecuma grupa 65+ Nodarbinātības līmenis gandrīz 10 gados ir palielinājies vairāk kā divas reizes. 2014.gadā tas bija vien 6,9%.</a:t>
            </a:r>
          </a:p>
          <a:p>
            <a:r>
              <a:rPr lang="lv-LV" altLang="lv-LV">
                <a:solidFill>
                  <a:srgbClr val="000000"/>
                </a:solidFill>
              </a:rPr>
              <a:t>Vecuma grupa 55-64 – Nodarbinātības līmenis pakāpeniski palielinās. 10 gados palielinājās par 14,5% (2014.gadā - 56,4%)</a:t>
            </a:r>
          </a:p>
          <a:p>
            <a:endParaRPr lang="lv-LV" altLang="lv-LV"/>
          </a:p>
        </p:txBody>
      </p:sp>
      <p:sp>
        <p:nvSpPr>
          <p:cNvPr id="35844" name="Slaida numura vietturis 3">
            <a:extLst>
              <a:ext uri="{FF2B5EF4-FFF2-40B4-BE49-F238E27FC236}">
                <a16:creationId xmlns:a16="http://schemas.microsoft.com/office/drawing/2014/main" id="{6E4B84F4-9F7A-4D2F-ABCD-D2E3E8FBE8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5FCC01E-79A2-4C6C-8959-A66F270FB64F}" type="slidenum">
              <a:rPr lang="lv-LV" altLang="lv-LV"/>
              <a:pPr/>
              <a:t>6</a:t>
            </a:fld>
            <a:endParaRPr lang="lv-LV" altLang="lv-LV"/>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aida attēla vietturis 1">
            <a:extLst>
              <a:ext uri="{FF2B5EF4-FFF2-40B4-BE49-F238E27FC236}">
                <a16:creationId xmlns:a16="http://schemas.microsoft.com/office/drawing/2014/main" id="{F9DBD597-1750-47AF-92AF-162F48E15EB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Piezīmju vietturis 2">
            <a:extLst>
              <a:ext uri="{FF2B5EF4-FFF2-40B4-BE49-F238E27FC236}">
                <a16:creationId xmlns:a16="http://schemas.microsoft.com/office/drawing/2014/main" id="{E58D3E96-82BD-4485-A7BF-EF81B537ED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7892" name="Slaida numura vietturis 3">
            <a:extLst>
              <a:ext uri="{FF2B5EF4-FFF2-40B4-BE49-F238E27FC236}">
                <a16:creationId xmlns:a16="http://schemas.microsoft.com/office/drawing/2014/main" id="{EAB5D370-3E5C-4F91-B875-DF9FC2D6C9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ABED182-D618-4752-8F69-8DC0C3041B35}" type="slidenum">
              <a:rPr lang="lv-LV" altLang="lv-LV"/>
              <a:pPr/>
              <a:t>7</a:t>
            </a:fld>
            <a:endParaRPr lang="lv-LV" altLang="lv-LV"/>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aida attēla vietturis 1">
            <a:extLst>
              <a:ext uri="{FF2B5EF4-FFF2-40B4-BE49-F238E27FC236}">
                <a16:creationId xmlns:a16="http://schemas.microsoft.com/office/drawing/2014/main" id="{F695D624-A161-431E-AE82-E64301DB9DD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Piezīmju vietturis 2">
            <a:extLst>
              <a:ext uri="{FF2B5EF4-FFF2-40B4-BE49-F238E27FC236}">
                <a16:creationId xmlns:a16="http://schemas.microsoft.com/office/drawing/2014/main" id="{45EF3C8E-0DB3-4CDB-96FF-15A0562D1E1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9940" name="Slaida numura vietturis 3">
            <a:extLst>
              <a:ext uri="{FF2B5EF4-FFF2-40B4-BE49-F238E27FC236}">
                <a16:creationId xmlns:a16="http://schemas.microsoft.com/office/drawing/2014/main" id="{A0274509-2CC8-41AF-A1EF-17739AB18F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54B50F1-DDE8-451A-9570-C05039AC6AE0}" type="slidenum">
              <a:rPr lang="lv-LV" altLang="lv-LV"/>
              <a:pPr/>
              <a:t>8</a:t>
            </a:fld>
            <a:endParaRPr lang="lv-LV" altLang="lv-LV"/>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aida attēla vietturis 1">
            <a:extLst>
              <a:ext uri="{FF2B5EF4-FFF2-40B4-BE49-F238E27FC236}">
                <a16:creationId xmlns:a16="http://schemas.microsoft.com/office/drawing/2014/main" id="{EFCB579A-4A6D-486A-938D-50FAFB07D8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Piezīmju vietturis 2">
            <a:extLst>
              <a:ext uri="{FF2B5EF4-FFF2-40B4-BE49-F238E27FC236}">
                <a16:creationId xmlns:a16="http://schemas.microsoft.com/office/drawing/2014/main" id="{E82C8090-9E9A-484D-B9E2-41EB82B9F96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41988" name="Slaida numura vietturis 3">
            <a:extLst>
              <a:ext uri="{FF2B5EF4-FFF2-40B4-BE49-F238E27FC236}">
                <a16:creationId xmlns:a16="http://schemas.microsoft.com/office/drawing/2014/main" id="{8B3782BF-EB31-4CA1-B9A3-E3C4A4C0EC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FE0A985-F864-4D69-BF04-E62D06F9C71F}" type="slidenum">
              <a:rPr lang="lv-LV" altLang="lv-LV"/>
              <a:pPr/>
              <a:t>9</a:t>
            </a:fld>
            <a:endParaRPr lang="lv-LV" altLang="lv-LV"/>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10</a:t>
            </a:fld>
            <a:endParaRPr lang="lv-LV" altLang="lv-LV">
              <a:solidFill>
                <a:srgbClr val="000000"/>
              </a:solidFill>
            </a:endParaRPr>
          </a:p>
        </p:txBody>
      </p:sp>
    </p:spTree>
    <p:extLst>
      <p:ext uri="{BB962C8B-B14F-4D97-AF65-F5344CB8AC3E}">
        <p14:creationId xmlns:p14="http://schemas.microsoft.com/office/powerpoint/2010/main" val="2018597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aida attēla vietturis 1">
            <a:extLst>
              <a:ext uri="{FF2B5EF4-FFF2-40B4-BE49-F238E27FC236}">
                <a16:creationId xmlns:a16="http://schemas.microsoft.com/office/drawing/2014/main" id="{429694E4-33B8-4AC0-9711-45A0DD7963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Piezīmju vietturis 2">
            <a:extLst>
              <a:ext uri="{FF2B5EF4-FFF2-40B4-BE49-F238E27FC236}">
                <a16:creationId xmlns:a16="http://schemas.microsoft.com/office/drawing/2014/main" id="{5F0CFAC7-37F8-4314-9F65-A1EA4C8FDC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46084" name="Slaida numura vietturis 3">
            <a:extLst>
              <a:ext uri="{FF2B5EF4-FFF2-40B4-BE49-F238E27FC236}">
                <a16:creationId xmlns:a16="http://schemas.microsoft.com/office/drawing/2014/main" id="{1493DBD0-B066-4769-8C9B-E206A0C053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9744E0E-85FE-4121-9985-C66DFBBE1727}" type="slidenum">
              <a:rPr lang="lv-LV" altLang="lv-LV"/>
              <a:pPr/>
              <a:t>11</a:t>
            </a:fld>
            <a:endParaRPr lang="lv-LV" altLang="lv-LV"/>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aida attēla vietturis 1">
            <a:extLst>
              <a:ext uri="{FF2B5EF4-FFF2-40B4-BE49-F238E27FC236}">
                <a16:creationId xmlns:a16="http://schemas.microsoft.com/office/drawing/2014/main" id="{AD1F38E7-52EA-4C91-BA1C-9A9071C4020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Piezīmju vietturis 2">
            <a:extLst>
              <a:ext uri="{FF2B5EF4-FFF2-40B4-BE49-F238E27FC236}">
                <a16:creationId xmlns:a16="http://schemas.microsoft.com/office/drawing/2014/main" id="{5F52499B-477E-4D78-B716-4440221A809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20484" name="Slaida numura vietturis 3">
            <a:extLst>
              <a:ext uri="{FF2B5EF4-FFF2-40B4-BE49-F238E27FC236}">
                <a16:creationId xmlns:a16="http://schemas.microsoft.com/office/drawing/2014/main" id="{682404B0-0008-4CF7-B60E-27148A4F6E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9A88CD93-7541-487E-A868-B697993684A5}" type="slidenum">
              <a:rPr kumimoji="0" lang="lv-LV" altLang="lv-LV"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38213" rtl="0" eaLnBrk="1" fontAlgn="base" latinLnBrk="0" hangingPunct="1">
                <a:lnSpc>
                  <a:spcPct val="100000"/>
                </a:lnSpc>
                <a:spcBef>
                  <a:spcPct val="0"/>
                </a:spcBef>
                <a:spcAft>
                  <a:spcPct val="0"/>
                </a:spcAft>
                <a:buClrTx/>
                <a:buSzTx/>
                <a:buFontTx/>
                <a:buNone/>
                <a:tabLst/>
                <a:defRPr/>
              </a:pPr>
              <a:t>12</a:t>
            </a:fld>
            <a:endParaRPr kumimoji="0" lang="lv-LV" altLang="lv-LV"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65248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13</a:t>
            </a:fld>
            <a:endParaRPr lang="lv-LV" altLang="lv-LV">
              <a:solidFill>
                <a:srgbClr val="000000"/>
              </a:solidFill>
            </a:endParaRPr>
          </a:p>
        </p:txBody>
      </p:sp>
    </p:spTree>
    <p:extLst>
      <p:ext uri="{BB962C8B-B14F-4D97-AF65-F5344CB8AC3E}">
        <p14:creationId xmlns:p14="http://schemas.microsoft.com/office/powerpoint/2010/main" val="2484653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14</a:t>
            </a:fld>
            <a:endParaRPr lang="lv-LV" altLang="lv-LV">
              <a:solidFill>
                <a:srgbClr val="000000"/>
              </a:solidFill>
            </a:endParaRPr>
          </a:p>
        </p:txBody>
      </p:sp>
    </p:spTree>
    <p:extLst>
      <p:ext uri="{BB962C8B-B14F-4D97-AF65-F5344CB8AC3E}">
        <p14:creationId xmlns:p14="http://schemas.microsoft.com/office/powerpoint/2010/main" val="3399482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aida attēla vietturis 1">
            <a:extLst>
              <a:ext uri="{FF2B5EF4-FFF2-40B4-BE49-F238E27FC236}">
                <a16:creationId xmlns:a16="http://schemas.microsoft.com/office/drawing/2014/main" id="{3A2AD0F0-0F1E-4BCA-A28E-6C8A9202D2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Piezīmju vietturis 2">
            <a:extLst>
              <a:ext uri="{FF2B5EF4-FFF2-40B4-BE49-F238E27FC236}">
                <a16:creationId xmlns:a16="http://schemas.microsoft.com/office/drawing/2014/main" id="{5FB19FA7-DF7D-4341-AA22-247D47914B5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44036" name="Slaida numura vietturis 3">
            <a:extLst>
              <a:ext uri="{FF2B5EF4-FFF2-40B4-BE49-F238E27FC236}">
                <a16:creationId xmlns:a16="http://schemas.microsoft.com/office/drawing/2014/main" id="{818F104A-DF37-464A-BF9D-3085D6528F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CCBF32-9DBB-41FC-8239-D7A447F2131F}" type="slidenum">
              <a:rPr lang="lv-LV" altLang="lv-LV"/>
              <a:pPr/>
              <a:t>15</a:t>
            </a:fld>
            <a:endParaRPr lang="lv-LV" altLang="lv-LV"/>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ida attēla vietturis 1">
            <a:extLst>
              <a:ext uri="{FF2B5EF4-FFF2-40B4-BE49-F238E27FC236}">
                <a16:creationId xmlns:a16="http://schemas.microsoft.com/office/drawing/2014/main" id="{43FE64E4-1A57-458F-AA76-3DD3345AE8F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iezīmju vietturis 2">
            <a:extLst>
              <a:ext uri="{FF2B5EF4-FFF2-40B4-BE49-F238E27FC236}">
                <a16:creationId xmlns:a16="http://schemas.microsoft.com/office/drawing/2014/main" id="{3EFA2B66-A7D6-400B-A872-615E5B2DD7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lv-LV" altLang="lv-LV" sz="1400" b="1">
              <a:solidFill>
                <a:srgbClr val="000000"/>
              </a:solidFill>
              <a:latin typeface="Verdana" panose="020B0604030504040204" pitchFamily="34" charset="0"/>
            </a:endParaRPr>
          </a:p>
          <a:p>
            <a:endParaRPr lang="lv-LV" altLang="lv-LV"/>
          </a:p>
        </p:txBody>
      </p:sp>
      <p:sp>
        <p:nvSpPr>
          <p:cNvPr id="33796" name="Slaida numura vietturis 3">
            <a:extLst>
              <a:ext uri="{FF2B5EF4-FFF2-40B4-BE49-F238E27FC236}">
                <a16:creationId xmlns:a16="http://schemas.microsoft.com/office/drawing/2014/main" id="{2ED508BE-2B2B-43DF-806D-7B68B9133F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2705E3B-0213-413D-B245-FCA498C864DF}" type="slidenum">
              <a:rPr lang="lv-LV" altLang="lv-LV">
                <a:solidFill>
                  <a:srgbClr val="000000"/>
                </a:solidFill>
              </a:rPr>
              <a:pPr/>
              <a:t>16</a:t>
            </a:fld>
            <a:endParaRPr lang="lv-LV" altLang="lv-LV">
              <a:solidFill>
                <a:srgbClr val="000000"/>
              </a:solidFill>
            </a:endParaRPr>
          </a:p>
        </p:txBody>
      </p:sp>
    </p:spTree>
    <p:extLst>
      <p:ext uri="{BB962C8B-B14F-4D97-AF65-F5344CB8AC3E}">
        <p14:creationId xmlns:p14="http://schemas.microsoft.com/office/powerpoint/2010/main" val="20365183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4E0AB643-CBBE-429E-8F1A-A68106E528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19588" y="0"/>
            <a:ext cx="3552825"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A7D70853-1C61-471D-B28D-F7D7058AF2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35E2ED1A-65E1-4A59-AC92-1A3AA2716008}"/>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220736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DFE465F8-9EB2-417B-A3A5-837EE623B5EE}"/>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F6531B53-854A-4643-ADA3-F9F51726EE58}" type="slidenum">
              <a:rPr lang="en-US" altLang="lv-LV"/>
              <a:pPr>
                <a:defRPr/>
              </a:pPr>
              <a:t>‹#›</a:t>
            </a:fld>
            <a:endParaRPr lang="en-US" altLang="lv-LV"/>
          </a:p>
        </p:txBody>
      </p:sp>
    </p:spTree>
    <p:extLst>
      <p:ext uri="{BB962C8B-B14F-4D97-AF65-F5344CB8AC3E}">
        <p14:creationId xmlns:p14="http://schemas.microsoft.com/office/powerpoint/2010/main" val="549168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1"/>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085224DD-DD28-4AC9-8FC4-8928600F0C6C}"/>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BB72F517-1034-477C-991C-D2BED48555C1}" type="slidenum">
              <a:rPr lang="en-US" altLang="lv-LV"/>
              <a:pPr>
                <a:defRPr/>
              </a:pPr>
              <a:t>‹#›</a:t>
            </a:fld>
            <a:endParaRPr lang="en-US" altLang="lv-LV"/>
          </a:p>
        </p:txBody>
      </p:sp>
    </p:spTree>
    <p:extLst>
      <p:ext uri="{BB962C8B-B14F-4D97-AF65-F5344CB8AC3E}">
        <p14:creationId xmlns:p14="http://schemas.microsoft.com/office/powerpoint/2010/main" val="212996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3454400" y="1752601"/>
            <a:ext cx="38608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20000" y="1752601"/>
            <a:ext cx="39624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C2C39F6E-546A-4F37-A5FA-C5EEEE9BBE85}"/>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462DA988-08AA-4D77-9693-D852F83F092E}" type="slidenum">
              <a:rPr lang="en-US" altLang="lv-LV"/>
              <a:pPr>
                <a:defRPr/>
              </a:pPr>
              <a:t>‹#›</a:t>
            </a:fld>
            <a:endParaRPr lang="en-US" altLang="lv-LV"/>
          </a:p>
        </p:txBody>
      </p:sp>
    </p:spTree>
    <p:extLst>
      <p:ext uri="{BB962C8B-B14F-4D97-AF65-F5344CB8AC3E}">
        <p14:creationId xmlns:p14="http://schemas.microsoft.com/office/powerpoint/2010/main" val="3104899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3454400" y="2386941"/>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3454400" y="1852614"/>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22">
            <a:extLst>
              <a:ext uri="{FF2B5EF4-FFF2-40B4-BE49-F238E27FC236}">
                <a16:creationId xmlns:a16="http://schemas.microsoft.com/office/drawing/2014/main" id="{03DDEB1E-1E94-4851-BE91-A162E8F2CB92}"/>
              </a:ext>
            </a:extLst>
          </p:cNvPr>
          <p:cNvSpPr>
            <a:spLocks noGrp="1"/>
          </p:cNvSpPr>
          <p:nvPr>
            <p:ph type="sldNum" sz="quarter" idx="18"/>
          </p:nvPr>
        </p:nvSpPr>
        <p:spPr>
          <a:xfrm>
            <a:off x="11379200" y="6324600"/>
            <a:ext cx="406400" cy="304800"/>
          </a:xfrm>
        </p:spPr>
        <p:txBody>
          <a:bodyPr/>
          <a:lstStyle>
            <a:lvl1pPr>
              <a:defRPr sz="1000" smtClean="0">
                <a:latin typeface="Verdana" panose="020B0604030504040204" pitchFamily="34" charset="0"/>
              </a:defRPr>
            </a:lvl1pPr>
          </a:lstStyle>
          <a:p>
            <a:pPr>
              <a:defRPr/>
            </a:pPr>
            <a:fld id="{5FFCE91B-4683-42DD-B494-6B38C96475C4}" type="slidenum">
              <a:rPr lang="en-US" altLang="lv-LV"/>
              <a:pPr>
                <a:defRPr/>
              </a:pPr>
              <a:t>‹#›</a:t>
            </a:fld>
            <a:endParaRPr lang="en-US" altLang="lv-LV"/>
          </a:p>
        </p:txBody>
      </p:sp>
    </p:spTree>
    <p:extLst>
      <p:ext uri="{BB962C8B-B14F-4D97-AF65-F5344CB8AC3E}">
        <p14:creationId xmlns:p14="http://schemas.microsoft.com/office/powerpoint/2010/main" val="194329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8AE0C247-C14F-4CA3-B107-5E3C8074824A}"/>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D39E2299-2611-408A-8BBA-169C843B2991}" type="slidenum">
              <a:rPr lang="en-US" altLang="lv-LV"/>
              <a:pPr>
                <a:defRPr/>
              </a:pPr>
              <a:t>‹#›</a:t>
            </a:fld>
            <a:endParaRPr lang="en-US" altLang="lv-LV"/>
          </a:p>
        </p:txBody>
      </p:sp>
    </p:spTree>
    <p:extLst>
      <p:ext uri="{BB962C8B-B14F-4D97-AF65-F5344CB8AC3E}">
        <p14:creationId xmlns:p14="http://schemas.microsoft.com/office/powerpoint/2010/main" val="314934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4" name="Slide Number Placeholder 22">
            <a:extLst>
              <a:ext uri="{FF2B5EF4-FFF2-40B4-BE49-F238E27FC236}">
                <a16:creationId xmlns:a16="http://schemas.microsoft.com/office/drawing/2014/main" id="{D56F08C1-B219-4B12-BB55-1A3E7585A568}"/>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0B2FC689-3297-4E00-85BD-F5B3BA6CF235}" type="slidenum">
              <a:rPr lang="en-US" altLang="lv-LV"/>
              <a:pPr>
                <a:defRPr/>
              </a:pPr>
              <a:t>‹#›</a:t>
            </a:fld>
            <a:endParaRPr lang="en-US" altLang="lv-LV"/>
          </a:p>
        </p:txBody>
      </p:sp>
    </p:spTree>
    <p:extLst>
      <p:ext uri="{BB962C8B-B14F-4D97-AF65-F5344CB8AC3E}">
        <p14:creationId xmlns:p14="http://schemas.microsoft.com/office/powerpoint/2010/main" val="3463792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272976"/>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E7E9B9FA-AA70-4DDC-BC50-76CF1458861C}"/>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CC06C8E4-7C24-48AE-BC0F-744253AE9327}" type="slidenum">
              <a:rPr lang="en-US" altLang="lv-LV"/>
              <a:pPr>
                <a:defRPr/>
              </a:pPr>
              <a:t>‹#›</a:t>
            </a:fld>
            <a:endParaRPr lang="en-US" altLang="lv-LV"/>
          </a:p>
        </p:txBody>
      </p:sp>
    </p:spTree>
    <p:extLst>
      <p:ext uri="{BB962C8B-B14F-4D97-AF65-F5344CB8AC3E}">
        <p14:creationId xmlns:p14="http://schemas.microsoft.com/office/powerpoint/2010/main" val="643648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FF53B687-0244-47F1-BB89-53B2F151FC7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839050E1-CA3F-47AA-BA86-7DA3BB05156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14813" y="0"/>
            <a:ext cx="3762375"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037539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Tukšs">
    <p:spTree>
      <p:nvGrpSpPr>
        <p:cNvPr id="1" name=""/>
        <p:cNvGrpSpPr/>
        <p:nvPr/>
      </p:nvGrpSpPr>
      <p:grpSpPr>
        <a:xfrm>
          <a:off x="0" y="0"/>
          <a:ext cx="0" cy="0"/>
          <a:chOff x="0" y="0"/>
          <a:chExt cx="0" cy="0"/>
        </a:xfrm>
      </p:grpSpPr>
      <p:sp>
        <p:nvSpPr>
          <p:cNvPr id="2" name="Datuma vietturis 3">
            <a:extLst>
              <a:ext uri="{FF2B5EF4-FFF2-40B4-BE49-F238E27FC236}">
                <a16:creationId xmlns:a16="http://schemas.microsoft.com/office/drawing/2014/main" id="{81C30434-84AA-4B72-A07B-B2D315F46E31}"/>
              </a:ext>
            </a:extLst>
          </p:cNvPr>
          <p:cNvSpPr>
            <a:spLocks noGrp="1"/>
          </p:cNvSpPr>
          <p:nvPr>
            <p:ph type="dt" sz="half" idx="10"/>
          </p:nvPr>
        </p:nvSpPr>
        <p:spPr/>
        <p:txBody>
          <a:bodyPr/>
          <a:lstStyle>
            <a:lvl1pPr>
              <a:defRPr/>
            </a:lvl1pPr>
          </a:lstStyle>
          <a:p>
            <a:pPr>
              <a:defRPr/>
            </a:pPr>
            <a:fld id="{5381BCC4-6DA6-4030-96C8-53EF228764B7}" type="datetimeFigureOut">
              <a:rPr lang="lv-LV"/>
              <a:pPr>
                <a:defRPr/>
              </a:pPr>
              <a:t>29.09.2025</a:t>
            </a:fld>
            <a:endParaRPr lang="lv-LV"/>
          </a:p>
        </p:txBody>
      </p:sp>
      <p:sp>
        <p:nvSpPr>
          <p:cNvPr id="3" name="Kājenes vietturis 4">
            <a:extLst>
              <a:ext uri="{FF2B5EF4-FFF2-40B4-BE49-F238E27FC236}">
                <a16:creationId xmlns:a16="http://schemas.microsoft.com/office/drawing/2014/main" id="{07DFCFBE-9766-436E-AB99-02C453AA9FFD}"/>
              </a:ext>
            </a:extLst>
          </p:cNvPr>
          <p:cNvSpPr>
            <a:spLocks noGrp="1"/>
          </p:cNvSpPr>
          <p:nvPr>
            <p:ph type="ftr" sz="quarter" idx="11"/>
          </p:nvPr>
        </p:nvSpPr>
        <p:spPr/>
        <p:txBody>
          <a:bodyPr/>
          <a:lstStyle>
            <a:lvl1pPr>
              <a:defRPr/>
            </a:lvl1pPr>
          </a:lstStyle>
          <a:p>
            <a:pPr>
              <a:defRPr/>
            </a:pPr>
            <a:endParaRPr lang="lv-LV"/>
          </a:p>
        </p:txBody>
      </p:sp>
      <p:sp>
        <p:nvSpPr>
          <p:cNvPr id="4" name="Slaida numura vietturis 5">
            <a:extLst>
              <a:ext uri="{FF2B5EF4-FFF2-40B4-BE49-F238E27FC236}">
                <a16:creationId xmlns:a16="http://schemas.microsoft.com/office/drawing/2014/main" id="{96EED28D-2B1B-49E8-B6E4-848693E90691}"/>
              </a:ext>
            </a:extLst>
          </p:cNvPr>
          <p:cNvSpPr>
            <a:spLocks noGrp="1"/>
          </p:cNvSpPr>
          <p:nvPr>
            <p:ph type="sldNum" sz="quarter" idx="12"/>
          </p:nvPr>
        </p:nvSpPr>
        <p:spPr/>
        <p:txBody>
          <a:bodyPr/>
          <a:lstStyle>
            <a:lvl1pPr>
              <a:defRPr smtClean="0"/>
            </a:lvl1pPr>
          </a:lstStyle>
          <a:p>
            <a:pPr>
              <a:defRPr/>
            </a:pPr>
            <a:fld id="{1E0B8268-7AD3-4072-ADDB-0EA4BFB00072}" type="slidenum">
              <a:rPr lang="lv-LV" altLang="lv-LV"/>
              <a:pPr>
                <a:defRPr/>
              </a:pPr>
              <a:t>‹#›</a:t>
            </a:fld>
            <a:endParaRPr lang="lv-LV" altLang="lv-LV"/>
          </a:p>
        </p:txBody>
      </p:sp>
    </p:spTree>
    <p:extLst>
      <p:ext uri="{BB962C8B-B14F-4D97-AF65-F5344CB8AC3E}">
        <p14:creationId xmlns:p14="http://schemas.microsoft.com/office/powerpoint/2010/main" val="3568264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lv-LV"/>
          </a:p>
        </p:txBody>
      </p:sp>
      <p:sp>
        <p:nvSpPr>
          <p:cNvPr id="3" name="Table Placeholder 2"/>
          <p:cNvSpPr>
            <a:spLocks noGrp="1"/>
          </p:cNvSpPr>
          <p:nvPr>
            <p:ph type="tbl" idx="1"/>
          </p:nvPr>
        </p:nvSpPr>
        <p:spPr>
          <a:xfrm>
            <a:off x="609600" y="1600201"/>
            <a:ext cx="10972800" cy="4525963"/>
          </a:xfrm>
        </p:spPr>
        <p:txBody>
          <a:bodyPr/>
          <a:lstStyle/>
          <a:p>
            <a:pPr lvl="0"/>
            <a:endParaRPr lang="lv-LV" noProof="0"/>
          </a:p>
        </p:txBody>
      </p:sp>
      <p:sp>
        <p:nvSpPr>
          <p:cNvPr id="4" name="Date Placeholder 3">
            <a:extLst>
              <a:ext uri="{FF2B5EF4-FFF2-40B4-BE49-F238E27FC236}">
                <a16:creationId xmlns:a16="http://schemas.microsoft.com/office/drawing/2014/main" id="{69FC26E8-E17C-4F3B-9D56-38E0798C5563}"/>
              </a:ext>
            </a:extLst>
          </p:cNvPr>
          <p:cNvSpPr>
            <a:spLocks noGrp="1"/>
          </p:cNvSpPr>
          <p:nvPr>
            <p:ph type="dt" sz="half" idx="10"/>
          </p:nvPr>
        </p:nvSpPr>
        <p:spPr/>
        <p:txBody>
          <a:bodyPr/>
          <a:lstStyle>
            <a:lvl1pPr>
              <a:defRPr/>
            </a:lvl1pPr>
          </a:lstStyle>
          <a:p>
            <a:pPr>
              <a:defRPr/>
            </a:pPr>
            <a:fld id="{764F2AF4-2257-4F2E-87A7-1973B87F03C2}" type="datetimeFigureOut">
              <a:rPr lang="lv-LV"/>
              <a:pPr>
                <a:defRPr/>
              </a:pPr>
              <a:t>29.09.2025</a:t>
            </a:fld>
            <a:endParaRPr lang="lv-LV"/>
          </a:p>
        </p:txBody>
      </p:sp>
      <p:sp>
        <p:nvSpPr>
          <p:cNvPr id="5" name="Footer Placeholder 4">
            <a:extLst>
              <a:ext uri="{FF2B5EF4-FFF2-40B4-BE49-F238E27FC236}">
                <a16:creationId xmlns:a16="http://schemas.microsoft.com/office/drawing/2014/main" id="{C417F86E-A119-4FF0-9CF6-9B40F35B8333}"/>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157DAA30-541D-4BCE-B489-A7F115974FAB}"/>
              </a:ext>
            </a:extLst>
          </p:cNvPr>
          <p:cNvSpPr>
            <a:spLocks noGrp="1"/>
          </p:cNvSpPr>
          <p:nvPr>
            <p:ph type="sldNum" sz="quarter" idx="12"/>
          </p:nvPr>
        </p:nvSpPr>
        <p:spPr/>
        <p:txBody>
          <a:bodyPr/>
          <a:lstStyle>
            <a:lvl1pPr>
              <a:defRPr smtClean="0"/>
            </a:lvl1pPr>
          </a:lstStyle>
          <a:p>
            <a:pPr>
              <a:defRPr/>
            </a:pPr>
            <a:fld id="{04D4DB5E-CD92-4F0A-B6E6-8CD5617FEEAE}" type="slidenum">
              <a:rPr lang="lv-LV" altLang="lv-LV"/>
              <a:pPr>
                <a:defRPr/>
              </a:pPr>
              <a:t>‹#›</a:t>
            </a:fld>
            <a:endParaRPr lang="lv-LV" altLang="lv-LV"/>
          </a:p>
        </p:txBody>
      </p:sp>
    </p:spTree>
    <p:extLst>
      <p:ext uri="{BB962C8B-B14F-4D97-AF65-F5344CB8AC3E}">
        <p14:creationId xmlns:p14="http://schemas.microsoft.com/office/powerpoint/2010/main" val="57421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2401CB26-D0F9-46CF-8F30-29AD6E2083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19588" y="0"/>
            <a:ext cx="3552825"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2827D70F-F274-4094-9B36-A5200E0193C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1A7D82F5-5C5D-453D-B84F-705CC37F2400}"/>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2788005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BE12E39C-572F-4AF9-B614-2F1EC393D617}"/>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6E953220-C027-4C70-B2C1-89EACCAD6C84}" type="slidenum">
              <a:rPr lang="en-US" altLang="lv-LV"/>
              <a:pPr>
                <a:defRPr/>
              </a:pPr>
              <a:t>‹#›</a:t>
            </a:fld>
            <a:endParaRPr lang="en-US" altLang="lv-LV"/>
          </a:p>
        </p:txBody>
      </p:sp>
    </p:spTree>
    <p:extLst>
      <p:ext uri="{BB962C8B-B14F-4D97-AF65-F5344CB8AC3E}">
        <p14:creationId xmlns:p14="http://schemas.microsoft.com/office/powerpoint/2010/main" val="1586795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1"/>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048E43AB-FA9D-41F6-9189-2630D63EFFD3}"/>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6A905D66-7CE6-44F4-A644-BEBCC0B23878}" type="slidenum">
              <a:rPr lang="en-US" altLang="lv-LV"/>
              <a:pPr>
                <a:defRPr/>
              </a:pPr>
              <a:t>‹#›</a:t>
            </a:fld>
            <a:endParaRPr lang="en-US" altLang="lv-LV"/>
          </a:p>
        </p:txBody>
      </p:sp>
    </p:spTree>
    <p:extLst>
      <p:ext uri="{BB962C8B-B14F-4D97-AF65-F5344CB8AC3E}">
        <p14:creationId xmlns:p14="http://schemas.microsoft.com/office/powerpoint/2010/main" val="1598961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3454400" y="1752601"/>
            <a:ext cx="38608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20000" y="1752601"/>
            <a:ext cx="39624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E09998A3-AEDD-4DB8-89BA-73790297B106}"/>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D374054-A93B-45AC-A10C-F151EDFA5BD9}" type="slidenum">
              <a:rPr lang="en-US" altLang="lv-LV"/>
              <a:pPr>
                <a:defRPr/>
              </a:pPr>
              <a:t>‹#›</a:t>
            </a:fld>
            <a:endParaRPr lang="en-US" altLang="lv-LV"/>
          </a:p>
        </p:txBody>
      </p:sp>
    </p:spTree>
    <p:extLst>
      <p:ext uri="{BB962C8B-B14F-4D97-AF65-F5344CB8AC3E}">
        <p14:creationId xmlns:p14="http://schemas.microsoft.com/office/powerpoint/2010/main" val="3781781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3454400" y="2386941"/>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3454400" y="1852614"/>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9" name="Slide Number Placeholder 22">
            <a:extLst>
              <a:ext uri="{FF2B5EF4-FFF2-40B4-BE49-F238E27FC236}">
                <a16:creationId xmlns:a16="http://schemas.microsoft.com/office/drawing/2014/main" id="{106845F4-094E-41C8-BEFD-39D8BCF70BB0}"/>
              </a:ext>
            </a:extLst>
          </p:cNvPr>
          <p:cNvSpPr>
            <a:spLocks noGrp="1"/>
          </p:cNvSpPr>
          <p:nvPr>
            <p:ph type="sldNum" sz="quarter" idx="18"/>
          </p:nvPr>
        </p:nvSpPr>
        <p:spPr>
          <a:xfrm>
            <a:off x="11379200" y="6324600"/>
            <a:ext cx="406400" cy="304800"/>
          </a:xfrm>
        </p:spPr>
        <p:txBody>
          <a:bodyPr/>
          <a:lstStyle>
            <a:lvl1pPr>
              <a:defRPr sz="1000" smtClean="0">
                <a:latin typeface="Verdana" panose="020B0604030504040204" pitchFamily="34" charset="0"/>
              </a:defRPr>
            </a:lvl1pPr>
          </a:lstStyle>
          <a:p>
            <a:pPr>
              <a:defRPr/>
            </a:pPr>
            <a:fld id="{06CD304C-8462-4689-A424-43E0F402E5C7}" type="slidenum">
              <a:rPr lang="en-US" altLang="lv-LV"/>
              <a:pPr>
                <a:defRPr/>
              </a:pPr>
              <a:t>‹#›</a:t>
            </a:fld>
            <a:endParaRPr lang="en-US" altLang="lv-LV"/>
          </a:p>
        </p:txBody>
      </p:sp>
    </p:spTree>
    <p:extLst>
      <p:ext uri="{BB962C8B-B14F-4D97-AF65-F5344CB8AC3E}">
        <p14:creationId xmlns:p14="http://schemas.microsoft.com/office/powerpoint/2010/main" val="2206484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1AC6B5BF-B726-418E-9BA8-FFA50C740674}"/>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E2DB5BE9-8D69-4826-8CE4-A07BA2A971BC}" type="slidenum">
              <a:rPr lang="en-US" altLang="lv-LV"/>
              <a:pPr>
                <a:defRPr/>
              </a:pPr>
              <a:t>‹#›</a:t>
            </a:fld>
            <a:endParaRPr lang="en-US" altLang="lv-LV"/>
          </a:p>
        </p:txBody>
      </p:sp>
    </p:spTree>
    <p:extLst>
      <p:ext uri="{BB962C8B-B14F-4D97-AF65-F5344CB8AC3E}">
        <p14:creationId xmlns:p14="http://schemas.microsoft.com/office/powerpoint/2010/main" val="566526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4" name="Slide Number Placeholder 22">
            <a:extLst>
              <a:ext uri="{FF2B5EF4-FFF2-40B4-BE49-F238E27FC236}">
                <a16:creationId xmlns:a16="http://schemas.microsoft.com/office/drawing/2014/main" id="{70EDD97F-D1D5-4862-AFD8-901933B5C2D6}"/>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1D4E1461-F6B8-45FB-87E8-D156714E704D}" type="slidenum">
              <a:rPr lang="en-US" altLang="lv-LV"/>
              <a:pPr>
                <a:defRPr/>
              </a:pPr>
              <a:t>‹#›</a:t>
            </a:fld>
            <a:endParaRPr lang="en-US" altLang="lv-LV"/>
          </a:p>
        </p:txBody>
      </p:sp>
    </p:spTree>
    <p:extLst>
      <p:ext uri="{BB962C8B-B14F-4D97-AF65-F5344CB8AC3E}">
        <p14:creationId xmlns:p14="http://schemas.microsoft.com/office/powerpoint/2010/main" val="4258236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272976"/>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a:extLst>
              <a:ext uri="{FF2B5EF4-FFF2-40B4-BE49-F238E27FC236}">
                <a16:creationId xmlns:a16="http://schemas.microsoft.com/office/drawing/2014/main" id="{60B52E1A-148F-4337-A086-7DF8581C0065}"/>
              </a:ext>
            </a:extLst>
          </p:cNvPr>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8783B776-EC4F-4B66-9CF0-48CD5EC8AA49}" type="slidenum">
              <a:rPr lang="en-US" altLang="lv-LV"/>
              <a:pPr>
                <a:defRPr/>
              </a:pPr>
              <a:t>‹#›</a:t>
            </a:fld>
            <a:endParaRPr lang="en-US" altLang="lv-LV"/>
          </a:p>
        </p:txBody>
      </p:sp>
    </p:spTree>
    <p:extLst>
      <p:ext uri="{BB962C8B-B14F-4D97-AF65-F5344CB8AC3E}">
        <p14:creationId xmlns:p14="http://schemas.microsoft.com/office/powerpoint/2010/main" val="1912351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26119968-679B-4779-9E8C-B3A67D6656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86D3937A-C685-4A25-9086-7019FA0D57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14813" y="0"/>
            <a:ext cx="3762375"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483884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Tukšs">
    <p:spTree>
      <p:nvGrpSpPr>
        <p:cNvPr id="1" name=""/>
        <p:cNvGrpSpPr/>
        <p:nvPr/>
      </p:nvGrpSpPr>
      <p:grpSpPr>
        <a:xfrm>
          <a:off x="0" y="0"/>
          <a:ext cx="0" cy="0"/>
          <a:chOff x="0" y="0"/>
          <a:chExt cx="0" cy="0"/>
        </a:xfrm>
      </p:grpSpPr>
      <p:sp>
        <p:nvSpPr>
          <p:cNvPr id="2" name="Datuma vietturis 3">
            <a:extLst>
              <a:ext uri="{FF2B5EF4-FFF2-40B4-BE49-F238E27FC236}">
                <a16:creationId xmlns:a16="http://schemas.microsoft.com/office/drawing/2014/main" id="{0567C562-589C-4BAC-AEFA-2791D8A7FB99}"/>
              </a:ext>
            </a:extLst>
          </p:cNvPr>
          <p:cNvSpPr>
            <a:spLocks noGrp="1"/>
          </p:cNvSpPr>
          <p:nvPr>
            <p:ph type="dt" sz="half" idx="10"/>
          </p:nvPr>
        </p:nvSpPr>
        <p:spPr/>
        <p:txBody>
          <a:bodyPr/>
          <a:lstStyle>
            <a:lvl1pPr>
              <a:defRPr/>
            </a:lvl1pPr>
          </a:lstStyle>
          <a:p>
            <a:pPr>
              <a:defRPr/>
            </a:pPr>
            <a:fld id="{5381BCC4-6DA6-4030-96C8-53EF228764B7}" type="datetimeFigureOut">
              <a:rPr lang="lv-LV"/>
              <a:pPr>
                <a:defRPr/>
              </a:pPr>
              <a:t>29.09.2025</a:t>
            </a:fld>
            <a:endParaRPr lang="lv-LV"/>
          </a:p>
        </p:txBody>
      </p:sp>
      <p:sp>
        <p:nvSpPr>
          <p:cNvPr id="3" name="Kājenes vietturis 4">
            <a:extLst>
              <a:ext uri="{FF2B5EF4-FFF2-40B4-BE49-F238E27FC236}">
                <a16:creationId xmlns:a16="http://schemas.microsoft.com/office/drawing/2014/main" id="{74DA2E54-944B-49F1-9CA2-48198534E75B}"/>
              </a:ext>
            </a:extLst>
          </p:cNvPr>
          <p:cNvSpPr>
            <a:spLocks noGrp="1"/>
          </p:cNvSpPr>
          <p:nvPr>
            <p:ph type="ftr" sz="quarter" idx="11"/>
          </p:nvPr>
        </p:nvSpPr>
        <p:spPr/>
        <p:txBody>
          <a:bodyPr/>
          <a:lstStyle>
            <a:lvl1pPr>
              <a:defRPr/>
            </a:lvl1pPr>
          </a:lstStyle>
          <a:p>
            <a:pPr>
              <a:defRPr/>
            </a:pPr>
            <a:endParaRPr lang="lv-LV"/>
          </a:p>
        </p:txBody>
      </p:sp>
      <p:sp>
        <p:nvSpPr>
          <p:cNvPr id="4" name="Slaida numura vietturis 5">
            <a:extLst>
              <a:ext uri="{FF2B5EF4-FFF2-40B4-BE49-F238E27FC236}">
                <a16:creationId xmlns:a16="http://schemas.microsoft.com/office/drawing/2014/main" id="{4AF543F7-0B98-41DE-B4D2-52AAFD7B3A65}"/>
              </a:ext>
            </a:extLst>
          </p:cNvPr>
          <p:cNvSpPr>
            <a:spLocks noGrp="1"/>
          </p:cNvSpPr>
          <p:nvPr>
            <p:ph type="sldNum" sz="quarter" idx="12"/>
          </p:nvPr>
        </p:nvSpPr>
        <p:spPr/>
        <p:txBody>
          <a:bodyPr/>
          <a:lstStyle>
            <a:lvl1pPr>
              <a:defRPr smtClean="0"/>
            </a:lvl1pPr>
          </a:lstStyle>
          <a:p>
            <a:pPr>
              <a:defRPr/>
            </a:pPr>
            <a:fld id="{A6167C19-37AC-4735-BBC4-00742BBE8A5E}" type="slidenum">
              <a:rPr lang="lv-LV" altLang="lv-LV"/>
              <a:pPr>
                <a:defRPr/>
              </a:pPr>
              <a:t>‹#›</a:t>
            </a:fld>
            <a:endParaRPr lang="lv-LV" altLang="lv-LV"/>
          </a:p>
        </p:txBody>
      </p:sp>
    </p:spTree>
    <p:extLst>
      <p:ext uri="{BB962C8B-B14F-4D97-AF65-F5344CB8AC3E}">
        <p14:creationId xmlns:p14="http://schemas.microsoft.com/office/powerpoint/2010/main" val="2725611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lv-LV"/>
          </a:p>
        </p:txBody>
      </p:sp>
      <p:sp>
        <p:nvSpPr>
          <p:cNvPr id="3" name="Table Placeholder 2"/>
          <p:cNvSpPr>
            <a:spLocks noGrp="1"/>
          </p:cNvSpPr>
          <p:nvPr>
            <p:ph type="tbl" idx="1"/>
          </p:nvPr>
        </p:nvSpPr>
        <p:spPr>
          <a:xfrm>
            <a:off x="609600" y="1600201"/>
            <a:ext cx="10972800" cy="4525963"/>
          </a:xfrm>
        </p:spPr>
        <p:txBody>
          <a:bodyPr/>
          <a:lstStyle/>
          <a:p>
            <a:pPr lvl="0"/>
            <a:endParaRPr lang="lv-LV" noProof="0"/>
          </a:p>
        </p:txBody>
      </p:sp>
      <p:sp>
        <p:nvSpPr>
          <p:cNvPr id="4" name="Date Placeholder 3">
            <a:extLst>
              <a:ext uri="{FF2B5EF4-FFF2-40B4-BE49-F238E27FC236}">
                <a16:creationId xmlns:a16="http://schemas.microsoft.com/office/drawing/2014/main" id="{C9F42A80-46AB-4879-A8C8-B711C42C2773}"/>
              </a:ext>
            </a:extLst>
          </p:cNvPr>
          <p:cNvSpPr>
            <a:spLocks noGrp="1"/>
          </p:cNvSpPr>
          <p:nvPr>
            <p:ph type="dt" sz="half" idx="10"/>
          </p:nvPr>
        </p:nvSpPr>
        <p:spPr/>
        <p:txBody>
          <a:bodyPr/>
          <a:lstStyle>
            <a:lvl1pPr>
              <a:defRPr/>
            </a:lvl1pPr>
          </a:lstStyle>
          <a:p>
            <a:pPr>
              <a:defRPr/>
            </a:pPr>
            <a:fld id="{764F2AF4-2257-4F2E-87A7-1973B87F03C2}" type="datetimeFigureOut">
              <a:rPr lang="lv-LV"/>
              <a:pPr>
                <a:defRPr/>
              </a:pPr>
              <a:t>29.09.2025</a:t>
            </a:fld>
            <a:endParaRPr lang="lv-LV"/>
          </a:p>
        </p:txBody>
      </p:sp>
      <p:sp>
        <p:nvSpPr>
          <p:cNvPr id="5" name="Footer Placeholder 4">
            <a:extLst>
              <a:ext uri="{FF2B5EF4-FFF2-40B4-BE49-F238E27FC236}">
                <a16:creationId xmlns:a16="http://schemas.microsoft.com/office/drawing/2014/main" id="{384A4937-B5E9-4018-88C2-D5071C8584FD}"/>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6F64B63D-893D-4D78-850D-F04CB6CDF88F}"/>
              </a:ext>
            </a:extLst>
          </p:cNvPr>
          <p:cNvSpPr>
            <a:spLocks noGrp="1"/>
          </p:cNvSpPr>
          <p:nvPr>
            <p:ph type="sldNum" sz="quarter" idx="12"/>
          </p:nvPr>
        </p:nvSpPr>
        <p:spPr/>
        <p:txBody>
          <a:bodyPr/>
          <a:lstStyle>
            <a:lvl1pPr>
              <a:defRPr smtClean="0"/>
            </a:lvl1pPr>
          </a:lstStyle>
          <a:p>
            <a:pPr>
              <a:defRPr/>
            </a:pPr>
            <a:fld id="{4C7F5B8A-6B4E-442F-B1EC-5F5BD20FCD47}" type="slidenum">
              <a:rPr lang="lv-LV" altLang="lv-LV"/>
              <a:pPr>
                <a:defRPr/>
              </a:pPr>
              <a:t>‹#›</a:t>
            </a:fld>
            <a:endParaRPr lang="lv-LV" altLang="lv-LV"/>
          </a:p>
        </p:txBody>
      </p:sp>
    </p:spTree>
    <p:extLst>
      <p:ext uri="{BB962C8B-B14F-4D97-AF65-F5344CB8AC3E}">
        <p14:creationId xmlns:p14="http://schemas.microsoft.com/office/powerpoint/2010/main" val="27954044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5B903CE1-F025-454B-A63B-2A6E487F5A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5288" y="0"/>
            <a:ext cx="1938337"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5"/>
            <a:ext cx="8128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76BDFE7C-1D40-4C6A-A5F6-9C709F1FC51F}"/>
              </a:ext>
            </a:extLst>
          </p:cNvPr>
          <p:cNvSpPr>
            <a:spLocks noGrp="1"/>
          </p:cNvSpPr>
          <p:nvPr>
            <p:ph type="sldNum" sz="quarter" idx="11"/>
          </p:nvPr>
        </p:nvSpPr>
        <p:spPr/>
        <p:txBody>
          <a:bodyPr/>
          <a:lstStyle>
            <a:lvl1pPr>
              <a:defRPr smtClean="0"/>
            </a:lvl1pPr>
          </a:lstStyle>
          <a:p>
            <a:pPr>
              <a:defRPr/>
            </a:pPr>
            <a:fld id="{60235249-8D7A-42D2-A5A3-DBE79CE8CCF4}" type="slidenum">
              <a:rPr lang="en-US" altLang="lv-LV"/>
              <a:pPr>
                <a:defRPr/>
              </a:pPr>
              <a:t>‹#›</a:t>
            </a:fld>
            <a:endParaRPr lang="en-US" altLang="lv-LV"/>
          </a:p>
        </p:txBody>
      </p:sp>
    </p:spTree>
    <p:extLst>
      <p:ext uri="{BB962C8B-B14F-4D97-AF65-F5344CB8AC3E}">
        <p14:creationId xmlns:p14="http://schemas.microsoft.com/office/powerpoint/2010/main" val="2512354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6A30156-CD31-4EE0-9AA1-BC67460201CA}"/>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8B140D02-6833-46B5-8D0D-A248E354EBBB}"/>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2CEB719D-CB5B-4BDF-BE5A-5957E0C10311}"/>
              </a:ext>
            </a:extLst>
          </p:cNvPr>
          <p:cNvSpPr>
            <a:spLocks noGrp="1"/>
          </p:cNvSpPr>
          <p:nvPr>
            <p:ph type="dt" sz="half" idx="2"/>
          </p:nvPr>
        </p:nvSpPr>
        <p:spPr>
          <a:xfrm>
            <a:off x="609600" y="6356350"/>
            <a:ext cx="2844800" cy="365125"/>
          </a:xfrm>
          <a:prstGeom prst="rect">
            <a:avLst/>
          </a:prstGeom>
        </p:spPr>
        <p:txBody>
          <a:bodyPr vert="horz" wrap="square" lIns="93957" tIns="46979" rIns="93957" bIns="46979"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6F2DA0AB-40F8-44A5-8A88-B0826F9F2B3D}" type="datetime1">
              <a:rPr lang="en-US" altLang="lv-LV"/>
              <a:pPr>
                <a:defRPr/>
              </a:pPr>
              <a:t>9/29/2025</a:t>
            </a:fld>
            <a:endParaRPr lang="en-US" altLang="lv-LV"/>
          </a:p>
        </p:txBody>
      </p:sp>
      <p:sp>
        <p:nvSpPr>
          <p:cNvPr id="5" name="Footer Placeholder 4">
            <a:extLst>
              <a:ext uri="{FF2B5EF4-FFF2-40B4-BE49-F238E27FC236}">
                <a16:creationId xmlns:a16="http://schemas.microsoft.com/office/drawing/2014/main" id="{5997DE9A-F4D3-4EF9-906C-1207922C7C00}"/>
              </a:ext>
            </a:extLst>
          </p:cNvPr>
          <p:cNvSpPr>
            <a:spLocks noGrp="1"/>
          </p:cNvSpPr>
          <p:nvPr>
            <p:ph type="ftr" sz="quarter" idx="3"/>
          </p:nvPr>
        </p:nvSpPr>
        <p:spPr>
          <a:xfrm>
            <a:off x="4165600" y="6356350"/>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4F915CFD-2D68-4C26-930F-4A587B8742C6}"/>
              </a:ext>
            </a:extLst>
          </p:cNvPr>
          <p:cNvSpPr>
            <a:spLocks noGrp="1"/>
          </p:cNvSpPr>
          <p:nvPr>
            <p:ph type="sldNum" sz="quarter" idx="4"/>
          </p:nvPr>
        </p:nvSpPr>
        <p:spPr>
          <a:xfrm>
            <a:off x="8737600" y="6356350"/>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defRPr>
            </a:lvl1pPr>
          </a:lstStyle>
          <a:p>
            <a:pPr>
              <a:defRPr/>
            </a:pPr>
            <a:fld id="{5C9B3B2F-634D-4AC1-9E27-7A1B917C6BC9}"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6505" r:id="rId1"/>
    <p:sldLayoutId id="2147486506" r:id="rId2"/>
    <p:sldLayoutId id="2147486507" r:id="rId3"/>
    <p:sldLayoutId id="2147486508" r:id="rId4"/>
    <p:sldLayoutId id="2147486509" r:id="rId5"/>
    <p:sldLayoutId id="2147486510" r:id="rId6"/>
    <p:sldLayoutId id="2147486511" r:id="rId7"/>
    <p:sldLayoutId id="2147486512" r:id="rId8"/>
    <p:sldLayoutId id="2147486513" r:id="rId9"/>
    <p:sldLayoutId id="2147486514" r:id="rId10"/>
    <p:sldLayoutId id="2147486515" r:id="rId11"/>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S PGothic" panose="020B0600070205080204"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anose="020B0600070205080204" pitchFamily="34" charset="-128"/>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anose="020B0600070205080204"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anose="020B0600070205080204"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E66EE79-56C7-49B2-910D-E0E8600B1F9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2051" name="Text Placeholder 2">
            <a:extLst>
              <a:ext uri="{FF2B5EF4-FFF2-40B4-BE49-F238E27FC236}">
                <a16:creationId xmlns:a16="http://schemas.microsoft.com/office/drawing/2014/main" id="{5DCF0F39-CA8A-4AC5-B991-3493A003F338}"/>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24E117D7-BD77-4975-A82A-AF0463741B7F}"/>
              </a:ext>
            </a:extLst>
          </p:cNvPr>
          <p:cNvSpPr>
            <a:spLocks noGrp="1"/>
          </p:cNvSpPr>
          <p:nvPr>
            <p:ph type="dt" sz="half" idx="2"/>
          </p:nvPr>
        </p:nvSpPr>
        <p:spPr>
          <a:xfrm>
            <a:off x="609600" y="6356350"/>
            <a:ext cx="2844800" cy="365125"/>
          </a:xfrm>
          <a:prstGeom prst="rect">
            <a:avLst/>
          </a:prstGeom>
        </p:spPr>
        <p:txBody>
          <a:bodyPr vert="horz" wrap="square" lIns="93957" tIns="46979" rIns="93957" bIns="46979"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4FB17807-0F87-4C88-9B80-087D22AD3E97}" type="datetime1">
              <a:rPr lang="en-US" altLang="lv-LV"/>
              <a:pPr>
                <a:defRPr/>
              </a:pPr>
              <a:t>9/29/2025</a:t>
            </a:fld>
            <a:endParaRPr lang="en-US" altLang="lv-LV"/>
          </a:p>
        </p:txBody>
      </p:sp>
      <p:sp>
        <p:nvSpPr>
          <p:cNvPr id="5" name="Footer Placeholder 4">
            <a:extLst>
              <a:ext uri="{FF2B5EF4-FFF2-40B4-BE49-F238E27FC236}">
                <a16:creationId xmlns:a16="http://schemas.microsoft.com/office/drawing/2014/main" id="{739800C8-D28D-4ACB-AC0F-08F4D475CFC2}"/>
              </a:ext>
            </a:extLst>
          </p:cNvPr>
          <p:cNvSpPr>
            <a:spLocks noGrp="1"/>
          </p:cNvSpPr>
          <p:nvPr>
            <p:ph type="ftr" sz="quarter" idx="3"/>
          </p:nvPr>
        </p:nvSpPr>
        <p:spPr>
          <a:xfrm>
            <a:off x="4165600" y="6356350"/>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BD0D1C3A-B3CD-4930-8702-3EA3140680E0}"/>
              </a:ext>
            </a:extLst>
          </p:cNvPr>
          <p:cNvSpPr>
            <a:spLocks noGrp="1"/>
          </p:cNvSpPr>
          <p:nvPr>
            <p:ph type="sldNum" sz="quarter" idx="4"/>
          </p:nvPr>
        </p:nvSpPr>
        <p:spPr>
          <a:xfrm>
            <a:off x="8737600" y="6356350"/>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smtClean="0">
                <a:solidFill>
                  <a:srgbClr val="898989"/>
                </a:solidFill>
              </a:defRPr>
            </a:lvl1pPr>
          </a:lstStyle>
          <a:p>
            <a:pPr>
              <a:defRPr/>
            </a:pPr>
            <a:fld id="{41C207A1-2651-4209-8B01-F0192C7517EA}" type="slidenum">
              <a:rPr lang="en-US" altLang="lv-LV"/>
              <a:pPr>
                <a:defRPr/>
              </a:pPr>
              <a:t>‹#›</a:t>
            </a:fld>
            <a:endParaRPr lang="en-US" altLang="lv-LV"/>
          </a:p>
        </p:txBody>
      </p:sp>
    </p:spTree>
  </p:cSld>
  <p:clrMap bg1="lt1" tx1="dk1" bg2="lt2" tx2="dk2" accent1="accent1" accent2="accent2" accent3="accent3" accent4="accent4" accent5="accent5" accent6="accent6" hlink="hlink" folHlink="folHlink"/>
  <p:sldLayoutIdLst>
    <p:sldLayoutId id="2147486516" r:id="rId1"/>
    <p:sldLayoutId id="2147486517" r:id="rId2"/>
    <p:sldLayoutId id="2147486518" r:id="rId3"/>
    <p:sldLayoutId id="2147486519" r:id="rId4"/>
    <p:sldLayoutId id="2147486520" r:id="rId5"/>
    <p:sldLayoutId id="2147486521" r:id="rId6"/>
    <p:sldLayoutId id="2147486522" r:id="rId7"/>
    <p:sldLayoutId id="2147486523" r:id="rId8"/>
    <p:sldLayoutId id="2147486524" r:id="rId9"/>
    <p:sldLayoutId id="2147486525" r:id="rId10"/>
    <p:sldLayoutId id="2147486526" r:id="rId11"/>
    <p:sldLayoutId id="2147486527" r:id="rId12"/>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S PGothic" panose="020B0600070205080204" pitchFamily="34" charset="-128"/>
          <a:cs typeface="+mj-cs"/>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S PGothic" panose="020B0600070205080204" pitchFamily="34" charset="-128"/>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S PGothic" panose="020B0600070205080204" pitchFamily="34" charset="-128"/>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S PGothic" panose="020B0600070205080204" pitchFamily="34" charset="-128"/>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S PGothic" panose="020B0600070205080204" pitchFamily="34" charset="-128"/>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image" Target="../media/image4.png"/><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png"/><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8.png"/><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lm.gov.lv/" TargetMode="Externa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D53499B3-2B9A-4B8B-82D7-DDE04E146E0D}"/>
              </a:ext>
            </a:extLst>
          </p:cNvPr>
          <p:cNvSpPr>
            <a:spLocks noGrp="1"/>
          </p:cNvSpPr>
          <p:nvPr>
            <p:ph type="title"/>
          </p:nvPr>
        </p:nvSpPr>
        <p:spPr>
          <a:xfrm>
            <a:off x="1211262" y="3429000"/>
            <a:ext cx="9769475" cy="1182609"/>
          </a:xfrm>
        </p:spPr>
        <p:txBody>
          <a:bodyPr>
            <a:normAutofit/>
          </a:bodyPr>
          <a:lstStyle/>
          <a:p>
            <a:r>
              <a:rPr lang="lv-LV" dirty="0">
                <a:solidFill>
                  <a:srgbClr val="6BA439"/>
                </a:solidFill>
                <a:ea typeface="MS PGothic" panose="020B0600070205080204" pitchFamily="34" charset="-128"/>
              </a:rPr>
              <a:t>Demogrāfiskās pārmaiņas </a:t>
            </a:r>
            <a:br>
              <a:rPr lang="lv-LV" dirty="0">
                <a:solidFill>
                  <a:srgbClr val="6BA439"/>
                </a:solidFill>
                <a:ea typeface="MS PGothic" panose="020B0600070205080204" pitchFamily="34" charset="-128"/>
              </a:rPr>
            </a:br>
            <a:r>
              <a:rPr lang="lv-LV" dirty="0">
                <a:solidFill>
                  <a:srgbClr val="6BA439"/>
                </a:solidFill>
                <a:ea typeface="MS PGothic" panose="020B0600070205080204" pitchFamily="34" charset="-128"/>
              </a:rPr>
              <a:t>un to ietekme uz darba tirgu</a:t>
            </a:r>
            <a:endParaRPr lang="lv-LV" altLang="lv-LV" dirty="0">
              <a:solidFill>
                <a:srgbClr val="6BA439"/>
              </a:solidFill>
              <a:ea typeface="MS PGothic" panose="020B0600070205080204" pitchFamily="34" charset="-128"/>
            </a:endParaRPr>
          </a:p>
        </p:txBody>
      </p:sp>
      <p:sp>
        <p:nvSpPr>
          <p:cNvPr id="28675" name="Text Placeholder 3">
            <a:extLst>
              <a:ext uri="{FF2B5EF4-FFF2-40B4-BE49-F238E27FC236}">
                <a16:creationId xmlns:a16="http://schemas.microsoft.com/office/drawing/2014/main" id="{78E739B9-7761-4AD1-94C1-0962D3966F32}"/>
              </a:ext>
            </a:extLst>
          </p:cNvPr>
          <p:cNvSpPr>
            <a:spLocks noGrp="1"/>
          </p:cNvSpPr>
          <p:nvPr>
            <p:ph type="body" sz="quarter" idx="11"/>
          </p:nvPr>
        </p:nvSpPr>
        <p:spPr>
          <a:xfrm>
            <a:off x="1709737" y="5926719"/>
            <a:ext cx="8772525" cy="281041"/>
          </a:xfrm>
        </p:spPr>
        <p:txBody>
          <a:bodyPr/>
          <a:lstStyle/>
          <a:p>
            <a:pPr>
              <a:lnSpc>
                <a:spcPct val="60000"/>
              </a:lnSpc>
              <a:spcBef>
                <a:spcPct val="0"/>
              </a:spcBef>
            </a:pPr>
            <a:r>
              <a:rPr lang="lv-LV" altLang="lv-LV" sz="1300" dirty="0">
                <a:solidFill>
                  <a:srgbClr val="404040"/>
                </a:solidFill>
                <a:ea typeface="MS PGothic" panose="020B0600070205080204" pitchFamily="34" charset="-128"/>
              </a:rPr>
              <a:t>Senioru diena Saeimā, 03.10.2025.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a:extLst>
              <a:ext uri="{FF2B5EF4-FFF2-40B4-BE49-F238E27FC236}">
                <a16:creationId xmlns:a16="http://schemas.microsoft.com/office/drawing/2014/main" id="{37A6049D-07C4-4D9E-84D9-4394CB2F88A9}"/>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C185FFA-B0E0-4501-9976-D90FAD045ADC}" type="slidenum">
              <a:rPr lang="en-US" altLang="lv-LV"/>
              <a:pPr/>
              <a:t>2</a:t>
            </a:fld>
            <a:endParaRPr lang="en-US" altLang="lv-LV"/>
          </a:p>
        </p:txBody>
      </p:sp>
      <p:cxnSp>
        <p:nvCxnSpPr>
          <p:cNvPr id="10" name="Taisns savienotājs 9">
            <a:extLst>
              <a:ext uri="{FF2B5EF4-FFF2-40B4-BE49-F238E27FC236}">
                <a16:creationId xmlns:a16="http://schemas.microsoft.com/office/drawing/2014/main" id="{5A8D5795-43E0-4273-B496-93D0B429F2DC}"/>
              </a:ext>
            </a:extLst>
          </p:cNvPr>
          <p:cNvCxnSpPr>
            <a:cxnSpLocks/>
          </p:cNvCxnSpPr>
          <p:nvPr/>
        </p:nvCxnSpPr>
        <p:spPr>
          <a:xfrm>
            <a:off x="936625" y="631507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6D59B188-5E45-4DE7-9E2F-C292CAE99F8D}"/>
              </a:ext>
            </a:extLst>
          </p:cNvPr>
          <p:cNvSpPr>
            <a:spLocks noGrp="1" noChangeArrowheads="1"/>
          </p:cNvSpPr>
          <p:nvPr>
            <p:ph type="title"/>
          </p:nvPr>
        </p:nvSpPr>
        <p:spPr>
          <a:xfrm>
            <a:off x="906463" y="393700"/>
            <a:ext cx="10458450" cy="715963"/>
          </a:xfrm>
        </p:spPr>
        <p:txBody>
          <a:bodyPr>
            <a:noAutofit/>
          </a:bodyPr>
          <a:lstStyle/>
          <a:p>
            <a:pPr algn="ctr">
              <a:lnSpc>
                <a:spcPct val="150000"/>
              </a:lnSpc>
              <a:defRPr/>
            </a:pPr>
            <a:r>
              <a:rPr lang="lv-LV" altLang="lv-LV" sz="2800" dirty="0">
                <a:solidFill>
                  <a:schemeClr val="tx1">
                    <a:lumMod val="75000"/>
                    <a:lumOff val="25000"/>
                  </a:schemeClr>
                </a:solidFill>
                <a:ea typeface="MS PGothic" pitchFamily="34" charset="-128"/>
              </a:rPr>
              <a:t>Iekļaujošs atbalsts – </a:t>
            </a:r>
            <a:br>
              <a:rPr lang="lv-LV" altLang="lv-LV" sz="2800" dirty="0">
                <a:solidFill>
                  <a:schemeClr val="tx1">
                    <a:lumMod val="75000"/>
                    <a:lumOff val="25000"/>
                  </a:schemeClr>
                </a:solidFill>
                <a:ea typeface="MS PGothic" pitchFamily="34" charset="-128"/>
              </a:rPr>
            </a:br>
            <a:r>
              <a:rPr lang="lv-LV" altLang="lv-LV" sz="2800" dirty="0">
                <a:solidFill>
                  <a:schemeClr val="tx1">
                    <a:lumMod val="75000"/>
                    <a:lumOff val="25000"/>
                  </a:schemeClr>
                </a:solidFill>
                <a:ea typeface="MS PGothic" pitchFamily="34" charset="-128"/>
              </a:rPr>
              <a:t>sudraba ekonomikas priekšnosacījums</a:t>
            </a:r>
            <a:endParaRPr lang="lv-LV" sz="2800" dirty="0">
              <a:solidFill>
                <a:schemeClr val="tx1">
                  <a:lumMod val="75000"/>
                  <a:lumOff val="25000"/>
                </a:schemeClr>
              </a:solidFill>
              <a:ea typeface="MS PGothic" pitchFamily="34" charset="-128"/>
            </a:endParaRPr>
          </a:p>
        </p:txBody>
      </p:sp>
      <p:graphicFrame>
        <p:nvGraphicFramePr>
          <p:cNvPr id="8" name="Diagram 5">
            <a:extLst>
              <a:ext uri="{FF2B5EF4-FFF2-40B4-BE49-F238E27FC236}">
                <a16:creationId xmlns:a16="http://schemas.microsoft.com/office/drawing/2014/main" id="{F230362F-52C8-429A-BB94-F398831DFAC1}"/>
              </a:ext>
            </a:extLst>
          </p:cNvPr>
          <p:cNvGraphicFramePr/>
          <p:nvPr>
            <p:extLst>
              <p:ext uri="{D42A27DB-BD31-4B8C-83A1-F6EECF244321}">
                <p14:modId xmlns:p14="http://schemas.microsoft.com/office/powerpoint/2010/main" val="508922724"/>
              </p:ext>
            </p:extLst>
          </p:nvPr>
        </p:nvGraphicFramePr>
        <p:xfrm>
          <a:off x="936626" y="1322960"/>
          <a:ext cx="10458450" cy="53627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4738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8A1FF7A4-6622-4B64-922E-2FE14A7EB1A6}"/>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702583B5-7407-4834-BAB3-B184FD6EDE8E}" type="slidenum">
              <a:rPr lang="en-US" altLang="lv-LV"/>
              <a:pPr/>
              <a:t>3</a:t>
            </a:fld>
            <a:endParaRPr lang="en-US" altLang="lv-LV"/>
          </a:p>
        </p:txBody>
      </p:sp>
      <p:cxnSp>
        <p:nvCxnSpPr>
          <p:cNvPr id="10" name="Taisns savienotājs 9">
            <a:extLst>
              <a:ext uri="{FF2B5EF4-FFF2-40B4-BE49-F238E27FC236}">
                <a16:creationId xmlns:a16="http://schemas.microsoft.com/office/drawing/2014/main" id="{B8C19BC1-B7BB-4366-8DD4-E2429E134AB1}"/>
              </a:ext>
            </a:extLst>
          </p:cNvPr>
          <p:cNvCxnSpPr>
            <a:cxnSpLocks/>
          </p:cNvCxnSpPr>
          <p:nvPr/>
        </p:nvCxnSpPr>
        <p:spPr>
          <a:xfrm>
            <a:off x="1108075" y="6105525"/>
            <a:ext cx="1009015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8" name="Rectangle 2">
            <a:extLst>
              <a:ext uri="{FF2B5EF4-FFF2-40B4-BE49-F238E27FC236}">
                <a16:creationId xmlns:a16="http://schemas.microsoft.com/office/drawing/2014/main" id="{D57C177E-F6F8-4610-8878-BCBF2E20FAB4}"/>
              </a:ext>
            </a:extLst>
          </p:cNvPr>
          <p:cNvSpPr>
            <a:spLocks noGrp="1" noChangeArrowheads="1"/>
          </p:cNvSpPr>
          <p:nvPr>
            <p:ph type="title"/>
          </p:nvPr>
        </p:nvSpPr>
        <p:spPr>
          <a:xfrm>
            <a:off x="527050" y="428625"/>
            <a:ext cx="11137900" cy="647700"/>
          </a:xfrm>
        </p:spPr>
        <p:txBody>
          <a:bodyPr>
            <a:noAutofit/>
          </a:bodyPr>
          <a:lstStyle/>
          <a:p>
            <a:pPr algn="ctr">
              <a:lnSpc>
                <a:spcPct val="150000"/>
              </a:lnSpc>
              <a:defRPr/>
            </a:pPr>
            <a:r>
              <a:rPr lang="lv-LV" dirty="0">
                <a:solidFill>
                  <a:schemeClr val="tx1">
                    <a:lumMod val="75000"/>
                    <a:lumOff val="25000"/>
                  </a:schemeClr>
                </a:solidFill>
                <a:ea typeface="MS PGothic" pitchFamily="34" charset="-128"/>
              </a:rPr>
              <a:t>Personas vecākas par 65 gadiem un kopējais iedzīvotāju skaits</a:t>
            </a:r>
          </a:p>
        </p:txBody>
      </p:sp>
      <p:graphicFrame>
        <p:nvGraphicFramePr>
          <p:cNvPr id="12" name="Chart 6">
            <a:extLst>
              <a:ext uri="{FF2B5EF4-FFF2-40B4-BE49-F238E27FC236}">
                <a16:creationId xmlns:a16="http://schemas.microsoft.com/office/drawing/2014/main" id="{A0AD10D7-3771-45E0-95A2-042CC19ECE1A}"/>
              </a:ext>
            </a:extLst>
          </p:cNvPr>
          <p:cNvGraphicFramePr>
            <a:graphicFrameLocks/>
          </p:cNvGraphicFramePr>
          <p:nvPr/>
        </p:nvGraphicFramePr>
        <p:xfrm>
          <a:off x="813351" y="1382752"/>
          <a:ext cx="10565296" cy="4722031"/>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0860916-CF8E-4491-8E88-DD5AE3CC15FB}"/>
              </a:ext>
            </a:extLst>
          </p:cNvPr>
          <p:cNvSpPr txBox="1"/>
          <p:nvPr/>
        </p:nvSpPr>
        <p:spPr>
          <a:xfrm>
            <a:off x="1108075" y="6310313"/>
            <a:ext cx="8140700" cy="261937"/>
          </a:xfrm>
          <a:prstGeom prst="rect">
            <a:avLst/>
          </a:prstGeom>
          <a:noFill/>
        </p:spPr>
        <p:txBody>
          <a:bodyPr>
            <a:spAutoFit/>
          </a:bodyPr>
          <a:lstStyle/>
          <a:p>
            <a:pPr defTabSz="457200" eaLnBrk="1" fontAlgn="auto" hangingPunct="1">
              <a:spcBef>
                <a:spcPts val="0"/>
              </a:spcBef>
              <a:spcAft>
                <a:spcPts val="0"/>
              </a:spcAft>
              <a:defRPr/>
            </a:pPr>
            <a:r>
              <a:rPr lang="en-US" sz="1100" dirty="0" err="1">
                <a:solidFill>
                  <a:prstClr val="black"/>
                </a:solidFill>
                <a:latin typeface="Calibri" panose="020F0502020204030204"/>
                <a:ea typeface="+mn-ea"/>
              </a:rPr>
              <a:t>Datu</a:t>
            </a:r>
            <a:r>
              <a:rPr lang="en-US" sz="1100" dirty="0">
                <a:solidFill>
                  <a:prstClr val="black"/>
                </a:solidFill>
                <a:latin typeface="Calibri" panose="020F0502020204030204"/>
                <a:ea typeface="+mn-ea"/>
              </a:rPr>
              <a:t> </a:t>
            </a:r>
            <a:r>
              <a:rPr lang="en-US" sz="1100" dirty="0" err="1">
                <a:solidFill>
                  <a:prstClr val="black"/>
                </a:solidFill>
                <a:latin typeface="Calibri" panose="020F0502020204030204"/>
                <a:ea typeface="+mn-ea"/>
              </a:rPr>
              <a:t>avots</a:t>
            </a:r>
            <a:r>
              <a:rPr lang="en-US" sz="1100" dirty="0">
                <a:solidFill>
                  <a:prstClr val="black"/>
                </a:solidFill>
                <a:latin typeface="Calibri" panose="020F0502020204030204"/>
                <a:ea typeface="+mn-ea"/>
              </a:rPr>
              <a:t>: </a:t>
            </a:r>
            <a:r>
              <a:rPr lang="lv-LV" sz="1100" dirty="0">
                <a:solidFill>
                  <a:prstClr val="black"/>
                </a:solidFill>
                <a:latin typeface="Calibri" panose="020F0502020204030204"/>
                <a:ea typeface="+mn-ea"/>
              </a:rPr>
              <a:t>CSP</a:t>
            </a:r>
            <a:endParaRPr lang="en-US" sz="1100" dirty="0">
              <a:solidFill>
                <a:prstClr val="black"/>
              </a:solidFill>
              <a:latin typeface="Calibri" panose="020F0502020204030204"/>
              <a:ea typeface="+mn-ea"/>
            </a:endParaRPr>
          </a:p>
        </p:txBody>
      </p:sp>
    </p:spTree>
    <p:extLst>
      <p:ext uri="{BB962C8B-B14F-4D97-AF65-F5344CB8AC3E}">
        <p14:creationId xmlns:p14="http://schemas.microsoft.com/office/powerpoint/2010/main" val="283778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4</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981075" y="252413"/>
            <a:ext cx="105283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Nepieciešamība darba tirgū atrasties ilgāk, strādāt gudrāk – sudraba ekonomikas potenciāls (I)  </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981075" y="1377950"/>
            <a:ext cx="10161588" cy="4946650"/>
          </a:xfrm>
          <a:prstGeom prst="rect">
            <a:avLst/>
          </a:prstGeom>
          <a:noFill/>
          <a:ln>
            <a:noFill/>
          </a:ln>
        </p:spPr>
        <p:txBody>
          <a:bodyPr lIns="93957" tIns="46979" rIns="93957" bIns="46979">
            <a:normAutofit fontScale="92500"/>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algn="just">
              <a:lnSpc>
                <a:spcPct val="170000"/>
              </a:lnSpc>
              <a:defRPr/>
            </a:pPr>
            <a:r>
              <a:rPr lang="lv-LV" b="1" dirty="0"/>
              <a:t>2025. gadā </a:t>
            </a:r>
            <a:r>
              <a:rPr lang="lv-LV" dirty="0"/>
              <a:t>pensionēšanās vecums ir </a:t>
            </a:r>
            <a:r>
              <a:rPr lang="lv-LV" b="1" dirty="0"/>
              <a:t>65 gadi</a:t>
            </a:r>
            <a:r>
              <a:rPr lang="lv-LV" dirty="0"/>
              <a:t>. </a:t>
            </a:r>
          </a:p>
          <a:p>
            <a:pPr algn="just">
              <a:lnSpc>
                <a:spcPct val="170000"/>
              </a:lnSpc>
              <a:defRPr/>
            </a:pPr>
            <a:r>
              <a:rPr lang="lv-LV" dirty="0"/>
              <a:t>Sabiedrības novecošanās kopumā </a:t>
            </a:r>
            <a:r>
              <a:rPr lang="lv-LV" b="1" dirty="0"/>
              <a:t>– 40% no darbaspēka ir 50+ vecumā</a:t>
            </a:r>
            <a:r>
              <a:rPr lang="lv-LV" dirty="0"/>
              <a:t>.</a:t>
            </a:r>
          </a:p>
          <a:p>
            <a:pPr algn="just">
              <a:lnSpc>
                <a:spcPct val="170000"/>
              </a:lnSpc>
              <a:defRPr/>
            </a:pPr>
            <a:r>
              <a:rPr lang="lv-LV" dirty="0"/>
              <a:t>Darba tirgū svarīga ne tikai kvalifikācija, bet arī digitālās prasmes, sociālās prasmes, komunikācijas un sadarbības prasmes darba vidē, prasme mācīties un </a:t>
            </a:r>
            <a:r>
              <a:rPr lang="lv-LV" dirty="0" err="1"/>
              <a:t>pašvadīta</a:t>
            </a:r>
            <a:r>
              <a:rPr lang="lv-LV" dirty="0"/>
              <a:t> mācīšanās, arī finanšu </a:t>
            </a:r>
            <a:r>
              <a:rPr lang="lv-LV" dirty="0" err="1"/>
              <a:t>pratība</a:t>
            </a:r>
            <a:r>
              <a:rPr lang="lv-LV" dirty="0"/>
              <a:t>. </a:t>
            </a:r>
          </a:p>
          <a:p>
            <a:pPr algn="just">
              <a:lnSpc>
                <a:spcPct val="170000"/>
              </a:lnSpc>
              <a:spcBef>
                <a:spcPts val="600"/>
              </a:spcBef>
              <a:spcAft>
                <a:spcPts val="600"/>
              </a:spcAft>
              <a:defRPr/>
            </a:pPr>
            <a:r>
              <a:rPr lang="lv-LV" dirty="0"/>
              <a:t>Bezdarbs tuvākajos gados pietuvosies dabiskā bezdarba līmenim – šobrīd </a:t>
            </a:r>
            <a:r>
              <a:rPr lang="lv-LV" b="1" dirty="0"/>
              <a:t>reģistrētā bezdarba līmenis zem 5,0% </a:t>
            </a:r>
            <a:r>
              <a:rPr lang="lv-LV" dirty="0"/>
              <a:t>- jāiesaista darbaspēka rezerve un ekonomiskie neaktīvie iedzīvotāji, bet šīm grupām bieži vien nav darba tirgū nepieciešamās prasmes.</a:t>
            </a:r>
          </a:p>
        </p:txBody>
      </p:sp>
    </p:spTree>
    <p:extLst>
      <p:ext uri="{BB962C8B-B14F-4D97-AF65-F5344CB8AC3E}">
        <p14:creationId xmlns:p14="http://schemas.microsoft.com/office/powerpoint/2010/main" val="810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5</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981075" y="252413"/>
            <a:ext cx="105283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Nepieciešamība darba tirgū atrasties ilgāk, strādāt gudrāk – sudraba ekonomikas potenciāls (II)</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928366" y="1394028"/>
            <a:ext cx="10403529" cy="4946650"/>
          </a:xfrm>
          <a:prstGeom prst="rect">
            <a:avLst/>
          </a:prstGeom>
          <a:noFill/>
          <a:ln>
            <a:noFill/>
          </a:ln>
        </p:spPr>
        <p:txBody>
          <a:bodyPr lIns="93957" tIns="46979" rIns="93957" bIns="46979">
            <a:normAutofit fontScale="85000" lnSpcReduction="20000"/>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algn="just">
              <a:lnSpc>
                <a:spcPct val="170000"/>
              </a:lnSpc>
              <a:defRPr/>
            </a:pPr>
            <a:r>
              <a:rPr lang="lv-LV" sz="2600" dirty="0"/>
              <a:t>Eiropas Savienības statistikas biroja </a:t>
            </a:r>
            <a:r>
              <a:rPr lang="lv-LV" sz="2600" dirty="0" err="1"/>
              <a:t>Eurostat</a:t>
            </a:r>
            <a:r>
              <a:rPr lang="lv-LV" sz="2600" dirty="0"/>
              <a:t> dati rāda, ka:</a:t>
            </a:r>
          </a:p>
          <a:p>
            <a:pPr lvl="1" algn="just">
              <a:lnSpc>
                <a:spcPct val="170000"/>
              </a:lnSpc>
              <a:defRPr/>
            </a:pPr>
            <a:r>
              <a:rPr lang="lv-LV" sz="2600" dirty="0">
                <a:solidFill>
                  <a:srgbClr val="424242"/>
                </a:solidFill>
                <a:latin typeface="Calibri Light" panose="020F0302020204030204" pitchFamily="34" charset="0"/>
                <a:ea typeface="Verdana" panose="020B0604030504040204" pitchFamily="34" charset="0"/>
                <a:cs typeface="Calibri Light" panose="020F0302020204030204" pitchFamily="34" charset="0"/>
              </a:rPr>
              <a:t>2023. gadā 7,8% senioru Latvijā pēc aiziešanas pensijā kādā brīdī dažādu iemeslu dēļ atkal uzsāka darba gaitas, kas ir 6.augstākais rādītājs ES (Igaunijā – 12,5%, Lietuvā – 4,8%). </a:t>
            </a:r>
          </a:p>
          <a:p>
            <a:pPr lvl="1" algn="just">
              <a:lnSpc>
                <a:spcPct val="170000"/>
              </a:lnSpc>
              <a:defRPr/>
            </a:pPr>
            <a:r>
              <a:rPr lang="lv-LV" sz="2600" dirty="0">
                <a:solidFill>
                  <a:srgbClr val="424242"/>
                </a:solidFill>
                <a:latin typeface="Calibri Light" panose="020F0302020204030204" pitchFamily="34" charset="0"/>
                <a:ea typeface="Verdana" panose="020B0604030504040204" pitchFamily="34" charset="0"/>
                <a:cs typeface="Calibri Light" panose="020F0302020204030204" pitchFamily="34" charset="0"/>
              </a:rPr>
              <a:t>Tajā pašā laikā 42% pensionāru darba tirgū vairs neatgriezās. </a:t>
            </a:r>
          </a:p>
          <a:p>
            <a:pPr lvl="1" algn="just">
              <a:lnSpc>
                <a:spcPct val="170000"/>
              </a:lnSpc>
              <a:defRPr/>
            </a:pPr>
            <a:r>
              <a:rPr lang="lv-LV" sz="2600" dirty="0">
                <a:solidFill>
                  <a:srgbClr val="424242"/>
                </a:solidFill>
                <a:latin typeface="Calibri Light" panose="020F0302020204030204" pitchFamily="34" charset="0"/>
                <a:ea typeface="Verdana" panose="020B0604030504040204" pitchFamily="34" charset="0"/>
                <a:cs typeface="Calibri Light" panose="020F0302020204030204" pitchFamily="34" charset="0"/>
              </a:rPr>
              <a:t>Kāpēc neturpina strādāt pēc pensionēšanās - 66,8% par iemeslu minējuši noteiktā pensijas vecuma sasniegšanu, bet 12,8% - veselības problēmas. </a:t>
            </a:r>
          </a:p>
          <a:p>
            <a:pPr lvl="1" algn="just">
              <a:lnSpc>
                <a:spcPct val="170000"/>
              </a:lnSpc>
              <a:defRPr/>
            </a:pPr>
            <a:r>
              <a:rPr lang="lv-LV" sz="2600" dirty="0">
                <a:solidFill>
                  <a:srgbClr val="424242"/>
                </a:solidFill>
                <a:latin typeface="Calibri Light" panose="020F0302020204030204" pitchFamily="34" charset="0"/>
                <a:ea typeface="Verdana" panose="020B0604030504040204" pitchFamily="34" charset="0"/>
                <a:cs typeface="Calibri Light" panose="020F0302020204030204" pitchFamily="34" charset="0"/>
              </a:rPr>
              <a:t>2024. gadā 26,7% no nodarbinātajiem vecumā no 65 gadiem Latvijā strādāja nepilnu slodzi (vidējais rādītājs ES – 51,9%, Igaunijā – 43,2%, Lietuvā – 28,3%).</a:t>
            </a:r>
          </a:p>
          <a:p>
            <a:pPr algn="just">
              <a:lnSpc>
                <a:spcPct val="170000"/>
              </a:lnSpc>
              <a:defRPr/>
            </a:pPr>
            <a:endParaRPr lang="lv-LV" dirty="0"/>
          </a:p>
        </p:txBody>
      </p:sp>
    </p:spTree>
    <p:extLst>
      <p:ext uri="{BB962C8B-B14F-4D97-AF65-F5344CB8AC3E}">
        <p14:creationId xmlns:p14="http://schemas.microsoft.com/office/powerpoint/2010/main" val="1705828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a:extLst>
              <a:ext uri="{FF2B5EF4-FFF2-40B4-BE49-F238E27FC236}">
                <a16:creationId xmlns:a16="http://schemas.microsoft.com/office/drawing/2014/main" id="{DBE84E3E-02D8-4FB6-B232-6735690B94F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550C8C5-58F7-49E7-973D-A2F69A63FB76}" type="slidenum">
              <a:rPr lang="en-US" altLang="lv-LV"/>
              <a:pPr/>
              <a:t>6</a:t>
            </a:fld>
            <a:endParaRPr lang="en-US" altLang="lv-LV"/>
          </a:p>
        </p:txBody>
      </p:sp>
      <p:cxnSp>
        <p:nvCxnSpPr>
          <p:cNvPr id="10" name="Taisns savienotājs 9">
            <a:extLst>
              <a:ext uri="{FF2B5EF4-FFF2-40B4-BE49-F238E27FC236}">
                <a16:creationId xmlns:a16="http://schemas.microsoft.com/office/drawing/2014/main" id="{E37C97EE-1425-4FA1-BE69-1276E289EDF0}"/>
              </a:ext>
            </a:extLst>
          </p:cNvPr>
          <p:cNvCxnSpPr>
            <a:cxnSpLocks/>
          </p:cNvCxnSpPr>
          <p:nvPr/>
        </p:nvCxnSpPr>
        <p:spPr>
          <a:xfrm>
            <a:off x="936625" y="631507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5EC93D23-8026-40F2-8C75-B3E9031D5789}"/>
              </a:ext>
            </a:extLst>
          </p:cNvPr>
          <p:cNvSpPr>
            <a:spLocks noGrp="1" noChangeArrowheads="1"/>
          </p:cNvSpPr>
          <p:nvPr>
            <p:ph type="title"/>
          </p:nvPr>
        </p:nvSpPr>
        <p:spPr>
          <a:xfrm>
            <a:off x="1123950" y="168275"/>
            <a:ext cx="10458450" cy="573088"/>
          </a:xfrm>
        </p:spPr>
        <p:txBody>
          <a:bodyPr>
            <a:noAutofit/>
          </a:bodyPr>
          <a:lstStyle/>
          <a:p>
            <a:pPr algn="ctr">
              <a:lnSpc>
                <a:spcPct val="150000"/>
              </a:lnSpc>
              <a:defRPr/>
            </a:pPr>
            <a:r>
              <a:rPr lang="lv-LV" altLang="lv-LV" dirty="0">
                <a:solidFill>
                  <a:schemeClr val="tx1">
                    <a:lumMod val="75000"/>
                    <a:lumOff val="25000"/>
                  </a:schemeClr>
                </a:solidFill>
                <a:ea typeface="MS PGothic" pitchFamily="34" charset="-128"/>
              </a:rPr>
              <a:t>Nodarbinātības līmenis 2024. gadā</a:t>
            </a:r>
            <a:endParaRPr lang="lv-LV" dirty="0">
              <a:solidFill>
                <a:schemeClr val="tx1">
                  <a:lumMod val="75000"/>
                  <a:lumOff val="25000"/>
                </a:schemeClr>
              </a:solidFill>
              <a:ea typeface="MS PGothic" pitchFamily="34" charset="-128"/>
            </a:endParaRPr>
          </a:p>
        </p:txBody>
      </p:sp>
      <p:sp>
        <p:nvSpPr>
          <p:cNvPr id="34821" name="TextBox 10">
            <a:extLst>
              <a:ext uri="{FF2B5EF4-FFF2-40B4-BE49-F238E27FC236}">
                <a16:creationId xmlns:a16="http://schemas.microsoft.com/office/drawing/2014/main" id="{D307C510-A5DC-40B7-A84F-6D3D8C8B5D63}"/>
              </a:ext>
            </a:extLst>
          </p:cNvPr>
          <p:cNvSpPr txBox="1">
            <a:spLocks noChangeArrowheads="1"/>
          </p:cNvSpPr>
          <p:nvPr/>
        </p:nvSpPr>
        <p:spPr bwMode="auto">
          <a:xfrm>
            <a:off x="671513" y="908050"/>
            <a:ext cx="10179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700">
                <a:solidFill>
                  <a:schemeClr val="tx1"/>
                </a:solidFill>
                <a:latin typeface="Times New Roman" panose="02020603050405020304" pitchFamily="18" charset="0"/>
                <a:ea typeface="MS PGothic" panose="020B0600070205080204" pitchFamily="34" charset="-128"/>
              </a:defRPr>
            </a:lvl1pPr>
            <a:lvl2pPr>
              <a:defRPr sz="1700">
                <a:solidFill>
                  <a:schemeClr val="tx1"/>
                </a:solidFill>
                <a:latin typeface="Times New Roman" panose="02020603050405020304" pitchFamily="18" charset="0"/>
                <a:ea typeface="MS PGothic" panose="020B0600070205080204" pitchFamily="34" charset="-128"/>
              </a:defRPr>
            </a:lvl2pPr>
            <a:lvl3pPr>
              <a:defRPr sz="1700">
                <a:solidFill>
                  <a:schemeClr val="tx1"/>
                </a:solidFill>
                <a:latin typeface="Times New Roman" panose="02020603050405020304" pitchFamily="18" charset="0"/>
                <a:ea typeface="MS PGothic" panose="020B0600070205080204" pitchFamily="34" charset="-128"/>
              </a:defRPr>
            </a:lvl3pPr>
            <a:lvl4pPr>
              <a:defRPr sz="1700">
                <a:solidFill>
                  <a:schemeClr val="tx1"/>
                </a:solidFill>
                <a:latin typeface="Times New Roman" panose="02020603050405020304" pitchFamily="18" charset="0"/>
                <a:ea typeface="MS PGothic" panose="020B0600070205080204" pitchFamily="34" charset="-128"/>
              </a:defRPr>
            </a:lvl4pPr>
            <a:lvl5pPr>
              <a:defRPr sz="1700">
                <a:solidFill>
                  <a:schemeClr val="tx1"/>
                </a:solidFill>
                <a:latin typeface="Times New Roman" panose="02020603050405020304" pitchFamily="18" charset="0"/>
                <a:ea typeface="MS PGothic" panose="020B0600070205080204" pitchFamily="34" charset="-128"/>
              </a:defRPr>
            </a:lvl5pPr>
            <a:lvl6pPr marL="23352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defTabSz="914400" eaLnBrk="1" hangingPunct="1">
              <a:buFont typeface="Arial" panose="020B0604020202020204" pitchFamily="34" charset="0"/>
              <a:buChar char="•"/>
            </a:pPr>
            <a:r>
              <a:rPr lang="lv-LV" altLang="lv-LV" sz="1800" b="1" u="sng">
                <a:solidFill>
                  <a:srgbClr val="77933C"/>
                </a:solidFill>
                <a:latin typeface="Verdana" panose="020B0604030504040204" pitchFamily="34" charset="0"/>
              </a:rPr>
              <a:t>Vecuma grupa 65+  </a:t>
            </a:r>
            <a:r>
              <a:rPr lang="lv-LV" altLang="lv-LV" sz="1800" u="sng">
                <a:solidFill>
                  <a:srgbClr val="77933C"/>
                </a:solidFill>
                <a:latin typeface="Verdana" panose="020B0604030504040204" pitchFamily="34" charset="0"/>
              </a:rPr>
              <a:t>-</a:t>
            </a:r>
            <a:r>
              <a:rPr lang="lv-LV" altLang="lv-LV" sz="1800" b="1" u="sng">
                <a:solidFill>
                  <a:srgbClr val="77933C"/>
                </a:solidFill>
                <a:latin typeface="Verdana" panose="020B0604030504040204" pitchFamily="34" charset="0"/>
              </a:rPr>
              <a:t> </a:t>
            </a:r>
            <a:r>
              <a:rPr lang="lv-LV" altLang="lv-LV" sz="1800" u="sng">
                <a:solidFill>
                  <a:srgbClr val="77933C"/>
                </a:solidFill>
                <a:latin typeface="Verdana" panose="020B0604030504040204" pitchFamily="34" charset="0"/>
              </a:rPr>
              <a:t>otrais augstākais nodarbinātības līmenis Eiropas Savienībā</a:t>
            </a:r>
          </a:p>
        </p:txBody>
      </p:sp>
      <p:sp>
        <p:nvSpPr>
          <p:cNvPr id="34822" name="TextBox 12">
            <a:extLst>
              <a:ext uri="{FF2B5EF4-FFF2-40B4-BE49-F238E27FC236}">
                <a16:creationId xmlns:a16="http://schemas.microsoft.com/office/drawing/2014/main" id="{6B389ABB-38B4-4B5B-AA24-FF8059BA983F}"/>
              </a:ext>
            </a:extLst>
          </p:cNvPr>
          <p:cNvSpPr txBox="1">
            <a:spLocks noChangeArrowheads="1"/>
          </p:cNvSpPr>
          <p:nvPr/>
        </p:nvSpPr>
        <p:spPr bwMode="auto">
          <a:xfrm>
            <a:off x="868363" y="3432175"/>
            <a:ext cx="11323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700">
                <a:solidFill>
                  <a:schemeClr val="tx1"/>
                </a:solidFill>
                <a:latin typeface="Times New Roman" panose="02020603050405020304" pitchFamily="18" charset="0"/>
                <a:ea typeface="MS PGothic" panose="020B0600070205080204" pitchFamily="34" charset="-128"/>
              </a:defRPr>
            </a:lvl1pPr>
            <a:lvl2pPr>
              <a:defRPr sz="1700">
                <a:solidFill>
                  <a:schemeClr val="tx1"/>
                </a:solidFill>
                <a:latin typeface="Times New Roman" panose="02020603050405020304" pitchFamily="18" charset="0"/>
                <a:ea typeface="MS PGothic" panose="020B0600070205080204" pitchFamily="34" charset="-128"/>
              </a:defRPr>
            </a:lvl2pPr>
            <a:lvl3pPr>
              <a:defRPr sz="1700">
                <a:solidFill>
                  <a:schemeClr val="tx1"/>
                </a:solidFill>
                <a:latin typeface="Times New Roman" panose="02020603050405020304" pitchFamily="18" charset="0"/>
                <a:ea typeface="MS PGothic" panose="020B0600070205080204" pitchFamily="34" charset="-128"/>
              </a:defRPr>
            </a:lvl3pPr>
            <a:lvl4pPr>
              <a:defRPr sz="1700">
                <a:solidFill>
                  <a:schemeClr val="tx1"/>
                </a:solidFill>
                <a:latin typeface="Times New Roman" panose="02020603050405020304" pitchFamily="18" charset="0"/>
                <a:ea typeface="MS PGothic" panose="020B0600070205080204" pitchFamily="34" charset="-128"/>
              </a:defRPr>
            </a:lvl4pPr>
            <a:lvl5pPr>
              <a:defRPr sz="1700">
                <a:solidFill>
                  <a:schemeClr val="tx1"/>
                </a:solidFill>
                <a:latin typeface="Times New Roman" panose="02020603050405020304" pitchFamily="18" charset="0"/>
                <a:ea typeface="MS PGothic" panose="020B0600070205080204" pitchFamily="34" charset="-128"/>
              </a:defRPr>
            </a:lvl5pPr>
            <a:lvl6pPr marL="23352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defTabSz="914400" eaLnBrk="1" hangingPunct="1">
              <a:buFont typeface="Arial" panose="020B0604020202020204" pitchFamily="34" charset="0"/>
              <a:buChar char="•"/>
            </a:pPr>
            <a:r>
              <a:rPr lang="lv-LV" altLang="lv-LV" sz="1800" b="1" u="sng">
                <a:solidFill>
                  <a:srgbClr val="77933C"/>
                </a:solidFill>
                <a:latin typeface="Verdana" panose="020B0604030504040204" pitchFamily="34" charset="0"/>
              </a:rPr>
              <a:t>Vecuma grupa 55-64 gadi </a:t>
            </a:r>
            <a:r>
              <a:rPr lang="lv-LV" altLang="lv-LV" sz="1800" u="sng">
                <a:solidFill>
                  <a:srgbClr val="77933C"/>
                </a:solidFill>
                <a:latin typeface="Verdana" panose="020B0604030504040204" pitchFamily="34" charset="0"/>
              </a:rPr>
              <a:t>– septītais augstākais nodarbinātības līmenis Eiropas Savienībā</a:t>
            </a:r>
          </a:p>
        </p:txBody>
      </p:sp>
      <p:sp>
        <p:nvSpPr>
          <p:cNvPr id="15" name="TextBox 14">
            <a:extLst>
              <a:ext uri="{FF2B5EF4-FFF2-40B4-BE49-F238E27FC236}">
                <a16:creationId xmlns:a16="http://schemas.microsoft.com/office/drawing/2014/main" id="{2186BED2-831D-4F8C-91B5-FB22A070BB84}"/>
              </a:ext>
            </a:extLst>
          </p:cNvPr>
          <p:cNvSpPr txBox="1"/>
          <p:nvPr/>
        </p:nvSpPr>
        <p:spPr>
          <a:xfrm>
            <a:off x="936625" y="6396038"/>
            <a:ext cx="8140700" cy="260350"/>
          </a:xfrm>
          <a:prstGeom prst="rect">
            <a:avLst/>
          </a:prstGeom>
          <a:noFill/>
        </p:spPr>
        <p:txBody>
          <a:bodyPr>
            <a:spAutoFit/>
          </a:bodyPr>
          <a:lstStyle/>
          <a:p>
            <a:pPr defTabSz="457200" eaLnBrk="1" fontAlgn="auto" hangingPunct="1">
              <a:spcBef>
                <a:spcPts val="0"/>
              </a:spcBef>
              <a:spcAft>
                <a:spcPts val="0"/>
              </a:spcAft>
              <a:defRPr/>
            </a:pPr>
            <a:r>
              <a:rPr lang="en-US" sz="1100" dirty="0" err="1">
                <a:solidFill>
                  <a:prstClr val="black"/>
                </a:solidFill>
                <a:latin typeface="Calibri" panose="020F0502020204030204"/>
                <a:ea typeface="+mn-ea"/>
              </a:rPr>
              <a:t>Datu</a:t>
            </a:r>
            <a:r>
              <a:rPr lang="en-US" sz="1100" dirty="0">
                <a:solidFill>
                  <a:prstClr val="black"/>
                </a:solidFill>
                <a:latin typeface="Calibri" panose="020F0502020204030204"/>
                <a:ea typeface="+mn-ea"/>
              </a:rPr>
              <a:t> </a:t>
            </a:r>
            <a:r>
              <a:rPr lang="en-US" sz="1100" dirty="0" err="1">
                <a:solidFill>
                  <a:prstClr val="black"/>
                </a:solidFill>
                <a:latin typeface="Calibri" panose="020F0502020204030204"/>
                <a:ea typeface="+mn-ea"/>
              </a:rPr>
              <a:t>avots</a:t>
            </a:r>
            <a:r>
              <a:rPr lang="en-US" sz="1100" dirty="0">
                <a:solidFill>
                  <a:prstClr val="black"/>
                </a:solidFill>
                <a:latin typeface="Calibri" panose="020F0502020204030204"/>
                <a:ea typeface="+mn-ea"/>
              </a:rPr>
              <a:t>: </a:t>
            </a:r>
            <a:r>
              <a:rPr lang="lv-LV" sz="1100" dirty="0" err="1">
                <a:solidFill>
                  <a:prstClr val="black"/>
                </a:solidFill>
                <a:latin typeface="Calibri" panose="020F0502020204030204"/>
                <a:ea typeface="+mn-ea"/>
              </a:rPr>
              <a:t>Eurostat</a:t>
            </a:r>
            <a:endParaRPr lang="en-US" sz="1100" dirty="0">
              <a:solidFill>
                <a:prstClr val="black"/>
              </a:solidFill>
              <a:latin typeface="Calibri" panose="020F0502020204030204"/>
              <a:ea typeface="+mn-ea"/>
            </a:endParaRPr>
          </a:p>
        </p:txBody>
      </p:sp>
      <p:graphicFrame>
        <p:nvGraphicFramePr>
          <p:cNvPr id="34824" name="Satura vietturis 11">
            <a:extLst>
              <a:ext uri="{FF2B5EF4-FFF2-40B4-BE49-F238E27FC236}">
                <a16:creationId xmlns:a16="http://schemas.microsoft.com/office/drawing/2014/main" id="{8AB83CD0-E25C-452E-B728-7781E53D79BC}"/>
              </a:ext>
            </a:extLst>
          </p:cNvPr>
          <p:cNvGraphicFramePr>
            <a:graphicFrameLocks noGrp="1"/>
          </p:cNvGraphicFramePr>
          <p:nvPr>
            <p:ph idx="1"/>
          </p:nvPr>
        </p:nvGraphicFramePr>
        <p:xfrm>
          <a:off x="773113" y="1304925"/>
          <a:ext cx="10656887" cy="2171700"/>
        </p:xfrm>
        <a:graphic>
          <a:graphicData uri="http://schemas.openxmlformats.org/presentationml/2006/ole">
            <mc:AlternateContent xmlns:mc="http://schemas.openxmlformats.org/markup-compatibility/2006">
              <mc:Choice xmlns:v="urn:schemas-microsoft-com:vml" Requires="v">
                <p:oleObj spid="_x0000_s1026" name="Chart" r:id="rId4" imgW="10662828" imgH="2176461" progId="Excel.Chart.8">
                  <p:embed/>
                </p:oleObj>
              </mc:Choice>
              <mc:Fallback>
                <p:oleObj name="Chart" r:id="rId4" imgW="10662828" imgH="2176461" progId="Excel.Chart.8">
                  <p:embed/>
                  <p:pic>
                    <p:nvPicPr>
                      <p:cNvPr id="34824" name="Satura vietturis 11">
                        <a:extLst>
                          <a:ext uri="{FF2B5EF4-FFF2-40B4-BE49-F238E27FC236}">
                            <a16:creationId xmlns:a16="http://schemas.microsoft.com/office/drawing/2014/main" id="{8AB83CD0-E25C-452E-B728-7781E53D79BC}"/>
                          </a:ext>
                        </a:extLst>
                      </p:cNvPr>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113" y="1304925"/>
                        <a:ext cx="10656887"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825" name="Diagramma 15">
            <a:extLst>
              <a:ext uri="{FF2B5EF4-FFF2-40B4-BE49-F238E27FC236}">
                <a16:creationId xmlns:a16="http://schemas.microsoft.com/office/drawing/2014/main" id="{6876FB5C-FCBC-44E6-B617-211AA125EB71}"/>
              </a:ext>
            </a:extLst>
          </p:cNvPr>
          <p:cNvGraphicFramePr>
            <a:graphicFrameLocks/>
          </p:cNvGraphicFramePr>
          <p:nvPr/>
        </p:nvGraphicFramePr>
        <p:xfrm>
          <a:off x="885825" y="3916363"/>
          <a:ext cx="10661650" cy="2555875"/>
        </p:xfrm>
        <a:graphic>
          <a:graphicData uri="http://schemas.openxmlformats.org/presentationml/2006/ole">
            <mc:AlternateContent xmlns:mc="http://schemas.openxmlformats.org/markup-compatibility/2006">
              <mc:Choice xmlns:v="urn:schemas-microsoft-com:vml" Requires="v">
                <p:oleObj spid="_x0000_s1027" name="Chart" r:id="rId6" imgW="10668925" imgH="2560542" progId="Excel.Chart.8">
                  <p:embed/>
                </p:oleObj>
              </mc:Choice>
              <mc:Fallback>
                <p:oleObj name="Chart" r:id="rId6" imgW="10668925" imgH="2560542" progId="Excel.Chart.8">
                  <p:embed/>
                  <p:pic>
                    <p:nvPicPr>
                      <p:cNvPr id="34825" name="Diagramma 15">
                        <a:extLst>
                          <a:ext uri="{FF2B5EF4-FFF2-40B4-BE49-F238E27FC236}">
                            <a16:creationId xmlns:a16="http://schemas.microsoft.com/office/drawing/2014/main" id="{6876FB5C-FCBC-44E6-B617-211AA125EB7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5825" y="3916363"/>
                        <a:ext cx="10661650"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a:extLst>
              <a:ext uri="{FF2B5EF4-FFF2-40B4-BE49-F238E27FC236}">
                <a16:creationId xmlns:a16="http://schemas.microsoft.com/office/drawing/2014/main" id="{DFE09152-E8FF-48BE-96F3-981652C7C5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EC341FA-DFC5-4E4F-A8EA-C0013A4CA13C}" type="slidenum">
              <a:rPr lang="en-US" altLang="lv-LV"/>
              <a:pPr/>
              <a:t>7</a:t>
            </a:fld>
            <a:endParaRPr lang="en-US" altLang="lv-LV"/>
          </a:p>
        </p:txBody>
      </p:sp>
      <p:cxnSp>
        <p:nvCxnSpPr>
          <p:cNvPr id="10" name="Taisns savienotājs 9">
            <a:extLst>
              <a:ext uri="{FF2B5EF4-FFF2-40B4-BE49-F238E27FC236}">
                <a16:creationId xmlns:a16="http://schemas.microsoft.com/office/drawing/2014/main" id="{7392A9EE-053A-4437-8BD7-4975A8261BE8}"/>
              </a:ext>
            </a:extLst>
          </p:cNvPr>
          <p:cNvCxnSpPr>
            <a:cxnSpLocks/>
          </p:cNvCxnSpPr>
          <p:nvPr/>
        </p:nvCxnSpPr>
        <p:spPr>
          <a:xfrm>
            <a:off x="936625" y="631507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E0DAED0B-818F-40A3-BA2E-B68D739C3D77}"/>
              </a:ext>
            </a:extLst>
          </p:cNvPr>
          <p:cNvSpPr>
            <a:spLocks noGrp="1" noChangeArrowheads="1"/>
          </p:cNvSpPr>
          <p:nvPr>
            <p:ph type="title"/>
          </p:nvPr>
        </p:nvSpPr>
        <p:spPr>
          <a:xfrm>
            <a:off x="1238250" y="455613"/>
            <a:ext cx="10458450" cy="573087"/>
          </a:xfrm>
        </p:spPr>
        <p:txBody>
          <a:bodyPr>
            <a:noAutofit/>
          </a:bodyPr>
          <a:lstStyle/>
          <a:p>
            <a:pPr algn="ctr">
              <a:lnSpc>
                <a:spcPct val="150000"/>
              </a:lnSpc>
              <a:defRPr/>
            </a:pPr>
            <a:r>
              <a:rPr lang="lv-LV" dirty="0">
                <a:solidFill>
                  <a:schemeClr val="tx1">
                    <a:lumMod val="75000"/>
                    <a:lumOff val="25000"/>
                  </a:schemeClr>
                </a:solidFill>
                <a:ea typeface="MS PGothic" pitchFamily="34" charset="-128"/>
              </a:rPr>
              <a:t>Vecuma pensiju saņēmēju skaits un nodarbinātība</a:t>
            </a:r>
          </a:p>
        </p:txBody>
      </p:sp>
      <p:sp>
        <p:nvSpPr>
          <p:cNvPr id="15" name="TextBox 14">
            <a:extLst>
              <a:ext uri="{FF2B5EF4-FFF2-40B4-BE49-F238E27FC236}">
                <a16:creationId xmlns:a16="http://schemas.microsoft.com/office/drawing/2014/main" id="{73EF61BA-D98A-4527-81C2-0A266DAE6042}"/>
              </a:ext>
            </a:extLst>
          </p:cNvPr>
          <p:cNvSpPr txBox="1"/>
          <p:nvPr/>
        </p:nvSpPr>
        <p:spPr>
          <a:xfrm>
            <a:off x="936625" y="6396038"/>
            <a:ext cx="8140700" cy="260350"/>
          </a:xfrm>
          <a:prstGeom prst="rect">
            <a:avLst/>
          </a:prstGeom>
          <a:noFill/>
        </p:spPr>
        <p:txBody>
          <a:bodyPr>
            <a:spAutoFit/>
          </a:bodyPr>
          <a:lstStyle/>
          <a:p>
            <a:pPr defTabSz="457200" eaLnBrk="1" fontAlgn="auto" hangingPunct="1">
              <a:spcBef>
                <a:spcPts val="0"/>
              </a:spcBef>
              <a:spcAft>
                <a:spcPts val="0"/>
              </a:spcAft>
              <a:defRPr/>
            </a:pPr>
            <a:r>
              <a:rPr lang="en-US" sz="1100" dirty="0" err="1">
                <a:solidFill>
                  <a:prstClr val="black"/>
                </a:solidFill>
                <a:latin typeface="Calibri" panose="020F0502020204030204"/>
                <a:ea typeface="+mn-ea"/>
              </a:rPr>
              <a:t>Datu</a:t>
            </a:r>
            <a:r>
              <a:rPr lang="en-US" sz="1100" dirty="0">
                <a:solidFill>
                  <a:prstClr val="black"/>
                </a:solidFill>
                <a:latin typeface="Calibri" panose="020F0502020204030204"/>
                <a:ea typeface="+mn-ea"/>
              </a:rPr>
              <a:t> </a:t>
            </a:r>
            <a:r>
              <a:rPr lang="en-US" sz="1100" dirty="0" err="1">
                <a:solidFill>
                  <a:prstClr val="black"/>
                </a:solidFill>
                <a:latin typeface="Calibri" panose="020F0502020204030204"/>
                <a:ea typeface="+mn-ea"/>
              </a:rPr>
              <a:t>avots</a:t>
            </a:r>
            <a:r>
              <a:rPr lang="en-US" sz="1100" dirty="0">
                <a:solidFill>
                  <a:prstClr val="black"/>
                </a:solidFill>
                <a:latin typeface="Calibri" panose="020F0502020204030204"/>
                <a:ea typeface="+mn-ea"/>
              </a:rPr>
              <a:t>: </a:t>
            </a:r>
            <a:r>
              <a:rPr lang="lv-LV" sz="1100" dirty="0">
                <a:solidFill>
                  <a:prstClr val="black"/>
                </a:solidFill>
                <a:latin typeface="Calibri" panose="020F0502020204030204"/>
                <a:ea typeface="+mn-ea"/>
              </a:rPr>
              <a:t>VSAA</a:t>
            </a:r>
            <a:endParaRPr lang="en-US" sz="1100" dirty="0">
              <a:solidFill>
                <a:prstClr val="black"/>
              </a:solidFill>
              <a:latin typeface="Calibri" panose="020F0502020204030204"/>
              <a:ea typeface="+mn-ea"/>
            </a:endParaRPr>
          </a:p>
        </p:txBody>
      </p:sp>
      <p:graphicFrame>
        <p:nvGraphicFramePr>
          <p:cNvPr id="36870" name="Diagramma 6">
            <a:extLst>
              <a:ext uri="{FF2B5EF4-FFF2-40B4-BE49-F238E27FC236}">
                <a16:creationId xmlns:a16="http://schemas.microsoft.com/office/drawing/2014/main" id="{DCDCD555-E477-4FF5-B459-3DA640C0A07C}"/>
              </a:ext>
            </a:extLst>
          </p:cNvPr>
          <p:cNvGraphicFramePr>
            <a:graphicFrameLocks/>
          </p:cNvGraphicFramePr>
          <p:nvPr/>
        </p:nvGraphicFramePr>
        <p:xfrm>
          <a:off x="1074738" y="1497013"/>
          <a:ext cx="10326687" cy="4630737"/>
        </p:xfrm>
        <a:graphic>
          <a:graphicData uri="http://schemas.openxmlformats.org/presentationml/2006/ole">
            <mc:AlternateContent xmlns:mc="http://schemas.openxmlformats.org/markup-compatibility/2006">
              <mc:Choice xmlns:v="urn:schemas-microsoft-com:vml" Requires="v">
                <p:oleObj spid="_x0000_s2050" name="Chart" r:id="rId4" imgW="10333616" imgH="4639458" progId="Excel.Chart.8">
                  <p:embed/>
                </p:oleObj>
              </mc:Choice>
              <mc:Fallback>
                <p:oleObj name="Chart" r:id="rId4" imgW="10333616" imgH="4639458" progId="Excel.Chart.8">
                  <p:embed/>
                  <p:pic>
                    <p:nvPicPr>
                      <p:cNvPr id="36870" name="Diagramma 6">
                        <a:extLst>
                          <a:ext uri="{FF2B5EF4-FFF2-40B4-BE49-F238E27FC236}">
                            <a16:creationId xmlns:a16="http://schemas.microsoft.com/office/drawing/2014/main" id="{DCDCD555-E477-4FF5-B459-3DA640C0A07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738" y="1497013"/>
                        <a:ext cx="10326687" cy="4630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a:extLst>
              <a:ext uri="{FF2B5EF4-FFF2-40B4-BE49-F238E27FC236}">
                <a16:creationId xmlns:a16="http://schemas.microsoft.com/office/drawing/2014/main" id="{923CABD4-FE54-4ECD-A9AE-858EFB4BFA73}"/>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3235EB3-9BC1-4C5C-9C58-5597DA657CEC}" type="slidenum">
              <a:rPr lang="en-US" altLang="lv-LV"/>
              <a:pPr/>
              <a:t>8</a:t>
            </a:fld>
            <a:endParaRPr lang="en-US" altLang="lv-LV"/>
          </a:p>
        </p:txBody>
      </p:sp>
      <p:cxnSp>
        <p:nvCxnSpPr>
          <p:cNvPr id="10" name="Taisns savienotājs 9">
            <a:extLst>
              <a:ext uri="{FF2B5EF4-FFF2-40B4-BE49-F238E27FC236}">
                <a16:creationId xmlns:a16="http://schemas.microsoft.com/office/drawing/2014/main" id="{A29B13E5-7AED-483C-BD44-F94490DFC6C3}"/>
              </a:ext>
            </a:extLst>
          </p:cNvPr>
          <p:cNvCxnSpPr>
            <a:cxnSpLocks/>
          </p:cNvCxnSpPr>
          <p:nvPr/>
        </p:nvCxnSpPr>
        <p:spPr>
          <a:xfrm>
            <a:off x="936625" y="631507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5E1BFEE6-7362-4A34-92A6-AAC819364E7F}"/>
              </a:ext>
            </a:extLst>
          </p:cNvPr>
          <p:cNvSpPr>
            <a:spLocks noGrp="1" noChangeArrowheads="1"/>
          </p:cNvSpPr>
          <p:nvPr>
            <p:ph type="title"/>
          </p:nvPr>
        </p:nvSpPr>
        <p:spPr>
          <a:xfrm>
            <a:off x="1123950" y="168275"/>
            <a:ext cx="10458450" cy="573088"/>
          </a:xfrm>
        </p:spPr>
        <p:txBody>
          <a:bodyPr>
            <a:noAutofit/>
          </a:bodyPr>
          <a:lstStyle/>
          <a:p>
            <a:pPr algn="ctr">
              <a:lnSpc>
                <a:spcPct val="150000"/>
              </a:lnSpc>
              <a:defRPr/>
            </a:pPr>
            <a:r>
              <a:rPr lang="lv-LV" altLang="lv-LV" dirty="0">
                <a:solidFill>
                  <a:schemeClr val="tx1">
                    <a:lumMod val="75000"/>
                    <a:lumOff val="25000"/>
                  </a:schemeClr>
                </a:solidFill>
                <a:ea typeface="MS PGothic" pitchFamily="34" charset="-128"/>
              </a:rPr>
              <a:t>O</a:t>
            </a:r>
            <a:r>
              <a:rPr lang="es-ES" altLang="lv-LV" dirty="0">
                <a:solidFill>
                  <a:schemeClr val="tx1">
                    <a:lumMod val="75000"/>
                    <a:lumOff val="25000"/>
                  </a:schemeClr>
                </a:solidFill>
                <a:ea typeface="MS PGothic" pitchFamily="34" charset="-128"/>
              </a:rPr>
              <a:t>bligāti sociāli apdrošinātās personas</a:t>
            </a:r>
            <a:r>
              <a:rPr lang="lv-LV" altLang="lv-LV" dirty="0">
                <a:solidFill>
                  <a:schemeClr val="tx1">
                    <a:lumMod val="75000"/>
                    <a:lumOff val="25000"/>
                  </a:schemeClr>
                </a:solidFill>
                <a:ea typeface="MS PGothic" pitchFamily="34" charset="-128"/>
              </a:rPr>
              <a:t> –</a:t>
            </a:r>
            <a:br>
              <a:rPr lang="lv-LV" altLang="lv-LV" dirty="0">
                <a:solidFill>
                  <a:schemeClr val="tx1">
                    <a:lumMod val="75000"/>
                    <a:lumOff val="25000"/>
                  </a:schemeClr>
                </a:solidFill>
                <a:ea typeface="MS PGothic" pitchFamily="34" charset="-128"/>
              </a:rPr>
            </a:br>
            <a:r>
              <a:rPr lang="lv-LV" altLang="lv-LV" dirty="0">
                <a:solidFill>
                  <a:schemeClr val="tx1">
                    <a:lumMod val="75000"/>
                    <a:lumOff val="25000"/>
                  </a:schemeClr>
                </a:solidFill>
                <a:ea typeface="MS PGothic" pitchFamily="34" charset="-128"/>
              </a:rPr>
              <a:t>vidējā apdrošināšanas iemaksu alga (EUR)</a:t>
            </a:r>
            <a:br>
              <a:rPr lang="lv-LV" altLang="lv-LV" dirty="0">
                <a:solidFill>
                  <a:schemeClr val="tx1">
                    <a:lumMod val="75000"/>
                    <a:lumOff val="25000"/>
                  </a:schemeClr>
                </a:solidFill>
                <a:ea typeface="MS PGothic" pitchFamily="34" charset="-128"/>
              </a:rPr>
            </a:br>
            <a:br>
              <a:rPr lang="es-ES" altLang="lv-LV" dirty="0">
                <a:solidFill>
                  <a:schemeClr val="tx1">
                    <a:lumMod val="75000"/>
                    <a:lumOff val="25000"/>
                  </a:schemeClr>
                </a:solidFill>
                <a:ea typeface="MS PGothic" pitchFamily="34" charset="-128"/>
              </a:rPr>
            </a:br>
            <a:endParaRPr lang="lv-LV" dirty="0">
              <a:solidFill>
                <a:schemeClr val="tx1">
                  <a:lumMod val="75000"/>
                  <a:lumOff val="25000"/>
                </a:schemeClr>
              </a:solidFill>
              <a:ea typeface="MS PGothic" pitchFamily="34" charset="-128"/>
            </a:endParaRPr>
          </a:p>
        </p:txBody>
      </p:sp>
      <p:sp>
        <p:nvSpPr>
          <p:cNvPr id="15" name="TextBox 14">
            <a:extLst>
              <a:ext uri="{FF2B5EF4-FFF2-40B4-BE49-F238E27FC236}">
                <a16:creationId xmlns:a16="http://schemas.microsoft.com/office/drawing/2014/main" id="{E44F8C3E-153F-4B23-AC11-8BCBE519EDBE}"/>
              </a:ext>
            </a:extLst>
          </p:cNvPr>
          <p:cNvSpPr txBox="1"/>
          <p:nvPr/>
        </p:nvSpPr>
        <p:spPr>
          <a:xfrm>
            <a:off x="936625" y="6396038"/>
            <a:ext cx="8140700" cy="260350"/>
          </a:xfrm>
          <a:prstGeom prst="rect">
            <a:avLst/>
          </a:prstGeom>
          <a:noFill/>
        </p:spPr>
        <p:txBody>
          <a:bodyPr>
            <a:spAutoFit/>
          </a:bodyPr>
          <a:lstStyle/>
          <a:p>
            <a:pPr defTabSz="457200" eaLnBrk="1" fontAlgn="auto" hangingPunct="1">
              <a:spcBef>
                <a:spcPts val="0"/>
              </a:spcBef>
              <a:spcAft>
                <a:spcPts val="0"/>
              </a:spcAft>
              <a:defRPr/>
            </a:pPr>
            <a:r>
              <a:rPr lang="en-US" sz="1100" dirty="0" err="1">
                <a:solidFill>
                  <a:prstClr val="black"/>
                </a:solidFill>
                <a:latin typeface="Calibri" panose="020F0502020204030204"/>
                <a:ea typeface="+mn-ea"/>
              </a:rPr>
              <a:t>Datu</a:t>
            </a:r>
            <a:r>
              <a:rPr lang="en-US" sz="1100" dirty="0">
                <a:solidFill>
                  <a:prstClr val="black"/>
                </a:solidFill>
                <a:latin typeface="Calibri" panose="020F0502020204030204"/>
                <a:ea typeface="+mn-ea"/>
              </a:rPr>
              <a:t> </a:t>
            </a:r>
            <a:r>
              <a:rPr lang="en-US" sz="1100" dirty="0" err="1">
                <a:solidFill>
                  <a:prstClr val="black"/>
                </a:solidFill>
                <a:latin typeface="Calibri" panose="020F0502020204030204"/>
                <a:ea typeface="+mn-ea"/>
              </a:rPr>
              <a:t>avots</a:t>
            </a:r>
            <a:r>
              <a:rPr lang="en-US" sz="1100" dirty="0">
                <a:solidFill>
                  <a:prstClr val="black"/>
                </a:solidFill>
                <a:latin typeface="Calibri" panose="020F0502020204030204"/>
                <a:ea typeface="+mn-ea"/>
              </a:rPr>
              <a:t>:</a:t>
            </a:r>
            <a:r>
              <a:rPr lang="lv-LV" sz="1100" dirty="0">
                <a:solidFill>
                  <a:prstClr val="black"/>
                </a:solidFill>
                <a:latin typeface="Calibri" panose="020F0502020204030204"/>
                <a:ea typeface="+mn-ea"/>
              </a:rPr>
              <a:t> VSAA</a:t>
            </a:r>
            <a:endParaRPr lang="en-US" sz="1100" dirty="0">
              <a:solidFill>
                <a:prstClr val="black"/>
              </a:solidFill>
              <a:latin typeface="Calibri" panose="020F0502020204030204"/>
              <a:ea typeface="+mn-ea"/>
            </a:endParaRPr>
          </a:p>
        </p:txBody>
      </p:sp>
      <p:graphicFrame>
        <p:nvGraphicFramePr>
          <p:cNvPr id="38918" name="Diagramma 6">
            <a:extLst>
              <a:ext uri="{FF2B5EF4-FFF2-40B4-BE49-F238E27FC236}">
                <a16:creationId xmlns:a16="http://schemas.microsoft.com/office/drawing/2014/main" id="{46ADA3D5-8755-42DF-A4C7-32A102C9D591}"/>
              </a:ext>
            </a:extLst>
          </p:cNvPr>
          <p:cNvGraphicFramePr>
            <a:graphicFrameLocks/>
          </p:cNvGraphicFramePr>
          <p:nvPr/>
        </p:nvGraphicFramePr>
        <p:xfrm>
          <a:off x="885825" y="1287463"/>
          <a:ext cx="10515600" cy="4997450"/>
        </p:xfrm>
        <a:graphic>
          <a:graphicData uri="http://schemas.openxmlformats.org/presentationml/2006/ole">
            <mc:AlternateContent xmlns:mc="http://schemas.openxmlformats.org/markup-compatibility/2006">
              <mc:Choice xmlns:v="urn:schemas-microsoft-com:vml" Requires="v">
                <p:oleObj spid="_x0000_s3074" name="Chart" r:id="rId4" imgW="10522608" imgH="4999153" progId="Excel.Chart.8">
                  <p:embed/>
                </p:oleObj>
              </mc:Choice>
              <mc:Fallback>
                <p:oleObj name="Chart" r:id="rId4" imgW="10522608" imgH="4999153" progId="Excel.Chart.8">
                  <p:embed/>
                  <p:pic>
                    <p:nvPicPr>
                      <p:cNvPr id="38918" name="Diagramma 6">
                        <a:extLst>
                          <a:ext uri="{FF2B5EF4-FFF2-40B4-BE49-F238E27FC236}">
                            <a16:creationId xmlns:a16="http://schemas.microsoft.com/office/drawing/2014/main" id="{46ADA3D5-8755-42DF-A4C7-32A102C9D59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287463"/>
                        <a:ext cx="105156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a:extLst>
              <a:ext uri="{FF2B5EF4-FFF2-40B4-BE49-F238E27FC236}">
                <a16:creationId xmlns:a16="http://schemas.microsoft.com/office/drawing/2014/main" id="{14ABB556-42BE-467D-A351-EEE275CE1F0D}"/>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EC85703-40CD-447C-8CE3-86AC653CF202}" type="slidenum">
              <a:rPr lang="en-US" altLang="lv-LV"/>
              <a:pPr/>
              <a:t>9</a:t>
            </a:fld>
            <a:endParaRPr lang="en-US" altLang="lv-LV"/>
          </a:p>
        </p:txBody>
      </p:sp>
      <p:cxnSp>
        <p:nvCxnSpPr>
          <p:cNvPr id="10" name="Taisns savienotājs 9">
            <a:extLst>
              <a:ext uri="{FF2B5EF4-FFF2-40B4-BE49-F238E27FC236}">
                <a16:creationId xmlns:a16="http://schemas.microsoft.com/office/drawing/2014/main" id="{5F65F140-4D8E-4046-A333-36E7CB23100F}"/>
              </a:ext>
            </a:extLst>
          </p:cNvPr>
          <p:cNvCxnSpPr>
            <a:cxnSpLocks/>
          </p:cNvCxnSpPr>
          <p:nvPr/>
        </p:nvCxnSpPr>
        <p:spPr>
          <a:xfrm>
            <a:off x="936625" y="631507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EAEE8308-C6AB-4B85-B1DE-D9A775FA373B}"/>
              </a:ext>
            </a:extLst>
          </p:cNvPr>
          <p:cNvSpPr>
            <a:spLocks noGrp="1" noChangeArrowheads="1"/>
          </p:cNvSpPr>
          <p:nvPr>
            <p:ph type="title"/>
          </p:nvPr>
        </p:nvSpPr>
        <p:spPr>
          <a:xfrm>
            <a:off x="1123950" y="168275"/>
            <a:ext cx="10458450" cy="573088"/>
          </a:xfrm>
        </p:spPr>
        <p:txBody>
          <a:bodyPr>
            <a:noAutofit/>
          </a:bodyPr>
          <a:lstStyle/>
          <a:p>
            <a:pPr algn="ctr">
              <a:lnSpc>
                <a:spcPct val="150000"/>
              </a:lnSpc>
              <a:defRPr/>
            </a:pPr>
            <a:r>
              <a:rPr lang="lv-LV" altLang="lv-LV" dirty="0">
                <a:solidFill>
                  <a:schemeClr val="tx1">
                    <a:lumMod val="75000"/>
                    <a:lumOff val="25000"/>
                  </a:schemeClr>
                </a:solidFill>
                <a:ea typeface="MS PGothic" pitchFamily="34" charset="-128"/>
              </a:rPr>
              <a:t>Personu vecumā no 65 -74 gadiem dalības līmenis izglītībā un apmācībā (pēdējo 12 mēnešu laikā)</a:t>
            </a:r>
            <a:endParaRPr lang="lv-LV" dirty="0">
              <a:solidFill>
                <a:schemeClr val="tx1">
                  <a:lumMod val="75000"/>
                  <a:lumOff val="25000"/>
                </a:schemeClr>
              </a:solidFill>
              <a:ea typeface="MS PGothic" pitchFamily="34" charset="-128"/>
            </a:endParaRPr>
          </a:p>
        </p:txBody>
      </p:sp>
      <p:sp>
        <p:nvSpPr>
          <p:cNvPr id="15" name="TextBox 14">
            <a:extLst>
              <a:ext uri="{FF2B5EF4-FFF2-40B4-BE49-F238E27FC236}">
                <a16:creationId xmlns:a16="http://schemas.microsoft.com/office/drawing/2014/main" id="{7DD797BC-EB00-459C-890C-4ED2D3A9B6E7}"/>
              </a:ext>
            </a:extLst>
          </p:cNvPr>
          <p:cNvSpPr txBox="1"/>
          <p:nvPr/>
        </p:nvSpPr>
        <p:spPr>
          <a:xfrm>
            <a:off x="936625" y="6396038"/>
            <a:ext cx="8140700" cy="260350"/>
          </a:xfrm>
          <a:prstGeom prst="rect">
            <a:avLst/>
          </a:prstGeom>
          <a:noFill/>
        </p:spPr>
        <p:txBody>
          <a:bodyPr>
            <a:spAutoFit/>
          </a:bodyPr>
          <a:lstStyle/>
          <a:p>
            <a:pPr defTabSz="457200" eaLnBrk="1" fontAlgn="auto" hangingPunct="1">
              <a:spcBef>
                <a:spcPts val="0"/>
              </a:spcBef>
              <a:spcAft>
                <a:spcPts val="0"/>
              </a:spcAft>
              <a:defRPr/>
            </a:pPr>
            <a:r>
              <a:rPr lang="en-US" sz="1100" dirty="0" err="1">
                <a:solidFill>
                  <a:prstClr val="black"/>
                </a:solidFill>
                <a:latin typeface="Calibri" panose="020F0502020204030204"/>
                <a:ea typeface="+mn-ea"/>
              </a:rPr>
              <a:t>Datu</a:t>
            </a:r>
            <a:r>
              <a:rPr lang="en-US" sz="1100" dirty="0">
                <a:solidFill>
                  <a:prstClr val="black"/>
                </a:solidFill>
                <a:latin typeface="Calibri" panose="020F0502020204030204"/>
                <a:ea typeface="+mn-ea"/>
              </a:rPr>
              <a:t> </a:t>
            </a:r>
            <a:r>
              <a:rPr lang="en-US" sz="1100" dirty="0" err="1">
                <a:solidFill>
                  <a:prstClr val="black"/>
                </a:solidFill>
                <a:latin typeface="Calibri" panose="020F0502020204030204"/>
                <a:ea typeface="+mn-ea"/>
              </a:rPr>
              <a:t>avots</a:t>
            </a:r>
            <a:r>
              <a:rPr lang="en-US" sz="1100" dirty="0">
                <a:solidFill>
                  <a:prstClr val="black"/>
                </a:solidFill>
                <a:latin typeface="Calibri" panose="020F0502020204030204"/>
                <a:ea typeface="+mn-ea"/>
              </a:rPr>
              <a:t>: </a:t>
            </a:r>
            <a:r>
              <a:rPr lang="lv-LV" sz="1100" dirty="0" err="1">
                <a:solidFill>
                  <a:prstClr val="black"/>
                </a:solidFill>
                <a:latin typeface="Calibri" panose="020F0502020204030204"/>
                <a:ea typeface="+mn-ea"/>
              </a:rPr>
              <a:t>Eurostat</a:t>
            </a:r>
            <a:endParaRPr lang="en-US" sz="1100" dirty="0">
              <a:solidFill>
                <a:prstClr val="black"/>
              </a:solidFill>
              <a:latin typeface="Calibri" panose="020F0502020204030204"/>
              <a:ea typeface="+mn-ea"/>
            </a:endParaRPr>
          </a:p>
        </p:txBody>
      </p:sp>
      <p:graphicFrame>
        <p:nvGraphicFramePr>
          <p:cNvPr id="40966" name="Diagramma 11">
            <a:extLst>
              <a:ext uri="{FF2B5EF4-FFF2-40B4-BE49-F238E27FC236}">
                <a16:creationId xmlns:a16="http://schemas.microsoft.com/office/drawing/2014/main" id="{6DE68BDD-B700-4300-9D73-6143C727B799}"/>
              </a:ext>
            </a:extLst>
          </p:cNvPr>
          <p:cNvGraphicFramePr>
            <a:graphicFrameLocks/>
          </p:cNvGraphicFramePr>
          <p:nvPr/>
        </p:nvGraphicFramePr>
        <p:xfrm>
          <a:off x="974725" y="1387475"/>
          <a:ext cx="10426700" cy="4784725"/>
        </p:xfrm>
        <a:graphic>
          <a:graphicData uri="http://schemas.openxmlformats.org/presentationml/2006/ole">
            <mc:AlternateContent xmlns:mc="http://schemas.openxmlformats.org/markup-compatibility/2006">
              <mc:Choice xmlns:v="urn:schemas-microsoft-com:vml" Requires="v">
                <p:oleObj spid="_x0000_s4098" name="Chart" r:id="rId4" imgW="10437257" imgH="4791871" progId="Excel.Chart.8">
                  <p:embed/>
                </p:oleObj>
              </mc:Choice>
              <mc:Fallback>
                <p:oleObj name="Chart" r:id="rId4" imgW="10437257" imgH="4791871" progId="Excel.Chart.8">
                  <p:embed/>
                  <p:pic>
                    <p:nvPicPr>
                      <p:cNvPr id="40966" name="Diagramma 11">
                        <a:extLst>
                          <a:ext uri="{FF2B5EF4-FFF2-40B4-BE49-F238E27FC236}">
                            <a16:creationId xmlns:a16="http://schemas.microsoft.com/office/drawing/2014/main" id="{6DE68BDD-B700-4300-9D73-6143C727B79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725" y="1387475"/>
                        <a:ext cx="10426700" cy="478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10</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865981" y="398626"/>
            <a:ext cx="10528300" cy="85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Nodarbinātības valsts aģentūras atbalsts senioriem</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1321767" y="1240961"/>
            <a:ext cx="10161588" cy="4946650"/>
          </a:xfrm>
          <a:prstGeom prst="rect">
            <a:avLst/>
          </a:prstGeom>
          <a:noFill/>
          <a:ln>
            <a:noFill/>
          </a:ln>
        </p:spPr>
        <p:txBody>
          <a:bodyPr lIns="93957" tIns="46979" rIns="93957" bIns="46979">
            <a:normAutofit/>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algn="just">
              <a:lnSpc>
                <a:spcPct val="170000"/>
              </a:lnSpc>
              <a:defRPr/>
            </a:pPr>
            <a:r>
              <a:rPr lang="lv-LV" b="1" dirty="0"/>
              <a:t>Darba meklēšanas atbalsts </a:t>
            </a:r>
          </a:p>
          <a:p>
            <a:pPr marL="0" indent="0" algn="just">
              <a:lnSpc>
                <a:spcPct val="170000"/>
              </a:lnSpc>
              <a:buNone/>
              <a:defRPr/>
            </a:pPr>
            <a:r>
              <a:rPr lang="lv-LV" b="1" dirty="0"/>
              <a:t>	– Reģistrācija kā darba meklētājam </a:t>
            </a:r>
          </a:p>
          <a:p>
            <a:pPr marL="0" indent="0" algn="just">
              <a:lnSpc>
                <a:spcPct val="170000"/>
              </a:lnSpc>
              <a:buNone/>
              <a:defRPr/>
            </a:pPr>
            <a:r>
              <a:rPr lang="lv-LV" b="1" dirty="0"/>
              <a:t>	– Palīdzība ar CV, darba intervijām, vakancēm</a:t>
            </a:r>
          </a:p>
          <a:p>
            <a:pPr algn="just">
              <a:lnSpc>
                <a:spcPct val="170000"/>
              </a:lnSpc>
              <a:defRPr/>
            </a:pPr>
            <a:r>
              <a:rPr lang="lv-LV" b="1" dirty="0"/>
              <a:t> Digitālo prasmju pilnveide</a:t>
            </a:r>
          </a:p>
          <a:p>
            <a:pPr algn="just">
              <a:lnSpc>
                <a:spcPct val="170000"/>
              </a:lnSpc>
              <a:defRPr/>
            </a:pPr>
            <a:r>
              <a:rPr lang="lv-LV" b="1" dirty="0"/>
              <a:t>Karjeras konsultācijas </a:t>
            </a:r>
          </a:p>
          <a:p>
            <a:pPr marL="0" indent="0" algn="just">
              <a:lnSpc>
                <a:spcPct val="170000"/>
              </a:lnSpc>
              <a:buNone/>
              <a:defRPr/>
            </a:pPr>
            <a:r>
              <a:rPr lang="lv-LV" b="1" dirty="0"/>
              <a:t>	– Individuālas konsultācijas par darba iespējām </a:t>
            </a:r>
          </a:p>
          <a:p>
            <a:pPr marL="0" indent="0" algn="just">
              <a:lnSpc>
                <a:spcPct val="170000"/>
              </a:lnSpc>
              <a:buNone/>
              <a:defRPr/>
            </a:pPr>
            <a:r>
              <a:rPr lang="lv-LV" b="1" dirty="0"/>
              <a:t>	– Motivācijas un mērķu izvirzīšana</a:t>
            </a:r>
            <a:endParaRPr lang="lv-LV" dirty="0"/>
          </a:p>
        </p:txBody>
      </p:sp>
    </p:spTree>
    <p:extLst>
      <p:ext uri="{BB962C8B-B14F-4D97-AF65-F5344CB8AC3E}">
        <p14:creationId xmlns:p14="http://schemas.microsoft.com/office/powerpoint/2010/main" val="49162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a:extLst>
              <a:ext uri="{FF2B5EF4-FFF2-40B4-BE49-F238E27FC236}">
                <a16:creationId xmlns:a16="http://schemas.microsoft.com/office/drawing/2014/main" id="{03D2712F-2533-4F58-B741-5D0581A61012}"/>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CE15823-389A-4814-9332-F7A4CDD7177F}" type="slidenum">
              <a:rPr lang="en-US" altLang="lv-LV"/>
              <a:pPr/>
              <a:t>11</a:t>
            </a:fld>
            <a:endParaRPr lang="en-US" altLang="lv-LV"/>
          </a:p>
        </p:txBody>
      </p:sp>
      <p:cxnSp>
        <p:nvCxnSpPr>
          <p:cNvPr id="10" name="Taisns savienotājs 9">
            <a:extLst>
              <a:ext uri="{FF2B5EF4-FFF2-40B4-BE49-F238E27FC236}">
                <a16:creationId xmlns:a16="http://schemas.microsoft.com/office/drawing/2014/main" id="{771AAAFC-2A57-4A5B-94ED-862FD1ED5F2C}"/>
              </a:ext>
            </a:extLst>
          </p:cNvPr>
          <p:cNvCxnSpPr>
            <a:cxnSpLocks/>
          </p:cNvCxnSpPr>
          <p:nvPr/>
        </p:nvCxnSpPr>
        <p:spPr>
          <a:xfrm>
            <a:off x="965200" y="5545915"/>
            <a:ext cx="1041400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2">
            <a:extLst>
              <a:ext uri="{FF2B5EF4-FFF2-40B4-BE49-F238E27FC236}">
                <a16:creationId xmlns:a16="http://schemas.microsoft.com/office/drawing/2014/main" id="{B4DEDB33-2204-4525-B545-34AF1923A15D}"/>
              </a:ext>
            </a:extLst>
          </p:cNvPr>
          <p:cNvSpPr>
            <a:spLocks noGrp="1" noChangeArrowheads="1"/>
          </p:cNvSpPr>
          <p:nvPr>
            <p:ph type="title"/>
          </p:nvPr>
        </p:nvSpPr>
        <p:spPr>
          <a:xfrm>
            <a:off x="866775" y="355600"/>
            <a:ext cx="10458450" cy="573088"/>
          </a:xfrm>
        </p:spPr>
        <p:txBody>
          <a:bodyPr>
            <a:noAutofit/>
          </a:bodyPr>
          <a:lstStyle/>
          <a:p>
            <a:pPr algn="ctr">
              <a:lnSpc>
                <a:spcPct val="150000"/>
              </a:lnSpc>
              <a:defRPr/>
            </a:pPr>
            <a:r>
              <a:rPr lang="lv-LV" altLang="lv-LV" dirty="0">
                <a:solidFill>
                  <a:schemeClr val="tx1">
                    <a:lumMod val="75000"/>
                    <a:lumOff val="25000"/>
                  </a:schemeClr>
                </a:solidFill>
                <a:ea typeface="MS PGothic" pitchFamily="34" charset="-128"/>
              </a:rPr>
              <a:t>Brīvprātīgais darbs kā sudraba ekonomikas daļa </a:t>
            </a:r>
          </a:p>
        </p:txBody>
      </p:sp>
      <p:pic>
        <p:nvPicPr>
          <p:cNvPr id="45062" name="Attēls 1">
            <a:extLst>
              <a:ext uri="{FF2B5EF4-FFF2-40B4-BE49-F238E27FC236}">
                <a16:creationId xmlns:a16="http://schemas.microsoft.com/office/drawing/2014/main" id="{4C8244AE-0997-48DD-808C-EDAE92E02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6358" y="928454"/>
            <a:ext cx="5884186" cy="363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063" name="Grupa 11">
            <a:extLst>
              <a:ext uri="{FF2B5EF4-FFF2-40B4-BE49-F238E27FC236}">
                <a16:creationId xmlns:a16="http://schemas.microsoft.com/office/drawing/2014/main" id="{405AAEEA-9C31-4D0E-A70B-5F24FFCA2A10}"/>
              </a:ext>
            </a:extLst>
          </p:cNvPr>
          <p:cNvGrpSpPr>
            <a:grpSpLocks/>
          </p:cNvGrpSpPr>
          <p:nvPr/>
        </p:nvGrpSpPr>
        <p:grpSpPr bwMode="auto">
          <a:xfrm>
            <a:off x="1033463" y="4562272"/>
            <a:ext cx="10458450" cy="889002"/>
            <a:chOff x="0" y="4641183"/>
            <a:chExt cx="10923468" cy="651673"/>
          </a:xfrm>
        </p:grpSpPr>
        <p:sp>
          <p:nvSpPr>
            <p:cNvPr id="13" name="Taisnstūris 12">
              <a:extLst>
                <a:ext uri="{FF2B5EF4-FFF2-40B4-BE49-F238E27FC236}">
                  <a16:creationId xmlns:a16="http://schemas.microsoft.com/office/drawing/2014/main" id="{6F6FD266-C085-4EB8-8B4E-AB7C75AE3C26}"/>
                </a:ext>
              </a:extLst>
            </p:cNvPr>
            <p:cNvSpPr/>
            <p:nvPr/>
          </p:nvSpPr>
          <p:spPr>
            <a:xfrm>
              <a:off x="0" y="4641184"/>
              <a:ext cx="10923468" cy="651672"/>
            </a:xfrm>
            <a:prstGeom prst="rect">
              <a:avLst/>
            </a:prstGeom>
            <a:solidFill>
              <a:schemeClr val="accent3">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id="{EF91C897-582B-4F46-9F50-701DD7B95FB2}"/>
                </a:ext>
              </a:extLst>
            </p:cNvPr>
            <p:cNvSpPr txBox="1"/>
            <p:nvPr/>
          </p:nvSpPr>
          <p:spPr>
            <a:xfrm>
              <a:off x="0" y="4641183"/>
              <a:ext cx="10923468" cy="651672"/>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anchor="ctr"/>
            <a:lstStyle>
              <a:lvl1pPr defTabSz="889000">
                <a:defRPr sz="1700">
                  <a:solidFill>
                    <a:schemeClr val="tx1"/>
                  </a:solidFill>
                  <a:latin typeface="Times New Roman" panose="02020603050405020304" pitchFamily="18" charset="0"/>
                  <a:ea typeface="MS PGothic" panose="020B0600070205080204" pitchFamily="34" charset="-128"/>
                </a:defRPr>
              </a:lvl1pPr>
              <a:lvl2pPr defTabSz="889000">
                <a:defRPr sz="1700">
                  <a:solidFill>
                    <a:schemeClr val="tx1"/>
                  </a:solidFill>
                  <a:latin typeface="Times New Roman" panose="02020603050405020304" pitchFamily="18" charset="0"/>
                  <a:ea typeface="MS PGothic" panose="020B0600070205080204" pitchFamily="34" charset="-128"/>
                </a:defRPr>
              </a:lvl2pPr>
              <a:lvl3pPr defTabSz="889000">
                <a:defRPr sz="1700">
                  <a:solidFill>
                    <a:schemeClr val="tx1"/>
                  </a:solidFill>
                  <a:latin typeface="Times New Roman" panose="02020603050405020304" pitchFamily="18" charset="0"/>
                  <a:ea typeface="MS PGothic" panose="020B0600070205080204" pitchFamily="34" charset="-128"/>
                </a:defRPr>
              </a:lvl3pPr>
              <a:lvl4pPr defTabSz="889000">
                <a:defRPr sz="1700">
                  <a:solidFill>
                    <a:schemeClr val="tx1"/>
                  </a:solidFill>
                  <a:latin typeface="Times New Roman" panose="02020603050405020304" pitchFamily="18" charset="0"/>
                  <a:ea typeface="MS PGothic" panose="020B0600070205080204" pitchFamily="34" charset="-128"/>
                </a:defRPr>
              </a:lvl4pPr>
              <a:lvl5pPr defTabSz="889000">
                <a:defRPr sz="1700">
                  <a:solidFill>
                    <a:schemeClr val="tx1"/>
                  </a:solidFill>
                  <a:latin typeface="Times New Roman" panose="02020603050405020304" pitchFamily="18" charset="0"/>
                  <a:ea typeface="MS PGothic" panose="020B0600070205080204" pitchFamily="34" charset="-128"/>
                </a:defRPr>
              </a:lvl5pPr>
              <a:lvl6pPr marL="23352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spcAft>
                  <a:spcPct val="35000"/>
                </a:spcAft>
                <a:buFont typeface="Arial" panose="020B0604020202020204" pitchFamily="34" charset="0"/>
                <a:buNone/>
                <a:defRPr/>
              </a:pPr>
              <a:r>
                <a:rPr lang="lv-LV" altLang="lv-LV" sz="1800" b="1" dirty="0">
                  <a:latin typeface="Verdana" panose="020B0604030504040204" pitchFamily="34" charset="0"/>
                </a:rPr>
                <a:t>Iespēja sniegt ieguldījumu sabiedrībai kopumā un individuāli pilnveidoties </a:t>
              </a:r>
            </a:p>
          </p:txBody>
        </p:sp>
      </p:grpSp>
      <p:grpSp>
        <p:nvGrpSpPr>
          <p:cNvPr id="11" name="Grupa 11">
            <a:extLst>
              <a:ext uri="{FF2B5EF4-FFF2-40B4-BE49-F238E27FC236}">
                <a16:creationId xmlns:a16="http://schemas.microsoft.com/office/drawing/2014/main" id="{1E93F22B-14A9-4538-9900-7BCFFCD7BC9C}"/>
              </a:ext>
            </a:extLst>
          </p:cNvPr>
          <p:cNvGrpSpPr>
            <a:grpSpLocks/>
          </p:cNvGrpSpPr>
          <p:nvPr/>
        </p:nvGrpSpPr>
        <p:grpSpPr bwMode="auto">
          <a:xfrm>
            <a:off x="1033463" y="5640557"/>
            <a:ext cx="10458450" cy="889004"/>
            <a:chOff x="0" y="4641181"/>
            <a:chExt cx="10923468" cy="651675"/>
          </a:xfrm>
        </p:grpSpPr>
        <p:sp>
          <p:nvSpPr>
            <p:cNvPr id="12" name="Taisnstūris 12">
              <a:extLst>
                <a:ext uri="{FF2B5EF4-FFF2-40B4-BE49-F238E27FC236}">
                  <a16:creationId xmlns:a16="http://schemas.microsoft.com/office/drawing/2014/main" id="{488A4337-2794-4555-A189-D086AAD7E7B1}"/>
                </a:ext>
              </a:extLst>
            </p:cNvPr>
            <p:cNvSpPr/>
            <p:nvPr/>
          </p:nvSpPr>
          <p:spPr>
            <a:xfrm>
              <a:off x="0" y="4641184"/>
              <a:ext cx="10923468" cy="651672"/>
            </a:xfrm>
            <a:prstGeom prst="rect">
              <a:avLst/>
            </a:prstGeom>
            <a:solidFill>
              <a:schemeClr val="accent3">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TextBox 14">
              <a:extLst>
                <a:ext uri="{FF2B5EF4-FFF2-40B4-BE49-F238E27FC236}">
                  <a16:creationId xmlns:a16="http://schemas.microsoft.com/office/drawing/2014/main" id="{BC3BED14-D3C7-4008-8B16-F0028687864C}"/>
                </a:ext>
              </a:extLst>
            </p:cNvPr>
            <p:cNvSpPr txBox="1"/>
            <p:nvPr/>
          </p:nvSpPr>
          <p:spPr>
            <a:xfrm>
              <a:off x="0" y="4641181"/>
              <a:ext cx="10923468" cy="651672"/>
            </a:xfrm>
            <a:prstGeom prst="rect">
              <a:avLst/>
            </a:prstGeom>
          </p:spPr>
          <p:style>
            <a:lnRef idx="0">
              <a:scrgbClr r="0" g="0" b="0"/>
            </a:lnRef>
            <a:fillRef idx="0">
              <a:scrgbClr r="0" g="0" b="0"/>
            </a:fillRef>
            <a:effectRef idx="0">
              <a:scrgbClr r="0" g="0" b="0"/>
            </a:effectRef>
            <a:fontRef idx="minor">
              <a:schemeClr val="lt1"/>
            </a:fontRef>
          </p:style>
          <p:txBody>
            <a:bodyPr lIns="76200" tIns="76200" rIns="76200" bIns="76200" anchor="ctr"/>
            <a:lstStyle>
              <a:lvl1pPr defTabSz="889000">
                <a:defRPr sz="1700">
                  <a:solidFill>
                    <a:schemeClr val="tx1"/>
                  </a:solidFill>
                  <a:latin typeface="Times New Roman" panose="02020603050405020304" pitchFamily="18" charset="0"/>
                  <a:ea typeface="MS PGothic" panose="020B0600070205080204" pitchFamily="34" charset="-128"/>
                </a:defRPr>
              </a:lvl1pPr>
              <a:lvl2pPr defTabSz="889000">
                <a:defRPr sz="1700">
                  <a:solidFill>
                    <a:schemeClr val="tx1"/>
                  </a:solidFill>
                  <a:latin typeface="Times New Roman" panose="02020603050405020304" pitchFamily="18" charset="0"/>
                  <a:ea typeface="MS PGothic" panose="020B0600070205080204" pitchFamily="34" charset="-128"/>
                </a:defRPr>
              </a:lvl2pPr>
              <a:lvl3pPr defTabSz="889000">
                <a:defRPr sz="1700">
                  <a:solidFill>
                    <a:schemeClr val="tx1"/>
                  </a:solidFill>
                  <a:latin typeface="Times New Roman" panose="02020603050405020304" pitchFamily="18" charset="0"/>
                  <a:ea typeface="MS PGothic" panose="020B0600070205080204" pitchFamily="34" charset="-128"/>
                </a:defRPr>
              </a:lvl3pPr>
              <a:lvl4pPr defTabSz="889000">
                <a:defRPr sz="1700">
                  <a:solidFill>
                    <a:schemeClr val="tx1"/>
                  </a:solidFill>
                  <a:latin typeface="Times New Roman" panose="02020603050405020304" pitchFamily="18" charset="0"/>
                  <a:ea typeface="MS PGothic" panose="020B0600070205080204" pitchFamily="34" charset="-128"/>
                </a:defRPr>
              </a:lvl4pPr>
              <a:lvl5pPr defTabSz="889000">
                <a:defRPr sz="1700">
                  <a:solidFill>
                    <a:schemeClr val="tx1"/>
                  </a:solidFill>
                  <a:latin typeface="Times New Roman" panose="02020603050405020304" pitchFamily="18" charset="0"/>
                  <a:ea typeface="MS PGothic" panose="020B0600070205080204" pitchFamily="34" charset="-128"/>
                </a:defRPr>
              </a:lvl5pPr>
              <a:lvl6pPr marL="23352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7924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2496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706813" indent="-49213" defTabSz="889000"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lgn="ctr">
                <a:spcAft>
                  <a:spcPct val="35000"/>
                </a:spcAft>
                <a:buFont typeface="Arial" panose="020B0604020202020204" pitchFamily="34" charset="0"/>
                <a:buNone/>
                <a:defRPr/>
              </a:pPr>
              <a:r>
                <a:rPr lang="lv-LV" altLang="lv-LV" sz="1800" b="1" dirty="0">
                  <a:latin typeface="Verdana" panose="020B0604030504040204" pitchFamily="34" charset="0"/>
                </a:rPr>
                <a:t>2026.gads pasaulē un Latvijā kā brīvprātīgā darba gads</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a:extLst>
              <a:ext uri="{FF2B5EF4-FFF2-40B4-BE49-F238E27FC236}">
                <a16:creationId xmlns:a16="http://schemas.microsoft.com/office/drawing/2014/main" id="{0C4AF275-F107-49FE-A1CF-7567F07EF0E3}"/>
              </a:ext>
            </a:extLst>
          </p:cNvPr>
          <p:cNvSpPr>
            <a:spLocks noGrp="1"/>
          </p:cNvSpPr>
          <p:nvPr>
            <p:ph idx="1"/>
          </p:nvPr>
        </p:nvSpPr>
        <p:spPr>
          <a:xfrm>
            <a:off x="1050925" y="2008897"/>
            <a:ext cx="10090150" cy="1568450"/>
          </a:xfrm>
        </p:spPr>
        <p:txBody>
          <a:bodyPr>
            <a:noAutofit/>
          </a:bodyPr>
          <a:lstStyle/>
          <a:p>
            <a:pPr algn="just">
              <a:lnSpc>
                <a:spcPct val="150000"/>
              </a:lnSpc>
              <a:defRPr/>
            </a:pPr>
            <a:r>
              <a:rPr lang="lv-LV" altLang="lv-LV" sz="2800" b="1" dirty="0">
                <a:solidFill>
                  <a:schemeClr val="accent3">
                    <a:lumMod val="75000"/>
                  </a:schemeClr>
                </a:solidFill>
                <a:latin typeface="Calibri Light" panose="020F0302020204030204" pitchFamily="34" charset="0"/>
                <a:ea typeface="MS PGothic" panose="020B0600070205080204" pitchFamily="34" charset="-128"/>
                <a:cs typeface="Calibri Light" panose="020F0302020204030204" pitchFamily="34" charset="0"/>
              </a:rPr>
              <a:t>Mērķis </a:t>
            </a:r>
            <a:r>
              <a:rPr lang="lv-LV" altLang="lv-LV" sz="2800" dirty="0">
                <a:latin typeface="Calibri Light" panose="020F0302020204030204" pitchFamily="34" charset="0"/>
                <a:ea typeface="MS PGothic" panose="020B0600070205080204" pitchFamily="34" charset="-128"/>
                <a:cs typeface="Calibri Light" panose="020F0302020204030204" pitchFamily="34" charset="0"/>
              </a:rPr>
              <a:t>– sekmēt senioru dzīves kvalitāti, veicinot senioru iniciatīvas un sekmējot līdzdalību lēmumu pieņemšanā.</a:t>
            </a:r>
          </a:p>
        </p:txBody>
      </p:sp>
      <p:sp>
        <p:nvSpPr>
          <p:cNvPr id="19459" name="Slide Number Placeholder 5">
            <a:extLst>
              <a:ext uri="{FF2B5EF4-FFF2-40B4-BE49-F238E27FC236}">
                <a16:creationId xmlns:a16="http://schemas.microsoft.com/office/drawing/2014/main" id="{451FC6A5-CD85-42E2-AB78-1294D1D0855F}"/>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r" defTabSz="938213" rtl="0" eaLnBrk="1" fontAlgn="base" latinLnBrk="0" hangingPunct="1">
              <a:lnSpc>
                <a:spcPct val="100000"/>
              </a:lnSpc>
              <a:spcBef>
                <a:spcPct val="0"/>
              </a:spcBef>
              <a:spcAft>
                <a:spcPct val="0"/>
              </a:spcAft>
              <a:buClrTx/>
              <a:buSzTx/>
              <a:buFontTx/>
              <a:buNone/>
              <a:tabLst/>
              <a:defRPr/>
            </a:pPr>
            <a:fld id="{CA29E8F1-D675-419F-B835-A25E6C0A023A}" type="slidenum">
              <a:rPr kumimoji="0" lang="en-US" altLang="lv-LV" sz="1000" b="0" i="0" u="none" strike="noStrike" kern="1200" cap="none" spc="0" normalizeH="0" baseline="0" noProof="0" smtClean="0">
                <a:ln>
                  <a:noFill/>
                </a:ln>
                <a:solidFill>
                  <a:srgbClr val="898989"/>
                </a:solidFill>
                <a:effectLst/>
                <a:uLnTx/>
                <a:uFillTx/>
                <a:latin typeface="Verdana" panose="020B0604030504040204" pitchFamily="34" charset="0"/>
                <a:ea typeface="MS PGothic" panose="020B0600070205080204" pitchFamily="34" charset="-128"/>
                <a:cs typeface="+mn-cs"/>
              </a:rPr>
              <a:pPr marL="0" marR="0" lvl="0" indent="0" algn="r" defTabSz="938213" rtl="0" eaLnBrk="1" fontAlgn="base" latinLnBrk="0" hangingPunct="1">
                <a:lnSpc>
                  <a:spcPct val="100000"/>
                </a:lnSpc>
                <a:spcBef>
                  <a:spcPct val="0"/>
                </a:spcBef>
                <a:spcAft>
                  <a:spcPct val="0"/>
                </a:spcAft>
                <a:buClrTx/>
                <a:buSzTx/>
                <a:buFontTx/>
                <a:buNone/>
                <a:tabLst/>
                <a:defRPr/>
              </a:pPr>
              <a:t>12</a:t>
            </a:fld>
            <a:endParaRPr kumimoji="0" lang="en-US" altLang="lv-LV" sz="1000" b="0" i="0" u="none" strike="noStrike" kern="1200" cap="none" spc="0" normalizeH="0" baseline="0" noProof="0">
              <a:ln>
                <a:noFill/>
              </a:ln>
              <a:solidFill>
                <a:srgbClr val="898989"/>
              </a:solidFill>
              <a:effectLst/>
              <a:uLnTx/>
              <a:uFillTx/>
              <a:latin typeface="Verdana" panose="020B0604030504040204" pitchFamily="34" charset="0"/>
              <a:ea typeface="MS PGothic" panose="020B0600070205080204" pitchFamily="34" charset="-128"/>
              <a:cs typeface="+mn-cs"/>
            </a:endParaRPr>
          </a:p>
        </p:txBody>
      </p:sp>
      <p:cxnSp>
        <p:nvCxnSpPr>
          <p:cNvPr id="10" name="Taisns savienotājs 9">
            <a:extLst>
              <a:ext uri="{FF2B5EF4-FFF2-40B4-BE49-F238E27FC236}">
                <a16:creationId xmlns:a16="http://schemas.microsoft.com/office/drawing/2014/main" id="{9FEA75E0-636A-423F-8C99-41DCDAFCABD5}"/>
              </a:ext>
            </a:extLst>
          </p:cNvPr>
          <p:cNvCxnSpPr>
            <a:cxnSpLocks/>
          </p:cNvCxnSpPr>
          <p:nvPr/>
        </p:nvCxnSpPr>
        <p:spPr>
          <a:xfrm>
            <a:off x="1050925" y="3632200"/>
            <a:ext cx="10161588"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19461" name="Content Placeholder 2">
            <a:extLst>
              <a:ext uri="{FF2B5EF4-FFF2-40B4-BE49-F238E27FC236}">
                <a16:creationId xmlns:a16="http://schemas.microsoft.com/office/drawing/2014/main" id="{57AD7C06-22E2-4D0F-8154-FAA8DD25005C}"/>
              </a:ext>
            </a:extLst>
          </p:cNvPr>
          <p:cNvSpPr txBox="1">
            <a:spLocks/>
          </p:cNvSpPr>
          <p:nvPr/>
        </p:nvSpPr>
        <p:spPr bwMode="auto">
          <a:xfrm>
            <a:off x="1086644" y="3690569"/>
            <a:ext cx="10090150" cy="244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lvl1pPr>
              <a:spcBef>
                <a:spcPct val="20000"/>
              </a:spcBef>
              <a:buFont typeface="Arial" panose="020B0604020202020204" pitchFamily="34" charset="0"/>
              <a:buChar char="•"/>
              <a:defRPr sz="3300">
                <a:solidFill>
                  <a:schemeClr val="tx1"/>
                </a:solidFill>
                <a:latin typeface="Times New Roman" panose="02020603050405020304" pitchFamily="18" charset="0"/>
                <a:ea typeface="MS PGothic" panose="020B0600070205080204" pitchFamily="34" charset="-128"/>
              </a:defRPr>
            </a:lvl1pPr>
            <a:lvl2pPr marL="762000" indent="-292100">
              <a:spcBef>
                <a:spcPct val="20000"/>
              </a:spcBef>
              <a:buFont typeface="Arial" panose="020B0604020202020204" pitchFamily="34" charset="0"/>
              <a:buChar char="–"/>
              <a:defRPr sz="2900">
                <a:solidFill>
                  <a:schemeClr val="tx1"/>
                </a:solidFill>
                <a:latin typeface="Times New Roman" panose="02020603050405020304" pitchFamily="18" charset="0"/>
                <a:ea typeface="MS PGothic" panose="020B0600070205080204" pitchFamily="34" charset="-128"/>
              </a:defRPr>
            </a:lvl2pPr>
            <a:lvl3pPr marL="1173163" indent="-233363">
              <a:spcBef>
                <a:spcPct val="20000"/>
              </a:spcBef>
              <a:buFont typeface="Arial" panose="020B0604020202020204" pitchFamily="34" charset="0"/>
              <a:buChar char="•"/>
              <a:defRPr sz="2500">
                <a:solidFill>
                  <a:schemeClr val="tx1"/>
                </a:solidFill>
                <a:latin typeface="Times New Roman" panose="02020603050405020304" pitchFamily="18" charset="0"/>
                <a:ea typeface="MS PGothic" panose="020B0600070205080204" pitchFamily="34" charset="-128"/>
              </a:defRPr>
            </a:lvl3pPr>
            <a:lvl4pPr marL="16430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4pPr>
            <a:lvl5pPr marL="2112963" indent="-233363">
              <a:spcBef>
                <a:spcPct val="20000"/>
              </a:spcBef>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5pPr>
            <a:lvl6pPr marL="25701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6pPr>
            <a:lvl7pPr marL="30273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7pPr>
            <a:lvl8pPr marL="34845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8pPr>
            <a:lvl9pPr marL="3941763" indent="-233363" defTabSz="938213" eaLnBrk="0" fontAlgn="base" hangingPunct="0">
              <a:spcBef>
                <a:spcPct val="20000"/>
              </a:spcBef>
              <a:spcAft>
                <a:spcPct val="0"/>
              </a:spcAft>
              <a:buFont typeface="Arial" panose="020B0604020202020204" pitchFamily="34" charset="0"/>
              <a:buChar char="»"/>
              <a:defRPr sz="1900">
                <a:solidFill>
                  <a:schemeClr val="tx1"/>
                </a:solidFill>
                <a:latin typeface="Times New Roman" panose="02020603050405020304" pitchFamily="18" charset="0"/>
                <a:ea typeface="MS PGothic" panose="020B0600070205080204" pitchFamily="34" charset="-128"/>
              </a:defRPr>
            </a:lvl9pPr>
          </a:lstStyle>
          <a:p>
            <a:pPr marL="0" marR="0" lvl="0" indent="0" algn="just" defTabSz="938213" rtl="0" eaLnBrk="0" fontAlgn="base" latinLnBrk="0" hangingPunct="0">
              <a:lnSpc>
                <a:spcPct val="150000"/>
              </a:lnSpc>
              <a:spcBef>
                <a:spcPct val="20000"/>
              </a:spcBef>
              <a:spcAft>
                <a:spcPct val="0"/>
              </a:spcAft>
              <a:buClrTx/>
              <a:buSzTx/>
              <a:buFont typeface="Arial" panose="020B0604020202020204" pitchFamily="34" charset="0"/>
              <a:buNone/>
              <a:tabLst/>
              <a:defRPr/>
            </a:pPr>
            <a:r>
              <a:rPr kumimoji="0" lang="lv-LV" altLang="lv-LV" sz="2000" b="1" i="0" u="none" strike="noStrike" kern="1200" cap="none" spc="0" normalizeH="0" baseline="0" noProof="0" dirty="0">
                <a:ln>
                  <a:noFill/>
                </a:ln>
                <a:solidFill>
                  <a:prstClr val="black"/>
                </a:solidFill>
                <a:effectLst/>
                <a:uLnTx/>
                <a:uFillTx/>
                <a:latin typeface="Calibri Light" panose="020F0302020204030204" pitchFamily="34" charset="0"/>
                <a:ea typeface="MS PGothic" panose="020B0600070205080204" pitchFamily="34" charset="-128"/>
                <a:cs typeface="Calibri Light" panose="020F0302020204030204" pitchFamily="34" charset="0"/>
              </a:rPr>
              <a:t>Sadarbības memorands</a:t>
            </a:r>
            <a:r>
              <a:rPr kumimoji="0" lang="lv-LV" altLang="lv-LV" sz="2000" b="0" i="0" u="none" strike="noStrike" kern="1200" cap="none" spc="0" normalizeH="0" baseline="0" noProof="0" dirty="0">
                <a:ln>
                  <a:noFill/>
                </a:ln>
                <a:solidFill>
                  <a:prstClr val="black"/>
                </a:solidFill>
                <a:effectLst/>
                <a:uLnTx/>
                <a:uFillTx/>
                <a:latin typeface="Calibri Light" panose="020F0302020204030204" pitchFamily="34" charset="0"/>
                <a:ea typeface="MS PGothic" panose="020B0600070205080204" pitchFamily="34" charset="-128"/>
                <a:cs typeface="Calibri Light" panose="020F0302020204030204" pitchFamily="34" charset="0"/>
              </a:rPr>
              <a:t>: LM, EM, VM, VARAM, IZM, KM, VK, biedrība «Vidusdaugavas NVO centrs», biedrība «Latvijas Senioru Kopienu apvienība», biedrība «Kuldīgas Senioru skola», biedrība «Ikšķiles Senioru skola», biedrība «Baltā māja», biedrībā «Ķeipenes Senioru skola», biedrība «Siguldas Senioru skola», biedrība «Jelgavas Senioru universitāte», biedrība «Krāslavas Senioru skola».</a:t>
            </a:r>
          </a:p>
          <a:p>
            <a:pPr marL="0" marR="0" lvl="0" indent="0" algn="just" defTabSz="938213" rtl="0" eaLnBrk="0" fontAlgn="base" latinLnBrk="0" hangingPunct="0">
              <a:lnSpc>
                <a:spcPct val="150000"/>
              </a:lnSpc>
              <a:spcBef>
                <a:spcPct val="20000"/>
              </a:spcBef>
              <a:spcAft>
                <a:spcPct val="0"/>
              </a:spcAft>
              <a:buClrTx/>
              <a:buSzTx/>
              <a:buFont typeface="Arial" panose="020B0604020202020204" pitchFamily="34" charset="0"/>
              <a:buNone/>
              <a:tabLst/>
              <a:defRPr/>
            </a:pPr>
            <a:r>
              <a:rPr lang="lv-LV" altLang="lv-LV" sz="2000" b="1" dirty="0">
                <a:solidFill>
                  <a:prstClr val="black"/>
                </a:solidFill>
                <a:latin typeface="Calibri Light" panose="020F0302020204030204" pitchFamily="34" charset="0"/>
                <a:cs typeface="Calibri Light" panose="020F0302020204030204" pitchFamily="34" charset="0"/>
              </a:rPr>
              <a:t>Darba grupa</a:t>
            </a:r>
            <a:r>
              <a:rPr lang="lv-LV" altLang="lv-LV" sz="2000" dirty="0">
                <a:solidFill>
                  <a:prstClr val="black"/>
                </a:solidFill>
                <a:latin typeface="Calibri Light" panose="020F0302020204030204" pitchFamily="34" charset="0"/>
                <a:cs typeface="Calibri Light" panose="020F0302020204030204" pitchFamily="34" charset="0"/>
              </a:rPr>
              <a:t>: viens no jautājumiem – </a:t>
            </a:r>
            <a:r>
              <a:rPr lang="lv-LV" altLang="lv-LV" sz="2000" b="1" dirty="0">
                <a:solidFill>
                  <a:prstClr val="black"/>
                </a:solidFill>
                <a:latin typeface="Calibri Light" panose="020F0302020204030204" pitchFamily="34" charset="0"/>
                <a:cs typeface="Calibri Light" panose="020F0302020204030204" pitchFamily="34" charset="0"/>
              </a:rPr>
              <a:t>senioru skolu tīkla izveide</a:t>
            </a:r>
            <a:r>
              <a:rPr lang="lv-LV" altLang="lv-LV" sz="2000" dirty="0">
                <a:solidFill>
                  <a:prstClr val="black"/>
                </a:solidFill>
                <a:latin typeface="Calibri Light" panose="020F0302020204030204" pitchFamily="34" charset="0"/>
                <a:cs typeface="Calibri Light" panose="020F0302020204030204" pitchFamily="34" charset="0"/>
              </a:rPr>
              <a:t>. </a:t>
            </a:r>
            <a:endParaRPr kumimoji="0" lang="lv-LV" altLang="lv-LV" sz="2000" b="0" i="0" u="none" strike="noStrike" kern="1200" cap="none" spc="0" normalizeH="0" baseline="0" noProof="0" dirty="0">
              <a:ln>
                <a:noFill/>
              </a:ln>
              <a:solidFill>
                <a:prstClr val="black"/>
              </a:solidFill>
              <a:effectLst/>
              <a:uLnTx/>
              <a:uFillTx/>
              <a:latin typeface="Calibri Light" panose="020F0302020204030204" pitchFamily="34" charset="0"/>
              <a:ea typeface="MS PGothic" panose="020B0600070205080204" pitchFamily="34" charset="-128"/>
              <a:cs typeface="Calibri Light" panose="020F0302020204030204" pitchFamily="34" charset="0"/>
            </a:endParaRPr>
          </a:p>
        </p:txBody>
      </p:sp>
      <p:sp>
        <p:nvSpPr>
          <p:cNvPr id="7" name="TextBox 6">
            <a:extLst>
              <a:ext uri="{FF2B5EF4-FFF2-40B4-BE49-F238E27FC236}">
                <a16:creationId xmlns:a16="http://schemas.microsoft.com/office/drawing/2014/main" id="{B6F7D8A3-B3A6-4E08-AB4B-EC37EC87C5F6}"/>
              </a:ext>
            </a:extLst>
          </p:cNvPr>
          <p:cNvSpPr txBox="1"/>
          <p:nvPr/>
        </p:nvSpPr>
        <p:spPr>
          <a:xfrm>
            <a:off x="1243303" y="243496"/>
            <a:ext cx="9776832" cy="1490729"/>
          </a:xfrm>
          <a:prstGeom prst="rect">
            <a:avLst/>
          </a:prstGeom>
          <a:noFill/>
        </p:spPr>
        <p:txBody>
          <a:bodyPr wrap="square">
            <a:spAutoFit/>
          </a:bodyPr>
          <a:lstStyle/>
          <a:p>
            <a:pPr algn="ctr">
              <a:lnSpc>
                <a:spcPct val="150000"/>
              </a:lnSpc>
            </a:pPr>
            <a:r>
              <a:rPr lang="lv-LV" altLang="lv-LV" sz="2400" b="1" dirty="0">
                <a:solidFill>
                  <a:schemeClr val="tx1">
                    <a:lumMod val="75000"/>
                    <a:lumOff val="25000"/>
                  </a:schemeClr>
                </a:solidFill>
                <a:latin typeface="Verdana" panose="020B0604030504040204" pitchFamily="34" charset="0"/>
              </a:rPr>
              <a:t>Sadarbības</a:t>
            </a:r>
            <a:r>
              <a:rPr kumimoji="0" lang="lv-LV"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r>
              <a:rPr lang="lv-LV" altLang="lv-LV" sz="2400" b="1" dirty="0">
                <a:solidFill>
                  <a:schemeClr val="tx1">
                    <a:lumMod val="75000"/>
                    <a:lumOff val="25000"/>
                  </a:schemeClr>
                </a:solidFill>
                <a:latin typeface="Verdana" panose="020B0604030504040204" pitchFamily="34" charset="0"/>
              </a:rPr>
              <a:t>memorands</a:t>
            </a:r>
            <a:r>
              <a:rPr kumimoji="0" lang="lv-LV"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p>
          <a:p>
            <a:pPr algn="ctr">
              <a:lnSpc>
                <a:spcPct val="150000"/>
              </a:lnSpc>
            </a:pPr>
            <a:r>
              <a:rPr lang="sv-SE" altLang="lv-LV" sz="2400" b="1" dirty="0">
                <a:solidFill>
                  <a:schemeClr val="tx1">
                    <a:lumMod val="75000"/>
                    <a:lumOff val="25000"/>
                  </a:schemeClr>
                </a:solidFill>
                <a:latin typeface="Verdana" panose="020B0604030504040204" pitchFamily="34" charset="0"/>
              </a:rPr>
              <a:t>PAR</a:t>
            </a:r>
            <a:r>
              <a:rPr kumimoji="0" lang="sv-SE"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r>
              <a:rPr lang="sv-SE" altLang="lv-LV" sz="2400" b="1" dirty="0">
                <a:solidFill>
                  <a:schemeClr val="tx1">
                    <a:lumMod val="75000"/>
                    <a:lumOff val="25000"/>
                  </a:schemeClr>
                </a:solidFill>
                <a:latin typeface="Verdana" panose="020B0604030504040204" pitchFamily="34" charset="0"/>
              </a:rPr>
              <a:t>SENIORU</a:t>
            </a:r>
            <a:r>
              <a:rPr kumimoji="0" lang="sv-SE"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r>
              <a:rPr lang="sv-SE" altLang="lv-LV" sz="2400" b="1" dirty="0">
                <a:solidFill>
                  <a:schemeClr val="tx1">
                    <a:lumMod val="75000"/>
                    <a:lumOff val="25000"/>
                  </a:schemeClr>
                </a:solidFill>
                <a:latin typeface="Verdana" panose="020B0604030504040204" pitchFamily="34" charset="0"/>
              </a:rPr>
              <a:t>IEKĻAUJOŠAS</a:t>
            </a:r>
            <a:r>
              <a:rPr kumimoji="0" lang="sv-SE"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r>
              <a:rPr lang="sv-SE" altLang="lv-LV" sz="2400" b="1" dirty="0">
                <a:solidFill>
                  <a:schemeClr val="tx1">
                    <a:lumMod val="75000"/>
                    <a:lumOff val="25000"/>
                  </a:schemeClr>
                </a:solidFill>
                <a:latin typeface="Verdana" panose="020B0604030504040204" pitchFamily="34" charset="0"/>
              </a:rPr>
              <a:t>POLITIKAS</a:t>
            </a:r>
            <a:r>
              <a:rPr kumimoji="0" lang="sv-SE" altLang="lv-LV" sz="3200" b="1" i="0" u="none" strike="noStrike" kern="1200" cap="none" spc="0" normalizeH="0" baseline="0" noProof="0" dirty="0">
                <a:ln>
                  <a:noFill/>
                </a:ln>
                <a:solidFill>
                  <a:srgbClr val="9BBB59">
                    <a:lumMod val="75000"/>
                  </a:srgbClr>
                </a:solidFill>
                <a:effectLst/>
                <a:uLnTx/>
                <a:uFillTx/>
                <a:latin typeface="Calibri Light" panose="020F0302020204030204" pitchFamily="34" charset="0"/>
                <a:ea typeface="MS PGothic" panose="020B0600070205080204" pitchFamily="34" charset="-128"/>
                <a:cs typeface="Calibri Light" panose="020F0302020204030204" pitchFamily="34" charset="0"/>
              </a:rPr>
              <a:t> </a:t>
            </a:r>
            <a:r>
              <a:rPr lang="sv-SE" altLang="lv-LV" sz="2400" b="1" dirty="0">
                <a:solidFill>
                  <a:schemeClr val="tx1">
                    <a:lumMod val="75000"/>
                    <a:lumOff val="25000"/>
                  </a:schemeClr>
                </a:solidFill>
                <a:latin typeface="Verdana" panose="020B0604030504040204" pitchFamily="34" charset="0"/>
              </a:rPr>
              <a:t>VEICINĀŠANU</a:t>
            </a:r>
            <a:endParaRPr lang="lv-LV" sz="2400" b="1" dirty="0">
              <a:solidFill>
                <a:schemeClr val="tx1">
                  <a:lumMod val="75000"/>
                  <a:lumOff val="25000"/>
                </a:schemeClr>
              </a:solidFill>
              <a:latin typeface="Verdana" panose="020B0604030504040204" pitchFamily="34" charset="0"/>
            </a:endParaRPr>
          </a:p>
        </p:txBody>
      </p:sp>
    </p:spTree>
    <p:extLst>
      <p:ext uri="{BB962C8B-B14F-4D97-AF65-F5344CB8AC3E}">
        <p14:creationId xmlns:p14="http://schemas.microsoft.com/office/powerpoint/2010/main" val="1804462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13</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981075" y="450735"/>
            <a:ext cx="10528300" cy="72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Seniora definīcija</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1015206" y="1525088"/>
            <a:ext cx="10161588" cy="4946650"/>
          </a:xfrm>
          <a:prstGeom prst="rect">
            <a:avLst/>
          </a:prstGeom>
          <a:noFill/>
          <a:ln>
            <a:noFill/>
          </a:ln>
        </p:spPr>
        <p:txBody>
          <a:bodyPr lIns="93957" tIns="46979" rIns="93957" bIns="46979">
            <a:normAutofit/>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algn="just">
              <a:lnSpc>
                <a:spcPct val="170000"/>
              </a:lnSpc>
              <a:defRPr/>
            </a:pPr>
            <a:r>
              <a:rPr lang="lv-LV" b="1" dirty="0"/>
              <a:t>Senioru skolu kontekstā </a:t>
            </a:r>
            <a:r>
              <a:rPr lang="lv-LV" b="1" i="1" dirty="0"/>
              <a:t>– </a:t>
            </a:r>
            <a:r>
              <a:rPr lang="lv-LV" b="1" dirty="0"/>
              <a:t>personas no 65 gadu </a:t>
            </a:r>
            <a:r>
              <a:rPr lang="lv-LV" dirty="0"/>
              <a:t>vecuma</a:t>
            </a:r>
          </a:p>
          <a:p>
            <a:pPr algn="just">
              <a:lnSpc>
                <a:spcPct val="170000"/>
              </a:lnSpc>
              <a:defRPr/>
            </a:pPr>
            <a:r>
              <a:rPr lang="lv-LV" b="1" dirty="0"/>
              <a:t>Sociālais jēdziens – “Seniors” </a:t>
            </a:r>
            <a:r>
              <a:rPr lang="lv-LV" dirty="0"/>
              <a:t>tiek lietots kā </a:t>
            </a:r>
            <a:r>
              <a:rPr lang="lv-LV" dirty="0" err="1"/>
              <a:t>cieņpilns</a:t>
            </a:r>
            <a:r>
              <a:rPr lang="lv-LV" dirty="0"/>
              <a:t> apzīmējums</a:t>
            </a:r>
          </a:p>
          <a:p>
            <a:pPr algn="just">
              <a:lnSpc>
                <a:spcPct val="170000"/>
              </a:lnSpc>
              <a:defRPr/>
            </a:pPr>
            <a:r>
              <a:rPr lang="lv-LV" b="1" dirty="0"/>
              <a:t>Institūciju interpretācija:</a:t>
            </a:r>
          </a:p>
          <a:p>
            <a:pPr marL="0" indent="0" algn="just">
              <a:lnSpc>
                <a:spcPct val="170000"/>
              </a:lnSpc>
              <a:buNone/>
              <a:defRPr/>
            </a:pPr>
            <a:r>
              <a:rPr lang="lv-LV" b="1" dirty="0"/>
              <a:t>	– </a:t>
            </a:r>
            <a:r>
              <a:rPr lang="lv-LV" dirty="0"/>
              <a:t>statistika: </a:t>
            </a:r>
            <a:r>
              <a:rPr lang="lv-LV" b="1" dirty="0"/>
              <a:t>65+ </a:t>
            </a:r>
          </a:p>
          <a:p>
            <a:pPr marL="0" indent="0" algn="just">
              <a:lnSpc>
                <a:spcPct val="170000"/>
              </a:lnSpc>
              <a:buNone/>
              <a:defRPr/>
            </a:pPr>
            <a:r>
              <a:rPr lang="lv-LV" dirty="0"/>
              <a:t>	– uzņēmumu atlaides: no </a:t>
            </a:r>
            <a:r>
              <a:rPr lang="lv-LV" b="1" dirty="0"/>
              <a:t>60–65 gadiem </a:t>
            </a:r>
          </a:p>
          <a:p>
            <a:pPr marL="0" indent="0" algn="just">
              <a:lnSpc>
                <a:spcPct val="170000"/>
              </a:lnSpc>
              <a:buNone/>
              <a:defRPr/>
            </a:pPr>
            <a:r>
              <a:rPr lang="lv-LV" dirty="0"/>
              <a:t>	– pētījumi: dažkārt no </a:t>
            </a:r>
            <a:r>
              <a:rPr lang="lv-LV" b="1" dirty="0"/>
              <a:t>55 gadiem</a:t>
            </a:r>
          </a:p>
          <a:p>
            <a:pPr algn="just">
              <a:lnSpc>
                <a:spcPct val="170000"/>
              </a:lnSpc>
              <a:defRPr/>
            </a:pPr>
            <a:endParaRPr lang="lv-LV" dirty="0"/>
          </a:p>
        </p:txBody>
      </p:sp>
    </p:spTree>
    <p:extLst>
      <p:ext uri="{BB962C8B-B14F-4D97-AF65-F5344CB8AC3E}">
        <p14:creationId xmlns:p14="http://schemas.microsoft.com/office/powerpoint/2010/main" val="4216381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14</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981075" y="364851"/>
            <a:ext cx="10528300" cy="72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Senioru skolas (I)</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1049338" y="955675"/>
            <a:ext cx="10161588" cy="4946650"/>
          </a:xfrm>
          <a:prstGeom prst="rect">
            <a:avLst/>
          </a:prstGeom>
          <a:noFill/>
          <a:ln>
            <a:noFill/>
          </a:ln>
        </p:spPr>
        <p:txBody>
          <a:bodyPr lIns="93957" tIns="46979" rIns="93957" bIns="46979">
            <a:noAutofit/>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marL="0" indent="0">
              <a:buNone/>
            </a:pPr>
            <a:r>
              <a:rPr lang="lv-LV" sz="1600" b="1" u="sng" dirty="0"/>
              <a:t>Pilotprojekta īstenotājs</a:t>
            </a:r>
            <a:endParaRPr lang="lv-LV" sz="1600" b="1" dirty="0"/>
          </a:p>
          <a:p>
            <a:pPr lvl="0"/>
            <a:r>
              <a:rPr lang="lv-LV" sz="1600" dirty="0"/>
              <a:t>LM sadarbības partneris pilotprojekta īstenošanā būs Sabiedrības integrācijas fonds</a:t>
            </a:r>
          </a:p>
          <a:p>
            <a:pPr marL="0" indent="0">
              <a:buNone/>
            </a:pPr>
            <a:r>
              <a:rPr lang="lv-LV" sz="1600" b="1" dirty="0"/>
              <a:t> </a:t>
            </a:r>
            <a:r>
              <a:rPr lang="lv-LV" sz="1600" b="1" u="sng" dirty="0"/>
              <a:t>Pilotprojekta īstenošanas laiks</a:t>
            </a:r>
            <a:endParaRPr lang="lv-LV" sz="1600" b="1" dirty="0"/>
          </a:p>
          <a:p>
            <a:pPr lvl="0"/>
            <a:r>
              <a:rPr lang="lv-LV" sz="1600" dirty="0"/>
              <a:t>2 gadi jeb no 2026.gada 2.cet. līdz 2028.gada 2.cet. </a:t>
            </a:r>
          </a:p>
          <a:p>
            <a:pPr marL="0" indent="0">
              <a:buNone/>
            </a:pPr>
            <a:r>
              <a:rPr lang="lv-LV" sz="1600" b="1" dirty="0"/>
              <a:t> </a:t>
            </a:r>
            <a:r>
              <a:rPr lang="lv-LV" sz="1600" b="1" u="sng" dirty="0"/>
              <a:t>Pilotprojekta mērķa grupa</a:t>
            </a:r>
            <a:endParaRPr lang="lv-LV" sz="1600" b="1" dirty="0"/>
          </a:p>
          <a:p>
            <a:pPr lvl="0"/>
            <a:r>
              <a:rPr lang="lv-LV" sz="1600" dirty="0"/>
              <a:t>personas vecumā no 65 gadiem (seniori)</a:t>
            </a:r>
          </a:p>
          <a:p>
            <a:pPr marL="0" indent="0">
              <a:buNone/>
            </a:pPr>
            <a:r>
              <a:rPr lang="lv-LV" sz="1600" b="1" dirty="0"/>
              <a:t> </a:t>
            </a:r>
            <a:r>
              <a:rPr lang="lv-LV" sz="1600" b="1" u="sng" dirty="0"/>
              <a:t>Plānotais senioru skolu skaits pilotprojektā </a:t>
            </a:r>
            <a:endParaRPr lang="lv-LV" sz="1600" b="1" dirty="0"/>
          </a:p>
          <a:p>
            <a:pPr lvl="0"/>
            <a:r>
              <a:rPr lang="lv-LV" sz="1600" dirty="0"/>
              <a:t>Biedrības un nodibinājumi – 25 senioru skolas. </a:t>
            </a:r>
          </a:p>
          <a:p>
            <a:pPr marL="0" indent="0">
              <a:buNone/>
            </a:pPr>
            <a:r>
              <a:rPr lang="lv-LV" sz="1600" b="1" u="sng" dirty="0"/>
              <a:t>Sasniedzamais iesaistes rādītājs pilotprojektā</a:t>
            </a:r>
            <a:endParaRPr lang="lv-LV" sz="1600" b="1" dirty="0"/>
          </a:p>
          <a:p>
            <a:pPr lvl="0"/>
            <a:r>
              <a:rPr lang="lv-LV" sz="1600" dirty="0"/>
              <a:t>Seniori, kuri piedalījušies prasmju attīstības pasākumos – vismaz 2500.</a:t>
            </a:r>
          </a:p>
          <a:p>
            <a:pPr marL="0" indent="0">
              <a:buNone/>
            </a:pPr>
            <a:r>
              <a:rPr lang="lv-LV" sz="1600" b="1" dirty="0"/>
              <a:t> </a:t>
            </a:r>
            <a:r>
              <a:rPr lang="lv-LV" sz="1600" b="1" u="sng" dirty="0"/>
              <a:t>Pilotprojekta finansējums</a:t>
            </a:r>
            <a:endParaRPr lang="lv-LV" sz="1600" b="1" dirty="0"/>
          </a:p>
          <a:p>
            <a:pPr lvl="0"/>
            <a:r>
              <a:rPr lang="lv-LV" sz="1600" dirty="0"/>
              <a:t>Pieejamais finansējums 25 senioru skolu atbalstam: 900 000 eiro. </a:t>
            </a:r>
          </a:p>
        </p:txBody>
      </p:sp>
    </p:spTree>
    <p:extLst>
      <p:ext uri="{BB962C8B-B14F-4D97-AF65-F5344CB8AC3E}">
        <p14:creationId xmlns:p14="http://schemas.microsoft.com/office/powerpoint/2010/main" val="1316619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a:extLst>
              <a:ext uri="{FF2B5EF4-FFF2-40B4-BE49-F238E27FC236}">
                <a16:creationId xmlns:a16="http://schemas.microsoft.com/office/drawing/2014/main" id="{6719BA85-A3B6-483C-9377-F85253AC3C59}"/>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55C5CA3-8C34-47FD-BD24-990A90FDBFA5}" type="slidenum">
              <a:rPr lang="en-US" altLang="lv-LV"/>
              <a:pPr/>
              <a:t>15</a:t>
            </a:fld>
            <a:endParaRPr lang="en-US" altLang="lv-LV"/>
          </a:p>
        </p:txBody>
      </p:sp>
      <p:cxnSp>
        <p:nvCxnSpPr>
          <p:cNvPr id="10" name="Taisns savienotājs 9">
            <a:extLst>
              <a:ext uri="{FF2B5EF4-FFF2-40B4-BE49-F238E27FC236}">
                <a16:creationId xmlns:a16="http://schemas.microsoft.com/office/drawing/2014/main" id="{B23B5B4A-E251-47AB-AF9E-BCC5EDF3013D}"/>
              </a:ext>
            </a:extLst>
          </p:cNvPr>
          <p:cNvCxnSpPr>
            <a:cxnSpLocks/>
          </p:cNvCxnSpPr>
          <p:nvPr/>
        </p:nvCxnSpPr>
        <p:spPr>
          <a:xfrm>
            <a:off x="1217613" y="6450013"/>
            <a:ext cx="9886950"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2">
            <a:extLst>
              <a:ext uri="{FF2B5EF4-FFF2-40B4-BE49-F238E27FC236}">
                <a16:creationId xmlns:a16="http://schemas.microsoft.com/office/drawing/2014/main" id="{DAE7305F-F919-4797-B77A-61A4F1A26934}"/>
              </a:ext>
            </a:extLst>
          </p:cNvPr>
          <p:cNvSpPr>
            <a:spLocks noChangeArrowheads="1"/>
          </p:cNvSpPr>
          <p:nvPr/>
        </p:nvSpPr>
        <p:spPr bwMode="auto">
          <a:xfrm>
            <a:off x="896144" y="454656"/>
            <a:ext cx="10529888" cy="858838"/>
          </a:xfrm>
          <a:prstGeom prst="rect">
            <a:avLst/>
          </a:prstGeom>
          <a:noFill/>
          <a:ln>
            <a:noFill/>
          </a:ln>
        </p:spPr>
        <p:txBody>
          <a:bodyPr lIns="93957" tIns="46979" rIns="93957" bIns="46979"/>
          <a:lstStyle/>
          <a:p>
            <a:pPr algn="ctr">
              <a:lnSpc>
                <a:spcPct val="150000"/>
              </a:lnSpc>
              <a:defRPr/>
            </a:pPr>
            <a:r>
              <a:rPr lang="lv-LV" sz="2400" b="1" dirty="0">
                <a:solidFill>
                  <a:schemeClr val="tx1">
                    <a:lumMod val="75000"/>
                    <a:lumOff val="25000"/>
                  </a:schemeClr>
                </a:solidFill>
                <a:latin typeface="Verdana" panose="020B0604030504040204" pitchFamily="34" charset="0"/>
                <a:cs typeface="Verdana" panose="020B0604030504040204" pitchFamily="34" charset="0"/>
              </a:rPr>
              <a:t>Senioru skolas (II) </a:t>
            </a:r>
            <a:endParaRPr lang="lv-LV" altLang="lv-LV" sz="2400" b="1" dirty="0">
              <a:solidFill>
                <a:schemeClr val="tx1">
                  <a:lumMod val="75000"/>
                  <a:lumOff val="25000"/>
                </a:schemeClr>
              </a:solidFill>
              <a:latin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0CC4CE74-367E-4B71-9F87-1F32640E5B99}"/>
              </a:ext>
            </a:extLst>
          </p:cNvPr>
          <p:cNvSpPr txBox="1"/>
          <p:nvPr/>
        </p:nvSpPr>
        <p:spPr>
          <a:xfrm>
            <a:off x="1151731" y="1313494"/>
            <a:ext cx="10528300" cy="1062666"/>
          </a:xfrm>
          <a:prstGeom prst="rect">
            <a:avLst/>
          </a:prstGeom>
          <a:noFill/>
          <a:ln>
            <a:noFill/>
          </a:ln>
        </p:spPr>
        <p:txBody>
          <a:bodyPr lIns="93957" tIns="46979" rIns="93957" bIns="46979">
            <a:normAutofit/>
          </a:bodyPr>
          <a:lstStyle>
            <a:defPPr>
              <a:defRPr lang="en-US"/>
            </a:defPPr>
            <a:lvl1pPr marL="342900" indent="-342900" algn="just">
              <a:lnSpc>
                <a:spcPct val="170000"/>
              </a:lnSpc>
              <a:spcBef>
                <a:spcPct val="20000"/>
              </a:spcBef>
              <a:buFont typeface="Wingdings" panose="05000000000000000000" pitchFamily="2" charset="2"/>
              <a:buChar char="ü"/>
              <a:defRPr sz="2400" b="1">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a:defRPr/>
            </a:pPr>
            <a:r>
              <a:rPr lang="lv-LV" b="0" dirty="0"/>
              <a:t>Senioru skolas ietver mācības šādās jomās:</a:t>
            </a:r>
          </a:p>
        </p:txBody>
      </p:sp>
      <p:graphicFrame>
        <p:nvGraphicFramePr>
          <p:cNvPr id="4" name="Tabula 4">
            <a:extLst>
              <a:ext uri="{FF2B5EF4-FFF2-40B4-BE49-F238E27FC236}">
                <a16:creationId xmlns:a16="http://schemas.microsoft.com/office/drawing/2014/main" id="{0D755AAC-9C1E-484E-87C2-491B544EA204}"/>
              </a:ext>
            </a:extLst>
          </p:cNvPr>
          <p:cNvGraphicFramePr>
            <a:graphicFrameLocks noGrp="1"/>
          </p:cNvGraphicFramePr>
          <p:nvPr>
            <p:extLst>
              <p:ext uri="{D42A27DB-BD31-4B8C-83A1-F6EECF244321}">
                <p14:modId xmlns:p14="http://schemas.microsoft.com/office/powerpoint/2010/main" val="1612269514"/>
              </p:ext>
            </p:extLst>
          </p:nvPr>
        </p:nvGraphicFramePr>
        <p:xfrm>
          <a:off x="1151731" y="2376160"/>
          <a:ext cx="9888538" cy="3344865"/>
        </p:xfrm>
        <a:graphic>
          <a:graphicData uri="http://schemas.openxmlformats.org/drawingml/2006/table">
            <a:tbl>
              <a:tblPr firstRow="1" bandRow="1">
                <a:tableStyleId>{5C22544A-7EE6-4342-B048-85BDC9FD1C3A}</a:tableStyleId>
              </a:tblPr>
              <a:tblGrid>
                <a:gridCol w="3450337">
                  <a:extLst>
                    <a:ext uri="{9D8B030D-6E8A-4147-A177-3AD203B41FA5}">
                      <a16:colId xmlns:a16="http://schemas.microsoft.com/office/drawing/2014/main" val="20000"/>
                    </a:ext>
                  </a:extLst>
                </a:gridCol>
                <a:gridCol w="6438201">
                  <a:extLst>
                    <a:ext uri="{9D8B030D-6E8A-4147-A177-3AD203B41FA5}">
                      <a16:colId xmlns:a16="http://schemas.microsoft.com/office/drawing/2014/main" val="20001"/>
                    </a:ext>
                  </a:extLst>
                </a:gridCol>
              </a:tblGrid>
              <a:tr h="459370">
                <a:tc>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kumimoji="0" lang="lv-LV" sz="20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a:t>
                      </a:r>
                      <a:r>
                        <a:rPr kumimoji="0" lang="lv-LV" sz="2000" b="1" i="0" u="none" strike="noStrike" kern="1200" cap="none" spc="0" normalizeH="0" baseline="0" noProof="0" dirty="0">
                          <a:ln>
                            <a:noFill/>
                          </a:ln>
                          <a:solidFill>
                            <a:schemeClr val="bg1"/>
                          </a:solidFill>
                          <a:effectLst/>
                          <a:uLnTx/>
                          <a:uFillTx/>
                          <a:latin typeface="Calibri Light" panose="020F0302020204030204" pitchFamily="34" charset="0"/>
                          <a:ea typeface="+mn-ea"/>
                          <a:cs typeface="Calibri Light" panose="020F0302020204030204" pitchFamily="34" charset="0"/>
                        </a:rPr>
                        <a:t>Joma</a:t>
                      </a:r>
                    </a:p>
                  </a:txBody>
                  <a:tcPr marL="91431" marR="91431" marT="45736" marB="45736">
                    <a:solidFill>
                      <a:schemeClr val="accent3">
                        <a:lumMod val="50000"/>
                      </a:schemeClr>
                    </a:solidFill>
                  </a:tcPr>
                </a:tc>
                <a:tc>
                  <a:txBody>
                    <a:bodyPr/>
                    <a:lstStyle/>
                    <a:p>
                      <a:pPr marL="0" marR="0" lvl="0" indent="0" algn="ctr" defTabSz="939575" rtl="0" eaLnBrk="1" fontAlgn="auto" latinLnBrk="0" hangingPunct="1">
                        <a:lnSpc>
                          <a:spcPct val="100000"/>
                        </a:lnSpc>
                        <a:spcBef>
                          <a:spcPts val="0"/>
                        </a:spcBef>
                        <a:spcAft>
                          <a:spcPts val="0"/>
                        </a:spcAft>
                        <a:buClrTx/>
                        <a:buSzTx/>
                        <a:buFontTx/>
                        <a:buNone/>
                        <a:tabLst/>
                        <a:defRPr/>
                      </a:pPr>
                      <a:r>
                        <a:rPr lang="lv-LV" sz="2000" dirty="0">
                          <a:latin typeface="Calibri Light" panose="020F0302020204030204" pitchFamily="34" charset="0"/>
                          <a:cs typeface="Calibri Light" panose="020F0302020204030204" pitchFamily="34" charset="0"/>
                        </a:rPr>
                        <a:t>📌 Saturs</a:t>
                      </a:r>
                    </a:p>
                  </a:txBody>
                  <a:tcPr marL="91431" marR="91431" marT="45736" marB="45736">
                    <a:solidFill>
                      <a:schemeClr val="accent3">
                        <a:lumMod val="50000"/>
                      </a:schemeClr>
                    </a:solidFill>
                  </a:tcPr>
                </a:tc>
                <a:extLst>
                  <a:ext uri="{0D108BD9-81ED-4DB2-BD59-A6C34878D82A}">
                    <a16:rowId xmlns:a16="http://schemas.microsoft.com/office/drawing/2014/main" val="10000"/>
                  </a:ext>
                </a:extLst>
              </a:tr>
              <a:tr h="45937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Digitālās prasmes</a:t>
                      </a:r>
                    </a:p>
                  </a:txBody>
                  <a:tcPr marL="91431" marR="91431" marT="45736" marB="45736">
                    <a:solidFill>
                      <a:schemeClr val="accent3">
                        <a:lumMod val="20000"/>
                        <a:lumOff val="80000"/>
                      </a:schemeClr>
                    </a:solidFill>
                  </a:tcPr>
                </a:tc>
                <a:tc>
                  <a:txBody>
                    <a:bodyPr/>
                    <a:lstStyle/>
                    <a:p>
                      <a:r>
                        <a:rPr lang="lv-LV" sz="1800" dirty="0">
                          <a:latin typeface="Calibri Light" panose="020F0302020204030204" pitchFamily="34" charset="0"/>
                          <a:cs typeface="Calibri Light" panose="020F0302020204030204" pitchFamily="34" charset="0"/>
                        </a:rPr>
                        <a:t>Ierīču lietošana, drošība, e-pakalpojumi, saziņas rīki</a:t>
                      </a:r>
                    </a:p>
                  </a:txBody>
                  <a:tcPr marL="91431" marR="91431" marT="45736" marB="45736">
                    <a:solidFill>
                      <a:schemeClr val="accent3">
                        <a:lumMod val="20000"/>
                        <a:lumOff val="80000"/>
                      </a:schemeClr>
                    </a:solidFill>
                  </a:tcPr>
                </a:tc>
                <a:extLst>
                  <a:ext uri="{0D108BD9-81ED-4DB2-BD59-A6C34878D82A}">
                    <a16:rowId xmlns:a16="http://schemas.microsoft.com/office/drawing/2014/main" val="10001"/>
                  </a:ext>
                </a:extLst>
              </a:tr>
              <a:tr h="45937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Veselība</a:t>
                      </a:r>
                    </a:p>
                  </a:txBody>
                  <a:tcPr marL="91431" marR="91431" marT="45736" marB="45736">
                    <a:solidFill>
                      <a:schemeClr val="accent3">
                        <a:lumMod val="40000"/>
                        <a:lumOff val="60000"/>
                      </a:schemeClr>
                    </a:solidFill>
                  </a:tcPr>
                </a:tc>
                <a:tc>
                  <a:txBody>
                    <a:bodyPr/>
                    <a:lstStyle/>
                    <a:p>
                      <a:r>
                        <a:rPr lang="lv-LV" sz="1800" dirty="0">
                          <a:latin typeface="Calibri Light" panose="020F0302020204030204" pitchFamily="34" charset="0"/>
                          <a:cs typeface="Calibri Light" panose="020F0302020204030204" pitchFamily="34" charset="0"/>
                        </a:rPr>
                        <a:t>Dzīvesveids, slimību vadība, psiholoģiskā labsajūta, drošība</a:t>
                      </a:r>
                    </a:p>
                  </a:txBody>
                  <a:tcPr marL="91431" marR="91431" marT="45736" marB="45736" anchor="ctr">
                    <a:solidFill>
                      <a:schemeClr val="accent3">
                        <a:lumMod val="40000"/>
                        <a:lumOff val="60000"/>
                      </a:schemeClr>
                    </a:solidFill>
                  </a:tcPr>
                </a:tc>
                <a:extLst>
                  <a:ext uri="{0D108BD9-81ED-4DB2-BD59-A6C34878D82A}">
                    <a16:rowId xmlns:a16="http://schemas.microsoft.com/office/drawing/2014/main" val="10002"/>
                  </a:ext>
                </a:extLst>
              </a:tr>
              <a:tr h="459370">
                <a:tc>
                  <a:txBody>
                    <a:bodyPr/>
                    <a:lstStyle/>
                    <a:p>
                      <a:pPr marL="0" marR="0" lvl="0" indent="0" algn="l" defTabSz="939575"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Finanses</a:t>
                      </a:r>
                    </a:p>
                  </a:txBody>
                  <a:tcPr marL="91431" marR="91431" marT="45736" marB="45736">
                    <a:solidFill>
                      <a:schemeClr val="accent3">
                        <a:lumMod val="20000"/>
                        <a:lumOff val="80000"/>
                      </a:schemeClr>
                    </a:solidFill>
                  </a:tcPr>
                </a:tc>
                <a:tc>
                  <a:txBody>
                    <a:bodyPr/>
                    <a:lstStyle/>
                    <a:p>
                      <a:r>
                        <a:rPr lang="lv-LV" sz="1800" dirty="0">
                          <a:latin typeface="Calibri Light" panose="020F0302020204030204" pitchFamily="34" charset="0"/>
                          <a:cs typeface="Calibri Light" panose="020F0302020204030204" pitchFamily="34" charset="0"/>
                        </a:rPr>
                        <a:t>Budžets, </a:t>
                      </a:r>
                      <a:r>
                        <a:rPr lang="lv-LV" sz="1800" dirty="0" err="1">
                          <a:latin typeface="Calibri Light" panose="020F0302020204030204" pitchFamily="34" charset="0"/>
                          <a:cs typeface="Calibri Light" panose="020F0302020204030204" pitchFamily="34" charset="0"/>
                        </a:rPr>
                        <a:t>krāpniecības</a:t>
                      </a:r>
                      <a:r>
                        <a:rPr lang="lv-LV" sz="1800" dirty="0">
                          <a:latin typeface="Calibri Light" panose="020F0302020204030204" pitchFamily="34" charset="0"/>
                          <a:cs typeface="Calibri Light" panose="020F0302020204030204" pitchFamily="34" charset="0"/>
                        </a:rPr>
                        <a:t> novēršana, pensijas</a:t>
                      </a:r>
                    </a:p>
                  </a:txBody>
                  <a:tcPr marL="91431" marR="91431" marT="45736" marB="45736" anchor="ctr">
                    <a:solidFill>
                      <a:schemeClr val="accent3">
                        <a:lumMod val="20000"/>
                        <a:lumOff val="80000"/>
                      </a:schemeClr>
                    </a:solidFill>
                  </a:tcPr>
                </a:tc>
                <a:extLst>
                  <a:ext uri="{0D108BD9-81ED-4DB2-BD59-A6C34878D82A}">
                    <a16:rowId xmlns:a16="http://schemas.microsoft.com/office/drawing/2014/main" val="10003"/>
                  </a:ext>
                </a:extLst>
              </a:tr>
              <a:tr h="409715">
                <a:tc>
                  <a:txBody>
                    <a:bodyPr/>
                    <a:lstStyle/>
                    <a:p>
                      <a:r>
                        <a:rPr lang="lv-LV" sz="1800" dirty="0">
                          <a:latin typeface="Calibri Light" panose="020F0302020204030204" pitchFamily="34" charset="0"/>
                          <a:cs typeface="Calibri Light" panose="020F0302020204030204" pitchFamily="34" charset="0"/>
                        </a:rPr>
                        <a:t>🗣️ Līdzdalība</a:t>
                      </a:r>
                    </a:p>
                  </a:txBody>
                  <a:tcPr marL="91431" marR="91431" marT="45736" marB="45736" anchor="ctr">
                    <a:solidFill>
                      <a:schemeClr val="accent3">
                        <a:lumMod val="40000"/>
                        <a:lumOff val="60000"/>
                      </a:schemeClr>
                    </a:solidFill>
                  </a:tcPr>
                </a:tc>
                <a:tc>
                  <a:txBody>
                    <a:bodyPr/>
                    <a:lstStyle/>
                    <a:p>
                      <a:r>
                        <a:rPr lang="lv-LV" sz="1800" dirty="0">
                          <a:latin typeface="Calibri Light" panose="020F0302020204030204" pitchFamily="34" charset="0"/>
                          <a:cs typeface="Calibri Light" panose="020F0302020204030204" pitchFamily="34" charset="0"/>
                        </a:rPr>
                        <a:t>Sabiedriskā iesaiste, saziņas prasmes</a:t>
                      </a:r>
                    </a:p>
                  </a:txBody>
                  <a:tcPr marL="91431" marR="91431" marT="45736" marB="45736" anchor="ctr">
                    <a:solidFill>
                      <a:schemeClr val="accent3">
                        <a:lumMod val="40000"/>
                        <a:lumOff val="60000"/>
                      </a:schemeClr>
                    </a:solidFill>
                  </a:tcPr>
                </a:tc>
                <a:extLst>
                  <a:ext uri="{0D108BD9-81ED-4DB2-BD59-A6C34878D82A}">
                    <a16:rowId xmlns:a16="http://schemas.microsoft.com/office/drawing/2014/main" val="10004"/>
                  </a:ext>
                </a:extLst>
              </a:tr>
              <a:tr h="365890">
                <a:tc>
                  <a:txBody>
                    <a:bodyPr/>
                    <a:lstStyle/>
                    <a:p>
                      <a:r>
                        <a:rPr lang="lv-LV" sz="1800">
                          <a:latin typeface="Calibri Light" panose="020F0302020204030204" pitchFamily="34" charset="0"/>
                          <a:cs typeface="Calibri Light" panose="020F0302020204030204" pitchFamily="34" charset="0"/>
                        </a:rPr>
                        <a:t>🎨 Radošums un kultūra</a:t>
                      </a:r>
                    </a:p>
                  </a:txBody>
                  <a:tcPr marL="91431" marR="91431" marT="45736" marB="45736" anchor="ctr">
                    <a:solidFill>
                      <a:schemeClr val="accent3">
                        <a:lumMod val="20000"/>
                        <a:lumOff val="80000"/>
                      </a:schemeClr>
                    </a:solidFill>
                  </a:tcPr>
                </a:tc>
                <a:tc>
                  <a:txBody>
                    <a:bodyPr/>
                    <a:lstStyle/>
                    <a:p>
                      <a:r>
                        <a:rPr lang="lv-LV" sz="1800" dirty="0">
                          <a:latin typeface="Calibri Light" panose="020F0302020204030204" pitchFamily="34" charset="0"/>
                          <a:cs typeface="Calibri Light" panose="020F0302020204030204" pitchFamily="34" charset="0"/>
                        </a:rPr>
                        <a:t>Māksla, valodas, autobiogrāfijas</a:t>
                      </a:r>
                    </a:p>
                  </a:txBody>
                  <a:tcPr marL="91431" marR="91431" marT="45736" marB="45736" anchor="ctr">
                    <a:solidFill>
                      <a:schemeClr val="accent3">
                        <a:lumMod val="20000"/>
                        <a:lumOff val="80000"/>
                      </a:schemeClr>
                    </a:solidFill>
                  </a:tcPr>
                </a:tc>
                <a:extLst>
                  <a:ext uri="{0D108BD9-81ED-4DB2-BD59-A6C34878D82A}">
                    <a16:rowId xmlns:a16="http://schemas.microsoft.com/office/drawing/2014/main" val="10005"/>
                  </a:ext>
                </a:extLst>
              </a:tr>
              <a:tr h="365890">
                <a:tc>
                  <a:txBody>
                    <a:bodyPr/>
                    <a:lstStyle/>
                    <a:p>
                      <a:r>
                        <a:rPr lang="lv-LV" sz="1800">
                          <a:latin typeface="Calibri Light" panose="020F0302020204030204" pitchFamily="34" charset="0"/>
                          <a:cs typeface="Calibri Light" panose="020F0302020204030204" pitchFamily="34" charset="0"/>
                        </a:rPr>
                        <a:t>📖 Mūžizglītība</a:t>
                      </a:r>
                    </a:p>
                  </a:txBody>
                  <a:tcPr marL="91431" marR="91431" marT="45736" marB="45736" anchor="ctr">
                    <a:solidFill>
                      <a:schemeClr val="accent3">
                        <a:lumMod val="40000"/>
                        <a:lumOff val="60000"/>
                      </a:schemeClr>
                    </a:solidFill>
                  </a:tcPr>
                </a:tc>
                <a:tc>
                  <a:txBody>
                    <a:bodyPr/>
                    <a:lstStyle/>
                    <a:p>
                      <a:r>
                        <a:rPr lang="lv-LV" sz="1800" dirty="0">
                          <a:latin typeface="Calibri Light" panose="020F0302020204030204" pitchFamily="34" charset="0"/>
                          <a:cs typeface="Calibri Light" panose="020F0302020204030204" pitchFamily="34" charset="0"/>
                        </a:rPr>
                        <a:t>Humanitārās zinātnes, jaunas prasmes, diskusijas</a:t>
                      </a:r>
                    </a:p>
                  </a:txBody>
                  <a:tcPr marL="91431" marR="91431" marT="45736" marB="45736" anchor="ctr">
                    <a:solidFill>
                      <a:schemeClr val="accent3">
                        <a:lumMod val="40000"/>
                        <a:lumOff val="60000"/>
                      </a:schemeClr>
                    </a:solidFill>
                  </a:tcPr>
                </a:tc>
                <a:extLst>
                  <a:ext uri="{0D108BD9-81ED-4DB2-BD59-A6C34878D82A}">
                    <a16:rowId xmlns:a16="http://schemas.microsoft.com/office/drawing/2014/main" val="10006"/>
                  </a:ext>
                </a:extLst>
              </a:tr>
              <a:tr h="365890">
                <a:tc>
                  <a:txBody>
                    <a:bodyPr/>
                    <a:lstStyle/>
                    <a:p>
                      <a:r>
                        <a:rPr lang="lv-LV" sz="1800" dirty="0">
                          <a:latin typeface="Calibri Light" panose="020F0302020204030204" pitchFamily="34" charset="0"/>
                          <a:cs typeface="Calibri Light" panose="020F0302020204030204" pitchFamily="34" charset="0"/>
                        </a:rPr>
                        <a:t>👔 Darba tirgus</a:t>
                      </a:r>
                    </a:p>
                  </a:txBody>
                  <a:tcPr marL="91431" marR="91431" marT="45736" marB="45736" anchor="ctr">
                    <a:solidFill>
                      <a:schemeClr val="accent3">
                        <a:lumMod val="20000"/>
                        <a:lumOff val="80000"/>
                      </a:schemeClr>
                    </a:solidFill>
                  </a:tcPr>
                </a:tc>
                <a:tc>
                  <a:txBody>
                    <a:bodyPr/>
                    <a:lstStyle/>
                    <a:p>
                      <a:r>
                        <a:rPr lang="lv-LV" sz="1800" dirty="0">
                          <a:latin typeface="Calibri Light" panose="020F0302020204030204" pitchFamily="34" charset="0"/>
                          <a:cs typeface="Calibri Light" panose="020F0302020204030204" pitchFamily="34" charset="0"/>
                        </a:rPr>
                        <a:t>Darba meklēšana, CV sagatavošana, uzņēmējdarbības pamati</a:t>
                      </a:r>
                    </a:p>
                  </a:txBody>
                  <a:tcPr marL="91431" marR="91431" marT="45736" marB="45736" anchor="ctr">
                    <a:solidFill>
                      <a:schemeClr val="accent3">
                        <a:lumMod val="20000"/>
                        <a:lumOff val="80000"/>
                      </a:schemeClr>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a:extLst>
              <a:ext uri="{FF2B5EF4-FFF2-40B4-BE49-F238E27FC236}">
                <a16:creationId xmlns:a16="http://schemas.microsoft.com/office/drawing/2014/main" id="{ED7CB979-1694-47DA-B11B-E662DB0FA3E4}"/>
              </a:ext>
            </a:extLst>
          </p:cNvPr>
          <p:cNvSpPr>
            <a:spLocks noGrp="1"/>
          </p:cNvSpPr>
          <p:nvPr>
            <p:ph type="sldNum" sz="quarter" idx="1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F327353C-BFD3-4DC1-8AF9-8D77862B106A}" type="slidenum">
              <a:rPr lang="en-US" altLang="lv-LV"/>
              <a:pPr/>
              <a:t>16</a:t>
            </a:fld>
            <a:endParaRPr lang="en-US" altLang="lv-LV"/>
          </a:p>
        </p:txBody>
      </p:sp>
      <p:cxnSp>
        <p:nvCxnSpPr>
          <p:cNvPr id="10" name="Taisns savienotājs 9">
            <a:extLst>
              <a:ext uri="{FF2B5EF4-FFF2-40B4-BE49-F238E27FC236}">
                <a16:creationId xmlns:a16="http://schemas.microsoft.com/office/drawing/2014/main" id="{CB476459-6C0E-43E6-96B3-F7C5C0A5F644}"/>
              </a:ext>
            </a:extLst>
          </p:cNvPr>
          <p:cNvCxnSpPr>
            <a:cxnSpLocks/>
          </p:cNvCxnSpPr>
          <p:nvPr/>
        </p:nvCxnSpPr>
        <p:spPr>
          <a:xfrm>
            <a:off x="1049338" y="6324600"/>
            <a:ext cx="10161587" cy="0"/>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
        <p:nvSpPr>
          <p:cNvPr id="32772" name="Rectangle 2">
            <a:extLst>
              <a:ext uri="{FF2B5EF4-FFF2-40B4-BE49-F238E27FC236}">
                <a16:creationId xmlns:a16="http://schemas.microsoft.com/office/drawing/2014/main" id="{361189ED-E6BF-443B-980E-8ECCD5C698EC}"/>
              </a:ext>
            </a:extLst>
          </p:cNvPr>
          <p:cNvSpPr>
            <a:spLocks noChangeArrowheads="1"/>
          </p:cNvSpPr>
          <p:nvPr/>
        </p:nvSpPr>
        <p:spPr bwMode="auto">
          <a:xfrm>
            <a:off x="981075" y="447227"/>
            <a:ext cx="10528300" cy="72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957" tIns="46979" rIns="93957" bIns="46979"/>
          <a:lstStyle/>
          <a:p>
            <a:pPr algn="ctr">
              <a:lnSpc>
                <a:spcPct val="150000"/>
              </a:lnSpc>
            </a:pPr>
            <a:r>
              <a:rPr lang="lv-LV" altLang="lv-LV" sz="2400" b="1" dirty="0">
                <a:solidFill>
                  <a:srgbClr val="404040"/>
                </a:solidFill>
                <a:latin typeface="Verdana" panose="020B0604030504040204" pitchFamily="34" charset="0"/>
              </a:rPr>
              <a:t>Senioru skolas (III)</a:t>
            </a:r>
          </a:p>
        </p:txBody>
      </p:sp>
      <p:sp>
        <p:nvSpPr>
          <p:cNvPr id="9" name="Content Placeholder 2">
            <a:extLst>
              <a:ext uri="{FF2B5EF4-FFF2-40B4-BE49-F238E27FC236}">
                <a16:creationId xmlns:a16="http://schemas.microsoft.com/office/drawing/2014/main" id="{98E560F4-BB43-4115-ADCB-644B29251CFC}"/>
              </a:ext>
            </a:extLst>
          </p:cNvPr>
          <p:cNvSpPr txBox="1">
            <a:spLocks/>
          </p:cNvSpPr>
          <p:nvPr/>
        </p:nvSpPr>
        <p:spPr>
          <a:xfrm>
            <a:off x="1133475" y="1313930"/>
            <a:ext cx="10161588" cy="5010670"/>
          </a:xfrm>
          <a:prstGeom prst="rect">
            <a:avLst/>
          </a:prstGeom>
          <a:noFill/>
          <a:ln>
            <a:noFill/>
          </a:ln>
        </p:spPr>
        <p:txBody>
          <a:bodyPr lIns="93957" tIns="46979" rIns="93957" bIns="46979">
            <a:normAutofit fontScale="70000" lnSpcReduction="20000"/>
          </a:bodyPr>
          <a:lstStyle>
            <a:lvl1pPr marL="342900" indent="-342900">
              <a:lnSpc>
                <a:spcPct val="150000"/>
              </a:lnSpc>
              <a:spcBef>
                <a:spcPct val="20000"/>
              </a:spcBef>
              <a:buFont typeface="Wingdings" panose="05000000000000000000" pitchFamily="2" charset="2"/>
              <a:buChar char="ü"/>
              <a:defRPr sz="2400">
                <a:solidFill>
                  <a:srgbClr val="424242"/>
                </a:solidFill>
                <a:latin typeface="Calibri Light" panose="020F0302020204030204" pitchFamily="34" charset="0"/>
                <a:ea typeface="Verdana" panose="020B0604030504040204" pitchFamily="34" charset="0"/>
                <a:cs typeface="Calibri Light" panose="020F0302020204030204" pitchFamily="34" charset="0"/>
              </a:defRPr>
            </a:lvl1pPr>
            <a:lvl2pPr marL="762000" indent="-292100">
              <a:spcBef>
                <a:spcPct val="20000"/>
              </a:spcBef>
              <a:buFont typeface="Arial" panose="020B0604020202020204" pitchFamily="34" charset="0"/>
              <a:buChar char="–"/>
              <a:defRPr sz="2000">
                <a:cs typeface="Times New Roman" panose="02020603050405020304" pitchFamily="18" charset="0"/>
              </a:defRPr>
            </a:lvl2pPr>
            <a:lvl3pPr marL="1173163" indent="-233363">
              <a:spcBef>
                <a:spcPct val="20000"/>
              </a:spcBef>
              <a:buFont typeface="Arial" panose="020B0604020202020204" pitchFamily="34" charset="0"/>
              <a:buChar char="•"/>
              <a:defRPr sz="2000">
                <a:cs typeface="Times New Roman" panose="02020603050405020304" pitchFamily="18" charset="0"/>
              </a:defRPr>
            </a:lvl3pPr>
            <a:lvl4pPr marL="1643063" indent="-233363">
              <a:spcBef>
                <a:spcPct val="20000"/>
              </a:spcBef>
              <a:buFont typeface="Arial" panose="020B0604020202020204" pitchFamily="34" charset="0"/>
              <a:buChar char="–"/>
              <a:defRPr sz="2000">
                <a:cs typeface="Times New Roman" panose="02020603050405020304" pitchFamily="18" charset="0"/>
              </a:defRPr>
            </a:lvl4pPr>
            <a:lvl5pPr marL="2112963" indent="-233363">
              <a:spcBef>
                <a:spcPct val="20000"/>
              </a:spcBef>
              <a:buFont typeface="Arial" panose="020B0604020202020204" pitchFamily="34" charset="0"/>
              <a:buChar char="»"/>
              <a:defRPr sz="2000">
                <a:cs typeface="Times New Roman" panose="02020603050405020304" pitchFamily="18" charset="0"/>
              </a:defRPr>
            </a:lvl5pPr>
            <a:lvl6pPr marL="2583835" indent="-234893" defTabSz="939575">
              <a:spcBef>
                <a:spcPct val="20000"/>
              </a:spcBef>
              <a:buFont typeface="Arial" pitchFamily="34" charset="0"/>
              <a:buChar char="•"/>
              <a:defRPr sz="1900">
                <a:latin typeface="+mn-lt"/>
                <a:ea typeface="+mn-ea"/>
              </a:defRPr>
            </a:lvl6pPr>
            <a:lvl7pPr marL="3053622" indent="-234893" defTabSz="939575">
              <a:spcBef>
                <a:spcPct val="20000"/>
              </a:spcBef>
              <a:buFont typeface="Arial" pitchFamily="34" charset="0"/>
              <a:buChar char="•"/>
              <a:defRPr sz="1900">
                <a:latin typeface="+mn-lt"/>
                <a:ea typeface="+mn-ea"/>
              </a:defRPr>
            </a:lvl7pPr>
            <a:lvl8pPr marL="3523412" indent="-234893" defTabSz="939575">
              <a:spcBef>
                <a:spcPct val="20000"/>
              </a:spcBef>
              <a:buFont typeface="Arial" pitchFamily="34" charset="0"/>
              <a:buChar char="•"/>
              <a:defRPr sz="1900">
                <a:latin typeface="+mn-lt"/>
                <a:ea typeface="+mn-ea"/>
              </a:defRPr>
            </a:lvl8pPr>
            <a:lvl9pPr marL="3993197" indent="-234893" defTabSz="939575">
              <a:spcBef>
                <a:spcPct val="20000"/>
              </a:spcBef>
              <a:buFont typeface="Arial" pitchFamily="34" charset="0"/>
              <a:buChar char="•"/>
              <a:defRPr sz="1900">
                <a:latin typeface="+mn-lt"/>
                <a:ea typeface="+mn-ea"/>
              </a:defRPr>
            </a:lvl9pPr>
          </a:lstStyle>
          <a:p>
            <a:pPr marL="0" indent="0" algn="just">
              <a:lnSpc>
                <a:spcPct val="170000"/>
              </a:lnSpc>
              <a:buNone/>
              <a:defRPr/>
            </a:pPr>
            <a:r>
              <a:rPr lang="lv-LV" sz="2900" b="1" dirty="0"/>
              <a:t>Dalības nosacījumi:</a:t>
            </a:r>
          </a:p>
          <a:p>
            <a:pPr lvl="0"/>
            <a:r>
              <a:rPr lang="lv-LV" dirty="0"/>
              <a:t>biedrības un nodibinājumi, kuru statūtos ir noteikts darbs ar senioriem;</a:t>
            </a:r>
          </a:p>
          <a:p>
            <a:pPr lvl="0"/>
            <a:r>
              <a:rPr lang="lv-LV" dirty="0"/>
              <a:t>iepriekšējā pieredze darbā ar senioriem, mācību pasākumu organizēšanu šai mērķa grupai vai darbības stratēģija šajā jomā vismaz diviem nākamajiem gadiem;</a:t>
            </a:r>
          </a:p>
          <a:p>
            <a:pPr lvl="0"/>
            <a:r>
              <a:rPr lang="lv-LV" dirty="0"/>
              <a:t>senioru skolas nodrošina neformālās izglītības mācības vismaz 100  mērķa grupas personām vismaz trijās minētajās tēmās;</a:t>
            </a:r>
          </a:p>
          <a:p>
            <a:pPr lvl="0"/>
            <a:r>
              <a:rPr lang="lv-LV" dirty="0"/>
              <a:t>finanšu atbalsts viena senioru skolas projekta īstenošanai nepārsniedz 30 000 eiro (vai 60 000 eiro pie zināmiem nosacījumiem);</a:t>
            </a:r>
          </a:p>
          <a:p>
            <a:pPr lvl="0"/>
            <a:r>
              <a:rPr lang="lv-LV" dirty="0"/>
              <a:t>attiecināmās izmaksas - senioru skolas projekta vadības un īstenošanas personāla, tai skaitā pasniedzēju un pedagogu, atlīdzības izmaksas;</a:t>
            </a:r>
          </a:p>
          <a:p>
            <a:pPr lvl="0"/>
            <a:r>
              <a:rPr lang="lv-LV" dirty="0"/>
              <a:t>projektu pieteikumam jāpievieno informācija par telpu pieejamību uz senioru skolas projekta īstenošanas laiku;</a:t>
            </a:r>
          </a:p>
          <a:p>
            <a:pPr lvl="0"/>
            <a:r>
              <a:rPr lang="lv-LV" dirty="0"/>
              <a:t>katrā plānošanas reģionā plānots apstiprināt līdz pieciem projektiem.</a:t>
            </a:r>
          </a:p>
        </p:txBody>
      </p:sp>
    </p:spTree>
    <p:extLst>
      <p:ext uri="{BB962C8B-B14F-4D97-AF65-F5344CB8AC3E}">
        <p14:creationId xmlns:p14="http://schemas.microsoft.com/office/powerpoint/2010/main" val="2090991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Placeholder 1">
            <a:extLst>
              <a:ext uri="{FF2B5EF4-FFF2-40B4-BE49-F238E27FC236}">
                <a16:creationId xmlns:a16="http://schemas.microsoft.com/office/drawing/2014/main" id="{C0EF0301-E1F1-49F6-8AA0-C672E54D4596}"/>
              </a:ext>
            </a:extLst>
          </p:cNvPr>
          <p:cNvSpPr>
            <a:spLocks noGrp="1"/>
          </p:cNvSpPr>
          <p:nvPr>
            <p:ph type="body" sz="quarter" idx="10"/>
          </p:nvPr>
        </p:nvSpPr>
        <p:spPr>
          <a:xfrm>
            <a:off x="1951037" y="3580253"/>
            <a:ext cx="8289925" cy="868362"/>
          </a:xfrm>
        </p:spPr>
        <p:txBody>
          <a:bodyPr/>
          <a:lstStyle/>
          <a:p>
            <a:pPr defTabSz="912813"/>
            <a:r>
              <a:rPr lang="lv-LV" altLang="lv-LV" sz="4400" b="1" dirty="0">
                <a:solidFill>
                  <a:srgbClr val="6BA439"/>
                </a:solidFill>
                <a:ea typeface="MS PGothic" panose="020B0600070205080204" pitchFamily="34" charset="-128"/>
              </a:rPr>
              <a:t>Paldies!</a:t>
            </a:r>
          </a:p>
        </p:txBody>
      </p:sp>
      <p:sp>
        <p:nvSpPr>
          <p:cNvPr id="4" name="Rectangle 2">
            <a:extLst>
              <a:ext uri="{FF2B5EF4-FFF2-40B4-BE49-F238E27FC236}">
                <a16:creationId xmlns:a16="http://schemas.microsoft.com/office/drawing/2014/main" id="{F5F021AD-BCF4-4761-8AE4-A55EAEB28184}"/>
              </a:ext>
            </a:extLst>
          </p:cNvPr>
          <p:cNvSpPr>
            <a:spLocks noChangeArrowheads="1"/>
          </p:cNvSpPr>
          <p:nvPr/>
        </p:nvSpPr>
        <p:spPr bwMode="auto">
          <a:xfrm>
            <a:off x="3371850" y="4824413"/>
            <a:ext cx="5448300" cy="858837"/>
          </a:xfrm>
          <a:prstGeom prst="rect">
            <a:avLst/>
          </a:prstGeom>
          <a:noFill/>
          <a:ln>
            <a:noFill/>
          </a:ln>
        </p:spPr>
        <p:txBody>
          <a:bodyPr lIns="93957" tIns="46979" rIns="93957" bIns="46979"/>
          <a:lstStyle/>
          <a:p>
            <a:pPr algn="ctr">
              <a:lnSpc>
                <a:spcPct val="150000"/>
              </a:lnSpc>
              <a:defRPr/>
            </a:pPr>
            <a:r>
              <a:rPr lang="lv-LV" sz="2400" b="1" dirty="0">
                <a:solidFill>
                  <a:schemeClr val="tx1">
                    <a:lumMod val="75000"/>
                    <a:lumOff val="25000"/>
                  </a:schemeClr>
                </a:solidFill>
                <a:latin typeface="Verdana" panose="020B0604030504040204" pitchFamily="34" charset="0"/>
                <a:cs typeface="Verdana" panose="020B0604030504040204" pitchFamily="34" charset="0"/>
                <a:hlinkClick r:id="rId2"/>
              </a:rPr>
              <a:t>www.lm.gov.lv</a:t>
            </a:r>
            <a:endParaRPr lang="lv-LV" sz="2400" b="1" dirty="0">
              <a:solidFill>
                <a:schemeClr val="tx1">
                  <a:lumMod val="75000"/>
                  <a:lumOff val="25000"/>
                </a:schemeClr>
              </a:solidFill>
              <a:latin typeface="Verdana" panose="020B0604030504040204" pitchFamily="34" charset="0"/>
              <a:cs typeface="Verdana" panose="020B0604030504040204" pitchFamily="34" charset="0"/>
            </a:endParaRPr>
          </a:p>
          <a:p>
            <a:pPr algn="ctr">
              <a:lnSpc>
                <a:spcPct val="150000"/>
              </a:lnSpc>
              <a:defRPr/>
            </a:pPr>
            <a:endParaRPr lang="lv-LV" altLang="lv-LV" sz="2400" b="1" dirty="0">
              <a:solidFill>
                <a:schemeClr val="tx1">
                  <a:lumMod val="75000"/>
                  <a:lumOff val="25000"/>
                </a:schemeClr>
              </a:solidFill>
              <a:latin typeface="Verdana" panose="020B0604030504040204" pitchFamily="34" charset="0"/>
              <a:cs typeface="Verdana" panose="020B0604030504040204" pitchFamily="34" charset="0"/>
            </a:endParaRPr>
          </a:p>
        </p:txBody>
      </p:sp>
    </p:spTree>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90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310CB980028E489AA38B5A3B725AD0" ma:contentTypeVersion="15" ma:contentTypeDescription="Create a new document." ma:contentTypeScope="" ma:versionID="67ca526e3abf445ea39aed5743cef3c8">
  <xsd:schema xmlns:xsd="http://www.w3.org/2001/XMLSchema" xmlns:xs="http://www.w3.org/2001/XMLSchema" xmlns:p="http://schemas.microsoft.com/office/2006/metadata/properties" xmlns:ns3="30b671a1-e750-4efc-a322-d42da3124237" xmlns:ns4="14bf4ffe-e1de-4f56-a2d6-d8c72f6fd35a" targetNamespace="http://schemas.microsoft.com/office/2006/metadata/properties" ma:root="true" ma:fieldsID="7f422a7ec43486ddefff36afe4831dcc" ns3:_="" ns4:_="">
    <xsd:import namespace="30b671a1-e750-4efc-a322-d42da3124237"/>
    <xsd:import namespace="14bf4ffe-e1de-4f56-a2d6-d8c72f6fd35a"/>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b671a1-e750-4efc-a322-d42da31242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bf4ffe-e1de-4f56-a2d6-d8c72f6fd35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EEDCE8-0010-40D7-8C51-297B863A35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b671a1-e750-4efc-a322-d42da3124237"/>
    <ds:schemaRef ds:uri="14bf4ffe-e1de-4f56-a2d6-d8c72f6fd3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9BE79F-611E-43B2-811F-9B01CB56C6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89_Prezentacija_templateLV</Template>
  <TotalTime>10120</TotalTime>
  <Words>1014</Words>
  <Application>Microsoft Office PowerPoint</Application>
  <PresentationFormat>Widescreen</PresentationFormat>
  <Paragraphs>137</Paragraphs>
  <Slides>17</Slides>
  <Notes>16</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7" baseType="lpstr">
      <vt:lpstr>MS PGothic</vt:lpstr>
      <vt:lpstr>Arial</vt:lpstr>
      <vt:lpstr>Calibri</vt:lpstr>
      <vt:lpstr>Calibri Light</vt:lpstr>
      <vt:lpstr>Times New Roman</vt:lpstr>
      <vt:lpstr>Verdana</vt:lpstr>
      <vt:lpstr>Wingdings</vt:lpstr>
      <vt:lpstr>89_Prezentacija_templateLV</vt:lpstr>
      <vt:lpstr>90_Prezentacija_templateLV</vt:lpstr>
      <vt:lpstr>Chart</vt:lpstr>
      <vt:lpstr>Demogrāfiskās pārmaiņas  un to ietekme uz darba tirgu</vt:lpstr>
      <vt:lpstr>Iekļaujošs atbalsts –  sudraba ekonomikas priekšnosacījums</vt:lpstr>
      <vt:lpstr>Personas vecākas par 65 gadiem un kopējais iedzīvotāju skaits</vt:lpstr>
      <vt:lpstr>PowerPoint Presentation</vt:lpstr>
      <vt:lpstr>PowerPoint Presentation</vt:lpstr>
      <vt:lpstr>Nodarbinātības līmenis 2024. gadā</vt:lpstr>
      <vt:lpstr>Vecuma pensiju saņēmēju skaits un nodarbinātība</vt:lpstr>
      <vt:lpstr>Obligāti sociāli apdrošinātās personas – vidējā apdrošināšanas iemaksu alga (EUR)  </vt:lpstr>
      <vt:lpstr>Personu vecumā no 65 -74 gadiem dalības līmenis izglītībā un apmācībā (pēdējo 12 mēnešu laikā)</vt:lpstr>
      <vt:lpstr>PowerPoint Presentation</vt:lpstr>
      <vt:lpstr>Brīvprātīgais darbs kā sudraba ekonomikas daļa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Imants Lipskis</cp:lastModifiedBy>
  <cp:revision>598</cp:revision>
  <cp:lastPrinted>2017-01-19T09:57:19Z</cp:lastPrinted>
  <dcterms:created xsi:type="dcterms:W3CDTF">2014-11-20T14:46:47Z</dcterms:created>
  <dcterms:modified xsi:type="dcterms:W3CDTF">2025-09-29T15:45:59Z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0x010100F6310CB980028E489AA38B5A3B725AD0</vt:lpwstr>
  </property>
  <property fmtid="{D5CDD505-2E9C-101B-9397-08002B2CF9AE}" pid="3" name="_activity">
    <vt:lpwstr/>
  </property>
</Properties>
</file>