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39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1" r:id="rId3"/>
    <p:sldId id="399" r:id="rId4"/>
    <p:sldId id="364" r:id="rId5"/>
    <p:sldId id="372" r:id="rId6"/>
    <p:sldId id="398" r:id="rId7"/>
    <p:sldId id="396" r:id="rId8"/>
    <p:sldId id="391" r:id="rId9"/>
    <p:sldId id="394" r:id="rId10"/>
    <p:sldId id="393" r:id="rId11"/>
    <p:sldId id="392" r:id="rId12"/>
    <p:sldId id="395" r:id="rId13"/>
    <p:sldId id="278" r:id="rId14"/>
  </p:sldIdLst>
  <p:sldSz cx="9144000" cy="6858000" type="screen4x3"/>
  <p:notesSz cx="6794500" cy="99822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7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91CE0D-1D2A-47E4-9F06-3AC8CDF55249}" v="46" dt="2023-02-10T12:44:48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43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/>
              <a:t>Nemateriālā  kultūras mantojuma vērtības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>
        <c:manualLayout>
          <c:layoutTarget val="inner"/>
          <c:xMode val="edge"/>
          <c:yMode val="edge"/>
          <c:x val="0.31745092756424048"/>
          <c:y val="5.6106272212309266E-2"/>
          <c:w val="0.43459354930006194"/>
          <c:h val="0.69305341342641447"/>
        </c:manualLayout>
      </c:layout>
      <c:pieChart>
        <c:varyColors val="1"/>
        <c:ser>
          <c:idx val="0"/>
          <c:order val="0"/>
          <c:tx>
            <c:strRef>
              <c:f>Lapa1!$B$1</c:f>
              <c:strCache>
                <c:ptCount val="1"/>
                <c:pt idx="0">
                  <c:v>Vērtības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05-415B-A864-57D116770A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05-415B-A864-57D116770A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05-415B-A864-57D116770A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105-415B-A864-57D116770A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105-415B-A864-57D116770A2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105-415B-A864-57D116770A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Lapa1!$A$2:$A$7</c:f>
              <c:strCache>
                <c:ptCount val="6"/>
                <c:pt idx="0">
                  <c:v>lietišķā māksla (7)</c:v>
                </c:pt>
                <c:pt idx="1">
                  <c:v>kultūrtelpas (6)</c:v>
                </c:pt>
                <c:pt idx="2">
                  <c:v>mūzikas instrumenti (5)</c:v>
                </c:pt>
                <c:pt idx="3">
                  <c:v>tautas reliģiskās prakses (5)</c:v>
                </c:pt>
                <c:pt idx="4">
                  <c:v>amatniecība (3)</c:v>
                </c:pt>
                <c:pt idx="5">
                  <c:v>citi (8)</c:v>
                </c:pt>
              </c:strCache>
            </c:strRef>
          </c:cat>
          <c:val>
            <c:numRef>
              <c:f>Lapa1!$B$2:$B$7</c:f>
              <c:numCache>
                <c:formatCode>General</c:formatCode>
                <c:ptCount val="6"/>
                <c:pt idx="0">
                  <c:v>7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07-457F-833F-5571F00BE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971056896576453"/>
          <c:w val="1"/>
          <c:h val="0.28923310815656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Lapa1!$B$1</c:f>
              <c:strCache>
                <c:ptCount val="1"/>
                <c:pt idx="0">
                  <c:v>Novadi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DA-4074-8DCA-888A1F6EDE63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DA-4074-8DCA-888A1F6EDE63}"/>
              </c:ext>
            </c:extLst>
          </c:dPt>
          <c:dPt>
            <c:idx val="2"/>
            <c:bubble3D val="0"/>
            <c:spPr>
              <a:solidFill>
                <a:schemeClr val="accent3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DA-4074-8DCA-888A1F6EDE63}"/>
              </c:ext>
            </c:extLst>
          </c:dPt>
          <c:dPt>
            <c:idx val="3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DA-4074-8DCA-888A1F6EDE63}"/>
              </c:ext>
            </c:extLst>
          </c:dPt>
          <c:dPt>
            <c:idx val="4"/>
            <c:bubble3D val="0"/>
            <c:spPr>
              <a:solidFill>
                <a:schemeClr val="accent5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DA-4074-8DCA-888A1F6EDE63}"/>
              </c:ext>
            </c:extLst>
          </c:dPt>
          <c:dPt>
            <c:idx val="5"/>
            <c:bubble3D val="0"/>
            <c:spPr>
              <a:solidFill>
                <a:schemeClr val="accent6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DDA-4074-8DCA-888A1F6EDE63}"/>
              </c:ext>
            </c:extLst>
          </c:dPt>
          <c:dLbls>
            <c:dLbl>
              <c:idx val="0"/>
              <c:layout>
                <c:manualLayout>
                  <c:x val="-0.14351851851851852"/>
                  <c:y val="0.131883535062040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DDA-4074-8DCA-888A1F6EDE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Lapa1!$A$2:$A$7</c:f>
              <c:strCache>
                <c:ptCount val="6"/>
                <c:pt idx="0">
                  <c:v>Latgale 11</c:v>
                </c:pt>
                <c:pt idx="1">
                  <c:v>Vidzeme 9</c:v>
                </c:pt>
                <c:pt idx="2">
                  <c:v>Kurzeme 4</c:v>
                </c:pt>
                <c:pt idx="3">
                  <c:v>Zemgale 2</c:v>
                </c:pt>
                <c:pt idx="4">
                  <c:v>Rīga 1</c:v>
                </c:pt>
                <c:pt idx="5">
                  <c:v>attiecas uz visu Latviju 7 </c:v>
                </c:pt>
              </c:strCache>
            </c:strRef>
          </c:cat>
          <c:val>
            <c:numRef>
              <c:f>Lapa1!$B$2:$B$7</c:f>
              <c:numCache>
                <c:formatCode>General</c:formatCode>
                <c:ptCount val="6"/>
                <c:pt idx="0">
                  <c:v>11</c:v>
                </c:pt>
                <c:pt idx="1">
                  <c:v>9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8E-4D1A-985F-1FEFFC3D5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9987756250630506"/>
          <c:w val="0.99954043938952075"/>
          <c:h val="0.2839390254909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06AD8-9B93-4788-9DBA-75A33D087BE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43C37A-85FE-4B2A-A365-BA72F7B5633F}">
      <dgm:prSet custT="1"/>
      <dgm:spPr/>
      <dgm:t>
        <a:bodyPr/>
        <a:lstStyle/>
        <a:p>
          <a:r>
            <a:rPr lang="lv-LV" sz="2400" dirty="0"/>
            <a:t>Nemateriālā kultūras mantojuma likums (2016)</a:t>
          </a:r>
          <a:endParaRPr lang="en-US" sz="2400" dirty="0"/>
        </a:p>
      </dgm:t>
    </dgm:pt>
    <dgm:pt modelId="{E04C91CE-3678-4F5C-8E0B-5EB3118DA699}" type="parTrans" cxnId="{837D62A0-F253-4CEA-AF98-8ABC46FC491A}">
      <dgm:prSet/>
      <dgm:spPr/>
      <dgm:t>
        <a:bodyPr/>
        <a:lstStyle/>
        <a:p>
          <a:endParaRPr lang="en-US"/>
        </a:p>
      </dgm:t>
    </dgm:pt>
    <dgm:pt modelId="{2365B9D4-B3A3-4426-A91B-DE3A99173033}" type="sibTrans" cxnId="{837D62A0-F253-4CEA-AF98-8ABC46FC491A}">
      <dgm:prSet/>
      <dgm:spPr/>
      <dgm:t>
        <a:bodyPr/>
        <a:lstStyle/>
        <a:p>
          <a:endParaRPr lang="en-US"/>
        </a:p>
      </dgm:t>
    </dgm:pt>
    <dgm:pt modelId="{AFF5770D-5B3F-457F-912A-913FEE361F7B}">
      <dgm:prSet custT="1"/>
      <dgm:spPr/>
      <dgm:t>
        <a:bodyPr/>
        <a:lstStyle/>
        <a:p>
          <a:endParaRPr lang="lv-LV" sz="2400" dirty="0"/>
        </a:p>
        <a:p>
          <a:r>
            <a:rPr lang="lv-LV" sz="2400" dirty="0"/>
            <a:t>Nemateriālā kultūras mantojuma padome </a:t>
          </a:r>
          <a:endParaRPr lang="en-US" sz="2400" dirty="0"/>
        </a:p>
      </dgm:t>
    </dgm:pt>
    <dgm:pt modelId="{8043301E-76ED-4645-82C6-CD2E4AF40FE4}" type="parTrans" cxnId="{A6824004-56F6-4AEB-B728-6CB0BC361E94}">
      <dgm:prSet/>
      <dgm:spPr/>
      <dgm:t>
        <a:bodyPr/>
        <a:lstStyle/>
        <a:p>
          <a:endParaRPr lang="en-US"/>
        </a:p>
      </dgm:t>
    </dgm:pt>
    <dgm:pt modelId="{B5C227C9-272E-4B70-9304-9D8F7708186C}" type="sibTrans" cxnId="{A6824004-56F6-4AEB-B728-6CB0BC361E94}">
      <dgm:prSet/>
      <dgm:spPr/>
      <dgm:t>
        <a:bodyPr/>
        <a:lstStyle/>
        <a:p>
          <a:endParaRPr lang="en-US"/>
        </a:p>
      </dgm:t>
    </dgm:pt>
    <dgm:pt modelId="{1079C787-C78E-471A-81E4-4F21E153D3CD}">
      <dgm:prSet custT="1"/>
      <dgm:spPr/>
      <dgm:t>
        <a:bodyPr/>
        <a:lstStyle/>
        <a:p>
          <a:r>
            <a:rPr lang="lv-LV" sz="2400" dirty="0"/>
            <a:t>(9 valsts </a:t>
          </a:r>
          <a:r>
            <a:rPr lang="lv-LV" sz="2400" dirty="0" smtClean="0"/>
            <a:t>iestāžu, augstskolu </a:t>
          </a:r>
          <a:r>
            <a:rPr lang="lv-LV" sz="2400" dirty="0"/>
            <a:t>pārstāvji un pētnieki + 6 Latvijas kultūrvēsturisko novadu un </a:t>
          </a:r>
          <a:r>
            <a:rPr lang="lv-LV" sz="2400" dirty="0" smtClean="0"/>
            <a:t>Rīgas, NVO </a:t>
          </a:r>
          <a:r>
            <a:rPr lang="lv-LV" sz="2400" dirty="0"/>
            <a:t>pārstāvji)</a:t>
          </a:r>
        </a:p>
        <a:p>
          <a:endParaRPr lang="en-US" sz="2400" dirty="0"/>
        </a:p>
      </dgm:t>
    </dgm:pt>
    <dgm:pt modelId="{38EB2220-0D51-4D70-9FCE-A0410D412341}" type="parTrans" cxnId="{4B2F58E3-553B-4F99-8C5A-6A5F3FC5E130}">
      <dgm:prSet/>
      <dgm:spPr/>
      <dgm:t>
        <a:bodyPr/>
        <a:lstStyle/>
        <a:p>
          <a:endParaRPr lang="en-US"/>
        </a:p>
      </dgm:t>
    </dgm:pt>
    <dgm:pt modelId="{5BF2AA22-4A2F-4148-B07C-61EF1E74CC64}" type="sibTrans" cxnId="{4B2F58E3-553B-4F99-8C5A-6A5F3FC5E130}">
      <dgm:prSet/>
      <dgm:spPr/>
      <dgm:t>
        <a:bodyPr/>
        <a:lstStyle/>
        <a:p>
          <a:endParaRPr lang="en-US"/>
        </a:p>
      </dgm:t>
    </dgm:pt>
    <dgm:pt modelId="{8EE592D6-C59C-4C5C-8874-635C2D644D9B}">
      <dgm:prSet custT="1"/>
      <dgm:spPr/>
      <dgm:t>
        <a:bodyPr/>
        <a:lstStyle/>
        <a:p>
          <a:endParaRPr lang="lv-LV" sz="2400" dirty="0"/>
        </a:p>
        <a:p>
          <a:r>
            <a:rPr lang="lv-LV" sz="2400" dirty="0"/>
            <a:t>Nemateriālā kultūras mantojuma saraksts (kopš 2017)</a:t>
          </a:r>
          <a:endParaRPr lang="en-US" sz="2400" dirty="0"/>
        </a:p>
      </dgm:t>
    </dgm:pt>
    <dgm:pt modelId="{1390A6B8-FF44-4975-8D07-7BF0DC181976}" type="parTrans" cxnId="{8BA65165-15D2-453A-9CC1-36EEBF4F5056}">
      <dgm:prSet/>
      <dgm:spPr/>
      <dgm:t>
        <a:bodyPr/>
        <a:lstStyle/>
        <a:p>
          <a:endParaRPr lang="en-US"/>
        </a:p>
      </dgm:t>
    </dgm:pt>
    <dgm:pt modelId="{3C496C4A-8825-454F-A08C-CB46E28E2C57}" type="sibTrans" cxnId="{8BA65165-15D2-453A-9CC1-36EEBF4F5056}">
      <dgm:prSet/>
      <dgm:spPr/>
      <dgm:t>
        <a:bodyPr/>
        <a:lstStyle/>
        <a:p>
          <a:endParaRPr lang="en-US"/>
        </a:p>
      </dgm:t>
    </dgm:pt>
    <dgm:pt modelId="{50656B01-F084-4650-9A10-1301A154197E}" type="pres">
      <dgm:prSet presAssocID="{22B06AD8-9B93-4788-9DBA-75A33D087BE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D2170E1-E034-4255-82D9-1791CD1982E6}" type="pres">
      <dgm:prSet presAssocID="{8543C37A-85FE-4B2A-A365-BA72F7B5633F}" presName="thickLine" presStyleLbl="alignNode1" presStyleIdx="0" presStyleCnt="4"/>
      <dgm:spPr/>
    </dgm:pt>
    <dgm:pt modelId="{8D4D776A-C556-4CC0-97E9-C145C6C8AD8A}" type="pres">
      <dgm:prSet presAssocID="{8543C37A-85FE-4B2A-A365-BA72F7B5633F}" presName="horz1" presStyleCnt="0"/>
      <dgm:spPr/>
    </dgm:pt>
    <dgm:pt modelId="{50C55446-18CA-41FD-B655-898165AD2715}" type="pres">
      <dgm:prSet presAssocID="{8543C37A-85FE-4B2A-A365-BA72F7B5633F}" presName="tx1" presStyleLbl="revTx" presStyleIdx="0" presStyleCnt="4"/>
      <dgm:spPr/>
      <dgm:t>
        <a:bodyPr/>
        <a:lstStyle/>
        <a:p>
          <a:endParaRPr lang="en-US"/>
        </a:p>
      </dgm:t>
    </dgm:pt>
    <dgm:pt modelId="{C3239009-1A74-42A2-9993-0D4192B1BA04}" type="pres">
      <dgm:prSet presAssocID="{8543C37A-85FE-4B2A-A365-BA72F7B5633F}" presName="vert1" presStyleCnt="0"/>
      <dgm:spPr/>
    </dgm:pt>
    <dgm:pt modelId="{2570BC0E-C74E-4F95-A240-F04CDE83FB20}" type="pres">
      <dgm:prSet presAssocID="{AFF5770D-5B3F-457F-912A-913FEE361F7B}" presName="thickLine" presStyleLbl="alignNode1" presStyleIdx="1" presStyleCnt="4"/>
      <dgm:spPr/>
    </dgm:pt>
    <dgm:pt modelId="{6ABDF2AF-DF06-4CEE-8FA2-F0395704EAE9}" type="pres">
      <dgm:prSet presAssocID="{AFF5770D-5B3F-457F-912A-913FEE361F7B}" presName="horz1" presStyleCnt="0"/>
      <dgm:spPr/>
    </dgm:pt>
    <dgm:pt modelId="{0F5D103D-554E-4EA2-8804-EED8F5D2EEC4}" type="pres">
      <dgm:prSet presAssocID="{AFF5770D-5B3F-457F-912A-913FEE361F7B}" presName="tx1" presStyleLbl="revTx" presStyleIdx="1" presStyleCnt="4"/>
      <dgm:spPr/>
      <dgm:t>
        <a:bodyPr/>
        <a:lstStyle/>
        <a:p>
          <a:endParaRPr lang="en-US"/>
        </a:p>
      </dgm:t>
    </dgm:pt>
    <dgm:pt modelId="{61687AE4-09D0-425D-957D-FE3CAE818F02}" type="pres">
      <dgm:prSet presAssocID="{AFF5770D-5B3F-457F-912A-913FEE361F7B}" presName="vert1" presStyleCnt="0"/>
      <dgm:spPr/>
    </dgm:pt>
    <dgm:pt modelId="{38F42E57-CAFB-476D-874F-A38318604821}" type="pres">
      <dgm:prSet presAssocID="{1079C787-C78E-471A-81E4-4F21E153D3CD}" presName="thickLine" presStyleLbl="alignNode1" presStyleIdx="2" presStyleCnt="4"/>
      <dgm:spPr/>
    </dgm:pt>
    <dgm:pt modelId="{A761DD77-12CD-43B6-BA6A-479E0B8ED33E}" type="pres">
      <dgm:prSet presAssocID="{1079C787-C78E-471A-81E4-4F21E153D3CD}" presName="horz1" presStyleCnt="0"/>
      <dgm:spPr/>
    </dgm:pt>
    <dgm:pt modelId="{ED66857B-24D9-47BF-AA65-977B39C792A7}" type="pres">
      <dgm:prSet presAssocID="{1079C787-C78E-471A-81E4-4F21E153D3CD}" presName="tx1" presStyleLbl="revTx" presStyleIdx="2" presStyleCnt="4"/>
      <dgm:spPr/>
      <dgm:t>
        <a:bodyPr/>
        <a:lstStyle/>
        <a:p>
          <a:endParaRPr lang="en-US"/>
        </a:p>
      </dgm:t>
    </dgm:pt>
    <dgm:pt modelId="{24A7A9A0-103F-42BF-B42B-586728B1148D}" type="pres">
      <dgm:prSet presAssocID="{1079C787-C78E-471A-81E4-4F21E153D3CD}" presName="vert1" presStyleCnt="0"/>
      <dgm:spPr/>
    </dgm:pt>
    <dgm:pt modelId="{0F74A4C5-50C7-4F9F-A73B-F22CEAD8F515}" type="pres">
      <dgm:prSet presAssocID="{8EE592D6-C59C-4C5C-8874-635C2D644D9B}" presName="thickLine" presStyleLbl="alignNode1" presStyleIdx="3" presStyleCnt="4"/>
      <dgm:spPr/>
    </dgm:pt>
    <dgm:pt modelId="{A5027D87-B632-44B1-B280-E08313122A4D}" type="pres">
      <dgm:prSet presAssocID="{8EE592D6-C59C-4C5C-8874-635C2D644D9B}" presName="horz1" presStyleCnt="0"/>
      <dgm:spPr/>
    </dgm:pt>
    <dgm:pt modelId="{37472F67-4C94-46F4-B3E1-BED6EED3C5D7}" type="pres">
      <dgm:prSet presAssocID="{8EE592D6-C59C-4C5C-8874-635C2D644D9B}" presName="tx1" presStyleLbl="revTx" presStyleIdx="3" presStyleCnt="4"/>
      <dgm:spPr/>
      <dgm:t>
        <a:bodyPr/>
        <a:lstStyle/>
        <a:p>
          <a:endParaRPr lang="en-US"/>
        </a:p>
      </dgm:t>
    </dgm:pt>
    <dgm:pt modelId="{A0513C52-2D9C-42B6-B2F1-47FB17064FAF}" type="pres">
      <dgm:prSet presAssocID="{8EE592D6-C59C-4C5C-8874-635C2D644D9B}" presName="vert1" presStyleCnt="0"/>
      <dgm:spPr/>
    </dgm:pt>
  </dgm:ptLst>
  <dgm:cxnLst>
    <dgm:cxn modelId="{8BA65165-15D2-453A-9CC1-36EEBF4F5056}" srcId="{22B06AD8-9B93-4788-9DBA-75A33D087BED}" destId="{8EE592D6-C59C-4C5C-8874-635C2D644D9B}" srcOrd="3" destOrd="0" parTransId="{1390A6B8-FF44-4975-8D07-7BF0DC181976}" sibTransId="{3C496C4A-8825-454F-A08C-CB46E28E2C57}"/>
    <dgm:cxn modelId="{A6824004-56F6-4AEB-B728-6CB0BC361E94}" srcId="{22B06AD8-9B93-4788-9DBA-75A33D087BED}" destId="{AFF5770D-5B3F-457F-912A-913FEE361F7B}" srcOrd="1" destOrd="0" parTransId="{8043301E-76ED-4645-82C6-CD2E4AF40FE4}" sibTransId="{B5C227C9-272E-4B70-9304-9D8F7708186C}"/>
    <dgm:cxn modelId="{837D62A0-F253-4CEA-AF98-8ABC46FC491A}" srcId="{22B06AD8-9B93-4788-9DBA-75A33D087BED}" destId="{8543C37A-85FE-4B2A-A365-BA72F7B5633F}" srcOrd="0" destOrd="0" parTransId="{E04C91CE-3678-4F5C-8E0B-5EB3118DA699}" sibTransId="{2365B9D4-B3A3-4426-A91B-DE3A99173033}"/>
    <dgm:cxn modelId="{B4652D47-BCCE-475A-9224-56DA60B710CE}" type="presOf" srcId="{22B06AD8-9B93-4788-9DBA-75A33D087BED}" destId="{50656B01-F084-4650-9A10-1301A154197E}" srcOrd="0" destOrd="0" presId="urn:microsoft.com/office/officeart/2008/layout/LinedList"/>
    <dgm:cxn modelId="{4B2F58E3-553B-4F99-8C5A-6A5F3FC5E130}" srcId="{22B06AD8-9B93-4788-9DBA-75A33D087BED}" destId="{1079C787-C78E-471A-81E4-4F21E153D3CD}" srcOrd="2" destOrd="0" parTransId="{38EB2220-0D51-4D70-9FCE-A0410D412341}" sibTransId="{5BF2AA22-4A2F-4148-B07C-61EF1E74CC64}"/>
    <dgm:cxn modelId="{20FF1882-3CCF-4A5C-9FF1-F2DE1EC17D97}" type="presOf" srcId="{8543C37A-85FE-4B2A-A365-BA72F7B5633F}" destId="{50C55446-18CA-41FD-B655-898165AD2715}" srcOrd="0" destOrd="0" presId="urn:microsoft.com/office/officeart/2008/layout/LinedList"/>
    <dgm:cxn modelId="{5CCE7BE9-6243-4508-A067-75D850AEDE6F}" type="presOf" srcId="{1079C787-C78E-471A-81E4-4F21E153D3CD}" destId="{ED66857B-24D9-47BF-AA65-977B39C792A7}" srcOrd="0" destOrd="0" presId="urn:microsoft.com/office/officeart/2008/layout/LinedList"/>
    <dgm:cxn modelId="{C39846E0-642B-4AAF-B17F-6E54B0FA8D72}" type="presOf" srcId="{8EE592D6-C59C-4C5C-8874-635C2D644D9B}" destId="{37472F67-4C94-46F4-B3E1-BED6EED3C5D7}" srcOrd="0" destOrd="0" presId="urn:microsoft.com/office/officeart/2008/layout/LinedList"/>
    <dgm:cxn modelId="{E9FE77AF-7187-46E4-8C7C-24CE7D2139D1}" type="presOf" srcId="{AFF5770D-5B3F-457F-912A-913FEE361F7B}" destId="{0F5D103D-554E-4EA2-8804-EED8F5D2EEC4}" srcOrd="0" destOrd="0" presId="urn:microsoft.com/office/officeart/2008/layout/LinedList"/>
    <dgm:cxn modelId="{7635106B-873D-4BAB-942E-69FBC7640135}" type="presParOf" srcId="{50656B01-F084-4650-9A10-1301A154197E}" destId="{5D2170E1-E034-4255-82D9-1791CD1982E6}" srcOrd="0" destOrd="0" presId="urn:microsoft.com/office/officeart/2008/layout/LinedList"/>
    <dgm:cxn modelId="{CF96F251-1276-4D8D-885A-4972B8BDF229}" type="presParOf" srcId="{50656B01-F084-4650-9A10-1301A154197E}" destId="{8D4D776A-C556-4CC0-97E9-C145C6C8AD8A}" srcOrd="1" destOrd="0" presId="urn:microsoft.com/office/officeart/2008/layout/LinedList"/>
    <dgm:cxn modelId="{3AF228A3-4A1E-4D3B-AEEC-5B9C7E708502}" type="presParOf" srcId="{8D4D776A-C556-4CC0-97E9-C145C6C8AD8A}" destId="{50C55446-18CA-41FD-B655-898165AD2715}" srcOrd="0" destOrd="0" presId="urn:microsoft.com/office/officeart/2008/layout/LinedList"/>
    <dgm:cxn modelId="{01B3E419-9C3A-4DB8-98C0-6DC4CB974AB5}" type="presParOf" srcId="{8D4D776A-C556-4CC0-97E9-C145C6C8AD8A}" destId="{C3239009-1A74-42A2-9993-0D4192B1BA04}" srcOrd="1" destOrd="0" presId="urn:microsoft.com/office/officeart/2008/layout/LinedList"/>
    <dgm:cxn modelId="{616DA1F3-0DEE-4BEC-AA65-DD97C79A748B}" type="presParOf" srcId="{50656B01-F084-4650-9A10-1301A154197E}" destId="{2570BC0E-C74E-4F95-A240-F04CDE83FB20}" srcOrd="2" destOrd="0" presId="urn:microsoft.com/office/officeart/2008/layout/LinedList"/>
    <dgm:cxn modelId="{1741C5B6-F064-4D31-8F49-89B8D2A2F2CF}" type="presParOf" srcId="{50656B01-F084-4650-9A10-1301A154197E}" destId="{6ABDF2AF-DF06-4CEE-8FA2-F0395704EAE9}" srcOrd="3" destOrd="0" presId="urn:microsoft.com/office/officeart/2008/layout/LinedList"/>
    <dgm:cxn modelId="{C28DBA04-D388-4305-A9B8-339DF3E23750}" type="presParOf" srcId="{6ABDF2AF-DF06-4CEE-8FA2-F0395704EAE9}" destId="{0F5D103D-554E-4EA2-8804-EED8F5D2EEC4}" srcOrd="0" destOrd="0" presId="urn:microsoft.com/office/officeart/2008/layout/LinedList"/>
    <dgm:cxn modelId="{0BDBF057-E03E-4986-AC3B-9F8F614E377C}" type="presParOf" srcId="{6ABDF2AF-DF06-4CEE-8FA2-F0395704EAE9}" destId="{61687AE4-09D0-425D-957D-FE3CAE818F02}" srcOrd="1" destOrd="0" presId="urn:microsoft.com/office/officeart/2008/layout/LinedList"/>
    <dgm:cxn modelId="{95F6B30C-0F4B-4690-8D1A-27592990AD45}" type="presParOf" srcId="{50656B01-F084-4650-9A10-1301A154197E}" destId="{38F42E57-CAFB-476D-874F-A38318604821}" srcOrd="4" destOrd="0" presId="urn:microsoft.com/office/officeart/2008/layout/LinedList"/>
    <dgm:cxn modelId="{FCC66B9E-2916-4F7B-B4AF-1B5716FC3BE8}" type="presParOf" srcId="{50656B01-F084-4650-9A10-1301A154197E}" destId="{A761DD77-12CD-43B6-BA6A-479E0B8ED33E}" srcOrd="5" destOrd="0" presId="urn:microsoft.com/office/officeart/2008/layout/LinedList"/>
    <dgm:cxn modelId="{49A25FE0-1625-4571-B222-5AEF21DB51E5}" type="presParOf" srcId="{A761DD77-12CD-43B6-BA6A-479E0B8ED33E}" destId="{ED66857B-24D9-47BF-AA65-977B39C792A7}" srcOrd="0" destOrd="0" presId="urn:microsoft.com/office/officeart/2008/layout/LinedList"/>
    <dgm:cxn modelId="{1D9A4246-FC1E-4DD2-88CE-F50FAF6E6F34}" type="presParOf" srcId="{A761DD77-12CD-43B6-BA6A-479E0B8ED33E}" destId="{24A7A9A0-103F-42BF-B42B-586728B1148D}" srcOrd="1" destOrd="0" presId="urn:microsoft.com/office/officeart/2008/layout/LinedList"/>
    <dgm:cxn modelId="{CA726D9E-5072-44DE-A26E-8DF3373BA6E7}" type="presParOf" srcId="{50656B01-F084-4650-9A10-1301A154197E}" destId="{0F74A4C5-50C7-4F9F-A73B-F22CEAD8F515}" srcOrd="6" destOrd="0" presId="urn:microsoft.com/office/officeart/2008/layout/LinedList"/>
    <dgm:cxn modelId="{BFED783B-B646-49F2-9793-FF433ED31C91}" type="presParOf" srcId="{50656B01-F084-4650-9A10-1301A154197E}" destId="{A5027D87-B632-44B1-B280-E08313122A4D}" srcOrd="7" destOrd="0" presId="urn:microsoft.com/office/officeart/2008/layout/LinedList"/>
    <dgm:cxn modelId="{2CB0A85C-B4C6-4A37-9710-D7BB2A5D5703}" type="presParOf" srcId="{A5027D87-B632-44B1-B280-E08313122A4D}" destId="{37472F67-4C94-46F4-B3E1-BED6EED3C5D7}" srcOrd="0" destOrd="0" presId="urn:microsoft.com/office/officeart/2008/layout/LinedList"/>
    <dgm:cxn modelId="{F3BB2466-A2E6-4EBC-976B-9C91D3EF2F32}" type="presParOf" srcId="{A5027D87-B632-44B1-B280-E08313122A4D}" destId="{A0513C52-2D9C-42B6-B2F1-47FB17064F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78A8EB-08F0-44F0-903C-4948A6DCA3C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D936B32-B626-46E7-A436-2EDEEB42BA6D}">
      <dgm:prSet custT="1"/>
      <dgm:spPr/>
      <dgm:t>
        <a:bodyPr/>
        <a:lstStyle/>
        <a:p>
          <a:r>
            <a:rPr lang="lv-LV" sz="2400" dirty="0"/>
            <a:t>Sešas </a:t>
          </a:r>
          <a:r>
            <a:rPr lang="lv-LV" sz="2400" dirty="0" err="1"/>
            <a:t>kultūrtelpas</a:t>
          </a:r>
          <a:r>
            <a:rPr lang="lv-LV" sz="2400" dirty="0"/>
            <a:t> (Suitu, Lībiešu, Rucavas, Upītes, Nīcas un Vidzemes lībiešu </a:t>
          </a:r>
          <a:r>
            <a:rPr lang="lv-LV" sz="2400" dirty="0" err="1"/>
            <a:t>kultūrtelpas</a:t>
          </a:r>
          <a:r>
            <a:rPr lang="lv-LV" sz="1700" dirty="0"/>
            <a:t>)</a:t>
          </a:r>
          <a:endParaRPr lang="en-US" sz="1700" dirty="0"/>
        </a:p>
      </dgm:t>
    </dgm:pt>
    <dgm:pt modelId="{341CF46E-6C6D-4308-989B-CAC8401676F7}" type="parTrans" cxnId="{6146BB5F-52D1-4170-BFD2-0FBA8E8D3E44}">
      <dgm:prSet/>
      <dgm:spPr/>
      <dgm:t>
        <a:bodyPr/>
        <a:lstStyle/>
        <a:p>
          <a:endParaRPr lang="en-US"/>
        </a:p>
      </dgm:t>
    </dgm:pt>
    <dgm:pt modelId="{56A7573F-8794-413D-B516-FF014C11052E}" type="sibTrans" cxnId="{6146BB5F-52D1-4170-BFD2-0FBA8E8D3E44}">
      <dgm:prSet/>
      <dgm:spPr/>
      <dgm:t>
        <a:bodyPr/>
        <a:lstStyle/>
        <a:p>
          <a:endParaRPr lang="en-US"/>
        </a:p>
      </dgm:t>
    </dgm:pt>
    <dgm:pt modelId="{464D929D-9F17-453A-8124-6E3F32D757D1}">
      <dgm:prSet custT="1"/>
      <dgm:spPr/>
      <dgm:t>
        <a:bodyPr/>
        <a:lstStyle/>
        <a:p>
          <a:r>
            <a:rPr lang="lv-LV" sz="2400" dirty="0"/>
            <a:t>Piecu mūzikas instrumentu tradīcijas (Ieviņa ermoņikas, dūru cītara, u.c.)</a:t>
          </a:r>
          <a:endParaRPr lang="en-US" sz="2400" dirty="0"/>
        </a:p>
      </dgm:t>
    </dgm:pt>
    <dgm:pt modelId="{EED357DA-0DF9-4E35-B22F-3BD6865C2DA7}" type="parTrans" cxnId="{783B79FE-FB31-4B01-BD39-2E7F69094215}">
      <dgm:prSet/>
      <dgm:spPr/>
      <dgm:t>
        <a:bodyPr/>
        <a:lstStyle/>
        <a:p>
          <a:endParaRPr lang="en-US"/>
        </a:p>
      </dgm:t>
    </dgm:pt>
    <dgm:pt modelId="{4F6A7582-601B-410F-BC17-49EA28B1779D}" type="sibTrans" cxnId="{783B79FE-FB31-4B01-BD39-2E7F69094215}">
      <dgm:prSet/>
      <dgm:spPr/>
      <dgm:t>
        <a:bodyPr/>
        <a:lstStyle/>
        <a:p>
          <a:endParaRPr lang="en-US"/>
        </a:p>
      </dgm:t>
    </dgm:pt>
    <dgm:pt modelId="{C3321F8A-A896-43E8-8FEF-A1A487E3C55D}">
      <dgm:prSet custT="1"/>
      <dgm:spPr/>
      <dgm:t>
        <a:bodyPr/>
        <a:lstStyle/>
        <a:p>
          <a:r>
            <a:rPr lang="lv-LV" sz="2400" dirty="0"/>
            <a:t>Piecas ar tautas reliģisko praksi saistītas vērtības (psalmu dziedāšana, Maija dziedājumi pie krusta, u.c.)</a:t>
          </a:r>
          <a:endParaRPr lang="en-US" sz="2400" dirty="0"/>
        </a:p>
      </dgm:t>
    </dgm:pt>
    <dgm:pt modelId="{D7E72993-A671-4BBC-B684-8A093CF55C0B}" type="parTrans" cxnId="{92204C99-E22A-4A39-8815-9DD972FDA2D8}">
      <dgm:prSet/>
      <dgm:spPr/>
      <dgm:t>
        <a:bodyPr/>
        <a:lstStyle/>
        <a:p>
          <a:endParaRPr lang="en-US"/>
        </a:p>
      </dgm:t>
    </dgm:pt>
    <dgm:pt modelId="{5F79905B-7946-45D2-A703-186D9AF0E537}" type="sibTrans" cxnId="{92204C99-E22A-4A39-8815-9DD972FDA2D8}">
      <dgm:prSet/>
      <dgm:spPr/>
      <dgm:t>
        <a:bodyPr/>
        <a:lstStyle/>
        <a:p>
          <a:endParaRPr lang="en-US"/>
        </a:p>
      </dgm:t>
    </dgm:pt>
    <dgm:pt modelId="{1E758A65-B192-4E18-9E15-A1917D0D9AA1}">
      <dgm:prSet custT="1"/>
      <dgm:spPr/>
      <dgm:t>
        <a:bodyPr/>
        <a:lstStyle/>
        <a:p>
          <a:r>
            <a:rPr lang="lv-LV" sz="2400" dirty="0"/>
            <a:t>Salīdzinoši jaunās (20.gs.) tradīcijas: zolīte, Rīgas danči, </a:t>
          </a:r>
          <a:r>
            <a:rPr lang="lv-LV" sz="2400" dirty="0" err="1"/>
            <a:t>Viļumsona</a:t>
          </a:r>
          <a:r>
            <a:rPr lang="lv-LV" sz="2400" dirty="0"/>
            <a:t> stelles, u.c.) </a:t>
          </a:r>
          <a:endParaRPr lang="en-US" sz="2400" dirty="0"/>
        </a:p>
      </dgm:t>
    </dgm:pt>
    <dgm:pt modelId="{17B8BC9F-6FD2-453A-B2C3-E3860DF04DB1}" type="parTrans" cxnId="{312EEAC2-6F72-4E42-A502-DDC878D2BBA4}">
      <dgm:prSet/>
      <dgm:spPr/>
      <dgm:t>
        <a:bodyPr/>
        <a:lstStyle/>
        <a:p>
          <a:endParaRPr lang="en-US"/>
        </a:p>
      </dgm:t>
    </dgm:pt>
    <dgm:pt modelId="{73FB5C6F-B171-42A1-9D2D-9DE017516ABB}" type="sibTrans" cxnId="{312EEAC2-6F72-4E42-A502-DDC878D2BBA4}">
      <dgm:prSet/>
      <dgm:spPr/>
      <dgm:t>
        <a:bodyPr/>
        <a:lstStyle/>
        <a:p>
          <a:endParaRPr lang="en-US"/>
        </a:p>
      </dgm:t>
    </dgm:pt>
    <dgm:pt modelId="{42004A52-5403-4D16-A20F-7C4131E7A502}">
      <dgm:prSet custT="1"/>
      <dgm:spPr/>
      <dgm:t>
        <a:bodyPr/>
        <a:lstStyle/>
        <a:p>
          <a:r>
            <a:rPr lang="lv-LV" sz="2400" dirty="0"/>
            <a:t>Divas vērtības, kas vēl pirms Nacionālā saraksta izveides  bija iekļautas UNESCO sarakstos (Suitu </a:t>
          </a:r>
          <a:r>
            <a:rPr lang="lv-LV" sz="2400" dirty="0" err="1"/>
            <a:t>kultūrtelpa</a:t>
          </a:r>
          <a:r>
            <a:rPr lang="lv-LV" sz="2400" dirty="0"/>
            <a:t> un Baltijas Dziesmu un deju svētku tradīcija)</a:t>
          </a:r>
          <a:endParaRPr lang="en-US" sz="2400" dirty="0"/>
        </a:p>
      </dgm:t>
    </dgm:pt>
    <dgm:pt modelId="{8B5DE36E-5564-4566-80C5-54C17893D688}" type="parTrans" cxnId="{A3E28D37-7319-473C-A24C-7781FDCFFF65}">
      <dgm:prSet/>
      <dgm:spPr/>
      <dgm:t>
        <a:bodyPr/>
        <a:lstStyle/>
        <a:p>
          <a:endParaRPr lang="en-US"/>
        </a:p>
      </dgm:t>
    </dgm:pt>
    <dgm:pt modelId="{73304051-EE14-4458-B377-6AF469466504}" type="sibTrans" cxnId="{A3E28D37-7319-473C-A24C-7781FDCFFF65}">
      <dgm:prSet/>
      <dgm:spPr/>
      <dgm:t>
        <a:bodyPr/>
        <a:lstStyle/>
        <a:p>
          <a:endParaRPr lang="en-US"/>
        </a:p>
      </dgm:t>
    </dgm:pt>
    <dgm:pt modelId="{8B628133-7004-415E-8DD7-ED24B3A7446B}" type="pres">
      <dgm:prSet presAssocID="{B678A8EB-08F0-44F0-903C-4948A6DCA3C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5EE36AC-9AA1-4139-884B-56499410EA59}" type="pres">
      <dgm:prSet presAssocID="{2D936B32-B626-46E7-A436-2EDEEB42BA6D}" presName="thickLine" presStyleLbl="alignNode1" presStyleIdx="0" presStyleCnt="5"/>
      <dgm:spPr/>
    </dgm:pt>
    <dgm:pt modelId="{3B1DCC0F-6CF4-4B5C-89CF-2BF7FB3F9ECA}" type="pres">
      <dgm:prSet presAssocID="{2D936B32-B626-46E7-A436-2EDEEB42BA6D}" presName="horz1" presStyleCnt="0"/>
      <dgm:spPr/>
    </dgm:pt>
    <dgm:pt modelId="{BC5BF19F-0D75-4672-8924-01ABA01BFCD2}" type="pres">
      <dgm:prSet presAssocID="{2D936B32-B626-46E7-A436-2EDEEB42BA6D}" presName="tx1" presStyleLbl="revTx" presStyleIdx="0" presStyleCnt="5"/>
      <dgm:spPr/>
      <dgm:t>
        <a:bodyPr/>
        <a:lstStyle/>
        <a:p>
          <a:endParaRPr lang="en-US"/>
        </a:p>
      </dgm:t>
    </dgm:pt>
    <dgm:pt modelId="{FA76127E-A548-4932-8A11-5CC799413B2C}" type="pres">
      <dgm:prSet presAssocID="{2D936B32-B626-46E7-A436-2EDEEB42BA6D}" presName="vert1" presStyleCnt="0"/>
      <dgm:spPr/>
    </dgm:pt>
    <dgm:pt modelId="{DD7B5D9B-A67F-4A0D-B350-09F0AFBDB399}" type="pres">
      <dgm:prSet presAssocID="{464D929D-9F17-453A-8124-6E3F32D757D1}" presName="thickLine" presStyleLbl="alignNode1" presStyleIdx="1" presStyleCnt="5"/>
      <dgm:spPr/>
    </dgm:pt>
    <dgm:pt modelId="{31F4E43B-9087-4E2E-9661-350E547CF4AF}" type="pres">
      <dgm:prSet presAssocID="{464D929D-9F17-453A-8124-6E3F32D757D1}" presName="horz1" presStyleCnt="0"/>
      <dgm:spPr/>
    </dgm:pt>
    <dgm:pt modelId="{366054A3-F606-445A-B64B-1EE748E0B088}" type="pres">
      <dgm:prSet presAssocID="{464D929D-9F17-453A-8124-6E3F32D757D1}" presName="tx1" presStyleLbl="revTx" presStyleIdx="1" presStyleCnt="5"/>
      <dgm:spPr/>
      <dgm:t>
        <a:bodyPr/>
        <a:lstStyle/>
        <a:p>
          <a:endParaRPr lang="en-US"/>
        </a:p>
      </dgm:t>
    </dgm:pt>
    <dgm:pt modelId="{42509A96-D0C4-4E61-8C15-3005C30F74E3}" type="pres">
      <dgm:prSet presAssocID="{464D929D-9F17-453A-8124-6E3F32D757D1}" presName="vert1" presStyleCnt="0"/>
      <dgm:spPr/>
    </dgm:pt>
    <dgm:pt modelId="{6AAC34FC-0104-426D-B1B3-3184114940E3}" type="pres">
      <dgm:prSet presAssocID="{C3321F8A-A896-43E8-8FEF-A1A487E3C55D}" presName="thickLine" presStyleLbl="alignNode1" presStyleIdx="2" presStyleCnt="5"/>
      <dgm:spPr/>
    </dgm:pt>
    <dgm:pt modelId="{8D6C2319-A6EC-44F2-8385-58C9EED33945}" type="pres">
      <dgm:prSet presAssocID="{C3321F8A-A896-43E8-8FEF-A1A487E3C55D}" presName="horz1" presStyleCnt="0"/>
      <dgm:spPr/>
    </dgm:pt>
    <dgm:pt modelId="{7F4C0D76-2FC2-4978-BC3C-E223D39F7784}" type="pres">
      <dgm:prSet presAssocID="{C3321F8A-A896-43E8-8FEF-A1A487E3C55D}" presName="tx1" presStyleLbl="revTx" presStyleIdx="2" presStyleCnt="5"/>
      <dgm:spPr/>
      <dgm:t>
        <a:bodyPr/>
        <a:lstStyle/>
        <a:p>
          <a:endParaRPr lang="en-US"/>
        </a:p>
      </dgm:t>
    </dgm:pt>
    <dgm:pt modelId="{8C9C9051-741A-4080-9DB8-645C7C8C0E03}" type="pres">
      <dgm:prSet presAssocID="{C3321F8A-A896-43E8-8FEF-A1A487E3C55D}" presName="vert1" presStyleCnt="0"/>
      <dgm:spPr/>
    </dgm:pt>
    <dgm:pt modelId="{FA51C4F8-C71D-460B-80F4-E3D93BB39254}" type="pres">
      <dgm:prSet presAssocID="{1E758A65-B192-4E18-9E15-A1917D0D9AA1}" presName="thickLine" presStyleLbl="alignNode1" presStyleIdx="3" presStyleCnt="5"/>
      <dgm:spPr/>
    </dgm:pt>
    <dgm:pt modelId="{FBE2A95C-9B79-4D56-951E-2B1C7D337B0D}" type="pres">
      <dgm:prSet presAssocID="{1E758A65-B192-4E18-9E15-A1917D0D9AA1}" presName="horz1" presStyleCnt="0"/>
      <dgm:spPr/>
    </dgm:pt>
    <dgm:pt modelId="{22A713E7-5F28-4388-95B7-3B5F3811A2E6}" type="pres">
      <dgm:prSet presAssocID="{1E758A65-B192-4E18-9E15-A1917D0D9AA1}" presName="tx1" presStyleLbl="revTx" presStyleIdx="3" presStyleCnt="5"/>
      <dgm:spPr/>
      <dgm:t>
        <a:bodyPr/>
        <a:lstStyle/>
        <a:p>
          <a:endParaRPr lang="en-US"/>
        </a:p>
      </dgm:t>
    </dgm:pt>
    <dgm:pt modelId="{D553FDA4-5AD8-47EB-9A33-7EEE5CFC68CF}" type="pres">
      <dgm:prSet presAssocID="{1E758A65-B192-4E18-9E15-A1917D0D9AA1}" presName="vert1" presStyleCnt="0"/>
      <dgm:spPr/>
    </dgm:pt>
    <dgm:pt modelId="{69BDF2B9-96EF-4933-AC1F-79D46E2BAB62}" type="pres">
      <dgm:prSet presAssocID="{42004A52-5403-4D16-A20F-7C4131E7A502}" presName="thickLine" presStyleLbl="alignNode1" presStyleIdx="4" presStyleCnt="5"/>
      <dgm:spPr/>
    </dgm:pt>
    <dgm:pt modelId="{FE819658-26BD-4D8B-896F-EF63B8156460}" type="pres">
      <dgm:prSet presAssocID="{42004A52-5403-4D16-A20F-7C4131E7A502}" presName="horz1" presStyleCnt="0"/>
      <dgm:spPr/>
    </dgm:pt>
    <dgm:pt modelId="{6C34DB1D-5A77-419B-9237-7B5D9221AD10}" type="pres">
      <dgm:prSet presAssocID="{42004A52-5403-4D16-A20F-7C4131E7A502}" presName="tx1" presStyleLbl="revTx" presStyleIdx="4" presStyleCnt="5"/>
      <dgm:spPr/>
      <dgm:t>
        <a:bodyPr/>
        <a:lstStyle/>
        <a:p>
          <a:endParaRPr lang="en-US"/>
        </a:p>
      </dgm:t>
    </dgm:pt>
    <dgm:pt modelId="{060D7681-A677-4A03-8B1A-ECA9F8A02256}" type="pres">
      <dgm:prSet presAssocID="{42004A52-5403-4D16-A20F-7C4131E7A502}" presName="vert1" presStyleCnt="0"/>
      <dgm:spPr/>
    </dgm:pt>
  </dgm:ptLst>
  <dgm:cxnLst>
    <dgm:cxn modelId="{53E151C5-EB60-4BA6-9EEA-4742C1C5E61C}" type="presOf" srcId="{42004A52-5403-4D16-A20F-7C4131E7A502}" destId="{6C34DB1D-5A77-419B-9237-7B5D9221AD10}" srcOrd="0" destOrd="0" presId="urn:microsoft.com/office/officeart/2008/layout/LinedList"/>
    <dgm:cxn modelId="{B523B4B3-3CF4-41D7-9538-2071E1198B39}" type="presOf" srcId="{2D936B32-B626-46E7-A436-2EDEEB42BA6D}" destId="{BC5BF19F-0D75-4672-8924-01ABA01BFCD2}" srcOrd="0" destOrd="0" presId="urn:microsoft.com/office/officeart/2008/layout/LinedList"/>
    <dgm:cxn modelId="{A3E28D37-7319-473C-A24C-7781FDCFFF65}" srcId="{B678A8EB-08F0-44F0-903C-4948A6DCA3CB}" destId="{42004A52-5403-4D16-A20F-7C4131E7A502}" srcOrd="4" destOrd="0" parTransId="{8B5DE36E-5564-4566-80C5-54C17893D688}" sibTransId="{73304051-EE14-4458-B377-6AF469466504}"/>
    <dgm:cxn modelId="{783B79FE-FB31-4B01-BD39-2E7F69094215}" srcId="{B678A8EB-08F0-44F0-903C-4948A6DCA3CB}" destId="{464D929D-9F17-453A-8124-6E3F32D757D1}" srcOrd="1" destOrd="0" parTransId="{EED357DA-0DF9-4E35-B22F-3BD6865C2DA7}" sibTransId="{4F6A7582-601B-410F-BC17-49EA28B1779D}"/>
    <dgm:cxn modelId="{64A2D7B3-DD04-486C-BF8A-5055226B7391}" type="presOf" srcId="{1E758A65-B192-4E18-9E15-A1917D0D9AA1}" destId="{22A713E7-5F28-4388-95B7-3B5F3811A2E6}" srcOrd="0" destOrd="0" presId="urn:microsoft.com/office/officeart/2008/layout/LinedList"/>
    <dgm:cxn modelId="{D98558A4-248B-4F78-A4B0-F64FCCED4442}" type="presOf" srcId="{B678A8EB-08F0-44F0-903C-4948A6DCA3CB}" destId="{8B628133-7004-415E-8DD7-ED24B3A7446B}" srcOrd="0" destOrd="0" presId="urn:microsoft.com/office/officeart/2008/layout/LinedList"/>
    <dgm:cxn modelId="{312EEAC2-6F72-4E42-A502-DDC878D2BBA4}" srcId="{B678A8EB-08F0-44F0-903C-4948A6DCA3CB}" destId="{1E758A65-B192-4E18-9E15-A1917D0D9AA1}" srcOrd="3" destOrd="0" parTransId="{17B8BC9F-6FD2-453A-B2C3-E3860DF04DB1}" sibTransId="{73FB5C6F-B171-42A1-9D2D-9DE017516ABB}"/>
    <dgm:cxn modelId="{BC86CBCE-1EBB-4AF3-80FA-48FFD3A477A3}" type="presOf" srcId="{464D929D-9F17-453A-8124-6E3F32D757D1}" destId="{366054A3-F606-445A-B64B-1EE748E0B088}" srcOrd="0" destOrd="0" presId="urn:microsoft.com/office/officeart/2008/layout/LinedList"/>
    <dgm:cxn modelId="{92204C99-E22A-4A39-8815-9DD972FDA2D8}" srcId="{B678A8EB-08F0-44F0-903C-4948A6DCA3CB}" destId="{C3321F8A-A896-43E8-8FEF-A1A487E3C55D}" srcOrd="2" destOrd="0" parTransId="{D7E72993-A671-4BBC-B684-8A093CF55C0B}" sibTransId="{5F79905B-7946-45D2-A703-186D9AF0E537}"/>
    <dgm:cxn modelId="{5A4F0417-A055-4346-93F2-BA4E1F754A7F}" type="presOf" srcId="{C3321F8A-A896-43E8-8FEF-A1A487E3C55D}" destId="{7F4C0D76-2FC2-4978-BC3C-E223D39F7784}" srcOrd="0" destOrd="0" presId="urn:microsoft.com/office/officeart/2008/layout/LinedList"/>
    <dgm:cxn modelId="{6146BB5F-52D1-4170-BFD2-0FBA8E8D3E44}" srcId="{B678A8EB-08F0-44F0-903C-4948A6DCA3CB}" destId="{2D936B32-B626-46E7-A436-2EDEEB42BA6D}" srcOrd="0" destOrd="0" parTransId="{341CF46E-6C6D-4308-989B-CAC8401676F7}" sibTransId="{56A7573F-8794-413D-B516-FF014C11052E}"/>
    <dgm:cxn modelId="{62996694-FF3F-4D1D-97B7-9C4267A9C2DB}" type="presParOf" srcId="{8B628133-7004-415E-8DD7-ED24B3A7446B}" destId="{85EE36AC-9AA1-4139-884B-56499410EA59}" srcOrd="0" destOrd="0" presId="urn:microsoft.com/office/officeart/2008/layout/LinedList"/>
    <dgm:cxn modelId="{605DEBC9-9043-4B3A-A65F-97070EF5E074}" type="presParOf" srcId="{8B628133-7004-415E-8DD7-ED24B3A7446B}" destId="{3B1DCC0F-6CF4-4B5C-89CF-2BF7FB3F9ECA}" srcOrd="1" destOrd="0" presId="urn:microsoft.com/office/officeart/2008/layout/LinedList"/>
    <dgm:cxn modelId="{8A5E9C89-8532-404D-8A9C-E3024F6E47F0}" type="presParOf" srcId="{3B1DCC0F-6CF4-4B5C-89CF-2BF7FB3F9ECA}" destId="{BC5BF19F-0D75-4672-8924-01ABA01BFCD2}" srcOrd="0" destOrd="0" presId="urn:microsoft.com/office/officeart/2008/layout/LinedList"/>
    <dgm:cxn modelId="{54EF37C1-BBF3-46E7-8FCD-7B2971F324DF}" type="presParOf" srcId="{3B1DCC0F-6CF4-4B5C-89CF-2BF7FB3F9ECA}" destId="{FA76127E-A548-4932-8A11-5CC799413B2C}" srcOrd="1" destOrd="0" presId="urn:microsoft.com/office/officeart/2008/layout/LinedList"/>
    <dgm:cxn modelId="{9AE371F0-2E23-48EA-90D9-3A65BD4ACD0D}" type="presParOf" srcId="{8B628133-7004-415E-8DD7-ED24B3A7446B}" destId="{DD7B5D9B-A67F-4A0D-B350-09F0AFBDB399}" srcOrd="2" destOrd="0" presId="urn:microsoft.com/office/officeart/2008/layout/LinedList"/>
    <dgm:cxn modelId="{5DE95A55-8BD3-4102-8E29-4BB5BCB21EF9}" type="presParOf" srcId="{8B628133-7004-415E-8DD7-ED24B3A7446B}" destId="{31F4E43B-9087-4E2E-9661-350E547CF4AF}" srcOrd="3" destOrd="0" presId="urn:microsoft.com/office/officeart/2008/layout/LinedList"/>
    <dgm:cxn modelId="{EF7B726D-0376-4D7E-BE16-B320BD380D34}" type="presParOf" srcId="{31F4E43B-9087-4E2E-9661-350E547CF4AF}" destId="{366054A3-F606-445A-B64B-1EE748E0B088}" srcOrd="0" destOrd="0" presId="urn:microsoft.com/office/officeart/2008/layout/LinedList"/>
    <dgm:cxn modelId="{6DF45E4E-EB7A-4DAD-B6D2-772939074D15}" type="presParOf" srcId="{31F4E43B-9087-4E2E-9661-350E547CF4AF}" destId="{42509A96-D0C4-4E61-8C15-3005C30F74E3}" srcOrd="1" destOrd="0" presId="urn:microsoft.com/office/officeart/2008/layout/LinedList"/>
    <dgm:cxn modelId="{DCB5ACA8-7CFB-471E-87BF-AB5CFC568C92}" type="presParOf" srcId="{8B628133-7004-415E-8DD7-ED24B3A7446B}" destId="{6AAC34FC-0104-426D-B1B3-3184114940E3}" srcOrd="4" destOrd="0" presId="urn:microsoft.com/office/officeart/2008/layout/LinedList"/>
    <dgm:cxn modelId="{D14E7BC7-CB9D-4596-8F18-BE5CDF978C6D}" type="presParOf" srcId="{8B628133-7004-415E-8DD7-ED24B3A7446B}" destId="{8D6C2319-A6EC-44F2-8385-58C9EED33945}" srcOrd="5" destOrd="0" presId="urn:microsoft.com/office/officeart/2008/layout/LinedList"/>
    <dgm:cxn modelId="{EEE33995-AE1E-4D15-930F-60D3330A4604}" type="presParOf" srcId="{8D6C2319-A6EC-44F2-8385-58C9EED33945}" destId="{7F4C0D76-2FC2-4978-BC3C-E223D39F7784}" srcOrd="0" destOrd="0" presId="urn:microsoft.com/office/officeart/2008/layout/LinedList"/>
    <dgm:cxn modelId="{B9A80073-A6FC-4DEF-A74B-E36357A0FAF3}" type="presParOf" srcId="{8D6C2319-A6EC-44F2-8385-58C9EED33945}" destId="{8C9C9051-741A-4080-9DB8-645C7C8C0E03}" srcOrd="1" destOrd="0" presId="urn:microsoft.com/office/officeart/2008/layout/LinedList"/>
    <dgm:cxn modelId="{07EDA3BF-F60E-4D22-AA88-476347544540}" type="presParOf" srcId="{8B628133-7004-415E-8DD7-ED24B3A7446B}" destId="{FA51C4F8-C71D-460B-80F4-E3D93BB39254}" srcOrd="6" destOrd="0" presId="urn:microsoft.com/office/officeart/2008/layout/LinedList"/>
    <dgm:cxn modelId="{C5F00205-9D0E-4F0C-8D2D-214E23D9D4E2}" type="presParOf" srcId="{8B628133-7004-415E-8DD7-ED24B3A7446B}" destId="{FBE2A95C-9B79-4D56-951E-2B1C7D337B0D}" srcOrd="7" destOrd="0" presId="urn:microsoft.com/office/officeart/2008/layout/LinedList"/>
    <dgm:cxn modelId="{D6B29EBD-F77D-4747-9FC9-CF7ED57AA8EA}" type="presParOf" srcId="{FBE2A95C-9B79-4D56-951E-2B1C7D337B0D}" destId="{22A713E7-5F28-4388-95B7-3B5F3811A2E6}" srcOrd="0" destOrd="0" presId="urn:microsoft.com/office/officeart/2008/layout/LinedList"/>
    <dgm:cxn modelId="{1C4E24E4-FAD1-44B6-89BA-CDA74027D821}" type="presParOf" srcId="{FBE2A95C-9B79-4D56-951E-2B1C7D337B0D}" destId="{D553FDA4-5AD8-47EB-9A33-7EEE5CFC68CF}" srcOrd="1" destOrd="0" presId="urn:microsoft.com/office/officeart/2008/layout/LinedList"/>
    <dgm:cxn modelId="{90B21803-2F54-4BB2-8191-786DE1322E86}" type="presParOf" srcId="{8B628133-7004-415E-8DD7-ED24B3A7446B}" destId="{69BDF2B9-96EF-4933-AC1F-79D46E2BAB62}" srcOrd="8" destOrd="0" presId="urn:microsoft.com/office/officeart/2008/layout/LinedList"/>
    <dgm:cxn modelId="{3B2CED76-1A79-4757-BD8E-66B06B9465F2}" type="presParOf" srcId="{8B628133-7004-415E-8DD7-ED24B3A7446B}" destId="{FE819658-26BD-4D8B-896F-EF63B8156460}" srcOrd="9" destOrd="0" presId="urn:microsoft.com/office/officeart/2008/layout/LinedList"/>
    <dgm:cxn modelId="{50797947-339E-4D84-942B-54E2FC7579FC}" type="presParOf" srcId="{FE819658-26BD-4D8B-896F-EF63B8156460}" destId="{6C34DB1D-5A77-419B-9237-7B5D9221AD10}" srcOrd="0" destOrd="0" presId="urn:microsoft.com/office/officeart/2008/layout/LinedList"/>
    <dgm:cxn modelId="{5C124A34-CB71-4E04-ACF1-49388893FBBB}" type="presParOf" srcId="{FE819658-26BD-4D8B-896F-EF63B8156460}" destId="{060D7681-A677-4A03-8B1A-ECA9F8A022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76D256-1F23-4241-BBF0-263EA25B959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A283411-8A25-4E48-9079-5E57F77515C3}">
      <dgm:prSet/>
      <dgm:spPr/>
      <dgm:t>
        <a:bodyPr/>
        <a:lstStyle/>
        <a:p>
          <a:r>
            <a:rPr lang="lv-LV"/>
            <a:t>Nemateriālais kultūras mantojums = </a:t>
          </a:r>
          <a:r>
            <a:rPr lang="lv-LV" b="1"/>
            <a:t>dzīvais mantojums </a:t>
          </a:r>
          <a:r>
            <a:rPr lang="lv-LV"/>
            <a:t>(tiek mantots, lietots un nodots tālāk)</a:t>
          </a:r>
          <a:endParaRPr lang="en-US"/>
        </a:p>
      </dgm:t>
    </dgm:pt>
    <dgm:pt modelId="{D7F51B4C-88E6-4CE6-837F-F88A12E4E70A}" type="parTrans" cxnId="{5FEDE0A8-BC54-4B4C-8581-BD9A6A1B04A2}">
      <dgm:prSet/>
      <dgm:spPr/>
      <dgm:t>
        <a:bodyPr/>
        <a:lstStyle/>
        <a:p>
          <a:endParaRPr lang="en-US"/>
        </a:p>
      </dgm:t>
    </dgm:pt>
    <dgm:pt modelId="{21D04E7B-7173-40FD-AE89-6FB05474EBD1}" type="sibTrans" cxnId="{5FEDE0A8-BC54-4B4C-8581-BD9A6A1B04A2}">
      <dgm:prSet/>
      <dgm:spPr/>
      <dgm:t>
        <a:bodyPr/>
        <a:lstStyle/>
        <a:p>
          <a:endParaRPr lang="en-US"/>
        </a:p>
      </dgm:t>
    </dgm:pt>
    <dgm:pt modelId="{8B0212B0-B5D6-4F18-AD8C-C88871E1D769}">
      <dgm:prSet/>
      <dgm:spPr/>
      <dgm:t>
        <a:bodyPr/>
        <a:lstStyle/>
        <a:p>
          <a:r>
            <a:rPr lang="lv-LV"/>
            <a:t>Dzīvajam mantojumam gandrīz vienmēr ir </a:t>
          </a:r>
          <a:r>
            <a:rPr lang="lv-LV" b="1"/>
            <a:t>cieša saikne ar vidi </a:t>
          </a:r>
          <a:r>
            <a:rPr lang="lv-LV"/>
            <a:t>(tradicionālie amati prasa ilgtspējīgu domāšanu, jo dabas resursi nav bezgalīgi)</a:t>
          </a:r>
          <a:endParaRPr lang="en-US"/>
        </a:p>
      </dgm:t>
    </dgm:pt>
    <dgm:pt modelId="{AEDE993B-500C-4317-B223-C24410D106A2}" type="parTrans" cxnId="{033EE5A1-DD40-44C1-9818-71E43BBBC111}">
      <dgm:prSet/>
      <dgm:spPr/>
      <dgm:t>
        <a:bodyPr/>
        <a:lstStyle/>
        <a:p>
          <a:endParaRPr lang="en-US"/>
        </a:p>
      </dgm:t>
    </dgm:pt>
    <dgm:pt modelId="{76A0EE27-2C1A-43D0-BBCB-8487111E4E48}" type="sibTrans" cxnId="{033EE5A1-DD40-44C1-9818-71E43BBBC111}">
      <dgm:prSet/>
      <dgm:spPr/>
      <dgm:t>
        <a:bodyPr/>
        <a:lstStyle/>
        <a:p>
          <a:endParaRPr lang="en-US"/>
        </a:p>
      </dgm:t>
    </dgm:pt>
    <dgm:pt modelId="{F1127972-AA7A-455B-BB33-06937132D779}">
      <dgm:prSet/>
      <dgm:spPr/>
      <dgm:t>
        <a:bodyPr/>
        <a:lstStyle/>
        <a:p>
          <a:r>
            <a:rPr lang="lv-LV"/>
            <a:t>Vairākas NKM jomas paredz labas</a:t>
          </a:r>
          <a:r>
            <a:rPr lang="lv-LV" b="1"/>
            <a:t> zināšanas par dabu un Visumu </a:t>
          </a:r>
          <a:r>
            <a:rPr lang="lv-LV"/>
            <a:t>(koku pludināšana, nēģu zveja, biškopība, tradicionālā lopkopība, u.c.)</a:t>
          </a:r>
          <a:endParaRPr lang="en-US"/>
        </a:p>
      </dgm:t>
    </dgm:pt>
    <dgm:pt modelId="{5951041F-B99B-4B5F-A55F-4B3BC18E0844}" type="parTrans" cxnId="{E8FBF5BC-FBDD-4809-916D-4BE1BE18821C}">
      <dgm:prSet/>
      <dgm:spPr/>
      <dgm:t>
        <a:bodyPr/>
        <a:lstStyle/>
        <a:p>
          <a:endParaRPr lang="en-US"/>
        </a:p>
      </dgm:t>
    </dgm:pt>
    <dgm:pt modelId="{0364E878-347D-4DDE-A745-FD2A69AD280C}" type="sibTrans" cxnId="{E8FBF5BC-FBDD-4809-916D-4BE1BE18821C}">
      <dgm:prSet/>
      <dgm:spPr/>
      <dgm:t>
        <a:bodyPr/>
        <a:lstStyle/>
        <a:p>
          <a:endParaRPr lang="en-US"/>
        </a:p>
      </dgm:t>
    </dgm:pt>
    <dgm:pt modelId="{6601C30E-C8F3-4EED-9979-0C33213742B9}" type="pres">
      <dgm:prSet presAssocID="{0E76D256-1F23-4241-BBF0-263EA25B959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D289C75-5239-4801-B35E-B52EF4FFACEA}" type="pres">
      <dgm:prSet presAssocID="{DA283411-8A25-4E48-9079-5E57F77515C3}" presName="thickLine" presStyleLbl="alignNode1" presStyleIdx="0" presStyleCnt="3"/>
      <dgm:spPr/>
    </dgm:pt>
    <dgm:pt modelId="{2DBB239B-381F-4906-8DA5-4405FC8246E8}" type="pres">
      <dgm:prSet presAssocID="{DA283411-8A25-4E48-9079-5E57F77515C3}" presName="horz1" presStyleCnt="0"/>
      <dgm:spPr/>
    </dgm:pt>
    <dgm:pt modelId="{5F9B001C-38D3-4143-A407-1E6BD092E36F}" type="pres">
      <dgm:prSet presAssocID="{DA283411-8A25-4E48-9079-5E57F77515C3}" presName="tx1" presStyleLbl="revTx" presStyleIdx="0" presStyleCnt="3"/>
      <dgm:spPr/>
      <dgm:t>
        <a:bodyPr/>
        <a:lstStyle/>
        <a:p>
          <a:endParaRPr lang="en-US"/>
        </a:p>
      </dgm:t>
    </dgm:pt>
    <dgm:pt modelId="{6B495312-7525-4BE9-A004-A5B4C87CFA8D}" type="pres">
      <dgm:prSet presAssocID="{DA283411-8A25-4E48-9079-5E57F77515C3}" presName="vert1" presStyleCnt="0"/>
      <dgm:spPr/>
    </dgm:pt>
    <dgm:pt modelId="{5120400C-4CC3-4F40-9D48-F98DD68B99B6}" type="pres">
      <dgm:prSet presAssocID="{8B0212B0-B5D6-4F18-AD8C-C88871E1D769}" presName="thickLine" presStyleLbl="alignNode1" presStyleIdx="1" presStyleCnt="3"/>
      <dgm:spPr/>
    </dgm:pt>
    <dgm:pt modelId="{41F8C71B-F090-4FED-8EB0-5AEC261AE4CE}" type="pres">
      <dgm:prSet presAssocID="{8B0212B0-B5D6-4F18-AD8C-C88871E1D769}" presName="horz1" presStyleCnt="0"/>
      <dgm:spPr/>
    </dgm:pt>
    <dgm:pt modelId="{45DA7281-A42E-40FD-B7CA-C4D7EA033578}" type="pres">
      <dgm:prSet presAssocID="{8B0212B0-B5D6-4F18-AD8C-C88871E1D769}" presName="tx1" presStyleLbl="revTx" presStyleIdx="1" presStyleCnt="3"/>
      <dgm:spPr/>
      <dgm:t>
        <a:bodyPr/>
        <a:lstStyle/>
        <a:p>
          <a:endParaRPr lang="en-US"/>
        </a:p>
      </dgm:t>
    </dgm:pt>
    <dgm:pt modelId="{BD3499B6-5145-42B1-9836-592F565BE2FB}" type="pres">
      <dgm:prSet presAssocID="{8B0212B0-B5D6-4F18-AD8C-C88871E1D769}" presName="vert1" presStyleCnt="0"/>
      <dgm:spPr/>
    </dgm:pt>
    <dgm:pt modelId="{89023A4A-9E50-4F19-BBA9-CA2CE59DAB83}" type="pres">
      <dgm:prSet presAssocID="{F1127972-AA7A-455B-BB33-06937132D779}" presName="thickLine" presStyleLbl="alignNode1" presStyleIdx="2" presStyleCnt="3"/>
      <dgm:spPr/>
    </dgm:pt>
    <dgm:pt modelId="{508B1076-DA40-42FD-A598-83997A60C7D5}" type="pres">
      <dgm:prSet presAssocID="{F1127972-AA7A-455B-BB33-06937132D779}" presName="horz1" presStyleCnt="0"/>
      <dgm:spPr/>
    </dgm:pt>
    <dgm:pt modelId="{E18D8D12-8D42-4DC2-B5D4-65F4E32296F9}" type="pres">
      <dgm:prSet presAssocID="{F1127972-AA7A-455B-BB33-06937132D779}" presName="tx1" presStyleLbl="revTx" presStyleIdx="2" presStyleCnt="3"/>
      <dgm:spPr/>
      <dgm:t>
        <a:bodyPr/>
        <a:lstStyle/>
        <a:p>
          <a:endParaRPr lang="en-US"/>
        </a:p>
      </dgm:t>
    </dgm:pt>
    <dgm:pt modelId="{3AA7236F-7259-4C39-864B-757C5CB29901}" type="pres">
      <dgm:prSet presAssocID="{F1127972-AA7A-455B-BB33-06937132D779}" presName="vert1" presStyleCnt="0"/>
      <dgm:spPr/>
    </dgm:pt>
  </dgm:ptLst>
  <dgm:cxnLst>
    <dgm:cxn modelId="{5FEDE0A8-BC54-4B4C-8581-BD9A6A1B04A2}" srcId="{0E76D256-1F23-4241-BBF0-263EA25B9591}" destId="{DA283411-8A25-4E48-9079-5E57F77515C3}" srcOrd="0" destOrd="0" parTransId="{D7F51B4C-88E6-4CE6-837F-F88A12E4E70A}" sibTransId="{21D04E7B-7173-40FD-AE89-6FB05474EBD1}"/>
    <dgm:cxn modelId="{15F9AE1A-6DC4-40E5-A1D6-9989FCD8F813}" type="presOf" srcId="{F1127972-AA7A-455B-BB33-06937132D779}" destId="{E18D8D12-8D42-4DC2-B5D4-65F4E32296F9}" srcOrd="0" destOrd="0" presId="urn:microsoft.com/office/officeart/2008/layout/LinedList"/>
    <dgm:cxn modelId="{B931CB46-84D3-427C-BA8B-941EBA1147CE}" type="presOf" srcId="{0E76D256-1F23-4241-BBF0-263EA25B9591}" destId="{6601C30E-C8F3-4EED-9979-0C33213742B9}" srcOrd="0" destOrd="0" presId="urn:microsoft.com/office/officeart/2008/layout/LinedList"/>
    <dgm:cxn modelId="{9D5CCE7A-968D-433B-878D-C9F4B5F0637F}" type="presOf" srcId="{8B0212B0-B5D6-4F18-AD8C-C88871E1D769}" destId="{45DA7281-A42E-40FD-B7CA-C4D7EA033578}" srcOrd="0" destOrd="0" presId="urn:microsoft.com/office/officeart/2008/layout/LinedList"/>
    <dgm:cxn modelId="{033EE5A1-DD40-44C1-9818-71E43BBBC111}" srcId="{0E76D256-1F23-4241-BBF0-263EA25B9591}" destId="{8B0212B0-B5D6-4F18-AD8C-C88871E1D769}" srcOrd="1" destOrd="0" parTransId="{AEDE993B-500C-4317-B223-C24410D106A2}" sibTransId="{76A0EE27-2C1A-43D0-BBCB-8487111E4E48}"/>
    <dgm:cxn modelId="{8257815C-E23D-4BDC-991F-8084CED40D33}" type="presOf" srcId="{DA283411-8A25-4E48-9079-5E57F77515C3}" destId="{5F9B001C-38D3-4143-A407-1E6BD092E36F}" srcOrd="0" destOrd="0" presId="urn:microsoft.com/office/officeart/2008/layout/LinedList"/>
    <dgm:cxn modelId="{E8FBF5BC-FBDD-4809-916D-4BE1BE18821C}" srcId="{0E76D256-1F23-4241-BBF0-263EA25B9591}" destId="{F1127972-AA7A-455B-BB33-06937132D779}" srcOrd="2" destOrd="0" parTransId="{5951041F-B99B-4B5F-A55F-4B3BC18E0844}" sibTransId="{0364E878-347D-4DDE-A745-FD2A69AD280C}"/>
    <dgm:cxn modelId="{ADCA668B-B26C-418E-AE18-03C940E00BD4}" type="presParOf" srcId="{6601C30E-C8F3-4EED-9979-0C33213742B9}" destId="{8D289C75-5239-4801-B35E-B52EF4FFACEA}" srcOrd="0" destOrd="0" presId="urn:microsoft.com/office/officeart/2008/layout/LinedList"/>
    <dgm:cxn modelId="{84629A08-A378-40D7-8EE5-C0744E0DAF08}" type="presParOf" srcId="{6601C30E-C8F3-4EED-9979-0C33213742B9}" destId="{2DBB239B-381F-4906-8DA5-4405FC8246E8}" srcOrd="1" destOrd="0" presId="urn:microsoft.com/office/officeart/2008/layout/LinedList"/>
    <dgm:cxn modelId="{E9CBDEF2-4B01-43E1-97FA-140FEF09695B}" type="presParOf" srcId="{2DBB239B-381F-4906-8DA5-4405FC8246E8}" destId="{5F9B001C-38D3-4143-A407-1E6BD092E36F}" srcOrd="0" destOrd="0" presId="urn:microsoft.com/office/officeart/2008/layout/LinedList"/>
    <dgm:cxn modelId="{A7DC3ABB-8DCF-4887-864D-C80F6F1867C9}" type="presParOf" srcId="{2DBB239B-381F-4906-8DA5-4405FC8246E8}" destId="{6B495312-7525-4BE9-A004-A5B4C87CFA8D}" srcOrd="1" destOrd="0" presId="urn:microsoft.com/office/officeart/2008/layout/LinedList"/>
    <dgm:cxn modelId="{A72A52B7-ABBF-47FE-B2D7-E64278887BFE}" type="presParOf" srcId="{6601C30E-C8F3-4EED-9979-0C33213742B9}" destId="{5120400C-4CC3-4F40-9D48-F98DD68B99B6}" srcOrd="2" destOrd="0" presId="urn:microsoft.com/office/officeart/2008/layout/LinedList"/>
    <dgm:cxn modelId="{FE9F2048-822D-4F0A-9317-8DCF667F805D}" type="presParOf" srcId="{6601C30E-C8F3-4EED-9979-0C33213742B9}" destId="{41F8C71B-F090-4FED-8EB0-5AEC261AE4CE}" srcOrd="3" destOrd="0" presId="urn:microsoft.com/office/officeart/2008/layout/LinedList"/>
    <dgm:cxn modelId="{E0102594-32C2-4294-AD3A-0F08032ACB23}" type="presParOf" srcId="{41F8C71B-F090-4FED-8EB0-5AEC261AE4CE}" destId="{45DA7281-A42E-40FD-B7CA-C4D7EA033578}" srcOrd="0" destOrd="0" presId="urn:microsoft.com/office/officeart/2008/layout/LinedList"/>
    <dgm:cxn modelId="{58D7DEF6-A19A-4E75-901D-C1CA4E79CB9B}" type="presParOf" srcId="{41F8C71B-F090-4FED-8EB0-5AEC261AE4CE}" destId="{BD3499B6-5145-42B1-9836-592F565BE2FB}" srcOrd="1" destOrd="0" presId="urn:microsoft.com/office/officeart/2008/layout/LinedList"/>
    <dgm:cxn modelId="{3DF66A4C-34E2-4334-952F-3810BA118761}" type="presParOf" srcId="{6601C30E-C8F3-4EED-9979-0C33213742B9}" destId="{89023A4A-9E50-4F19-BBA9-CA2CE59DAB83}" srcOrd="4" destOrd="0" presId="urn:microsoft.com/office/officeart/2008/layout/LinedList"/>
    <dgm:cxn modelId="{E78129B2-5DFA-41C6-A9F4-8C2D27812B9F}" type="presParOf" srcId="{6601C30E-C8F3-4EED-9979-0C33213742B9}" destId="{508B1076-DA40-42FD-A598-83997A60C7D5}" srcOrd="5" destOrd="0" presId="urn:microsoft.com/office/officeart/2008/layout/LinedList"/>
    <dgm:cxn modelId="{E221BB6D-3D4A-45B8-8F66-14D76F4D9675}" type="presParOf" srcId="{508B1076-DA40-42FD-A598-83997A60C7D5}" destId="{E18D8D12-8D42-4DC2-B5D4-65F4E32296F9}" srcOrd="0" destOrd="0" presId="urn:microsoft.com/office/officeart/2008/layout/LinedList"/>
    <dgm:cxn modelId="{651D40D6-355D-4339-B435-832D5D6C3E34}" type="presParOf" srcId="{508B1076-DA40-42FD-A598-83997A60C7D5}" destId="{3AA7236F-7259-4C39-864B-757C5CB299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9EFBA7-A92C-4061-969A-38B6E5A608B7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CF29E19C-7AE2-469C-AA5A-DDDDECB5531A}">
      <dgm:prSet/>
      <dgm:spPr/>
      <dgm:t>
        <a:bodyPr/>
        <a:lstStyle/>
        <a:p>
          <a:r>
            <a:rPr lang="lv-LV" b="1"/>
            <a:t>Lietuva:</a:t>
          </a:r>
          <a:endParaRPr lang="en-US"/>
        </a:p>
      </dgm:t>
    </dgm:pt>
    <dgm:pt modelId="{D5558FEE-2BDD-449A-B05D-A493D5A15472}" type="parTrans" cxnId="{9919FADB-399B-4E4D-B4EB-6765C281363B}">
      <dgm:prSet/>
      <dgm:spPr/>
      <dgm:t>
        <a:bodyPr/>
        <a:lstStyle/>
        <a:p>
          <a:endParaRPr lang="en-US"/>
        </a:p>
      </dgm:t>
    </dgm:pt>
    <dgm:pt modelId="{6C879507-7DB3-42B4-956B-C99E6082D179}" type="sibTrans" cxnId="{9919FADB-399B-4E4D-B4EB-6765C281363B}">
      <dgm:prSet/>
      <dgm:spPr/>
      <dgm:t>
        <a:bodyPr/>
        <a:lstStyle/>
        <a:p>
          <a:endParaRPr lang="en-US"/>
        </a:p>
      </dgm:t>
    </dgm:pt>
    <dgm:pt modelId="{51856518-7591-4411-A361-196F92AB13F2}">
      <dgm:prSet/>
      <dgm:spPr/>
      <dgm:t>
        <a:bodyPr/>
        <a:lstStyle/>
        <a:p>
          <a:r>
            <a:rPr lang="lt-LT"/>
            <a:t>Sutartines, lietuviešu daudzbalsīgās dziesmas </a:t>
          </a:r>
          <a:r>
            <a:rPr lang="lv-LV"/>
            <a:t>(2010) </a:t>
          </a:r>
          <a:endParaRPr lang="en-US"/>
        </a:p>
      </dgm:t>
    </dgm:pt>
    <dgm:pt modelId="{53D9A75A-A99D-4058-AAC8-FA101D9656F7}" type="parTrans" cxnId="{C85B2EB6-949D-4048-92E3-3E0DF66DE089}">
      <dgm:prSet/>
      <dgm:spPr/>
      <dgm:t>
        <a:bodyPr/>
        <a:lstStyle/>
        <a:p>
          <a:endParaRPr lang="en-US"/>
        </a:p>
      </dgm:t>
    </dgm:pt>
    <dgm:pt modelId="{CE8FBA59-D677-4892-98A5-68C1B2C1E582}" type="sibTrans" cxnId="{C85B2EB6-949D-4048-92E3-3E0DF66DE089}">
      <dgm:prSet/>
      <dgm:spPr/>
      <dgm:t>
        <a:bodyPr/>
        <a:lstStyle/>
        <a:p>
          <a:endParaRPr lang="en-US"/>
        </a:p>
      </dgm:t>
    </dgm:pt>
    <dgm:pt modelId="{F2820485-5637-4AA1-853D-FEE47E3D7FC5}">
      <dgm:prSet/>
      <dgm:spPr/>
      <dgm:t>
        <a:bodyPr/>
        <a:lstStyle/>
        <a:p>
          <a:r>
            <a:rPr lang="lv-LV"/>
            <a:t>Krustu darināšana un tās simbolisms (2008)</a:t>
          </a:r>
          <a:endParaRPr lang="en-US"/>
        </a:p>
      </dgm:t>
    </dgm:pt>
    <dgm:pt modelId="{8E4985EC-7B9B-444B-BA39-7683A73A6A52}" type="parTrans" cxnId="{5928909F-5C6D-4FD6-939B-8E791F946BE3}">
      <dgm:prSet/>
      <dgm:spPr/>
      <dgm:t>
        <a:bodyPr/>
        <a:lstStyle/>
        <a:p>
          <a:endParaRPr lang="en-US"/>
        </a:p>
      </dgm:t>
    </dgm:pt>
    <dgm:pt modelId="{FD52CA3A-AF76-4055-94B7-FDC28C424891}" type="sibTrans" cxnId="{5928909F-5C6D-4FD6-939B-8E791F946BE3}">
      <dgm:prSet/>
      <dgm:spPr/>
      <dgm:t>
        <a:bodyPr/>
        <a:lstStyle/>
        <a:p>
          <a:endParaRPr lang="en-US"/>
        </a:p>
      </dgm:t>
    </dgm:pt>
    <dgm:pt modelId="{3C8077AB-9FCF-4056-9465-A656C206015D}">
      <dgm:prSet/>
      <dgm:spPr/>
      <dgm:t>
        <a:bodyPr/>
        <a:lstStyle/>
        <a:p>
          <a:r>
            <a:rPr lang="lv-LV" b="1"/>
            <a:t>Igaunija:</a:t>
          </a:r>
          <a:endParaRPr lang="en-US"/>
        </a:p>
      </dgm:t>
    </dgm:pt>
    <dgm:pt modelId="{E7BA1C09-36D8-4CE4-8D2B-C205F2E1BE1B}" type="parTrans" cxnId="{C0C05AE3-E5AF-4190-A19A-92BFC8F05051}">
      <dgm:prSet/>
      <dgm:spPr/>
      <dgm:t>
        <a:bodyPr/>
        <a:lstStyle/>
        <a:p>
          <a:endParaRPr lang="en-US"/>
        </a:p>
      </dgm:t>
    </dgm:pt>
    <dgm:pt modelId="{DA40C24F-7318-4F97-9A2E-B97226307780}" type="sibTrans" cxnId="{C0C05AE3-E5AF-4190-A19A-92BFC8F05051}">
      <dgm:prSet/>
      <dgm:spPr/>
      <dgm:t>
        <a:bodyPr/>
        <a:lstStyle/>
        <a:p>
          <a:endParaRPr lang="en-US"/>
        </a:p>
      </dgm:t>
    </dgm:pt>
    <dgm:pt modelId="{B4CE2531-1440-4DE2-8B74-C172031C6B16}">
      <dgm:prSet/>
      <dgm:spPr/>
      <dgm:t>
        <a:bodyPr/>
        <a:lstStyle/>
        <a:p>
          <a:r>
            <a:rPr lang="lv-LV"/>
            <a:t>Vienkoča laivu būvēšana un izmantošana Somā novadā (2022)</a:t>
          </a:r>
          <a:endParaRPr lang="en-US"/>
        </a:p>
      </dgm:t>
    </dgm:pt>
    <dgm:pt modelId="{0DB9DA42-77D5-4A82-A9D2-A8D7EA9686BF}" type="parTrans" cxnId="{ECE7A000-CCC8-4293-8B11-8CAEF696DD1C}">
      <dgm:prSet/>
      <dgm:spPr/>
      <dgm:t>
        <a:bodyPr/>
        <a:lstStyle/>
        <a:p>
          <a:endParaRPr lang="en-US"/>
        </a:p>
      </dgm:t>
    </dgm:pt>
    <dgm:pt modelId="{82F148C1-3E38-4FD4-BC8E-F37CD9CB107B}" type="sibTrans" cxnId="{ECE7A000-CCC8-4293-8B11-8CAEF696DD1C}">
      <dgm:prSet/>
      <dgm:spPr/>
      <dgm:t>
        <a:bodyPr/>
        <a:lstStyle/>
        <a:p>
          <a:endParaRPr lang="en-US"/>
        </a:p>
      </dgm:t>
    </dgm:pt>
    <dgm:pt modelId="{36EAA33C-FB97-44CC-917A-E70C21C058A6}">
      <dgm:prSet/>
      <dgm:spPr/>
      <dgm:t>
        <a:bodyPr/>
        <a:lstStyle/>
        <a:p>
          <a:r>
            <a:rPr lang="lv-LV"/>
            <a:t>Melnās pirts tradīcija Viru novadā (2014)</a:t>
          </a:r>
          <a:endParaRPr lang="en-US"/>
        </a:p>
      </dgm:t>
    </dgm:pt>
    <dgm:pt modelId="{081C0411-E59C-4F43-83EC-5EFA2B46ACE4}" type="parTrans" cxnId="{1A6C474B-B10C-48F9-BBD9-66437FA3C729}">
      <dgm:prSet/>
      <dgm:spPr/>
      <dgm:t>
        <a:bodyPr/>
        <a:lstStyle/>
        <a:p>
          <a:endParaRPr lang="en-US"/>
        </a:p>
      </dgm:t>
    </dgm:pt>
    <dgm:pt modelId="{388CCE15-AF80-4F84-8B4C-9168B2C73097}" type="sibTrans" cxnId="{1A6C474B-B10C-48F9-BBD9-66437FA3C729}">
      <dgm:prSet/>
      <dgm:spPr/>
      <dgm:t>
        <a:bodyPr/>
        <a:lstStyle/>
        <a:p>
          <a:endParaRPr lang="en-US"/>
        </a:p>
      </dgm:t>
    </dgm:pt>
    <dgm:pt modelId="{6A92B7BE-044E-473E-9318-6936E9C38DA6}">
      <dgm:prSet/>
      <dgm:spPr/>
      <dgm:t>
        <a:bodyPr/>
        <a:lstStyle/>
        <a:p>
          <a:r>
            <a:rPr lang="lv-LV" i="1"/>
            <a:t>Seto leelo</a:t>
          </a:r>
          <a:r>
            <a:rPr lang="lv-LV"/>
            <a:t>, setu daudzbalsīgā dziedāšana (2009)</a:t>
          </a:r>
          <a:endParaRPr lang="en-US"/>
        </a:p>
      </dgm:t>
    </dgm:pt>
    <dgm:pt modelId="{8BE2D26B-2BC6-48EC-9A1E-3AFEC931538E}" type="parTrans" cxnId="{F7216B79-E52A-4525-94DE-C9A6E6F0D448}">
      <dgm:prSet/>
      <dgm:spPr/>
      <dgm:t>
        <a:bodyPr/>
        <a:lstStyle/>
        <a:p>
          <a:endParaRPr lang="en-US"/>
        </a:p>
      </dgm:t>
    </dgm:pt>
    <dgm:pt modelId="{B54794B0-C4AF-4898-869F-81EC57B245C6}" type="sibTrans" cxnId="{F7216B79-E52A-4525-94DE-C9A6E6F0D448}">
      <dgm:prSet/>
      <dgm:spPr/>
      <dgm:t>
        <a:bodyPr/>
        <a:lstStyle/>
        <a:p>
          <a:endParaRPr lang="en-US"/>
        </a:p>
      </dgm:t>
    </dgm:pt>
    <dgm:pt modelId="{1BA5D45E-E2D3-4559-8901-BBC72EAFD0F7}">
      <dgm:prSet/>
      <dgm:spPr/>
      <dgm:t>
        <a:bodyPr/>
        <a:lstStyle/>
        <a:p>
          <a:r>
            <a:rPr lang="lv-LV"/>
            <a:t>Kihnu kultūrtelpa(2008)</a:t>
          </a:r>
          <a:endParaRPr lang="en-US"/>
        </a:p>
      </dgm:t>
    </dgm:pt>
    <dgm:pt modelId="{B3675DB4-2E02-4423-9A1E-CFBC83500A8E}" type="parTrans" cxnId="{4C3890C6-1D97-4286-A743-A101EAA860C8}">
      <dgm:prSet/>
      <dgm:spPr/>
      <dgm:t>
        <a:bodyPr/>
        <a:lstStyle/>
        <a:p>
          <a:endParaRPr lang="en-US"/>
        </a:p>
      </dgm:t>
    </dgm:pt>
    <dgm:pt modelId="{DB725C7F-8D91-4D4B-9E67-DE2105F2D37F}" type="sibTrans" cxnId="{4C3890C6-1D97-4286-A743-A101EAA860C8}">
      <dgm:prSet/>
      <dgm:spPr/>
      <dgm:t>
        <a:bodyPr/>
        <a:lstStyle/>
        <a:p>
          <a:endParaRPr lang="en-US"/>
        </a:p>
      </dgm:t>
    </dgm:pt>
    <dgm:pt modelId="{ED91308B-3510-473E-B36D-423821D4FAC7}">
      <dgm:prSet/>
      <dgm:spPr/>
      <dgm:t>
        <a:bodyPr/>
        <a:lstStyle/>
        <a:p>
          <a:r>
            <a:rPr lang="lv-LV" b="1"/>
            <a:t>Lietuva – Igaunija – Latvija</a:t>
          </a:r>
          <a:endParaRPr lang="en-US"/>
        </a:p>
      </dgm:t>
    </dgm:pt>
    <dgm:pt modelId="{3451E7F6-A897-4315-BED8-8CD2EE3E16C5}" type="parTrans" cxnId="{E76AED2D-508C-48B2-8135-996FC3535C64}">
      <dgm:prSet/>
      <dgm:spPr/>
      <dgm:t>
        <a:bodyPr/>
        <a:lstStyle/>
        <a:p>
          <a:endParaRPr lang="en-US"/>
        </a:p>
      </dgm:t>
    </dgm:pt>
    <dgm:pt modelId="{7BD63B1A-6FD8-4624-80E9-81BC7530173D}" type="sibTrans" cxnId="{E76AED2D-508C-48B2-8135-996FC3535C64}">
      <dgm:prSet/>
      <dgm:spPr/>
      <dgm:t>
        <a:bodyPr/>
        <a:lstStyle/>
        <a:p>
          <a:endParaRPr lang="en-US"/>
        </a:p>
      </dgm:t>
    </dgm:pt>
    <dgm:pt modelId="{2FEF0C58-BD59-417A-87B5-D0314DEDF0F1}">
      <dgm:prSet/>
      <dgm:spPr/>
      <dgm:t>
        <a:bodyPr/>
        <a:lstStyle/>
        <a:p>
          <a:r>
            <a:rPr lang="lv-LV"/>
            <a:t>Baltijas valstu dziesmu un deju svētku tradīcija</a:t>
          </a:r>
          <a:endParaRPr lang="en-US"/>
        </a:p>
      </dgm:t>
    </dgm:pt>
    <dgm:pt modelId="{124D4F36-583B-4A37-973B-5357162595D2}" type="parTrans" cxnId="{2D5BB1D2-DADA-479C-B2CD-A0F05382BCBE}">
      <dgm:prSet/>
      <dgm:spPr/>
      <dgm:t>
        <a:bodyPr/>
        <a:lstStyle/>
        <a:p>
          <a:endParaRPr lang="en-US"/>
        </a:p>
      </dgm:t>
    </dgm:pt>
    <dgm:pt modelId="{7578B535-D6AB-4ED4-B3A7-AAEE24C4D00F}" type="sibTrans" cxnId="{2D5BB1D2-DADA-479C-B2CD-A0F05382BCBE}">
      <dgm:prSet/>
      <dgm:spPr/>
      <dgm:t>
        <a:bodyPr/>
        <a:lstStyle/>
        <a:p>
          <a:endParaRPr lang="en-US"/>
        </a:p>
      </dgm:t>
    </dgm:pt>
    <dgm:pt modelId="{94B62E49-0F52-4A78-8F1E-C59C8BCBAFF6}" type="pres">
      <dgm:prSet presAssocID="{7C9EFBA7-A92C-4061-969A-38B6E5A608B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624D42A-4CC4-468D-8958-46EAEC291DF4}" type="pres">
      <dgm:prSet presAssocID="{CF29E19C-7AE2-469C-AA5A-DDDDECB5531A}" presName="thickLine" presStyleLbl="alignNode1" presStyleIdx="0" presStyleCnt="4"/>
      <dgm:spPr/>
    </dgm:pt>
    <dgm:pt modelId="{018FF3C0-32A1-4F79-A48B-BF559654BC26}" type="pres">
      <dgm:prSet presAssocID="{CF29E19C-7AE2-469C-AA5A-DDDDECB5531A}" presName="horz1" presStyleCnt="0"/>
      <dgm:spPr/>
    </dgm:pt>
    <dgm:pt modelId="{2C33E757-74AE-4ACD-AB00-11A02CC8CBE1}" type="pres">
      <dgm:prSet presAssocID="{CF29E19C-7AE2-469C-AA5A-DDDDECB5531A}" presName="tx1" presStyleLbl="revTx" presStyleIdx="0" presStyleCnt="10"/>
      <dgm:spPr/>
      <dgm:t>
        <a:bodyPr/>
        <a:lstStyle/>
        <a:p>
          <a:endParaRPr lang="en-US"/>
        </a:p>
      </dgm:t>
    </dgm:pt>
    <dgm:pt modelId="{12C0E4D6-1347-4031-B79D-1B75221EE97C}" type="pres">
      <dgm:prSet presAssocID="{CF29E19C-7AE2-469C-AA5A-DDDDECB5531A}" presName="vert1" presStyleCnt="0"/>
      <dgm:spPr/>
    </dgm:pt>
    <dgm:pt modelId="{268389D2-80F7-4D4A-8A18-BC3121B1132D}" type="pres">
      <dgm:prSet presAssocID="{51856518-7591-4411-A361-196F92AB13F2}" presName="vertSpace2a" presStyleCnt="0"/>
      <dgm:spPr/>
    </dgm:pt>
    <dgm:pt modelId="{B9C29A72-4C05-4D40-B96C-276F352EB3F6}" type="pres">
      <dgm:prSet presAssocID="{51856518-7591-4411-A361-196F92AB13F2}" presName="horz2" presStyleCnt="0"/>
      <dgm:spPr/>
    </dgm:pt>
    <dgm:pt modelId="{C25A2B78-074A-417B-AE86-B7C7A245F294}" type="pres">
      <dgm:prSet presAssocID="{51856518-7591-4411-A361-196F92AB13F2}" presName="horzSpace2" presStyleCnt="0"/>
      <dgm:spPr/>
    </dgm:pt>
    <dgm:pt modelId="{39DA6BF4-3337-4A71-BA4A-E61EF9DA30CC}" type="pres">
      <dgm:prSet presAssocID="{51856518-7591-4411-A361-196F92AB13F2}" presName="tx2" presStyleLbl="revTx" presStyleIdx="1" presStyleCnt="10"/>
      <dgm:spPr/>
      <dgm:t>
        <a:bodyPr/>
        <a:lstStyle/>
        <a:p>
          <a:endParaRPr lang="en-US"/>
        </a:p>
      </dgm:t>
    </dgm:pt>
    <dgm:pt modelId="{5DC4B9CA-99D0-44E0-A91D-F7D883F9BA12}" type="pres">
      <dgm:prSet presAssocID="{51856518-7591-4411-A361-196F92AB13F2}" presName="vert2" presStyleCnt="0"/>
      <dgm:spPr/>
    </dgm:pt>
    <dgm:pt modelId="{A24E1F97-396A-499B-984D-134A7FE83A55}" type="pres">
      <dgm:prSet presAssocID="{51856518-7591-4411-A361-196F92AB13F2}" presName="thinLine2b" presStyleLbl="callout" presStyleIdx="0" presStyleCnt="6"/>
      <dgm:spPr/>
    </dgm:pt>
    <dgm:pt modelId="{28B75F7B-61F5-46C0-82F5-BC4D591001DF}" type="pres">
      <dgm:prSet presAssocID="{51856518-7591-4411-A361-196F92AB13F2}" presName="vertSpace2b" presStyleCnt="0"/>
      <dgm:spPr/>
    </dgm:pt>
    <dgm:pt modelId="{C707A605-8569-4377-B8F9-7A396B083C60}" type="pres">
      <dgm:prSet presAssocID="{F2820485-5637-4AA1-853D-FEE47E3D7FC5}" presName="horz2" presStyleCnt="0"/>
      <dgm:spPr/>
    </dgm:pt>
    <dgm:pt modelId="{4F3F4477-F0D8-4238-BB7B-FBA0D042C407}" type="pres">
      <dgm:prSet presAssocID="{F2820485-5637-4AA1-853D-FEE47E3D7FC5}" presName="horzSpace2" presStyleCnt="0"/>
      <dgm:spPr/>
    </dgm:pt>
    <dgm:pt modelId="{E36C18FE-9540-46EA-9877-0DBC7C2C923B}" type="pres">
      <dgm:prSet presAssocID="{F2820485-5637-4AA1-853D-FEE47E3D7FC5}" presName="tx2" presStyleLbl="revTx" presStyleIdx="2" presStyleCnt="10"/>
      <dgm:spPr/>
      <dgm:t>
        <a:bodyPr/>
        <a:lstStyle/>
        <a:p>
          <a:endParaRPr lang="en-US"/>
        </a:p>
      </dgm:t>
    </dgm:pt>
    <dgm:pt modelId="{124145EE-1568-49AF-A8D7-CECD5B04470E}" type="pres">
      <dgm:prSet presAssocID="{F2820485-5637-4AA1-853D-FEE47E3D7FC5}" presName="vert2" presStyleCnt="0"/>
      <dgm:spPr/>
    </dgm:pt>
    <dgm:pt modelId="{91B896E8-16AD-4097-9A64-6AC49A17CFB7}" type="pres">
      <dgm:prSet presAssocID="{F2820485-5637-4AA1-853D-FEE47E3D7FC5}" presName="thinLine2b" presStyleLbl="callout" presStyleIdx="1" presStyleCnt="6"/>
      <dgm:spPr/>
    </dgm:pt>
    <dgm:pt modelId="{22A1E4D9-92F9-48A4-96D5-925FD4F80FFE}" type="pres">
      <dgm:prSet presAssocID="{F2820485-5637-4AA1-853D-FEE47E3D7FC5}" presName="vertSpace2b" presStyleCnt="0"/>
      <dgm:spPr/>
    </dgm:pt>
    <dgm:pt modelId="{CA8ADE37-6224-4040-8161-D57CA8C0D0FF}" type="pres">
      <dgm:prSet presAssocID="{3C8077AB-9FCF-4056-9465-A656C206015D}" presName="thickLine" presStyleLbl="alignNode1" presStyleIdx="1" presStyleCnt="4"/>
      <dgm:spPr/>
    </dgm:pt>
    <dgm:pt modelId="{049228FE-3682-4D4E-8D4F-2F308D3F5F10}" type="pres">
      <dgm:prSet presAssocID="{3C8077AB-9FCF-4056-9465-A656C206015D}" presName="horz1" presStyleCnt="0"/>
      <dgm:spPr/>
    </dgm:pt>
    <dgm:pt modelId="{42B8B01E-BC8C-405F-8F31-7BE1E65A5ED5}" type="pres">
      <dgm:prSet presAssocID="{3C8077AB-9FCF-4056-9465-A656C206015D}" presName="tx1" presStyleLbl="revTx" presStyleIdx="3" presStyleCnt="10"/>
      <dgm:spPr/>
      <dgm:t>
        <a:bodyPr/>
        <a:lstStyle/>
        <a:p>
          <a:endParaRPr lang="en-US"/>
        </a:p>
      </dgm:t>
    </dgm:pt>
    <dgm:pt modelId="{BCD70E84-9B4D-4FC0-942E-B1EBF7F435C2}" type="pres">
      <dgm:prSet presAssocID="{3C8077AB-9FCF-4056-9465-A656C206015D}" presName="vert1" presStyleCnt="0"/>
      <dgm:spPr/>
    </dgm:pt>
    <dgm:pt modelId="{6F10396A-E492-4AE1-8B1F-7B4DCF12F141}" type="pres">
      <dgm:prSet presAssocID="{B4CE2531-1440-4DE2-8B74-C172031C6B16}" presName="vertSpace2a" presStyleCnt="0"/>
      <dgm:spPr/>
    </dgm:pt>
    <dgm:pt modelId="{BC5AD1CE-BE1E-4BD3-9A90-0E54B4E9303D}" type="pres">
      <dgm:prSet presAssocID="{B4CE2531-1440-4DE2-8B74-C172031C6B16}" presName="horz2" presStyleCnt="0"/>
      <dgm:spPr/>
    </dgm:pt>
    <dgm:pt modelId="{EDCC37A6-16F4-493F-80F1-3B65ADB33A76}" type="pres">
      <dgm:prSet presAssocID="{B4CE2531-1440-4DE2-8B74-C172031C6B16}" presName="horzSpace2" presStyleCnt="0"/>
      <dgm:spPr/>
    </dgm:pt>
    <dgm:pt modelId="{429DF3CD-E886-4E17-8375-5603C0FDA306}" type="pres">
      <dgm:prSet presAssocID="{B4CE2531-1440-4DE2-8B74-C172031C6B16}" presName="tx2" presStyleLbl="revTx" presStyleIdx="4" presStyleCnt="10"/>
      <dgm:spPr/>
      <dgm:t>
        <a:bodyPr/>
        <a:lstStyle/>
        <a:p>
          <a:endParaRPr lang="en-US"/>
        </a:p>
      </dgm:t>
    </dgm:pt>
    <dgm:pt modelId="{ABB3534E-C8DE-46B0-91E8-8258E34A0C17}" type="pres">
      <dgm:prSet presAssocID="{B4CE2531-1440-4DE2-8B74-C172031C6B16}" presName="vert2" presStyleCnt="0"/>
      <dgm:spPr/>
    </dgm:pt>
    <dgm:pt modelId="{665470D8-B045-4D99-B2E1-22DD5F85C912}" type="pres">
      <dgm:prSet presAssocID="{B4CE2531-1440-4DE2-8B74-C172031C6B16}" presName="thinLine2b" presStyleLbl="callout" presStyleIdx="2" presStyleCnt="6"/>
      <dgm:spPr/>
    </dgm:pt>
    <dgm:pt modelId="{00202A52-3F08-4182-B856-9D48F02A16B3}" type="pres">
      <dgm:prSet presAssocID="{B4CE2531-1440-4DE2-8B74-C172031C6B16}" presName="vertSpace2b" presStyleCnt="0"/>
      <dgm:spPr/>
    </dgm:pt>
    <dgm:pt modelId="{52B353F6-6DBD-40EF-9912-6A6E13C36B0F}" type="pres">
      <dgm:prSet presAssocID="{36EAA33C-FB97-44CC-917A-E70C21C058A6}" presName="horz2" presStyleCnt="0"/>
      <dgm:spPr/>
    </dgm:pt>
    <dgm:pt modelId="{A7533A89-A188-4484-A9E4-4FC366F1497F}" type="pres">
      <dgm:prSet presAssocID="{36EAA33C-FB97-44CC-917A-E70C21C058A6}" presName="horzSpace2" presStyleCnt="0"/>
      <dgm:spPr/>
    </dgm:pt>
    <dgm:pt modelId="{9106DF83-AAED-4D11-B692-45744A00C4B3}" type="pres">
      <dgm:prSet presAssocID="{36EAA33C-FB97-44CC-917A-E70C21C058A6}" presName="tx2" presStyleLbl="revTx" presStyleIdx="5" presStyleCnt="10"/>
      <dgm:spPr/>
      <dgm:t>
        <a:bodyPr/>
        <a:lstStyle/>
        <a:p>
          <a:endParaRPr lang="en-US"/>
        </a:p>
      </dgm:t>
    </dgm:pt>
    <dgm:pt modelId="{EB0ED280-04FE-471B-A3A3-D0E4525E3F96}" type="pres">
      <dgm:prSet presAssocID="{36EAA33C-FB97-44CC-917A-E70C21C058A6}" presName="vert2" presStyleCnt="0"/>
      <dgm:spPr/>
    </dgm:pt>
    <dgm:pt modelId="{7484A9E1-8C96-47E7-9FB9-42653CF7F67C}" type="pres">
      <dgm:prSet presAssocID="{36EAA33C-FB97-44CC-917A-E70C21C058A6}" presName="thinLine2b" presStyleLbl="callout" presStyleIdx="3" presStyleCnt="6"/>
      <dgm:spPr/>
    </dgm:pt>
    <dgm:pt modelId="{50316288-3E39-43EC-ABA6-D09E0AD5E913}" type="pres">
      <dgm:prSet presAssocID="{36EAA33C-FB97-44CC-917A-E70C21C058A6}" presName="vertSpace2b" presStyleCnt="0"/>
      <dgm:spPr/>
    </dgm:pt>
    <dgm:pt modelId="{E0A05BED-A1FA-4C1F-8BC1-BD569FF5DA40}" type="pres">
      <dgm:prSet presAssocID="{6A92B7BE-044E-473E-9318-6936E9C38DA6}" presName="horz2" presStyleCnt="0"/>
      <dgm:spPr/>
    </dgm:pt>
    <dgm:pt modelId="{35CF9156-2F86-4210-AB1E-27AAE54674F6}" type="pres">
      <dgm:prSet presAssocID="{6A92B7BE-044E-473E-9318-6936E9C38DA6}" presName="horzSpace2" presStyleCnt="0"/>
      <dgm:spPr/>
    </dgm:pt>
    <dgm:pt modelId="{5C3F75F0-9508-4B88-8FAD-A7BB9F43E71D}" type="pres">
      <dgm:prSet presAssocID="{6A92B7BE-044E-473E-9318-6936E9C38DA6}" presName="tx2" presStyleLbl="revTx" presStyleIdx="6" presStyleCnt="10"/>
      <dgm:spPr/>
      <dgm:t>
        <a:bodyPr/>
        <a:lstStyle/>
        <a:p>
          <a:endParaRPr lang="en-US"/>
        </a:p>
      </dgm:t>
    </dgm:pt>
    <dgm:pt modelId="{6F3F0CEA-7A06-4A57-BEA6-BE0A9EA7B810}" type="pres">
      <dgm:prSet presAssocID="{6A92B7BE-044E-473E-9318-6936E9C38DA6}" presName="vert2" presStyleCnt="0"/>
      <dgm:spPr/>
    </dgm:pt>
    <dgm:pt modelId="{ECE448DC-5DD2-48C8-944D-12CDECAD4C3B}" type="pres">
      <dgm:prSet presAssocID="{6A92B7BE-044E-473E-9318-6936E9C38DA6}" presName="thinLine2b" presStyleLbl="callout" presStyleIdx="4" presStyleCnt="6"/>
      <dgm:spPr/>
    </dgm:pt>
    <dgm:pt modelId="{F0A84F07-FC1D-486F-947F-B560F4861924}" type="pres">
      <dgm:prSet presAssocID="{6A92B7BE-044E-473E-9318-6936E9C38DA6}" presName="vertSpace2b" presStyleCnt="0"/>
      <dgm:spPr/>
    </dgm:pt>
    <dgm:pt modelId="{5075A201-218E-4A26-A2A8-FDE0C8344C54}" type="pres">
      <dgm:prSet presAssocID="{1BA5D45E-E2D3-4559-8901-BBC72EAFD0F7}" presName="horz2" presStyleCnt="0"/>
      <dgm:spPr/>
    </dgm:pt>
    <dgm:pt modelId="{3E3A1063-B878-4D80-A329-ED9A55035C7F}" type="pres">
      <dgm:prSet presAssocID="{1BA5D45E-E2D3-4559-8901-BBC72EAFD0F7}" presName="horzSpace2" presStyleCnt="0"/>
      <dgm:spPr/>
    </dgm:pt>
    <dgm:pt modelId="{B157D1E0-8897-4B80-BC15-4D8E90275350}" type="pres">
      <dgm:prSet presAssocID="{1BA5D45E-E2D3-4559-8901-BBC72EAFD0F7}" presName="tx2" presStyleLbl="revTx" presStyleIdx="7" presStyleCnt="10"/>
      <dgm:spPr/>
      <dgm:t>
        <a:bodyPr/>
        <a:lstStyle/>
        <a:p>
          <a:endParaRPr lang="en-US"/>
        </a:p>
      </dgm:t>
    </dgm:pt>
    <dgm:pt modelId="{E0717467-856B-4AFE-AA4F-8B582D33E4F8}" type="pres">
      <dgm:prSet presAssocID="{1BA5D45E-E2D3-4559-8901-BBC72EAFD0F7}" presName="vert2" presStyleCnt="0"/>
      <dgm:spPr/>
    </dgm:pt>
    <dgm:pt modelId="{141EF197-DAA4-4974-AD40-D9682DA32BE5}" type="pres">
      <dgm:prSet presAssocID="{1BA5D45E-E2D3-4559-8901-BBC72EAFD0F7}" presName="thinLine2b" presStyleLbl="callout" presStyleIdx="5" presStyleCnt="6"/>
      <dgm:spPr/>
    </dgm:pt>
    <dgm:pt modelId="{CE8FE64F-8580-42DD-9729-89AE6974E6E2}" type="pres">
      <dgm:prSet presAssocID="{1BA5D45E-E2D3-4559-8901-BBC72EAFD0F7}" presName="vertSpace2b" presStyleCnt="0"/>
      <dgm:spPr/>
    </dgm:pt>
    <dgm:pt modelId="{D21A655E-E7B0-453C-9E65-6924D77AADEC}" type="pres">
      <dgm:prSet presAssocID="{ED91308B-3510-473E-B36D-423821D4FAC7}" presName="thickLine" presStyleLbl="alignNode1" presStyleIdx="2" presStyleCnt="4"/>
      <dgm:spPr/>
    </dgm:pt>
    <dgm:pt modelId="{9EE2D348-DA30-45A3-9AE7-F362E7D9C7F4}" type="pres">
      <dgm:prSet presAssocID="{ED91308B-3510-473E-B36D-423821D4FAC7}" presName="horz1" presStyleCnt="0"/>
      <dgm:spPr/>
    </dgm:pt>
    <dgm:pt modelId="{CFC01904-07C2-474B-B4DB-A4DF96EBC492}" type="pres">
      <dgm:prSet presAssocID="{ED91308B-3510-473E-B36D-423821D4FAC7}" presName="tx1" presStyleLbl="revTx" presStyleIdx="8" presStyleCnt="10"/>
      <dgm:spPr/>
      <dgm:t>
        <a:bodyPr/>
        <a:lstStyle/>
        <a:p>
          <a:endParaRPr lang="en-US"/>
        </a:p>
      </dgm:t>
    </dgm:pt>
    <dgm:pt modelId="{19783EC7-D1DB-492B-9C49-7A35D692269C}" type="pres">
      <dgm:prSet presAssocID="{ED91308B-3510-473E-B36D-423821D4FAC7}" presName="vert1" presStyleCnt="0"/>
      <dgm:spPr/>
    </dgm:pt>
    <dgm:pt modelId="{8A3E3E3F-D2E9-47B3-9305-67535DF1C75E}" type="pres">
      <dgm:prSet presAssocID="{2FEF0C58-BD59-417A-87B5-D0314DEDF0F1}" presName="thickLine" presStyleLbl="alignNode1" presStyleIdx="3" presStyleCnt="4"/>
      <dgm:spPr/>
    </dgm:pt>
    <dgm:pt modelId="{611A7005-121A-43BD-AA4F-05BC37A3297A}" type="pres">
      <dgm:prSet presAssocID="{2FEF0C58-BD59-417A-87B5-D0314DEDF0F1}" presName="horz1" presStyleCnt="0"/>
      <dgm:spPr/>
    </dgm:pt>
    <dgm:pt modelId="{4FDD65B3-2DE1-47DC-AF7C-D50CCF0A808F}" type="pres">
      <dgm:prSet presAssocID="{2FEF0C58-BD59-417A-87B5-D0314DEDF0F1}" presName="tx1" presStyleLbl="revTx" presStyleIdx="9" presStyleCnt="10"/>
      <dgm:spPr/>
      <dgm:t>
        <a:bodyPr/>
        <a:lstStyle/>
        <a:p>
          <a:endParaRPr lang="en-US"/>
        </a:p>
      </dgm:t>
    </dgm:pt>
    <dgm:pt modelId="{63BDE5CB-2070-4BC5-BB31-3A2FA8D4DB87}" type="pres">
      <dgm:prSet presAssocID="{2FEF0C58-BD59-417A-87B5-D0314DEDF0F1}" presName="vert1" presStyleCnt="0"/>
      <dgm:spPr/>
    </dgm:pt>
  </dgm:ptLst>
  <dgm:cxnLst>
    <dgm:cxn modelId="{5928909F-5C6D-4FD6-939B-8E791F946BE3}" srcId="{CF29E19C-7AE2-469C-AA5A-DDDDECB5531A}" destId="{F2820485-5637-4AA1-853D-FEE47E3D7FC5}" srcOrd="1" destOrd="0" parTransId="{8E4985EC-7B9B-444B-BA39-7683A73A6A52}" sibTransId="{FD52CA3A-AF76-4055-94B7-FDC28C424891}"/>
    <dgm:cxn modelId="{ECE7A000-CCC8-4293-8B11-8CAEF696DD1C}" srcId="{3C8077AB-9FCF-4056-9465-A656C206015D}" destId="{B4CE2531-1440-4DE2-8B74-C172031C6B16}" srcOrd="0" destOrd="0" parTransId="{0DB9DA42-77D5-4A82-A9D2-A8D7EA9686BF}" sibTransId="{82F148C1-3E38-4FD4-BC8E-F37CD9CB107B}"/>
    <dgm:cxn modelId="{2D5BB1D2-DADA-479C-B2CD-A0F05382BCBE}" srcId="{7C9EFBA7-A92C-4061-969A-38B6E5A608B7}" destId="{2FEF0C58-BD59-417A-87B5-D0314DEDF0F1}" srcOrd="3" destOrd="0" parTransId="{124D4F36-583B-4A37-973B-5357162595D2}" sibTransId="{7578B535-D6AB-4ED4-B3A7-AAEE24C4D00F}"/>
    <dgm:cxn modelId="{C85B2EB6-949D-4048-92E3-3E0DF66DE089}" srcId="{CF29E19C-7AE2-469C-AA5A-DDDDECB5531A}" destId="{51856518-7591-4411-A361-196F92AB13F2}" srcOrd="0" destOrd="0" parTransId="{53D9A75A-A99D-4058-AAC8-FA101D9656F7}" sibTransId="{CE8FBA59-D677-4892-98A5-68C1B2C1E582}"/>
    <dgm:cxn modelId="{9919FADB-399B-4E4D-B4EB-6765C281363B}" srcId="{7C9EFBA7-A92C-4061-969A-38B6E5A608B7}" destId="{CF29E19C-7AE2-469C-AA5A-DDDDECB5531A}" srcOrd="0" destOrd="0" parTransId="{D5558FEE-2BDD-449A-B05D-A493D5A15472}" sibTransId="{6C879507-7DB3-42B4-956B-C99E6082D179}"/>
    <dgm:cxn modelId="{2675378A-E010-44F7-92BA-CEF91DEAD896}" type="presOf" srcId="{2FEF0C58-BD59-417A-87B5-D0314DEDF0F1}" destId="{4FDD65B3-2DE1-47DC-AF7C-D50CCF0A808F}" srcOrd="0" destOrd="0" presId="urn:microsoft.com/office/officeart/2008/layout/LinedList"/>
    <dgm:cxn modelId="{77EF6EE5-36E4-4C10-BED7-17721A86587D}" type="presOf" srcId="{6A92B7BE-044E-473E-9318-6936E9C38DA6}" destId="{5C3F75F0-9508-4B88-8FAD-A7BB9F43E71D}" srcOrd="0" destOrd="0" presId="urn:microsoft.com/office/officeart/2008/layout/LinedList"/>
    <dgm:cxn modelId="{6A754D57-3C14-47A5-B41D-BE46AACE141D}" type="presOf" srcId="{36EAA33C-FB97-44CC-917A-E70C21C058A6}" destId="{9106DF83-AAED-4D11-B692-45744A00C4B3}" srcOrd="0" destOrd="0" presId="urn:microsoft.com/office/officeart/2008/layout/LinedList"/>
    <dgm:cxn modelId="{E5A5B723-84CA-46A1-8D66-53308C37FB95}" type="presOf" srcId="{7C9EFBA7-A92C-4061-969A-38B6E5A608B7}" destId="{94B62E49-0F52-4A78-8F1E-C59C8BCBAFF6}" srcOrd="0" destOrd="0" presId="urn:microsoft.com/office/officeart/2008/layout/LinedList"/>
    <dgm:cxn modelId="{EBF53CFD-5264-4CAB-AEF2-B2F51017BEBB}" type="presOf" srcId="{51856518-7591-4411-A361-196F92AB13F2}" destId="{39DA6BF4-3337-4A71-BA4A-E61EF9DA30CC}" srcOrd="0" destOrd="0" presId="urn:microsoft.com/office/officeart/2008/layout/LinedList"/>
    <dgm:cxn modelId="{C0C05AE3-E5AF-4190-A19A-92BFC8F05051}" srcId="{7C9EFBA7-A92C-4061-969A-38B6E5A608B7}" destId="{3C8077AB-9FCF-4056-9465-A656C206015D}" srcOrd="1" destOrd="0" parTransId="{E7BA1C09-36D8-4CE4-8D2B-C205F2E1BE1B}" sibTransId="{DA40C24F-7318-4F97-9A2E-B97226307780}"/>
    <dgm:cxn modelId="{0720C854-1FCF-40AE-AE71-D66E44151A71}" type="presOf" srcId="{F2820485-5637-4AA1-853D-FEE47E3D7FC5}" destId="{E36C18FE-9540-46EA-9877-0DBC7C2C923B}" srcOrd="0" destOrd="0" presId="urn:microsoft.com/office/officeart/2008/layout/LinedList"/>
    <dgm:cxn modelId="{F7216B79-E52A-4525-94DE-C9A6E6F0D448}" srcId="{3C8077AB-9FCF-4056-9465-A656C206015D}" destId="{6A92B7BE-044E-473E-9318-6936E9C38DA6}" srcOrd="2" destOrd="0" parTransId="{8BE2D26B-2BC6-48EC-9A1E-3AFEC931538E}" sibTransId="{B54794B0-C4AF-4898-869F-81EC57B245C6}"/>
    <dgm:cxn modelId="{2116D4F2-A7C0-44B3-BC51-5C52175544BE}" type="presOf" srcId="{ED91308B-3510-473E-B36D-423821D4FAC7}" destId="{CFC01904-07C2-474B-B4DB-A4DF96EBC492}" srcOrd="0" destOrd="0" presId="urn:microsoft.com/office/officeart/2008/layout/LinedList"/>
    <dgm:cxn modelId="{1A6C474B-B10C-48F9-BBD9-66437FA3C729}" srcId="{3C8077AB-9FCF-4056-9465-A656C206015D}" destId="{36EAA33C-FB97-44CC-917A-E70C21C058A6}" srcOrd="1" destOrd="0" parTransId="{081C0411-E59C-4F43-83EC-5EFA2B46ACE4}" sibTransId="{388CCE15-AF80-4F84-8B4C-9168B2C73097}"/>
    <dgm:cxn modelId="{6EACF980-A7EF-4536-9CB8-6CB8D3705893}" type="presOf" srcId="{1BA5D45E-E2D3-4559-8901-BBC72EAFD0F7}" destId="{B157D1E0-8897-4B80-BC15-4D8E90275350}" srcOrd="0" destOrd="0" presId="urn:microsoft.com/office/officeart/2008/layout/LinedList"/>
    <dgm:cxn modelId="{E2573DB1-03CD-4F6D-85C1-1E7ECB8BE908}" type="presOf" srcId="{3C8077AB-9FCF-4056-9465-A656C206015D}" destId="{42B8B01E-BC8C-405F-8F31-7BE1E65A5ED5}" srcOrd="0" destOrd="0" presId="urn:microsoft.com/office/officeart/2008/layout/LinedList"/>
    <dgm:cxn modelId="{4C3890C6-1D97-4286-A743-A101EAA860C8}" srcId="{3C8077AB-9FCF-4056-9465-A656C206015D}" destId="{1BA5D45E-E2D3-4559-8901-BBC72EAFD0F7}" srcOrd="3" destOrd="0" parTransId="{B3675DB4-2E02-4423-9A1E-CFBC83500A8E}" sibTransId="{DB725C7F-8D91-4D4B-9E67-DE2105F2D37F}"/>
    <dgm:cxn modelId="{D9AC36C7-2C94-4625-9380-AB0E17B6AFA3}" type="presOf" srcId="{CF29E19C-7AE2-469C-AA5A-DDDDECB5531A}" destId="{2C33E757-74AE-4ACD-AB00-11A02CC8CBE1}" srcOrd="0" destOrd="0" presId="urn:microsoft.com/office/officeart/2008/layout/LinedList"/>
    <dgm:cxn modelId="{523CD746-A992-4039-912D-FB2987150364}" type="presOf" srcId="{B4CE2531-1440-4DE2-8B74-C172031C6B16}" destId="{429DF3CD-E886-4E17-8375-5603C0FDA306}" srcOrd="0" destOrd="0" presId="urn:microsoft.com/office/officeart/2008/layout/LinedList"/>
    <dgm:cxn modelId="{E76AED2D-508C-48B2-8135-996FC3535C64}" srcId="{7C9EFBA7-A92C-4061-969A-38B6E5A608B7}" destId="{ED91308B-3510-473E-B36D-423821D4FAC7}" srcOrd="2" destOrd="0" parTransId="{3451E7F6-A897-4315-BED8-8CD2EE3E16C5}" sibTransId="{7BD63B1A-6FD8-4624-80E9-81BC7530173D}"/>
    <dgm:cxn modelId="{D1480920-FE99-452E-A194-7398655E4D70}" type="presParOf" srcId="{94B62E49-0F52-4A78-8F1E-C59C8BCBAFF6}" destId="{7624D42A-4CC4-468D-8958-46EAEC291DF4}" srcOrd="0" destOrd="0" presId="urn:microsoft.com/office/officeart/2008/layout/LinedList"/>
    <dgm:cxn modelId="{C8ED34E9-212C-4F46-ADD7-D14A8AF89A79}" type="presParOf" srcId="{94B62E49-0F52-4A78-8F1E-C59C8BCBAFF6}" destId="{018FF3C0-32A1-4F79-A48B-BF559654BC26}" srcOrd="1" destOrd="0" presId="urn:microsoft.com/office/officeart/2008/layout/LinedList"/>
    <dgm:cxn modelId="{35FE56C8-084F-47DA-BB59-73292BA1695A}" type="presParOf" srcId="{018FF3C0-32A1-4F79-A48B-BF559654BC26}" destId="{2C33E757-74AE-4ACD-AB00-11A02CC8CBE1}" srcOrd="0" destOrd="0" presId="urn:microsoft.com/office/officeart/2008/layout/LinedList"/>
    <dgm:cxn modelId="{FF557475-8E5B-46AC-8871-AA366909FA37}" type="presParOf" srcId="{018FF3C0-32A1-4F79-A48B-BF559654BC26}" destId="{12C0E4D6-1347-4031-B79D-1B75221EE97C}" srcOrd="1" destOrd="0" presId="urn:microsoft.com/office/officeart/2008/layout/LinedList"/>
    <dgm:cxn modelId="{2E4FD51D-D98D-4DBC-8A3A-CAD474C0ADE2}" type="presParOf" srcId="{12C0E4D6-1347-4031-B79D-1B75221EE97C}" destId="{268389D2-80F7-4D4A-8A18-BC3121B1132D}" srcOrd="0" destOrd="0" presId="urn:microsoft.com/office/officeart/2008/layout/LinedList"/>
    <dgm:cxn modelId="{323ACB54-DC5F-4E97-82AA-793C1D2FF28A}" type="presParOf" srcId="{12C0E4D6-1347-4031-B79D-1B75221EE97C}" destId="{B9C29A72-4C05-4D40-B96C-276F352EB3F6}" srcOrd="1" destOrd="0" presId="urn:microsoft.com/office/officeart/2008/layout/LinedList"/>
    <dgm:cxn modelId="{AE987999-47AE-4B92-912F-1E4A4EC7DB3E}" type="presParOf" srcId="{B9C29A72-4C05-4D40-B96C-276F352EB3F6}" destId="{C25A2B78-074A-417B-AE86-B7C7A245F294}" srcOrd="0" destOrd="0" presId="urn:microsoft.com/office/officeart/2008/layout/LinedList"/>
    <dgm:cxn modelId="{286D6C09-0B51-42B1-BF3A-27BABE423011}" type="presParOf" srcId="{B9C29A72-4C05-4D40-B96C-276F352EB3F6}" destId="{39DA6BF4-3337-4A71-BA4A-E61EF9DA30CC}" srcOrd="1" destOrd="0" presId="urn:microsoft.com/office/officeart/2008/layout/LinedList"/>
    <dgm:cxn modelId="{936112D4-CE56-425B-86A7-05CB03F7D7EB}" type="presParOf" srcId="{B9C29A72-4C05-4D40-B96C-276F352EB3F6}" destId="{5DC4B9CA-99D0-44E0-A91D-F7D883F9BA12}" srcOrd="2" destOrd="0" presId="urn:microsoft.com/office/officeart/2008/layout/LinedList"/>
    <dgm:cxn modelId="{6B0280A9-01FD-4D6F-85FD-4F30C259CD7F}" type="presParOf" srcId="{12C0E4D6-1347-4031-B79D-1B75221EE97C}" destId="{A24E1F97-396A-499B-984D-134A7FE83A55}" srcOrd="2" destOrd="0" presId="urn:microsoft.com/office/officeart/2008/layout/LinedList"/>
    <dgm:cxn modelId="{F7C076A5-07A5-4039-AD34-96CF9EDC2FF3}" type="presParOf" srcId="{12C0E4D6-1347-4031-B79D-1B75221EE97C}" destId="{28B75F7B-61F5-46C0-82F5-BC4D591001DF}" srcOrd="3" destOrd="0" presId="urn:microsoft.com/office/officeart/2008/layout/LinedList"/>
    <dgm:cxn modelId="{D8F48852-6A98-4C89-AC79-71BF679EE5E7}" type="presParOf" srcId="{12C0E4D6-1347-4031-B79D-1B75221EE97C}" destId="{C707A605-8569-4377-B8F9-7A396B083C60}" srcOrd="4" destOrd="0" presId="urn:microsoft.com/office/officeart/2008/layout/LinedList"/>
    <dgm:cxn modelId="{21A219DC-F2E1-46A6-A5A8-7B577F0720CE}" type="presParOf" srcId="{C707A605-8569-4377-B8F9-7A396B083C60}" destId="{4F3F4477-F0D8-4238-BB7B-FBA0D042C407}" srcOrd="0" destOrd="0" presId="urn:microsoft.com/office/officeart/2008/layout/LinedList"/>
    <dgm:cxn modelId="{453ED7CA-0500-494E-89B7-C810861464DC}" type="presParOf" srcId="{C707A605-8569-4377-B8F9-7A396B083C60}" destId="{E36C18FE-9540-46EA-9877-0DBC7C2C923B}" srcOrd="1" destOrd="0" presId="urn:microsoft.com/office/officeart/2008/layout/LinedList"/>
    <dgm:cxn modelId="{A6A89C61-0C27-4ED2-96CB-4410C9F76240}" type="presParOf" srcId="{C707A605-8569-4377-B8F9-7A396B083C60}" destId="{124145EE-1568-49AF-A8D7-CECD5B04470E}" srcOrd="2" destOrd="0" presId="urn:microsoft.com/office/officeart/2008/layout/LinedList"/>
    <dgm:cxn modelId="{214BA399-49CE-4E12-A668-A7F6FECF21F6}" type="presParOf" srcId="{12C0E4D6-1347-4031-B79D-1B75221EE97C}" destId="{91B896E8-16AD-4097-9A64-6AC49A17CFB7}" srcOrd="5" destOrd="0" presId="urn:microsoft.com/office/officeart/2008/layout/LinedList"/>
    <dgm:cxn modelId="{409E8328-41A2-43E4-9B38-8E21FB0DDEB6}" type="presParOf" srcId="{12C0E4D6-1347-4031-B79D-1B75221EE97C}" destId="{22A1E4D9-92F9-48A4-96D5-925FD4F80FFE}" srcOrd="6" destOrd="0" presId="urn:microsoft.com/office/officeart/2008/layout/LinedList"/>
    <dgm:cxn modelId="{4A820D09-4625-4842-AF52-3D68018D8CC6}" type="presParOf" srcId="{94B62E49-0F52-4A78-8F1E-C59C8BCBAFF6}" destId="{CA8ADE37-6224-4040-8161-D57CA8C0D0FF}" srcOrd="2" destOrd="0" presId="urn:microsoft.com/office/officeart/2008/layout/LinedList"/>
    <dgm:cxn modelId="{A58E7FDA-FF31-4F49-AB0A-02608C404F02}" type="presParOf" srcId="{94B62E49-0F52-4A78-8F1E-C59C8BCBAFF6}" destId="{049228FE-3682-4D4E-8D4F-2F308D3F5F10}" srcOrd="3" destOrd="0" presId="urn:microsoft.com/office/officeart/2008/layout/LinedList"/>
    <dgm:cxn modelId="{112942D5-9AFB-4F95-B594-15D059F5DF51}" type="presParOf" srcId="{049228FE-3682-4D4E-8D4F-2F308D3F5F10}" destId="{42B8B01E-BC8C-405F-8F31-7BE1E65A5ED5}" srcOrd="0" destOrd="0" presId="urn:microsoft.com/office/officeart/2008/layout/LinedList"/>
    <dgm:cxn modelId="{D987ED02-F543-42A5-9A28-AC5A7ED0BA6C}" type="presParOf" srcId="{049228FE-3682-4D4E-8D4F-2F308D3F5F10}" destId="{BCD70E84-9B4D-4FC0-942E-B1EBF7F435C2}" srcOrd="1" destOrd="0" presId="urn:microsoft.com/office/officeart/2008/layout/LinedList"/>
    <dgm:cxn modelId="{A99CC537-7339-4984-BE82-97F193859F6C}" type="presParOf" srcId="{BCD70E84-9B4D-4FC0-942E-B1EBF7F435C2}" destId="{6F10396A-E492-4AE1-8B1F-7B4DCF12F141}" srcOrd="0" destOrd="0" presId="urn:microsoft.com/office/officeart/2008/layout/LinedList"/>
    <dgm:cxn modelId="{129F66F0-6C33-427E-97AF-C922A7EF1C68}" type="presParOf" srcId="{BCD70E84-9B4D-4FC0-942E-B1EBF7F435C2}" destId="{BC5AD1CE-BE1E-4BD3-9A90-0E54B4E9303D}" srcOrd="1" destOrd="0" presId="urn:microsoft.com/office/officeart/2008/layout/LinedList"/>
    <dgm:cxn modelId="{26D482D8-E8A3-42A3-839A-ED4868AE43FA}" type="presParOf" srcId="{BC5AD1CE-BE1E-4BD3-9A90-0E54B4E9303D}" destId="{EDCC37A6-16F4-493F-80F1-3B65ADB33A76}" srcOrd="0" destOrd="0" presId="urn:microsoft.com/office/officeart/2008/layout/LinedList"/>
    <dgm:cxn modelId="{01ABC1BE-4D95-4AD8-9B41-7DCE337093DC}" type="presParOf" srcId="{BC5AD1CE-BE1E-4BD3-9A90-0E54B4E9303D}" destId="{429DF3CD-E886-4E17-8375-5603C0FDA306}" srcOrd="1" destOrd="0" presId="urn:microsoft.com/office/officeart/2008/layout/LinedList"/>
    <dgm:cxn modelId="{4553E5D1-EEE8-4B42-A952-C5ECADEFEE84}" type="presParOf" srcId="{BC5AD1CE-BE1E-4BD3-9A90-0E54B4E9303D}" destId="{ABB3534E-C8DE-46B0-91E8-8258E34A0C17}" srcOrd="2" destOrd="0" presId="urn:microsoft.com/office/officeart/2008/layout/LinedList"/>
    <dgm:cxn modelId="{5444FEB7-0CB2-4060-AB24-68632112BD0A}" type="presParOf" srcId="{BCD70E84-9B4D-4FC0-942E-B1EBF7F435C2}" destId="{665470D8-B045-4D99-B2E1-22DD5F85C912}" srcOrd="2" destOrd="0" presId="urn:microsoft.com/office/officeart/2008/layout/LinedList"/>
    <dgm:cxn modelId="{8C64EA19-3ECE-41B0-8DD2-56964ADA4486}" type="presParOf" srcId="{BCD70E84-9B4D-4FC0-942E-B1EBF7F435C2}" destId="{00202A52-3F08-4182-B856-9D48F02A16B3}" srcOrd="3" destOrd="0" presId="urn:microsoft.com/office/officeart/2008/layout/LinedList"/>
    <dgm:cxn modelId="{352FD07F-67B8-4E55-8FF8-483FDEB48F69}" type="presParOf" srcId="{BCD70E84-9B4D-4FC0-942E-B1EBF7F435C2}" destId="{52B353F6-6DBD-40EF-9912-6A6E13C36B0F}" srcOrd="4" destOrd="0" presId="urn:microsoft.com/office/officeart/2008/layout/LinedList"/>
    <dgm:cxn modelId="{228EC519-4D32-4691-B95F-97FA2526BA9C}" type="presParOf" srcId="{52B353F6-6DBD-40EF-9912-6A6E13C36B0F}" destId="{A7533A89-A188-4484-A9E4-4FC366F1497F}" srcOrd="0" destOrd="0" presId="urn:microsoft.com/office/officeart/2008/layout/LinedList"/>
    <dgm:cxn modelId="{7C494863-BF0C-46FD-99D4-31FF7529D716}" type="presParOf" srcId="{52B353F6-6DBD-40EF-9912-6A6E13C36B0F}" destId="{9106DF83-AAED-4D11-B692-45744A00C4B3}" srcOrd="1" destOrd="0" presId="urn:microsoft.com/office/officeart/2008/layout/LinedList"/>
    <dgm:cxn modelId="{D5A01F4F-B9C7-4219-93B6-3815C0F87A11}" type="presParOf" srcId="{52B353F6-6DBD-40EF-9912-6A6E13C36B0F}" destId="{EB0ED280-04FE-471B-A3A3-D0E4525E3F96}" srcOrd="2" destOrd="0" presId="urn:microsoft.com/office/officeart/2008/layout/LinedList"/>
    <dgm:cxn modelId="{E793D43B-38C9-4DEA-9686-D2198F7A2CD3}" type="presParOf" srcId="{BCD70E84-9B4D-4FC0-942E-B1EBF7F435C2}" destId="{7484A9E1-8C96-47E7-9FB9-42653CF7F67C}" srcOrd="5" destOrd="0" presId="urn:microsoft.com/office/officeart/2008/layout/LinedList"/>
    <dgm:cxn modelId="{5BFE0BA3-4E0E-4289-83E6-705251B6490C}" type="presParOf" srcId="{BCD70E84-9B4D-4FC0-942E-B1EBF7F435C2}" destId="{50316288-3E39-43EC-ABA6-D09E0AD5E913}" srcOrd="6" destOrd="0" presId="urn:microsoft.com/office/officeart/2008/layout/LinedList"/>
    <dgm:cxn modelId="{DDFF21CB-4EC9-4D13-AE78-2E9F6C3789F6}" type="presParOf" srcId="{BCD70E84-9B4D-4FC0-942E-B1EBF7F435C2}" destId="{E0A05BED-A1FA-4C1F-8BC1-BD569FF5DA40}" srcOrd="7" destOrd="0" presId="urn:microsoft.com/office/officeart/2008/layout/LinedList"/>
    <dgm:cxn modelId="{45DB3CD1-C7B4-417E-AEAD-8181B415D3C4}" type="presParOf" srcId="{E0A05BED-A1FA-4C1F-8BC1-BD569FF5DA40}" destId="{35CF9156-2F86-4210-AB1E-27AAE54674F6}" srcOrd="0" destOrd="0" presId="urn:microsoft.com/office/officeart/2008/layout/LinedList"/>
    <dgm:cxn modelId="{61563C78-5D38-4ADC-A19F-30DAED40FC3B}" type="presParOf" srcId="{E0A05BED-A1FA-4C1F-8BC1-BD569FF5DA40}" destId="{5C3F75F0-9508-4B88-8FAD-A7BB9F43E71D}" srcOrd="1" destOrd="0" presId="urn:microsoft.com/office/officeart/2008/layout/LinedList"/>
    <dgm:cxn modelId="{5E7CFC10-5A90-4311-B589-134B8ACD3CEE}" type="presParOf" srcId="{E0A05BED-A1FA-4C1F-8BC1-BD569FF5DA40}" destId="{6F3F0CEA-7A06-4A57-BEA6-BE0A9EA7B810}" srcOrd="2" destOrd="0" presId="urn:microsoft.com/office/officeart/2008/layout/LinedList"/>
    <dgm:cxn modelId="{B4D914FF-41FA-4CB8-9CA8-E128F6FA187E}" type="presParOf" srcId="{BCD70E84-9B4D-4FC0-942E-B1EBF7F435C2}" destId="{ECE448DC-5DD2-48C8-944D-12CDECAD4C3B}" srcOrd="8" destOrd="0" presId="urn:microsoft.com/office/officeart/2008/layout/LinedList"/>
    <dgm:cxn modelId="{93039429-D0F4-48CD-A268-A1BAD4A6F242}" type="presParOf" srcId="{BCD70E84-9B4D-4FC0-942E-B1EBF7F435C2}" destId="{F0A84F07-FC1D-486F-947F-B560F4861924}" srcOrd="9" destOrd="0" presId="urn:microsoft.com/office/officeart/2008/layout/LinedList"/>
    <dgm:cxn modelId="{3CD78AD2-2E8C-49E2-B2BC-2713EC31FD36}" type="presParOf" srcId="{BCD70E84-9B4D-4FC0-942E-B1EBF7F435C2}" destId="{5075A201-218E-4A26-A2A8-FDE0C8344C54}" srcOrd="10" destOrd="0" presId="urn:microsoft.com/office/officeart/2008/layout/LinedList"/>
    <dgm:cxn modelId="{68BA3AA1-25AE-43EE-96E5-BDA795C643EC}" type="presParOf" srcId="{5075A201-218E-4A26-A2A8-FDE0C8344C54}" destId="{3E3A1063-B878-4D80-A329-ED9A55035C7F}" srcOrd="0" destOrd="0" presId="urn:microsoft.com/office/officeart/2008/layout/LinedList"/>
    <dgm:cxn modelId="{80959993-6377-4C62-8E67-E6187CA6BEA4}" type="presParOf" srcId="{5075A201-218E-4A26-A2A8-FDE0C8344C54}" destId="{B157D1E0-8897-4B80-BC15-4D8E90275350}" srcOrd="1" destOrd="0" presId="urn:microsoft.com/office/officeart/2008/layout/LinedList"/>
    <dgm:cxn modelId="{70022E73-F1C9-4636-8CD5-405600D1BF0C}" type="presParOf" srcId="{5075A201-218E-4A26-A2A8-FDE0C8344C54}" destId="{E0717467-856B-4AFE-AA4F-8B582D33E4F8}" srcOrd="2" destOrd="0" presId="urn:microsoft.com/office/officeart/2008/layout/LinedList"/>
    <dgm:cxn modelId="{A390AA8A-CF57-4B78-B5F4-D422F40616EF}" type="presParOf" srcId="{BCD70E84-9B4D-4FC0-942E-B1EBF7F435C2}" destId="{141EF197-DAA4-4974-AD40-D9682DA32BE5}" srcOrd="11" destOrd="0" presId="urn:microsoft.com/office/officeart/2008/layout/LinedList"/>
    <dgm:cxn modelId="{134AFBC1-4F92-4146-9B78-6C85784CE9AF}" type="presParOf" srcId="{BCD70E84-9B4D-4FC0-942E-B1EBF7F435C2}" destId="{CE8FE64F-8580-42DD-9729-89AE6974E6E2}" srcOrd="12" destOrd="0" presId="urn:microsoft.com/office/officeart/2008/layout/LinedList"/>
    <dgm:cxn modelId="{0AF36F34-9B7F-47B9-AE90-54015EAF51A0}" type="presParOf" srcId="{94B62E49-0F52-4A78-8F1E-C59C8BCBAFF6}" destId="{D21A655E-E7B0-453C-9E65-6924D77AADEC}" srcOrd="4" destOrd="0" presId="urn:microsoft.com/office/officeart/2008/layout/LinedList"/>
    <dgm:cxn modelId="{EA5D8C53-BC65-4AB1-8899-F5BCF56BF70E}" type="presParOf" srcId="{94B62E49-0F52-4A78-8F1E-C59C8BCBAFF6}" destId="{9EE2D348-DA30-45A3-9AE7-F362E7D9C7F4}" srcOrd="5" destOrd="0" presId="urn:microsoft.com/office/officeart/2008/layout/LinedList"/>
    <dgm:cxn modelId="{557905F6-29E7-431C-B976-FC3E389F8DBE}" type="presParOf" srcId="{9EE2D348-DA30-45A3-9AE7-F362E7D9C7F4}" destId="{CFC01904-07C2-474B-B4DB-A4DF96EBC492}" srcOrd="0" destOrd="0" presId="urn:microsoft.com/office/officeart/2008/layout/LinedList"/>
    <dgm:cxn modelId="{DA57A7BD-FDDB-41CA-B2EF-03D335CF6C89}" type="presParOf" srcId="{9EE2D348-DA30-45A3-9AE7-F362E7D9C7F4}" destId="{19783EC7-D1DB-492B-9C49-7A35D692269C}" srcOrd="1" destOrd="0" presId="urn:microsoft.com/office/officeart/2008/layout/LinedList"/>
    <dgm:cxn modelId="{F4696A7F-0407-417A-AB0D-4311535D0A80}" type="presParOf" srcId="{94B62E49-0F52-4A78-8F1E-C59C8BCBAFF6}" destId="{8A3E3E3F-D2E9-47B3-9305-67535DF1C75E}" srcOrd="6" destOrd="0" presId="urn:microsoft.com/office/officeart/2008/layout/LinedList"/>
    <dgm:cxn modelId="{78934C0B-563A-4C05-B073-E75700F1CEB2}" type="presParOf" srcId="{94B62E49-0F52-4A78-8F1E-C59C8BCBAFF6}" destId="{611A7005-121A-43BD-AA4F-05BC37A3297A}" srcOrd="7" destOrd="0" presId="urn:microsoft.com/office/officeart/2008/layout/LinedList"/>
    <dgm:cxn modelId="{C90687C4-EC67-4E48-8129-B75D4204F640}" type="presParOf" srcId="{611A7005-121A-43BD-AA4F-05BC37A3297A}" destId="{4FDD65B3-2DE1-47DC-AF7C-D50CCF0A808F}" srcOrd="0" destOrd="0" presId="urn:microsoft.com/office/officeart/2008/layout/LinedList"/>
    <dgm:cxn modelId="{815E2995-976A-4688-AB75-AFB40FF07645}" type="presParOf" srcId="{611A7005-121A-43BD-AA4F-05BC37A3297A}" destId="{63BDE5CB-2070-4BC5-BB31-3A2FA8D4DB8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109A3F-04A7-453E-B9D8-C6726A22A9F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356218-FD70-47E6-ABFA-04AC1DB9137A}">
      <dgm:prSet/>
      <dgm:spPr/>
      <dgm:t>
        <a:bodyPr/>
        <a:lstStyle/>
        <a:p>
          <a:r>
            <a:rPr lang="lv-LV"/>
            <a:t>Paldies par uzmanību!</a:t>
          </a:r>
          <a:endParaRPr lang="en-US"/>
        </a:p>
      </dgm:t>
    </dgm:pt>
    <dgm:pt modelId="{9B906208-6A5B-4405-A796-68984F6C176D}" type="parTrans" cxnId="{B7F17DA7-3C48-493D-AC55-BCA474EE77E3}">
      <dgm:prSet/>
      <dgm:spPr/>
      <dgm:t>
        <a:bodyPr/>
        <a:lstStyle/>
        <a:p>
          <a:endParaRPr lang="en-US"/>
        </a:p>
      </dgm:t>
    </dgm:pt>
    <dgm:pt modelId="{F5165F25-1715-4C00-9276-96183E2FBB9A}" type="sibTrans" cxnId="{B7F17DA7-3C48-493D-AC55-BCA474EE77E3}">
      <dgm:prSet/>
      <dgm:spPr/>
      <dgm:t>
        <a:bodyPr/>
        <a:lstStyle/>
        <a:p>
          <a:endParaRPr lang="en-US"/>
        </a:p>
      </dgm:t>
    </dgm:pt>
    <dgm:pt modelId="{BCD85BAC-2A81-4B38-85E1-FA5B5C4AB5F1}">
      <dgm:prSet/>
      <dgm:spPr/>
      <dgm:t>
        <a:bodyPr/>
        <a:lstStyle/>
        <a:p>
          <a:r>
            <a:rPr lang="lv-LV" dirty="0"/>
            <a:t>Vairāk informācijas:</a:t>
          </a:r>
        </a:p>
        <a:p>
          <a:r>
            <a:rPr lang="lv-LV" dirty="0"/>
            <a:t>www.lnkc.gov.lv</a:t>
          </a:r>
        </a:p>
        <a:p>
          <a:r>
            <a:rPr lang="lv-LV" dirty="0"/>
            <a:t>www.nematerialakultura.lv</a:t>
          </a:r>
          <a:endParaRPr lang="en-US" dirty="0"/>
        </a:p>
      </dgm:t>
    </dgm:pt>
    <dgm:pt modelId="{04E4BA19-91F6-4660-9876-5BE83D8B583C}" type="parTrans" cxnId="{E88B732F-A085-47DB-BD50-E39BD25B43FA}">
      <dgm:prSet/>
      <dgm:spPr/>
      <dgm:t>
        <a:bodyPr/>
        <a:lstStyle/>
        <a:p>
          <a:endParaRPr lang="en-US"/>
        </a:p>
      </dgm:t>
    </dgm:pt>
    <dgm:pt modelId="{50137231-EF81-4A4F-856E-3667EB4C5EC3}" type="sibTrans" cxnId="{E88B732F-A085-47DB-BD50-E39BD25B43FA}">
      <dgm:prSet/>
      <dgm:spPr/>
      <dgm:t>
        <a:bodyPr/>
        <a:lstStyle/>
        <a:p>
          <a:endParaRPr lang="en-US"/>
        </a:p>
      </dgm:t>
    </dgm:pt>
    <dgm:pt modelId="{A220FCCC-9B7F-4234-A686-531A96E94EB8}" type="pres">
      <dgm:prSet presAssocID="{07109A3F-04A7-453E-B9D8-C6726A22A9F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F22712E-4A8B-44EA-86D6-A9EB058A638D}" type="pres">
      <dgm:prSet presAssocID="{49356218-FD70-47E6-ABFA-04AC1DB9137A}" presName="hierRoot1" presStyleCnt="0">
        <dgm:presLayoutVars>
          <dgm:hierBranch val="init"/>
        </dgm:presLayoutVars>
      </dgm:prSet>
      <dgm:spPr/>
    </dgm:pt>
    <dgm:pt modelId="{E0311CF1-F90E-4571-AC23-B5AD54D6ACC2}" type="pres">
      <dgm:prSet presAssocID="{49356218-FD70-47E6-ABFA-04AC1DB9137A}" presName="rootComposite1" presStyleCnt="0"/>
      <dgm:spPr/>
    </dgm:pt>
    <dgm:pt modelId="{09C20570-3D85-4A23-94C1-2D02C516ED43}" type="pres">
      <dgm:prSet presAssocID="{49356218-FD70-47E6-ABFA-04AC1DB9137A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EF91BF-4E9C-4748-8A6C-3B627E5F6112}" type="pres">
      <dgm:prSet presAssocID="{49356218-FD70-47E6-ABFA-04AC1DB9137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6FE02D7-3BE6-44EB-9076-CBD1EEE61F42}" type="pres">
      <dgm:prSet presAssocID="{49356218-FD70-47E6-ABFA-04AC1DB9137A}" presName="hierChild2" presStyleCnt="0"/>
      <dgm:spPr/>
    </dgm:pt>
    <dgm:pt modelId="{A3C7E76F-A9F9-49B5-80E9-6A824E58CCBD}" type="pres">
      <dgm:prSet presAssocID="{49356218-FD70-47E6-ABFA-04AC1DB9137A}" presName="hierChild3" presStyleCnt="0"/>
      <dgm:spPr/>
    </dgm:pt>
    <dgm:pt modelId="{0AD3847E-6E22-48BF-83BC-AB76BEDCC9AA}" type="pres">
      <dgm:prSet presAssocID="{BCD85BAC-2A81-4B38-85E1-FA5B5C4AB5F1}" presName="hierRoot1" presStyleCnt="0">
        <dgm:presLayoutVars>
          <dgm:hierBranch val="init"/>
        </dgm:presLayoutVars>
      </dgm:prSet>
      <dgm:spPr/>
    </dgm:pt>
    <dgm:pt modelId="{80D99BD9-0BA7-419E-869A-BA475AFD9366}" type="pres">
      <dgm:prSet presAssocID="{BCD85BAC-2A81-4B38-85E1-FA5B5C4AB5F1}" presName="rootComposite1" presStyleCnt="0"/>
      <dgm:spPr/>
    </dgm:pt>
    <dgm:pt modelId="{6DC92C2B-E194-46C2-90B7-B12745AC159C}" type="pres">
      <dgm:prSet presAssocID="{BCD85BAC-2A81-4B38-85E1-FA5B5C4AB5F1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FA6AC9-2E43-403A-B66C-C06CEBF1582B}" type="pres">
      <dgm:prSet presAssocID="{BCD85BAC-2A81-4B38-85E1-FA5B5C4AB5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ED4164B-7721-4BFA-A763-B218BFBBF447}" type="pres">
      <dgm:prSet presAssocID="{BCD85BAC-2A81-4B38-85E1-FA5B5C4AB5F1}" presName="hierChild2" presStyleCnt="0"/>
      <dgm:spPr/>
    </dgm:pt>
    <dgm:pt modelId="{041BE035-9FAE-4B20-898B-416CE3AB45AB}" type="pres">
      <dgm:prSet presAssocID="{BCD85BAC-2A81-4B38-85E1-FA5B5C4AB5F1}" presName="hierChild3" presStyleCnt="0"/>
      <dgm:spPr/>
    </dgm:pt>
  </dgm:ptLst>
  <dgm:cxnLst>
    <dgm:cxn modelId="{735AFE58-5D8E-45B5-81FC-3F7F2DDAE4C1}" type="presOf" srcId="{07109A3F-04A7-453E-B9D8-C6726A22A9F9}" destId="{A220FCCC-9B7F-4234-A686-531A96E94EB8}" srcOrd="0" destOrd="0" presId="urn:microsoft.com/office/officeart/2005/8/layout/orgChart1"/>
    <dgm:cxn modelId="{B7F17DA7-3C48-493D-AC55-BCA474EE77E3}" srcId="{07109A3F-04A7-453E-B9D8-C6726A22A9F9}" destId="{49356218-FD70-47E6-ABFA-04AC1DB9137A}" srcOrd="0" destOrd="0" parTransId="{9B906208-6A5B-4405-A796-68984F6C176D}" sibTransId="{F5165F25-1715-4C00-9276-96183E2FBB9A}"/>
    <dgm:cxn modelId="{73AEB711-D31A-40BB-A8B6-40A0A920CD73}" type="presOf" srcId="{49356218-FD70-47E6-ABFA-04AC1DB9137A}" destId="{26EF91BF-4E9C-4748-8A6C-3B627E5F6112}" srcOrd="1" destOrd="0" presId="urn:microsoft.com/office/officeart/2005/8/layout/orgChart1"/>
    <dgm:cxn modelId="{A7D86497-975E-4D58-8A5B-067A06CAF56B}" type="presOf" srcId="{49356218-FD70-47E6-ABFA-04AC1DB9137A}" destId="{09C20570-3D85-4A23-94C1-2D02C516ED43}" srcOrd="0" destOrd="0" presId="urn:microsoft.com/office/officeart/2005/8/layout/orgChart1"/>
    <dgm:cxn modelId="{6BF272DD-EF78-4E22-ABE6-9776B2B9D889}" type="presOf" srcId="{BCD85BAC-2A81-4B38-85E1-FA5B5C4AB5F1}" destId="{6DC92C2B-E194-46C2-90B7-B12745AC159C}" srcOrd="0" destOrd="0" presId="urn:microsoft.com/office/officeart/2005/8/layout/orgChart1"/>
    <dgm:cxn modelId="{E88B732F-A085-47DB-BD50-E39BD25B43FA}" srcId="{07109A3F-04A7-453E-B9D8-C6726A22A9F9}" destId="{BCD85BAC-2A81-4B38-85E1-FA5B5C4AB5F1}" srcOrd="1" destOrd="0" parTransId="{04E4BA19-91F6-4660-9876-5BE83D8B583C}" sibTransId="{50137231-EF81-4A4F-856E-3667EB4C5EC3}"/>
    <dgm:cxn modelId="{44627B51-5D7B-41F0-8604-0B2419B9E623}" type="presOf" srcId="{BCD85BAC-2A81-4B38-85E1-FA5B5C4AB5F1}" destId="{CAFA6AC9-2E43-403A-B66C-C06CEBF1582B}" srcOrd="1" destOrd="0" presId="urn:microsoft.com/office/officeart/2005/8/layout/orgChart1"/>
    <dgm:cxn modelId="{4159E438-8A21-4A65-894B-8ABB8DDDAEE8}" type="presParOf" srcId="{A220FCCC-9B7F-4234-A686-531A96E94EB8}" destId="{7F22712E-4A8B-44EA-86D6-A9EB058A638D}" srcOrd="0" destOrd="0" presId="urn:microsoft.com/office/officeart/2005/8/layout/orgChart1"/>
    <dgm:cxn modelId="{7220C959-26DF-415E-AC12-98D3A80EA99B}" type="presParOf" srcId="{7F22712E-4A8B-44EA-86D6-A9EB058A638D}" destId="{E0311CF1-F90E-4571-AC23-B5AD54D6ACC2}" srcOrd="0" destOrd="0" presId="urn:microsoft.com/office/officeart/2005/8/layout/orgChart1"/>
    <dgm:cxn modelId="{5F1BA378-A97A-4D81-999D-AB5E09A18041}" type="presParOf" srcId="{E0311CF1-F90E-4571-AC23-B5AD54D6ACC2}" destId="{09C20570-3D85-4A23-94C1-2D02C516ED43}" srcOrd="0" destOrd="0" presId="urn:microsoft.com/office/officeart/2005/8/layout/orgChart1"/>
    <dgm:cxn modelId="{D1FB5856-DC27-4F42-829D-B8BB9C455714}" type="presParOf" srcId="{E0311CF1-F90E-4571-AC23-B5AD54D6ACC2}" destId="{26EF91BF-4E9C-4748-8A6C-3B627E5F6112}" srcOrd="1" destOrd="0" presId="urn:microsoft.com/office/officeart/2005/8/layout/orgChart1"/>
    <dgm:cxn modelId="{D7D31BD1-D6C2-42D2-B8D0-28C1A7FA1E62}" type="presParOf" srcId="{7F22712E-4A8B-44EA-86D6-A9EB058A638D}" destId="{46FE02D7-3BE6-44EB-9076-CBD1EEE61F42}" srcOrd="1" destOrd="0" presId="urn:microsoft.com/office/officeart/2005/8/layout/orgChart1"/>
    <dgm:cxn modelId="{5094E74C-5174-4D41-A156-504132578D9B}" type="presParOf" srcId="{7F22712E-4A8B-44EA-86D6-A9EB058A638D}" destId="{A3C7E76F-A9F9-49B5-80E9-6A824E58CCBD}" srcOrd="2" destOrd="0" presId="urn:microsoft.com/office/officeart/2005/8/layout/orgChart1"/>
    <dgm:cxn modelId="{A52ECCBD-2153-4F08-B212-0B93E0FFB3B7}" type="presParOf" srcId="{A220FCCC-9B7F-4234-A686-531A96E94EB8}" destId="{0AD3847E-6E22-48BF-83BC-AB76BEDCC9AA}" srcOrd="1" destOrd="0" presId="urn:microsoft.com/office/officeart/2005/8/layout/orgChart1"/>
    <dgm:cxn modelId="{1F518E60-ECA0-4D3C-ACDA-82AB77431E34}" type="presParOf" srcId="{0AD3847E-6E22-48BF-83BC-AB76BEDCC9AA}" destId="{80D99BD9-0BA7-419E-869A-BA475AFD9366}" srcOrd="0" destOrd="0" presId="urn:microsoft.com/office/officeart/2005/8/layout/orgChart1"/>
    <dgm:cxn modelId="{B7F9C2C1-BF8D-4323-92CD-9B8DC1F0442B}" type="presParOf" srcId="{80D99BD9-0BA7-419E-869A-BA475AFD9366}" destId="{6DC92C2B-E194-46C2-90B7-B12745AC159C}" srcOrd="0" destOrd="0" presId="urn:microsoft.com/office/officeart/2005/8/layout/orgChart1"/>
    <dgm:cxn modelId="{818DD34F-FFAC-4C98-B728-41D8C758AA3D}" type="presParOf" srcId="{80D99BD9-0BA7-419E-869A-BA475AFD9366}" destId="{CAFA6AC9-2E43-403A-B66C-C06CEBF1582B}" srcOrd="1" destOrd="0" presId="urn:microsoft.com/office/officeart/2005/8/layout/orgChart1"/>
    <dgm:cxn modelId="{C4738A3A-F27A-4476-A4D4-09252E487841}" type="presParOf" srcId="{0AD3847E-6E22-48BF-83BC-AB76BEDCC9AA}" destId="{7ED4164B-7721-4BFA-A763-B218BFBBF447}" srcOrd="1" destOrd="0" presId="urn:microsoft.com/office/officeart/2005/8/layout/orgChart1"/>
    <dgm:cxn modelId="{9CED647B-D7F2-4C2B-BA10-44451C76F709}" type="presParOf" srcId="{0AD3847E-6E22-48BF-83BC-AB76BEDCC9AA}" destId="{041BE035-9FAE-4B20-898B-416CE3AB45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170E1-E034-4255-82D9-1791CD1982E6}">
      <dsp:nvSpPr>
        <dsp:cNvPr id="0" name=""/>
        <dsp:cNvSpPr/>
      </dsp:nvSpPr>
      <dsp:spPr>
        <a:xfrm>
          <a:off x="0" y="0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C55446-18CA-41FD-B655-898165AD2715}">
      <dsp:nvSpPr>
        <dsp:cNvPr id="0" name=""/>
        <dsp:cNvSpPr/>
      </dsp:nvSpPr>
      <dsp:spPr>
        <a:xfrm>
          <a:off x="0" y="0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Nemateriālā kultūras mantojuma likums (2016)</a:t>
          </a:r>
          <a:endParaRPr lang="en-US" sz="2400" kern="1200" dirty="0"/>
        </a:p>
      </dsp:txBody>
      <dsp:txXfrm>
        <a:off x="0" y="0"/>
        <a:ext cx="8055429" cy="1269724"/>
      </dsp:txXfrm>
    </dsp:sp>
    <dsp:sp modelId="{2570BC0E-C74E-4F95-A240-F04CDE83FB20}">
      <dsp:nvSpPr>
        <dsp:cNvPr id="0" name=""/>
        <dsp:cNvSpPr/>
      </dsp:nvSpPr>
      <dsp:spPr>
        <a:xfrm>
          <a:off x="0" y="1269723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5D103D-554E-4EA2-8804-EED8F5D2EEC4}">
      <dsp:nvSpPr>
        <dsp:cNvPr id="0" name=""/>
        <dsp:cNvSpPr/>
      </dsp:nvSpPr>
      <dsp:spPr>
        <a:xfrm>
          <a:off x="0" y="1269724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2400" kern="1200" dirty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Nemateriālā kultūras mantojuma padome </a:t>
          </a:r>
          <a:endParaRPr lang="en-US" sz="2400" kern="1200" dirty="0"/>
        </a:p>
      </dsp:txBody>
      <dsp:txXfrm>
        <a:off x="0" y="1269724"/>
        <a:ext cx="8055429" cy="1269724"/>
      </dsp:txXfrm>
    </dsp:sp>
    <dsp:sp modelId="{38F42E57-CAFB-476D-874F-A38318604821}">
      <dsp:nvSpPr>
        <dsp:cNvPr id="0" name=""/>
        <dsp:cNvSpPr/>
      </dsp:nvSpPr>
      <dsp:spPr>
        <a:xfrm>
          <a:off x="0" y="2539447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66857B-24D9-47BF-AA65-977B39C792A7}">
      <dsp:nvSpPr>
        <dsp:cNvPr id="0" name=""/>
        <dsp:cNvSpPr/>
      </dsp:nvSpPr>
      <dsp:spPr>
        <a:xfrm>
          <a:off x="0" y="2539448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(9 valsts </a:t>
          </a:r>
          <a:r>
            <a:rPr lang="lv-LV" sz="2400" kern="1200" dirty="0" smtClean="0"/>
            <a:t>iestāžu, augstskolu </a:t>
          </a:r>
          <a:r>
            <a:rPr lang="lv-LV" sz="2400" kern="1200" dirty="0"/>
            <a:t>pārstāvji un pētnieki + 6 Latvijas kultūrvēsturisko novadu un </a:t>
          </a:r>
          <a:r>
            <a:rPr lang="lv-LV" sz="2400" kern="1200" dirty="0" smtClean="0"/>
            <a:t>Rīgas, NVO </a:t>
          </a:r>
          <a:r>
            <a:rPr lang="lv-LV" sz="2400" kern="1200" dirty="0"/>
            <a:t>pārstāvji)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0" y="2539448"/>
        <a:ext cx="8055429" cy="1269724"/>
      </dsp:txXfrm>
    </dsp:sp>
    <dsp:sp modelId="{0F74A4C5-50C7-4F9F-A73B-F22CEAD8F515}">
      <dsp:nvSpPr>
        <dsp:cNvPr id="0" name=""/>
        <dsp:cNvSpPr/>
      </dsp:nvSpPr>
      <dsp:spPr>
        <a:xfrm>
          <a:off x="0" y="3809172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72F67-4C94-46F4-B3E1-BED6EED3C5D7}">
      <dsp:nvSpPr>
        <dsp:cNvPr id="0" name=""/>
        <dsp:cNvSpPr/>
      </dsp:nvSpPr>
      <dsp:spPr>
        <a:xfrm>
          <a:off x="0" y="3809172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2400" kern="1200" dirty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Nemateriālā kultūras mantojuma saraksts (kopš 2017)</a:t>
          </a:r>
          <a:endParaRPr lang="en-US" sz="2400" kern="1200" dirty="0"/>
        </a:p>
      </dsp:txBody>
      <dsp:txXfrm>
        <a:off x="0" y="3809172"/>
        <a:ext cx="8055429" cy="12697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E36AC-9AA1-4139-884B-56499410EA59}">
      <dsp:nvSpPr>
        <dsp:cNvPr id="0" name=""/>
        <dsp:cNvSpPr/>
      </dsp:nvSpPr>
      <dsp:spPr>
        <a:xfrm>
          <a:off x="0" y="675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BF19F-0D75-4672-8924-01ABA01BFCD2}">
      <dsp:nvSpPr>
        <dsp:cNvPr id="0" name=""/>
        <dsp:cNvSpPr/>
      </dsp:nvSpPr>
      <dsp:spPr>
        <a:xfrm>
          <a:off x="0" y="675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Sešas </a:t>
          </a:r>
          <a:r>
            <a:rPr lang="lv-LV" sz="2400" kern="1200" dirty="0" err="1"/>
            <a:t>kultūrtelpas</a:t>
          </a:r>
          <a:r>
            <a:rPr lang="lv-LV" sz="2400" kern="1200" dirty="0"/>
            <a:t> (Suitu, Lībiešu, Rucavas, Upītes, Nīcas un Vidzemes lībiešu </a:t>
          </a:r>
          <a:r>
            <a:rPr lang="lv-LV" sz="2400" kern="1200" dirty="0" err="1"/>
            <a:t>kultūrtelpas</a:t>
          </a:r>
          <a:r>
            <a:rPr lang="lv-LV" sz="1700" kern="1200" dirty="0"/>
            <a:t>)</a:t>
          </a:r>
          <a:endParaRPr lang="en-US" sz="1700" kern="1200" dirty="0"/>
        </a:p>
      </dsp:txBody>
      <dsp:txXfrm>
        <a:off x="0" y="675"/>
        <a:ext cx="5175384" cy="1106957"/>
      </dsp:txXfrm>
    </dsp:sp>
    <dsp:sp modelId="{DD7B5D9B-A67F-4A0D-B350-09F0AFBDB399}">
      <dsp:nvSpPr>
        <dsp:cNvPr id="0" name=""/>
        <dsp:cNvSpPr/>
      </dsp:nvSpPr>
      <dsp:spPr>
        <a:xfrm>
          <a:off x="0" y="1107633"/>
          <a:ext cx="5175384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054A3-F606-445A-B64B-1EE748E0B088}">
      <dsp:nvSpPr>
        <dsp:cNvPr id="0" name=""/>
        <dsp:cNvSpPr/>
      </dsp:nvSpPr>
      <dsp:spPr>
        <a:xfrm>
          <a:off x="0" y="1107633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Piecu mūzikas instrumentu tradīcijas (Ieviņa ermoņikas, dūru cītara, u.c.)</a:t>
          </a:r>
          <a:endParaRPr lang="en-US" sz="2400" kern="1200" dirty="0"/>
        </a:p>
      </dsp:txBody>
      <dsp:txXfrm>
        <a:off x="0" y="1107633"/>
        <a:ext cx="5175384" cy="1106957"/>
      </dsp:txXfrm>
    </dsp:sp>
    <dsp:sp modelId="{6AAC34FC-0104-426D-B1B3-3184114940E3}">
      <dsp:nvSpPr>
        <dsp:cNvPr id="0" name=""/>
        <dsp:cNvSpPr/>
      </dsp:nvSpPr>
      <dsp:spPr>
        <a:xfrm>
          <a:off x="0" y="2214591"/>
          <a:ext cx="5175384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4C0D76-2FC2-4978-BC3C-E223D39F7784}">
      <dsp:nvSpPr>
        <dsp:cNvPr id="0" name=""/>
        <dsp:cNvSpPr/>
      </dsp:nvSpPr>
      <dsp:spPr>
        <a:xfrm>
          <a:off x="0" y="2214591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Piecas ar tautas reliģisko praksi saistītas vērtības (psalmu dziedāšana, Maija dziedājumi pie krusta, u.c.)</a:t>
          </a:r>
          <a:endParaRPr lang="en-US" sz="2400" kern="1200" dirty="0"/>
        </a:p>
      </dsp:txBody>
      <dsp:txXfrm>
        <a:off x="0" y="2214591"/>
        <a:ext cx="5175384" cy="1106957"/>
      </dsp:txXfrm>
    </dsp:sp>
    <dsp:sp modelId="{FA51C4F8-C71D-460B-80F4-E3D93BB39254}">
      <dsp:nvSpPr>
        <dsp:cNvPr id="0" name=""/>
        <dsp:cNvSpPr/>
      </dsp:nvSpPr>
      <dsp:spPr>
        <a:xfrm>
          <a:off x="0" y="3321549"/>
          <a:ext cx="5175384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713E7-5F28-4388-95B7-3B5F3811A2E6}">
      <dsp:nvSpPr>
        <dsp:cNvPr id="0" name=""/>
        <dsp:cNvSpPr/>
      </dsp:nvSpPr>
      <dsp:spPr>
        <a:xfrm>
          <a:off x="0" y="3321549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Salīdzinoši jaunās (20.gs.) tradīcijas: zolīte, Rīgas danči, </a:t>
          </a:r>
          <a:r>
            <a:rPr lang="lv-LV" sz="2400" kern="1200" dirty="0" err="1"/>
            <a:t>Viļumsona</a:t>
          </a:r>
          <a:r>
            <a:rPr lang="lv-LV" sz="2400" kern="1200" dirty="0"/>
            <a:t> stelles, u.c.) </a:t>
          </a:r>
          <a:endParaRPr lang="en-US" sz="2400" kern="1200" dirty="0"/>
        </a:p>
      </dsp:txBody>
      <dsp:txXfrm>
        <a:off x="0" y="3321549"/>
        <a:ext cx="5175384" cy="1106957"/>
      </dsp:txXfrm>
    </dsp:sp>
    <dsp:sp modelId="{69BDF2B9-96EF-4933-AC1F-79D46E2BAB62}">
      <dsp:nvSpPr>
        <dsp:cNvPr id="0" name=""/>
        <dsp:cNvSpPr/>
      </dsp:nvSpPr>
      <dsp:spPr>
        <a:xfrm>
          <a:off x="0" y="4428507"/>
          <a:ext cx="5175384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34DB1D-5A77-419B-9237-7B5D9221AD10}">
      <dsp:nvSpPr>
        <dsp:cNvPr id="0" name=""/>
        <dsp:cNvSpPr/>
      </dsp:nvSpPr>
      <dsp:spPr>
        <a:xfrm>
          <a:off x="0" y="4428507"/>
          <a:ext cx="5175384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Divas vērtības, kas vēl pirms Nacionālā saraksta izveides  bija iekļautas UNESCO sarakstos (Suitu </a:t>
          </a:r>
          <a:r>
            <a:rPr lang="lv-LV" sz="2400" kern="1200" dirty="0" err="1"/>
            <a:t>kultūrtelpa</a:t>
          </a:r>
          <a:r>
            <a:rPr lang="lv-LV" sz="2400" kern="1200" dirty="0"/>
            <a:t> un Baltijas Dziesmu un deju svētku tradīcija)</a:t>
          </a:r>
          <a:endParaRPr lang="en-US" sz="2400" kern="1200" dirty="0"/>
        </a:p>
      </dsp:txBody>
      <dsp:txXfrm>
        <a:off x="0" y="4428507"/>
        <a:ext cx="5175384" cy="11069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89C75-5239-4801-B35E-B52EF4FFACEA}">
      <dsp:nvSpPr>
        <dsp:cNvPr id="0" name=""/>
        <dsp:cNvSpPr/>
      </dsp:nvSpPr>
      <dsp:spPr>
        <a:xfrm>
          <a:off x="0" y="2703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B001C-38D3-4143-A407-1E6BD092E36F}">
      <dsp:nvSpPr>
        <dsp:cNvPr id="0" name=""/>
        <dsp:cNvSpPr/>
      </dsp:nvSpPr>
      <dsp:spPr>
        <a:xfrm>
          <a:off x="0" y="2703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/>
            <a:t>Nemateriālais kultūras mantojums = </a:t>
          </a:r>
          <a:r>
            <a:rPr lang="lv-LV" sz="2400" b="1" kern="1200"/>
            <a:t>dzīvais mantojums </a:t>
          </a:r>
          <a:r>
            <a:rPr lang="lv-LV" sz="2400" kern="1200"/>
            <a:t>(tiek mantots, lietots un nodots tālāk)</a:t>
          </a:r>
          <a:endParaRPr lang="en-US" sz="2400" kern="1200"/>
        </a:p>
      </dsp:txBody>
      <dsp:txXfrm>
        <a:off x="0" y="2703"/>
        <a:ext cx="5175384" cy="1843578"/>
      </dsp:txXfrm>
    </dsp:sp>
    <dsp:sp modelId="{5120400C-4CC3-4F40-9D48-F98DD68B99B6}">
      <dsp:nvSpPr>
        <dsp:cNvPr id="0" name=""/>
        <dsp:cNvSpPr/>
      </dsp:nvSpPr>
      <dsp:spPr>
        <a:xfrm>
          <a:off x="0" y="1846281"/>
          <a:ext cx="5175384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A7281-A42E-40FD-B7CA-C4D7EA033578}">
      <dsp:nvSpPr>
        <dsp:cNvPr id="0" name=""/>
        <dsp:cNvSpPr/>
      </dsp:nvSpPr>
      <dsp:spPr>
        <a:xfrm>
          <a:off x="0" y="1846281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/>
            <a:t>Dzīvajam mantojumam gandrīz vienmēr ir </a:t>
          </a:r>
          <a:r>
            <a:rPr lang="lv-LV" sz="2400" b="1" kern="1200"/>
            <a:t>cieša saikne ar vidi </a:t>
          </a:r>
          <a:r>
            <a:rPr lang="lv-LV" sz="2400" kern="1200"/>
            <a:t>(tradicionālie amati prasa ilgtspējīgu domāšanu, jo dabas resursi nav bezgalīgi)</a:t>
          </a:r>
          <a:endParaRPr lang="en-US" sz="2400" kern="1200"/>
        </a:p>
      </dsp:txBody>
      <dsp:txXfrm>
        <a:off x="0" y="1846281"/>
        <a:ext cx="5175384" cy="1843578"/>
      </dsp:txXfrm>
    </dsp:sp>
    <dsp:sp modelId="{89023A4A-9E50-4F19-BBA9-CA2CE59DAB83}">
      <dsp:nvSpPr>
        <dsp:cNvPr id="0" name=""/>
        <dsp:cNvSpPr/>
      </dsp:nvSpPr>
      <dsp:spPr>
        <a:xfrm>
          <a:off x="0" y="3689859"/>
          <a:ext cx="5175384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D8D12-8D42-4DC2-B5D4-65F4E32296F9}">
      <dsp:nvSpPr>
        <dsp:cNvPr id="0" name=""/>
        <dsp:cNvSpPr/>
      </dsp:nvSpPr>
      <dsp:spPr>
        <a:xfrm>
          <a:off x="0" y="3689859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/>
            <a:t>Vairākas NKM jomas paredz labas</a:t>
          </a:r>
          <a:r>
            <a:rPr lang="lv-LV" sz="2400" b="1" kern="1200"/>
            <a:t> zināšanas par dabu un Visumu </a:t>
          </a:r>
          <a:r>
            <a:rPr lang="lv-LV" sz="2400" kern="1200"/>
            <a:t>(koku pludināšana, nēģu zveja, biškopība, tradicionālā lopkopība, u.c.)</a:t>
          </a:r>
          <a:endParaRPr lang="en-US" sz="2400" kern="1200"/>
        </a:p>
      </dsp:txBody>
      <dsp:txXfrm>
        <a:off x="0" y="3689859"/>
        <a:ext cx="5175384" cy="18435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4D42A-4CC4-468D-8958-46EAEC291DF4}">
      <dsp:nvSpPr>
        <dsp:cNvPr id="0" name=""/>
        <dsp:cNvSpPr/>
      </dsp:nvSpPr>
      <dsp:spPr>
        <a:xfrm>
          <a:off x="0" y="0"/>
          <a:ext cx="51753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3E757-74AE-4ACD-AB00-11A02CC8CBE1}">
      <dsp:nvSpPr>
        <dsp:cNvPr id="0" name=""/>
        <dsp:cNvSpPr/>
      </dsp:nvSpPr>
      <dsp:spPr>
        <a:xfrm>
          <a:off x="0" y="0"/>
          <a:ext cx="1035076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500" b="1" kern="1200"/>
            <a:t>Lietuva:</a:t>
          </a:r>
          <a:endParaRPr lang="en-US" sz="1500" kern="1200"/>
        </a:p>
      </dsp:txBody>
      <dsp:txXfrm>
        <a:off x="0" y="0"/>
        <a:ext cx="1035076" cy="1384035"/>
      </dsp:txXfrm>
    </dsp:sp>
    <dsp:sp modelId="{39DA6BF4-3337-4A71-BA4A-E61EF9DA30CC}">
      <dsp:nvSpPr>
        <dsp:cNvPr id="0" name=""/>
        <dsp:cNvSpPr/>
      </dsp:nvSpPr>
      <dsp:spPr>
        <a:xfrm>
          <a:off x="1112707" y="32168"/>
          <a:ext cx="4062676" cy="64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200" kern="1200"/>
            <a:t>Sutartines, lietuviešu daudzbalsīgās dziesmas </a:t>
          </a:r>
          <a:r>
            <a:rPr lang="lv-LV" sz="1200" kern="1200"/>
            <a:t>(2010) </a:t>
          </a:r>
          <a:endParaRPr lang="en-US" sz="1200" kern="1200"/>
        </a:p>
      </dsp:txBody>
      <dsp:txXfrm>
        <a:off x="1112707" y="32168"/>
        <a:ext cx="4062676" cy="643360"/>
      </dsp:txXfrm>
    </dsp:sp>
    <dsp:sp modelId="{A24E1F97-396A-499B-984D-134A7FE83A55}">
      <dsp:nvSpPr>
        <dsp:cNvPr id="0" name=""/>
        <dsp:cNvSpPr/>
      </dsp:nvSpPr>
      <dsp:spPr>
        <a:xfrm>
          <a:off x="1035076" y="675528"/>
          <a:ext cx="414030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6C18FE-9540-46EA-9877-0DBC7C2C923B}">
      <dsp:nvSpPr>
        <dsp:cNvPr id="0" name=""/>
        <dsp:cNvSpPr/>
      </dsp:nvSpPr>
      <dsp:spPr>
        <a:xfrm>
          <a:off x="1112707" y="707696"/>
          <a:ext cx="4062676" cy="64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kern="1200"/>
            <a:t>Krustu darināšana un tās simbolisms (2008)</a:t>
          </a:r>
          <a:endParaRPr lang="en-US" sz="1200" kern="1200"/>
        </a:p>
      </dsp:txBody>
      <dsp:txXfrm>
        <a:off x="1112707" y="707696"/>
        <a:ext cx="4062676" cy="643360"/>
      </dsp:txXfrm>
    </dsp:sp>
    <dsp:sp modelId="{91B896E8-16AD-4097-9A64-6AC49A17CFB7}">
      <dsp:nvSpPr>
        <dsp:cNvPr id="0" name=""/>
        <dsp:cNvSpPr/>
      </dsp:nvSpPr>
      <dsp:spPr>
        <a:xfrm>
          <a:off x="1035076" y="1351056"/>
          <a:ext cx="414030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8ADE37-6224-4040-8161-D57CA8C0D0FF}">
      <dsp:nvSpPr>
        <dsp:cNvPr id="0" name=""/>
        <dsp:cNvSpPr/>
      </dsp:nvSpPr>
      <dsp:spPr>
        <a:xfrm>
          <a:off x="0" y="1384035"/>
          <a:ext cx="51753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B8B01E-BC8C-405F-8F31-7BE1E65A5ED5}">
      <dsp:nvSpPr>
        <dsp:cNvPr id="0" name=""/>
        <dsp:cNvSpPr/>
      </dsp:nvSpPr>
      <dsp:spPr>
        <a:xfrm>
          <a:off x="0" y="1384035"/>
          <a:ext cx="1035076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500" b="1" kern="1200"/>
            <a:t>Igaunija:</a:t>
          </a:r>
          <a:endParaRPr lang="en-US" sz="1500" kern="1200"/>
        </a:p>
      </dsp:txBody>
      <dsp:txXfrm>
        <a:off x="0" y="1384035"/>
        <a:ext cx="1035076" cy="1384035"/>
      </dsp:txXfrm>
    </dsp:sp>
    <dsp:sp modelId="{429DF3CD-E886-4E17-8375-5603C0FDA306}">
      <dsp:nvSpPr>
        <dsp:cNvPr id="0" name=""/>
        <dsp:cNvSpPr/>
      </dsp:nvSpPr>
      <dsp:spPr>
        <a:xfrm>
          <a:off x="1112707" y="1400305"/>
          <a:ext cx="4062676" cy="325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kern="1200"/>
            <a:t>Vienkoča laivu būvēšana un izmantošana Somā novadā (2022)</a:t>
          </a:r>
          <a:endParaRPr lang="en-US" sz="1200" kern="1200"/>
        </a:p>
      </dsp:txBody>
      <dsp:txXfrm>
        <a:off x="1112707" y="1400305"/>
        <a:ext cx="4062676" cy="325396"/>
      </dsp:txXfrm>
    </dsp:sp>
    <dsp:sp modelId="{665470D8-B045-4D99-B2E1-22DD5F85C912}">
      <dsp:nvSpPr>
        <dsp:cNvPr id="0" name=""/>
        <dsp:cNvSpPr/>
      </dsp:nvSpPr>
      <dsp:spPr>
        <a:xfrm>
          <a:off x="1035076" y="1725702"/>
          <a:ext cx="414030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6DF83-AAED-4D11-B692-45744A00C4B3}">
      <dsp:nvSpPr>
        <dsp:cNvPr id="0" name=""/>
        <dsp:cNvSpPr/>
      </dsp:nvSpPr>
      <dsp:spPr>
        <a:xfrm>
          <a:off x="1112707" y="1741971"/>
          <a:ext cx="4062676" cy="325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kern="1200"/>
            <a:t>Melnās pirts tradīcija Viru novadā (2014)</a:t>
          </a:r>
          <a:endParaRPr lang="en-US" sz="1200" kern="1200"/>
        </a:p>
      </dsp:txBody>
      <dsp:txXfrm>
        <a:off x="1112707" y="1741971"/>
        <a:ext cx="4062676" cy="325396"/>
      </dsp:txXfrm>
    </dsp:sp>
    <dsp:sp modelId="{7484A9E1-8C96-47E7-9FB9-42653CF7F67C}">
      <dsp:nvSpPr>
        <dsp:cNvPr id="0" name=""/>
        <dsp:cNvSpPr/>
      </dsp:nvSpPr>
      <dsp:spPr>
        <a:xfrm>
          <a:off x="1035076" y="2067368"/>
          <a:ext cx="414030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3F75F0-9508-4B88-8FAD-A7BB9F43E71D}">
      <dsp:nvSpPr>
        <dsp:cNvPr id="0" name=""/>
        <dsp:cNvSpPr/>
      </dsp:nvSpPr>
      <dsp:spPr>
        <a:xfrm>
          <a:off x="1112707" y="2083638"/>
          <a:ext cx="4062676" cy="325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i="1" kern="1200"/>
            <a:t>Seto leelo</a:t>
          </a:r>
          <a:r>
            <a:rPr lang="lv-LV" sz="1200" kern="1200"/>
            <a:t>, setu daudzbalsīgā dziedāšana (2009)</a:t>
          </a:r>
          <a:endParaRPr lang="en-US" sz="1200" kern="1200"/>
        </a:p>
      </dsp:txBody>
      <dsp:txXfrm>
        <a:off x="1112707" y="2083638"/>
        <a:ext cx="4062676" cy="325396"/>
      </dsp:txXfrm>
    </dsp:sp>
    <dsp:sp modelId="{ECE448DC-5DD2-48C8-944D-12CDECAD4C3B}">
      <dsp:nvSpPr>
        <dsp:cNvPr id="0" name=""/>
        <dsp:cNvSpPr/>
      </dsp:nvSpPr>
      <dsp:spPr>
        <a:xfrm>
          <a:off x="1035076" y="2409035"/>
          <a:ext cx="414030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57D1E0-8897-4B80-BC15-4D8E90275350}">
      <dsp:nvSpPr>
        <dsp:cNvPr id="0" name=""/>
        <dsp:cNvSpPr/>
      </dsp:nvSpPr>
      <dsp:spPr>
        <a:xfrm>
          <a:off x="1112707" y="2425305"/>
          <a:ext cx="4062676" cy="325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kern="1200"/>
            <a:t>Kihnu kultūrtelpa(2008)</a:t>
          </a:r>
          <a:endParaRPr lang="en-US" sz="1200" kern="1200"/>
        </a:p>
      </dsp:txBody>
      <dsp:txXfrm>
        <a:off x="1112707" y="2425305"/>
        <a:ext cx="4062676" cy="325396"/>
      </dsp:txXfrm>
    </dsp:sp>
    <dsp:sp modelId="{141EF197-DAA4-4974-AD40-D9682DA32BE5}">
      <dsp:nvSpPr>
        <dsp:cNvPr id="0" name=""/>
        <dsp:cNvSpPr/>
      </dsp:nvSpPr>
      <dsp:spPr>
        <a:xfrm>
          <a:off x="1035076" y="2750702"/>
          <a:ext cx="414030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A655E-E7B0-453C-9E65-6924D77AADEC}">
      <dsp:nvSpPr>
        <dsp:cNvPr id="0" name=""/>
        <dsp:cNvSpPr/>
      </dsp:nvSpPr>
      <dsp:spPr>
        <a:xfrm>
          <a:off x="0" y="2768070"/>
          <a:ext cx="51753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01904-07C2-474B-B4DB-A4DF96EBC492}">
      <dsp:nvSpPr>
        <dsp:cNvPr id="0" name=""/>
        <dsp:cNvSpPr/>
      </dsp:nvSpPr>
      <dsp:spPr>
        <a:xfrm>
          <a:off x="0" y="2768070"/>
          <a:ext cx="1035076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500" b="1" kern="1200"/>
            <a:t>Lietuva – Igaunija – Latvija</a:t>
          </a:r>
          <a:endParaRPr lang="en-US" sz="1500" kern="1200"/>
        </a:p>
      </dsp:txBody>
      <dsp:txXfrm>
        <a:off x="0" y="2768070"/>
        <a:ext cx="1035076" cy="1384035"/>
      </dsp:txXfrm>
    </dsp:sp>
    <dsp:sp modelId="{8A3E3E3F-D2E9-47B3-9305-67535DF1C75E}">
      <dsp:nvSpPr>
        <dsp:cNvPr id="0" name=""/>
        <dsp:cNvSpPr/>
      </dsp:nvSpPr>
      <dsp:spPr>
        <a:xfrm>
          <a:off x="0" y="4152105"/>
          <a:ext cx="517538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D65B3-2DE1-47DC-AF7C-D50CCF0A808F}">
      <dsp:nvSpPr>
        <dsp:cNvPr id="0" name=""/>
        <dsp:cNvSpPr/>
      </dsp:nvSpPr>
      <dsp:spPr>
        <a:xfrm>
          <a:off x="0" y="4152105"/>
          <a:ext cx="1035076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500" kern="1200"/>
            <a:t>Baltijas valstu dziesmu un deju svētku tradīcija</a:t>
          </a:r>
          <a:endParaRPr lang="en-US" sz="1500" kern="1200"/>
        </a:p>
      </dsp:txBody>
      <dsp:txXfrm>
        <a:off x="0" y="4152105"/>
        <a:ext cx="1035076" cy="1384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20570-3D85-4A23-94C1-2D02C516ED43}">
      <dsp:nvSpPr>
        <dsp:cNvPr id="0" name=""/>
        <dsp:cNvSpPr/>
      </dsp:nvSpPr>
      <dsp:spPr>
        <a:xfrm>
          <a:off x="1850" y="429500"/>
          <a:ext cx="3470712" cy="1735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/>
            <a:t>Paldies par uzmanību!</a:t>
          </a:r>
          <a:endParaRPr lang="en-US" sz="2400" kern="1200"/>
        </a:p>
      </dsp:txBody>
      <dsp:txXfrm>
        <a:off x="1850" y="429500"/>
        <a:ext cx="3470712" cy="1735356"/>
      </dsp:txXfrm>
    </dsp:sp>
    <dsp:sp modelId="{6DC92C2B-E194-46C2-90B7-B12745AC159C}">
      <dsp:nvSpPr>
        <dsp:cNvPr id="0" name=""/>
        <dsp:cNvSpPr/>
      </dsp:nvSpPr>
      <dsp:spPr>
        <a:xfrm>
          <a:off x="4201412" y="429500"/>
          <a:ext cx="3470712" cy="1735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Vairāk informācijas: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www.lnkc.gov.lv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/>
            <a:t>www.nematerialakultura.lv</a:t>
          </a:r>
          <a:endParaRPr lang="en-US" sz="2400" kern="1200" dirty="0"/>
        </a:p>
      </dsp:txBody>
      <dsp:txXfrm>
        <a:off x="4201412" y="429500"/>
        <a:ext cx="3470712" cy="1735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3406AF0-4B3F-4A74-9920-1EE54638C6AF}" type="datetimeFigureOut">
              <a:rPr lang="lv-LV"/>
              <a:pPr>
                <a:defRPr/>
              </a:pPr>
              <a:t>15.02.2023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805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80550"/>
            <a:ext cx="2944813" cy="5000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49AE575-9C9E-4A42-AC63-741666325CC7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500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443BDF6-4A4A-4F9F-9DE5-45787A04E3D4}" type="datetimeFigureOut">
              <a:rPr lang="lv-LV" altLang="lv-LV"/>
              <a:pPr>
                <a:defRPr/>
              </a:pPr>
              <a:t>15.02.2023</a:t>
            </a:fld>
            <a:endParaRPr lang="lv-LV" alt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49300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41863"/>
            <a:ext cx="5435600" cy="449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805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80550"/>
            <a:ext cx="2944813" cy="5000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DB33CBCD-854C-4E67-A2F9-FBAAE30454A6}" type="slidenum">
              <a:rPr lang="lv-LV" altLang="lv-LV"/>
              <a:pPr/>
              <a:t>‹#›</a:t>
            </a:fld>
            <a:endParaRPr lang="lv-LV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3CBCD-854C-4E67-A2F9-FBAAE30454A6}" type="slidenum">
              <a:rPr lang="lv-LV" altLang="lv-LV" smtClean="0"/>
              <a:pPr/>
              <a:t>6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659948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3CBCD-854C-4E67-A2F9-FBAAE30454A6}" type="slidenum">
              <a:rPr lang="lv-LV" altLang="lv-LV" smtClean="0"/>
              <a:pPr/>
              <a:t>7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46437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702F-DD07-015B-4BA1-C33C702A0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C94191-30AC-4B6C-2566-7343ECE1D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59894-8457-BD59-FB8F-6667EFA5E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F729C-D7A6-FD06-32B7-705D2389E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AD172-C5D0-7FBC-EFF5-EDED7CFE9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4095533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FAD56-B4FE-A773-62C2-B628968B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B42B4-A20B-E645-F026-41C52038B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80836-6E7F-1AC8-8258-E20B0D91A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B332F-AB89-4192-AE6E-447456945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1C2CA-C4CF-B445-67BE-FDC9FC91B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20804332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29E93-1EA7-486C-2078-07DFC4D94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8F106-449E-9D24-5D48-C1AE43EE7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C6FE0-72DD-8894-717A-2CAFBA49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2EB65-B6C3-C8BB-E350-6206528F9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E5E98-E3B5-10DA-6B7D-0D95C16ED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7840479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9333-E987-E068-6649-2D676A2F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3106E-2D62-C06B-E0A2-69A7ED380B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14659-77D4-86E2-ED83-B6575A88E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15C69-6344-E513-924D-E23BB31F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8D475-042F-EBBC-C5C9-12881D2EE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3A2F2-5293-D4D8-EA9C-C93AD456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53576573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C034-E4AD-9409-6A89-4394D15D4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1E30A-D037-B1F4-3A0A-33BF9BF2C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DBBC2-372D-677F-5E5B-A7095B887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33D49D-6AD7-BC9B-2547-D9030216DE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363C7E-285C-C1C3-1116-B0983A5B9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837F24-6875-CE5D-6B70-80A210928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85193-E402-6C82-A7DA-ED757D3D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FB06A1-2CF9-5E2B-7402-6656B296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52609974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8DA1-5147-B85D-70B2-99D1D846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3B60B5-C749-02B8-2E9B-B05A7190C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7CCC8-A7D2-B0E1-93B1-092A1A24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F5C32A-2EDA-3E5F-63DE-B4F6200CE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39573172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E65B9-D5FC-2F60-6AA1-D2250DE0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E20792-43E5-A94C-227E-8035AB5F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20562-E6ED-BE55-F34B-BF48FA21F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415581924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0F54F-C9FD-3B7B-D72E-10B2BC277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039D-57F1-E8AB-8B08-ECC677E74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C9425-AD56-0D1C-5551-F350B74CF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4A340-4BC9-06B3-8E5F-710636BE2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1F9B3-DBC7-2E94-2A52-7B45072DF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96096-9BA9-E7A9-BD92-ABF9ED8A1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66552640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4FEDF-DD45-99B2-D217-7E8D48ED4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B1FB56-5884-7477-B9ED-65588CEB3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A4A78-565C-B993-0625-3CF4DC14EE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90AEB-C2C9-E6C9-28F7-7695D7B5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B0E9C-B151-4298-C6E5-760BDA41C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F4529-4D73-3B6C-A126-13CB3A92C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96631310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2929B-09BB-DB78-14A8-5DD229445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6B794-39D0-387E-1494-61411CFB1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68ADD-4318-CA1A-E677-4F2B22A8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40F78-A5CA-2696-1CC8-C08748190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94D4A-D68F-387F-18F2-009E3B164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96356211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190FB7-B378-FF79-62E1-662C0330A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28DBA2-413D-10B3-9C0F-F7EB702A68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6AEB3-344A-1078-5070-33489B4C8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1E69D-8605-75A1-9EB2-AE55C88B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3260C-F9D8-EAEE-CF89-B3C48E3B5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22508700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685800" y="4724400"/>
            <a:ext cx="77724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0215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fld id="{DD678DB9-A02F-4744-93D4-98DB16B0EB53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624554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752600"/>
            <a:ext cx="28956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752600"/>
            <a:ext cx="29718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fld id="{DB71A6B5-EC5E-4FE5-9EDC-CA697BC7FFC3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83458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fld id="{6F8869C2-4D35-4D03-B5B9-3A36FAF7F65D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093780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8452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fld id="{CC809002-9800-4895-A76C-9163FE39120F}" type="slidenum">
              <a:rPr lang="en-US" altLang="lv-LV"/>
              <a:pPr/>
              <a:t>‹#›</a:t>
            </a:fld>
            <a:endParaRPr lang="en-US" altLang="lv-LV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386940"/>
            <a:ext cx="28956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386940"/>
            <a:ext cx="29718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0" y="1852613"/>
            <a:ext cx="28956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851953"/>
            <a:ext cx="2971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22"/>
          <p:cNvSpPr>
            <a:spLocks noGrp="1"/>
          </p:cNvSpPr>
          <p:nvPr>
            <p:ph type="sldNum" sz="quarter" idx="18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fld id="{29ECDA39-BB19-4E8E-9F45-167AF1236BE7}" type="slidenum">
              <a:rPr lang="en-US" altLang="lv-LV"/>
              <a:pPr/>
              <a:t>‹#›</a:t>
            </a:fld>
            <a:endParaRPr lang="en-US" altLang="lv-LV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fld id="{75FA6B2F-7B34-4AA0-963A-0811AC319661}" type="slidenum">
              <a:rPr lang="en-US" altLang="lv-LV"/>
              <a:pPr/>
              <a:t>‹#›</a:t>
            </a:fld>
            <a:endParaRPr lang="en-US" altLang="lv-LV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2975"/>
            <a:ext cx="2751026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9527" y="273054"/>
            <a:ext cx="3269672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0" y="1435119"/>
            <a:ext cx="2751026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fld id="{3E191AFB-3FEE-4604-806C-85E3C8474BBB}" type="slidenum">
              <a:rPr lang="en-US" altLang="lv-LV"/>
              <a:pPr/>
              <a:t>‹#›</a:t>
            </a:fld>
            <a:endParaRPr lang="en-US" alt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75F11-C4ED-42E5-CEB6-592FB2874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C2606-A3D5-D180-AF78-F428E6E5D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36279-A469-FD9F-EBB7-AFE0742368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248B840-81CE-464B-8413-709E1583F8D4}" type="datetime1">
              <a:rPr lang="en-US" altLang="lv-LV" smtClean="0"/>
              <a:pPr>
                <a:defRPr/>
              </a:pPr>
              <a:t>2/15/2023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A2497-50AD-447E-69F1-6EF6A1383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B8931-672B-D99B-717F-CE049A88A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44E27-E62D-4D33-9634-4F43096D04DB}" type="slidenum">
              <a:rPr lang="en-US" altLang="lv-LV" smtClean="0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9921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  <p:sldLayoutId id="2147484351" r:id="rId12"/>
    <p:sldLayoutId id="2147484352" r:id="rId13"/>
    <p:sldLayoutId id="2147484353" r:id="rId14"/>
    <p:sldLayoutId id="2147484354" r:id="rId15"/>
    <p:sldLayoutId id="2147484355" r:id="rId16"/>
    <p:sldLayoutId id="2147484330" r:id="rId17"/>
    <p:sldLayoutId id="2147484333" r:id="rId18"/>
    <p:sldLayoutId id="2147484335" r:id="rId19"/>
    <p:sldLayoutId id="2147484336" r:id="rId2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3353897"/>
            <a:ext cx="8159261" cy="266590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v-LV" altLang="lv-LV" sz="36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Vide un nemateriālais kultūras mantojums Latvijā</a:t>
            </a:r>
            <a:r>
              <a:rPr lang="lv-LV" altLang="lv-LV" sz="2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/>
            </a:r>
            <a:br>
              <a:rPr lang="lv-LV" altLang="lv-LV" sz="2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</a:br>
            <a:r>
              <a:rPr lang="lv-LV" altLang="lv-LV" sz="2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/>
            </a:r>
            <a:br>
              <a:rPr lang="lv-LV" altLang="lv-LV" sz="2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</a:br>
            <a:r>
              <a:rPr lang="lv-LV" altLang="lv-LV" sz="2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/>
            </a:r>
            <a:br>
              <a:rPr lang="lv-LV" altLang="lv-LV" sz="2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</a:br>
            <a:r>
              <a:rPr lang="lv-LV" altLang="lv-LV" sz="2400" b="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Signe Pujāte, </a:t>
            </a:r>
            <a:br>
              <a:rPr lang="lv-LV" altLang="lv-LV" sz="2400" b="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</a:br>
            <a:r>
              <a:rPr lang="lv-LV" altLang="lv-LV" sz="2400" b="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Latvijas Nacionālais kultūras centrs</a:t>
            </a:r>
            <a:endParaRPr lang="lv-LV" altLang="lv-LV" sz="2400" b="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433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5800" y="5894362"/>
            <a:ext cx="7772400" cy="506437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endParaRPr lang="lv-LV" altLang="lv-LV" dirty="0">
              <a:solidFill>
                <a:schemeClr val="accent3">
                  <a:lumMod val="50000"/>
                </a:schemeClr>
              </a:solidFill>
              <a:ea typeface="MS PGothic" panose="020B0600070205080204" pitchFamily="34" charset="-128"/>
            </a:endParaRPr>
          </a:p>
          <a:p>
            <a:pPr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lv-LV" altLang="lv-LV" sz="20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15.02.2023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839913" y="584200"/>
            <a:ext cx="6694487" cy="11334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lv-LV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Nemateriālais kultūras mantojums</a:t>
            </a:r>
            <a:endParaRPr lang="lv-LV" altLang="en-US" sz="2800" b="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7100" y="1717675"/>
            <a:ext cx="6337300" cy="8159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lv-LV" dirty="0"/>
              <a:t> </a:t>
            </a:r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F9984F-B3E6-4321-9B5F-685E7AF284CA}" type="slidenum">
              <a:rPr lang="en-US" altLang="lv-LV"/>
              <a:pPr/>
              <a:t>2</a:t>
            </a:fld>
            <a:endParaRPr lang="en-US" altLang="lv-LV"/>
          </a:p>
        </p:txBody>
      </p:sp>
      <p:sp>
        <p:nvSpPr>
          <p:cNvPr id="2" name="Bultiņa: uz leju 1">
            <a:extLst>
              <a:ext uri="{FF2B5EF4-FFF2-40B4-BE49-F238E27FC236}">
                <a16:creationId xmlns:a16="http://schemas.microsoft.com/office/drawing/2014/main" id="{2675C865-1647-B79B-3D7B-BFB9032EECEA}"/>
              </a:ext>
            </a:extLst>
          </p:cNvPr>
          <p:cNvSpPr/>
          <p:nvPr/>
        </p:nvSpPr>
        <p:spPr>
          <a:xfrm>
            <a:off x="4216400" y="2533650"/>
            <a:ext cx="484632" cy="6074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uz leju 5">
            <a:extLst>
              <a:ext uri="{FF2B5EF4-FFF2-40B4-BE49-F238E27FC236}">
                <a16:creationId xmlns:a16="http://schemas.microsoft.com/office/drawing/2014/main" id="{7B5D1E2A-CD36-766D-17BF-244B8B2FBCB6}"/>
              </a:ext>
            </a:extLst>
          </p:cNvPr>
          <p:cNvSpPr/>
          <p:nvPr/>
        </p:nvSpPr>
        <p:spPr>
          <a:xfrm>
            <a:off x="4216400" y="4824942"/>
            <a:ext cx="484632" cy="6074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graphicFrame>
        <p:nvGraphicFramePr>
          <p:cNvPr id="16391" name="Text Placeholder 4">
            <a:extLst>
              <a:ext uri="{FF2B5EF4-FFF2-40B4-BE49-F238E27FC236}">
                <a16:creationId xmlns:a16="http://schemas.microsoft.com/office/drawing/2014/main" id="{883EBCEF-B80E-42B4-D538-46D4A558BB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1135004"/>
              </p:ext>
            </p:extLst>
          </p:nvPr>
        </p:nvGraphicFramePr>
        <p:xfrm>
          <a:off x="631371" y="1550505"/>
          <a:ext cx="8055429" cy="507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B0EDB1F-7BA1-EC40-3A88-28EBFD0B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>
                <a:solidFill>
                  <a:schemeClr val="accent3">
                    <a:lumMod val="50000"/>
                  </a:schemeClr>
                </a:solidFill>
              </a:rPr>
              <a:t>www.nematerialakultura.lv</a:t>
            </a:r>
            <a:endParaRPr lang="lv-LV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3" name="Satura vietturis 12">
            <a:extLst>
              <a:ext uri="{FF2B5EF4-FFF2-40B4-BE49-F238E27FC236}">
                <a16:creationId xmlns:a16="http://schemas.microsoft.com/office/drawing/2014/main" id="{85B81D3F-335E-331A-3484-F62CEEC4C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849" r="15151"/>
          <a:stretch/>
        </p:blipFill>
        <p:spPr>
          <a:xfrm>
            <a:off x="704144" y="1825625"/>
            <a:ext cx="7735712" cy="4351338"/>
          </a:xfrm>
        </p:spPr>
      </p:pic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54106C24-53FA-7789-029A-37A24B7B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E38A-6DE3-43F7-BAF4-655E6081D4DE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106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lv-LV" sz="3600" b="1" dirty="0">
                <a:latin typeface="Calibri" panose="020F0502020204030204" pitchFamily="34" charset="0"/>
              </a:rPr>
              <a:t>2017 – 2022</a:t>
            </a:r>
            <a:br>
              <a:rPr lang="lv-LV" sz="3600" b="1" dirty="0">
                <a:latin typeface="Calibri" panose="020F0502020204030204" pitchFamily="34" charset="0"/>
              </a:rPr>
            </a:br>
            <a:r>
              <a:rPr lang="lv-LV" sz="3600" b="1" dirty="0">
                <a:latin typeface="Calibri" panose="020F0502020204030204" pitchFamily="34" charset="0"/>
              </a:rPr>
              <a:t/>
            </a:r>
            <a:br>
              <a:rPr lang="lv-LV" sz="3600" b="1" dirty="0">
                <a:latin typeface="Calibri" panose="020F0502020204030204" pitchFamily="34" charset="0"/>
              </a:rPr>
            </a:br>
            <a:r>
              <a:rPr lang="lv-LV" sz="3600" b="1" dirty="0">
                <a:latin typeface="Calibri" panose="020F0502020204030204" pitchFamily="34" charset="0"/>
              </a:rPr>
              <a:t>34 vērtības Nacionālajā NKM sarakstā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ACE38A-6DE3-43F7-BAF4-655E6081D4DE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  <p:graphicFrame>
        <p:nvGraphicFramePr>
          <p:cNvPr id="6" name="Satura vietturis 2">
            <a:extLst>
              <a:ext uri="{FF2B5EF4-FFF2-40B4-BE49-F238E27FC236}">
                <a16:creationId xmlns:a16="http://schemas.microsoft.com/office/drawing/2014/main" id="{8891858A-DFDD-42C9-1F26-E7B335DC72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5536481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2155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48" name="Rectangle 2254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73202" y="639520"/>
            <a:ext cx="257175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defRPr/>
            </a:pPr>
            <a:r>
              <a:rPr lang="en-US" altLang="lv-LV" sz="2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Latvijas Nemateriālā kultūras mantojuma saraksts (2017 – 2022)</a:t>
            </a:r>
          </a:p>
        </p:txBody>
      </p:sp>
      <p:sp>
        <p:nvSpPr>
          <p:cNvPr id="22550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sz="half" idx="1"/>
          </p:nvPr>
        </p:nvSpPr>
        <p:spPr>
          <a:xfrm>
            <a:off x="473202" y="2807208"/>
            <a:ext cx="257175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defRPr/>
            </a:pPr>
            <a:endParaRPr lang="en-US" altLang="lv-LV" sz="1900">
              <a:latin typeface="+mn-lt"/>
              <a:ea typeface="+mn-ea"/>
              <a:cs typeface="+mn-cs"/>
            </a:endParaRPr>
          </a:p>
          <a:p>
            <a:pPr indent="-228600" defTabSz="914400">
              <a:defRPr/>
            </a:pPr>
            <a:endParaRPr lang="en-US" altLang="lv-LV" sz="1900">
              <a:latin typeface="+mn-lt"/>
              <a:ea typeface="+mn-ea"/>
              <a:cs typeface="+mn-cs"/>
            </a:endParaRPr>
          </a:p>
        </p:txBody>
      </p:sp>
      <p:sp>
        <p:nvSpPr>
          <p:cNvPr id="20484" name="Slide Number Placeholder 6"/>
          <p:cNvSpPr>
            <a:spLocks noGrp="1"/>
          </p:cNvSpPr>
          <p:nvPr>
            <p:ph type="sldNum" sz="quarter" idx="13"/>
          </p:nvPr>
        </p:nvSpPr>
        <p:spPr bwMode="auto"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3523B07-36E0-4933-A543-FCD455B27B90}" type="slidenum">
              <a:rPr lang="en-US" altLang="lv-LV" sz="1200" smtClean="0">
                <a:latin typeface="+mn-lt"/>
              </a:rPr>
              <a:pPr>
                <a:spcAft>
                  <a:spcPts val="600"/>
                </a:spcAft>
              </a:pPr>
              <a:t>5</a:t>
            </a:fld>
            <a:endParaRPr lang="en-US" altLang="lv-LV" sz="1200">
              <a:latin typeface="+mn-lt"/>
            </a:endParaRP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01FA766A-9BB0-8082-C926-1B038ADA6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343216"/>
              </p:ext>
            </p:extLst>
          </p:nvPr>
        </p:nvGraphicFramePr>
        <p:xfrm>
          <a:off x="3490722" y="640079"/>
          <a:ext cx="5177790" cy="582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586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46F34FF5-C529-0A16-1ECD-B217B2B63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lv-LV" altLang="lv-LV" sz="2900" b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Vēsturisko zemju pārstāvniecība</a:t>
            </a:r>
            <a:br>
              <a:rPr lang="lv-LV" altLang="lv-LV" sz="2900" b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</a:br>
            <a:r>
              <a:rPr lang="lv-LV" altLang="lv-LV" sz="2900" b="1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rPr>
              <a:t>Latvijas Nemateriālā kultūras mantojuma sarakstā, vērtību skaits</a:t>
            </a:r>
            <a:endParaRPr lang="lv-LV" sz="2900" b="1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B055166D-08FB-1307-DDD4-6F8843ACC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ACE38A-6DE3-43F7-BAF4-655E6081D4DE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  <p:graphicFrame>
        <p:nvGraphicFramePr>
          <p:cNvPr id="7" name="Satura vietturis 6">
            <a:extLst>
              <a:ext uri="{FF2B5EF4-FFF2-40B4-BE49-F238E27FC236}">
                <a16:creationId xmlns:a16="http://schemas.microsoft.com/office/drawing/2014/main" id="{693E4042-35A5-A8DA-AC95-79B5D68665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590865"/>
              </p:ext>
            </p:extLst>
          </p:nvPr>
        </p:nvGraphicFramePr>
        <p:xfrm>
          <a:off x="3486013" y="640822"/>
          <a:ext cx="5175384" cy="5861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023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3775E6FF-C609-0A96-037A-BB9C46780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lv-LV" sz="2900" b="1">
                <a:latin typeface="Calibri" panose="020F0502020204030204" pitchFamily="34" charset="0"/>
                <a:cs typeface="Calibri" panose="020F0502020204030204" pitchFamily="34" charset="0"/>
              </a:rPr>
              <a:t>Nemateriālais kultūras mantojums </a:t>
            </a:r>
            <a:br>
              <a:rPr lang="lv-LV" sz="2900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 sz="2900" b="1">
                <a:latin typeface="Calibri" panose="020F0502020204030204" pitchFamily="34" charset="0"/>
                <a:cs typeface="Calibri" panose="020F0502020204030204" pitchFamily="34" charset="0"/>
              </a:rPr>
              <a:t>un vide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05293D3A-CF0D-8B04-D52C-0A4AD9553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ACE38A-6DE3-43F7-BAF4-655E6081D4DE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graphicFrame>
        <p:nvGraphicFramePr>
          <p:cNvPr id="6" name="Satura vietturis 2">
            <a:extLst>
              <a:ext uri="{FF2B5EF4-FFF2-40B4-BE49-F238E27FC236}">
                <a16:creationId xmlns:a16="http://schemas.microsoft.com/office/drawing/2014/main" id="{04A438B9-2F92-C91D-EFB3-A2E10D449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43477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5090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lv-LV" sz="2600" b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Baltijas valstis starptautiskajos UNESCO sarakstos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ACE38A-6DE3-43F7-BAF4-655E6081D4DE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  <p:graphicFrame>
        <p:nvGraphicFramePr>
          <p:cNvPr id="6" name="Satura vietturis 2">
            <a:extLst>
              <a:ext uri="{FF2B5EF4-FFF2-40B4-BE49-F238E27FC236}">
                <a16:creationId xmlns:a16="http://schemas.microsoft.com/office/drawing/2014/main" id="{5495E5EE-AFAC-F70E-C959-87D512F0BA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573741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2340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4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Freeform: Shape 16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41754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18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34896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6919" y="2443480"/>
            <a:ext cx="25374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08C4E67D-2510-2309-65D0-DB2C9AA504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271766" y="6356350"/>
            <a:ext cx="1591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F8869C2-4D35-4D03-B5B9-3A36FAF7F65D}" type="slidenum">
              <a:rPr lang="en-US" altLang="lv-LV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pPr>
                <a:spcAft>
                  <a:spcPts val="600"/>
                </a:spcAft>
              </a:pPr>
              <a:t>9</a:t>
            </a:fld>
            <a:endParaRPr lang="en-US" altLang="lv-LV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6" name="Virsraksts 5">
            <a:extLst>
              <a:ext uri="{FF2B5EF4-FFF2-40B4-BE49-F238E27FC236}">
                <a16:creationId xmlns:a16="http://schemas.microsoft.com/office/drawing/2014/main" id="{9249D733-D28B-542B-1B9F-D09E61FEB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888" y="1904322"/>
            <a:ext cx="5191506" cy="2775710"/>
          </a:xfrm>
        </p:spPr>
        <p:txBody>
          <a:bodyPr>
            <a:normAutofit/>
          </a:bodyPr>
          <a:lstStyle/>
          <a:p>
            <a:pPr algn="ctr"/>
            <a:r>
              <a:rPr lang="lv-LV"/>
              <a:t/>
            </a:r>
            <a:br>
              <a:rPr lang="lv-LV"/>
            </a:br>
            <a:r>
              <a:rPr lang="lv-LV"/>
              <a:t/>
            </a:r>
            <a:br>
              <a:rPr lang="lv-LV"/>
            </a:br>
            <a:r>
              <a:rPr lang="lv-LV"/>
              <a:t/>
            </a:r>
            <a:br>
              <a:rPr lang="lv-LV"/>
            </a:br>
            <a:r>
              <a:rPr lang="lv-LV"/>
              <a:t/>
            </a:r>
            <a:br>
              <a:rPr lang="lv-LV"/>
            </a:br>
            <a:r>
              <a:rPr lang="lv-LV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Latvija </a:t>
            </a:r>
            <a:br>
              <a:rPr lang="lv-LV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UNESCO starptautiskajos sarakstos</a:t>
            </a:r>
            <a:br>
              <a:rPr lang="lv-LV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lv-LV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lv-LV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Attēls 9">
            <a:extLst>
              <a:ext uri="{FF2B5EF4-FFF2-40B4-BE49-F238E27FC236}">
                <a16:creationId xmlns:a16="http://schemas.microsoft.com/office/drawing/2014/main" id="{D487EEFD-DEA9-A9D2-CAE2-70AF265BE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43" y="4281262"/>
            <a:ext cx="773000" cy="7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72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82576F2-E94B-3492-07E5-4522AF823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304801"/>
            <a:ext cx="7035800" cy="1066799"/>
          </a:xfrm>
        </p:spPr>
        <p:txBody>
          <a:bodyPr>
            <a:normAutofit/>
          </a:bodyPr>
          <a:lstStyle/>
          <a:p>
            <a:pPr algn="ctr"/>
            <a:r>
              <a:rPr lang="lv-LV" sz="28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Baltijas dziesmu un deju svētku tradīcija un simbolisms (2003)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803AEDA9-ED4A-F92B-60B1-A87AD9D0BE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03329085-E740-FA7B-E421-A04EE3FFE2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8436" name="Slaida numura vietturis 3"/>
          <p:cNvSpPr>
            <a:spLocks noGrp="1"/>
          </p:cNvSpPr>
          <p:nvPr>
            <p:ph type="sldNum" sz="quarter" idx="1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4A6B558-3973-4429-960F-17F93D3BDB92}" type="slidenum">
              <a:rPr lang="en-US" altLang="lv-LV"/>
              <a:pPr/>
              <a:t>10</a:t>
            </a:fld>
            <a:endParaRPr lang="en-US" altLang="lv-LV"/>
          </a:p>
        </p:txBody>
      </p:sp>
      <p:pic>
        <p:nvPicPr>
          <p:cNvPr id="18437" name="Attēls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839" y="1585976"/>
            <a:ext cx="8078322" cy="4967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3906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DC006C8-5E4E-2C31-A471-F4E2AB84F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867" y="304801"/>
            <a:ext cx="7001933" cy="1066799"/>
          </a:xfrm>
        </p:spPr>
        <p:txBody>
          <a:bodyPr>
            <a:normAutofit/>
          </a:bodyPr>
          <a:lstStyle/>
          <a:p>
            <a:pPr algn="ctr"/>
            <a:r>
              <a:rPr lang="lv-LV" sz="28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Suitu </a:t>
            </a:r>
            <a:r>
              <a:rPr lang="lv-LV" sz="2800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kultūrtelpa</a:t>
            </a:r>
            <a:r>
              <a:rPr lang="lv-LV" sz="28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(2009)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408ACB30-6330-0DA0-130A-8C485887FC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1D561ACD-8B05-902B-0A7C-74218CC68B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9460" name="Slaida numura vietturis 3"/>
          <p:cNvSpPr>
            <a:spLocks noGrp="1"/>
          </p:cNvSpPr>
          <p:nvPr>
            <p:ph type="sldNum" sz="quarter" idx="13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4BF845-A6AB-40D2-A599-A1D24A39B52A}" type="slidenum">
              <a:rPr lang="en-US" altLang="lv-LV"/>
              <a:pPr/>
              <a:t>11</a:t>
            </a:fld>
            <a:endParaRPr lang="en-US" altLang="lv-LV"/>
          </a:p>
        </p:txBody>
      </p:sp>
      <p:pic>
        <p:nvPicPr>
          <p:cNvPr id="19461" name="Attēls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866" y="1486005"/>
            <a:ext cx="7806267" cy="529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6203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DBDE7FE-4352-4DFC-01A0-78B5531D9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733" y="304802"/>
            <a:ext cx="6968067" cy="1337732"/>
          </a:xfrm>
        </p:spPr>
        <p:txBody>
          <a:bodyPr>
            <a:noAutofit/>
          </a:bodyPr>
          <a:lstStyle/>
          <a:p>
            <a:pPr algn="ctr"/>
            <a:r>
              <a:rPr lang="lv-LV" sz="28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Koku pludināšana (2022)</a:t>
            </a:r>
            <a:br>
              <a:rPr lang="lv-LV" sz="28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 b="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(apvienotais Austrijas, Čehijas, Latvijas, Polijas, Spānijas un Vācijas pieteikums)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21A0BA74-B23D-F030-4B86-0E0BD688C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DC89E909-4EFA-D41F-A686-1B16F117F9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125461F6-0DAD-EE1E-82C6-EB31067C29E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F8869C2-4D35-4D03-B5B9-3A36FAF7F65D}" type="slidenum">
              <a:rPr lang="en-US" altLang="lv-LV" smtClean="0"/>
              <a:pPr/>
              <a:t>12</a:t>
            </a:fld>
            <a:endParaRPr lang="en-US" altLang="lv-LV"/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581CBD6F-FE76-D975-FD43-BF0199355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89" y="1835149"/>
            <a:ext cx="8523111" cy="488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66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8" name="Text Placeholder 1">
            <a:extLst>
              <a:ext uri="{FF2B5EF4-FFF2-40B4-BE49-F238E27FC236}">
                <a16:creationId xmlns:a16="http://schemas.microsoft.com/office/drawing/2014/main" id="{001EB37E-F7E5-D088-6BAB-050E54101C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6729816"/>
              </p:ext>
            </p:extLst>
          </p:nvPr>
        </p:nvGraphicFramePr>
        <p:xfrm>
          <a:off x="784225" y="3217863"/>
          <a:ext cx="7673975" cy="2594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4728</TotalTime>
  <Words>392</Words>
  <Application>Microsoft Office PowerPoint</Application>
  <PresentationFormat>On-screen Show (4:3)</PresentationFormat>
  <Paragraphs>58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MS PGothic</vt:lpstr>
      <vt:lpstr>Arial</vt:lpstr>
      <vt:lpstr>Calibri</vt:lpstr>
      <vt:lpstr>Calibri Light</vt:lpstr>
      <vt:lpstr>Times New Roman</vt:lpstr>
      <vt:lpstr>Verdana</vt:lpstr>
      <vt:lpstr>Office Theme</vt:lpstr>
      <vt:lpstr>Vide un nemateriālais kultūras mantojums Latvijā   Signe Pujāte,  Latvijas Nacionālais kultūras centrs</vt:lpstr>
      <vt:lpstr>Nemateriālais kultūras mantojums</vt:lpstr>
      <vt:lpstr>www.nematerialakultura.lv</vt:lpstr>
      <vt:lpstr>2017 – 2022  34 vērtības Nacionālajā NKM sarakstā</vt:lpstr>
      <vt:lpstr>Latvijas Nemateriālā kultūras mantojuma saraksts (2017 – 2022)</vt:lpstr>
      <vt:lpstr>Vēsturisko zemju pārstāvniecība Latvijas Nemateriālā kultūras mantojuma sarakstā, vērtību skaits</vt:lpstr>
      <vt:lpstr>Nemateriālais kultūras mantojums  un vide</vt:lpstr>
      <vt:lpstr>Baltijas valstis starptautiskajos UNESCO sarakstos</vt:lpstr>
      <vt:lpstr>    Latvija  UNESCO starptautiskajos sarakstos  </vt:lpstr>
      <vt:lpstr>Baltijas dziesmu un deju svētku tradīcija un simbolisms (2003)</vt:lpstr>
      <vt:lpstr>Suitu kultūrtelpa (2009)</vt:lpstr>
      <vt:lpstr>Koku pludināšana (2022) (apvienotais Austrijas, Čehijas, Latvijas, Polijas, Spānijas un Vācijas pieteikums)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Dagnija</dc:creator>
  <cp:lastModifiedBy>_</cp:lastModifiedBy>
  <cp:revision>171</cp:revision>
  <cp:lastPrinted>2020-02-05T13:06:49Z</cp:lastPrinted>
  <dcterms:created xsi:type="dcterms:W3CDTF">2014-11-20T14:46:47Z</dcterms:created>
  <dcterms:modified xsi:type="dcterms:W3CDTF">2023-02-15T10:33:31Z</dcterms:modified>
</cp:coreProperties>
</file>