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x="20104100" cy="11309350"/>
  <p:notesSz cx="20104100" cy="113093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452374"/>
            <a:ext cx="18093690" cy="180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Relationship Id="rId3" Type="http://schemas.openxmlformats.org/officeDocument/2006/relationships/image" Target="../media/image2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10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Relationship Id="rId3" Type="http://schemas.openxmlformats.org/officeDocument/2006/relationships/image" Target="../media/image2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12.jpg"/><Relationship Id="rId4" Type="http://schemas.openxmlformats.org/officeDocument/2006/relationships/image" Target="../media/image13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Relationship Id="rId3" Type="http://schemas.openxmlformats.org/officeDocument/2006/relationships/image" Target="../media/image2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15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Relationship Id="rId3" Type="http://schemas.openxmlformats.org/officeDocument/2006/relationships/image" Target="../media/image2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Relationship Id="rId3" Type="http://schemas.openxmlformats.org/officeDocument/2006/relationships/image" Target="../media/image2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png"/><Relationship Id="rId3" Type="http://schemas.openxmlformats.org/officeDocument/2006/relationships/image" Target="../media/image2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26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27.jpg"/><Relationship Id="rId4" Type="http://schemas.openxmlformats.org/officeDocument/2006/relationships/image" Target="../media/image28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jpg"/><Relationship Id="rId3" Type="http://schemas.openxmlformats.org/officeDocument/2006/relationships/image" Target="../media/image2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0.jpg"/><Relationship Id="rId4" Type="http://schemas.openxmlformats.org/officeDocument/2006/relationships/image" Target="../media/image31.jpg"/><Relationship Id="rId5" Type="http://schemas.openxmlformats.org/officeDocument/2006/relationships/image" Target="../media/image32.jpg"/><Relationship Id="rId6" Type="http://schemas.openxmlformats.org/officeDocument/2006/relationships/image" Target="../media/image33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4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jpg"/><Relationship Id="rId3" Type="http://schemas.openxmlformats.org/officeDocument/2006/relationships/image" Target="../media/image36.jpg"/><Relationship Id="rId4" Type="http://schemas.openxmlformats.org/officeDocument/2006/relationships/image" Target="../media/image37.jpg"/><Relationship Id="rId5" Type="http://schemas.openxmlformats.org/officeDocument/2006/relationships/image" Target="../media/image2.pn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2.pn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png"/><Relationship Id="rId3" Type="http://schemas.openxmlformats.org/officeDocument/2006/relationships/image" Target="../media/image38.png"/><Relationship Id="rId4" Type="http://schemas.openxmlformats.org/officeDocument/2006/relationships/image" Target="../media/image43.png"/><Relationship Id="rId5" Type="http://schemas.openxmlformats.org/officeDocument/2006/relationships/image" Target="../media/image41.png"/><Relationship Id="rId6" Type="http://schemas.openxmlformats.org/officeDocument/2006/relationships/image" Target="../media/image44.png"/><Relationship Id="rId7" Type="http://schemas.openxmlformats.org/officeDocument/2006/relationships/image" Target="../media/image2.png"/><Relationship Id="rId8" Type="http://schemas.openxmlformats.org/officeDocument/2006/relationships/image" Target="../media/image45.pn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46.pn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jpg"/><Relationship Id="rId3" Type="http://schemas.openxmlformats.org/officeDocument/2006/relationships/image" Target="../media/image48.jpg"/><Relationship Id="rId4" Type="http://schemas.openxmlformats.org/officeDocument/2006/relationships/image" Target="../media/image49.jpg"/><Relationship Id="rId5" Type="http://schemas.openxmlformats.org/officeDocument/2006/relationships/image" Target="../media/image2.pn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5" y="0"/>
              <a:ext cx="20093629" cy="113085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5"/>
              <a:ext cx="20104100" cy="481965"/>
            </a:xfrm>
            <a:custGeom>
              <a:avLst/>
              <a:gdLst/>
              <a:ahLst/>
              <a:cxnLst/>
              <a:rect l="l" t="t" r="r" b="b"/>
              <a:pathLst>
                <a:path w="20104100" h="481965">
                  <a:moveTo>
                    <a:pt x="20104100" y="0"/>
                  </a:moveTo>
                  <a:lnTo>
                    <a:pt x="0" y="0"/>
                  </a:lnTo>
                  <a:lnTo>
                    <a:pt x="0" y="469"/>
                  </a:lnTo>
                  <a:lnTo>
                    <a:pt x="0" y="5549"/>
                  </a:lnTo>
                  <a:lnTo>
                    <a:pt x="0" y="476719"/>
                  </a:lnTo>
                  <a:lnTo>
                    <a:pt x="0" y="481660"/>
                  </a:lnTo>
                  <a:lnTo>
                    <a:pt x="0" y="481799"/>
                  </a:lnTo>
                  <a:lnTo>
                    <a:pt x="20104100" y="481799"/>
                  </a:lnTo>
                  <a:lnTo>
                    <a:pt x="20104100" y="469"/>
                  </a:lnTo>
                  <a:lnTo>
                    <a:pt x="20104100" y="0"/>
                  </a:lnTo>
                  <a:close/>
                </a:path>
              </a:pathLst>
            </a:custGeom>
            <a:solidFill>
              <a:srgbClr val="2424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17509917" y="57324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724525" y="570724"/>
            <a:ext cx="1308735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-5">
                <a:solidFill>
                  <a:srgbClr val="242428"/>
                </a:solidFill>
                <a:latin typeface="Bahnschrift"/>
                <a:cs typeface="Bahnschrift"/>
              </a:rPr>
              <a:t>attēls:</a:t>
            </a:r>
            <a:r>
              <a:rPr dirty="0" sz="1450" spc="-2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Rotor</a:t>
            </a:r>
            <a:r>
              <a:rPr dirty="0" sz="1450" spc="-2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DC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201485" y="57324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3352" y="67878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0" y="62825"/>
            <a:ext cx="20104100" cy="911225"/>
            <a:chOff x="0" y="62825"/>
            <a:chExt cx="20104100" cy="91122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653851" y="62825"/>
              <a:ext cx="366459" cy="36648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0" y="968556"/>
              <a:ext cx="20104100" cy="0"/>
            </a:xfrm>
            <a:custGeom>
              <a:avLst/>
              <a:gdLst/>
              <a:ahLst/>
              <a:cxnLst/>
              <a:rect l="l" t="t" r="r" b="b"/>
              <a:pathLst>
                <a:path w="20104100" h="0">
                  <a:moveTo>
                    <a:pt x="0" y="0"/>
                  </a:moveTo>
                  <a:lnTo>
                    <a:pt x="20104099" y="0"/>
                  </a:lnTo>
                </a:path>
              </a:pathLst>
            </a:custGeom>
            <a:ln w="10470">
              <a:solidFill>
                <a:srgbClr val="24242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81660"/>
            <a:ext cx="20104100" cy="10827385"/>
          </a:xfrm>
          <a:custGeom>
            <a:avLst/>
            <a:gdLst/>
            <a:ahLst/>
            <a:cxnLst/>
            <a:rect l="l" t="t" r="r" b="b"/>
            <a:pathLst>
              <a:path w="20104100" h="10827385">
                <a:moveTo>
                  <a:pt x="20104099" y="0"/>
                </a:moveTo>
                <a:lnTo>
                  <a:pt x="0" y="0"/>
                </a:lnTo>
                <a:lnTo>
                  <a:pt x="0" y="10826895"/>
                </a:lnTo>
                <a:lnTo>
                  <a:pt x="20104099" y="10826895"/>
                </a:lnTo>
                <a:lnTo>
                  <a:pt x="20104099" y="0"/>
                </a:lnTo>
                <a:close/>
              </a:path>
            </a:pathLst>
          </a:custGeom>
          <a:solidFill>
            <a:srgbClr val="F2F1E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53320" y="1730541"/>
            <a:ext cx="8804663" cy="880466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806500" y="2965679"/>
            <a:ext cx="1383030" cy="1689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3000" spc="95">
                <a:solidFill>
                  <a:srgbClr val="231F20"/>
                </a:solidFill>
                <a:latin typeface="Cambria"/>
                <a:cs typeface="Cambria"/>
              </a:rPr>
              <a:t>VIDE</a:t>
            </a:r>
            <a:endParaRPr sz="3000">
              <a:latin typeface="Cambria"/>
              <a:cs typeface="Cambria"/>
            </a:endParaRPr>
          </a:p>
          <a:p>
            <a:pPr algn="ctr" marL="12700" marR="5080" indent="-1270">
              <a:lnSpc>
                <a:spcPct val="100000"/>
              </a:lnSpc>
              <a:spcBef>
                <a:spcPts val="1770"/>
              </a:spcBef>
            </a:pPr>
            <a:r>
              <a:rPr dirty="0" sz="2150" spc="35">
                <a:solidFill>
                  <a:srgbClr val="231F20"/>
                </a:solidFill>
                <a:latin typeface="Cambria"/>
                <a:cs typeface="Cambria"/>
              </a:rPr>
              <a:t>pamatoti </a:t>
            </a:r>
            <a:r>
              <a:rPr dirty="0" sz="2150" spc="4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35">
                <a:solidFill>
                  <a:srgbClr val="231F20"/>
                </a:solidFill>
                <a:latin typeface="Cambria"/>
                <a:cs typeface="Cambria"/>
              </a:rPr>
              <a:t>e</a:t>
            </a:r>
            <a:r>
              <a:rPr dirty="0" sz="2150" spc="-10">
                <a:solidFill>
                  <a:srgbClr val="231F20"/>
                </a:solidFill>
                <a:latin typeface="Cambria"/>
                <a:cs typeface="Cambria"/>
              </a:rPr>
              <a:t>k</a:t>
            </a:r>
            <a:r>
              <a:rPr dirty="0" sz="2150" spc="10">
                <a:solidFill>
                  <a:srgbClr val="231F20"/>
                </a:solidFill>
                <a:latin typeface="Cambria"/>
                <a:cs typeface="Cambria"/>
              </a:rPr>
              <a:t>ol</a:t>
            </a:r>
            <a:r>
              <a:rPr dirty="0" sz="2150" spc="25">
                <a:solidFill>
                  <a:srgbClr val="231F20"/>
                </a:solidFill>
                <a:latin typeface="Cambria"/>
                <a:cs typeface="Cambria"/>
              </a:rPr>
              <a:t>oģiskie  </a:t>
            </a:r>
            <a:r>
              <a:rPr dirty="0" sz="2150" spc="45">
                <a:solidFill>
                  <a:srgbClr val="231F20"/>
                </a:solidFill>
                <a:latin typeface="Cambria"/>
                <a:cs typeface="Cambria"/>
              </a:rPr>
              <a:t>principi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80301" y="6270486"/>
            <a:ext cx="1554480" cy="6788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231140">
              <a:lnSpc>
                <a:spcPct val="100000"/>
              </a:lnSpc>
              <a:spcBef>
                <a:spcPts val="90"/>
              </a:spcBef>
            </a:pPr>
            <a:r>
              <a:rPr dirty="0" sz="2150" spc="30">
                <a:solidFill>
                  <a:srgbClr val="231F20"/>
                </a:solidFill>
                <a:latin typeface="Cambria"/>
                <a:cs typeface="Cambria"/>
              </a:rPr>
              <a:t>droša </a:t>
            </a:r>
            <a:r>
              <a:rPr dirty="0" sz="2150" spc="60">
                <a:solidFill>
                  <a:srgbClr val="231F20"/>
                </a:solidFill>
                <a:latin typeface="Cambria"/>
                <a:cs typeface="Cambria"/>
              </a:rPr>
              <a:t>un </a:t>
            </a:r>
            <a:r>
              <a:rPr dirty="0" sz="2150" spc="6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20">
                <a:solidFill>
                  <a:srgbClr val="231F20"/>
                </a:solidFill>
                <a:latin typeface="Cambria"/>
                <a:cs typeface="Cambria"/>
              </a:rPr>
              <a:t>veselīga</a:t>
            </a:r>
            <a:r>
              <a:rPr dirty="0" sz="2150" spc="-10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20">
                <a:solidFill>
                  <a:srgbClr val="231F20"/>
                </a:solidFill>
                <a:latin typeface="Cambria"/>
                <a:cs typeface="Cambria"/>
              </a:rPr>
              <a:t>vide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005031" y="6270486"/>
            <a:ext cx="1693545" cy="100584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90"/>
              </a:spcBef>
            </a:pPr>
            <a:r>
              <a:rPr dirty="0" sz="2150" spc="35">
                <a:solidFill>
                  <a:srgbClr val="231F20"/>
                </a:solidFill>
                <a:latin typeface="Cambria"/>
                <a:cs typeface="Cambria"/>
              </a:rPr>
              <a:t>e</a:t>
            </a:r>
            <a:r>
              <a:rPr dirty="0" sz="2150" spc="-10">
                <a:solidFill>
                  <a:srgbClr val="231F20"/>
                </a:solidFill>
                <a:latin typeface="Cambria"/>
                <a:cs typeface="Cambria"/>
              </a:rPr>
              <a:t>k</a:t>
            </a:r>
            <a:r>
              <a:rPr dirty="0" sz="2150" spc="50">
                <a:solidFill>
                  <a:srgbClr val="231F20"/>
                </a:solidFill>
                <a:latin typeface="Cambria"/>
                <a:cs typeface="Cambria"/>
              </a:rPr>
              <a:t>onomis</a:t>
            </a:r>
            <a:r>
              <a:rPr dirty="0" sz="2150" spc="25">
                <a:solidFill>
                  <a:srgbClr val="231F20"/>
                </a:solidFill>
                <a:latin typeface="Cambria"/>
                <a:cs typeface="Cambria"/>
              </a:rPr>
              <a:t>k</a:t>
            </a:r>
            <a:r>
              <a:rPr dirty="0" sz="2150" spc="15">
                <a:solidFill>
                  <a:srgbClr val="231F20"/>
                </a:solidFill>
                <a:latin typeface="Cambria"/>
                <a:cs typeface="Cambria"/>
              </a:rPr>
              <a:t>ais  </a:t>
            </a:r>
            <a:r>
              <a:rPr dirty="0" sz="2150" spc="65">
                <a:solidFill>
                  <a:srgbClr val="231F20"/>
                </a:solidFill>
                <a:latin typeface="Cambria"/>
                <a:cs typeface="Cambria"/>
              </a:rPr>
              <a:t>un </a:t>
            </a:r>
            <a:r>
              <a:rPr dirty="0" sz="2150" spc="35">
                <a:solidFill>
                  <a:srgbClr val="231F20"/>
                </a:solidFill>
                <a:latin typeface="Cambria"/>
                <a:cs typeface="Cambria"/>
              </a:rPr>
              <a:t>sociālais </a:t>
            </a:r>
            <a:r>
              <a:rPr dirty="0" sz="2150" spc="4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45">
                <a:solidFill>
                  <a:srgbClr val="231F20"/>
                </a:solidFill>
                <a:latin typeface="Cambria"/>
                <a:cs typeface="Cambria"/>
              </a:rPr>
              <a:t>taisnīgums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60411" y="3252400"/>
            <a:ext cx="1391920" cy="6788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215900">
              <a:lnSpc>
                <a:spcPct val="100000"/>
              </a:lnSpc>
              <a:spcBef>
                <a:spcPts val="90"/>
              </a:spcBef>
            </a:pPr>
            <a:r>
              <a:rPr dirty="0" sz="2150" spc="40">
                <a:solidFill>
                  <a:srgbClr val="231F20"/>
                </a:solidFill>
                <a:latin typeface="Cambria"/>
                <a:cs typeface="Cambria"/>
              </a:rPr>
              <a:t>resursu </a:t>
            </a:r>
            <a:r>
              <a:rPr dirty="0" sz="2150" spc="4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35">
                <a:solidFill>
                  <a:srgbClr val="231F20"/>
                </a:solidFill>
                <a:latin typeface="Cambria"/>
                <a:cs typeface="Cambria"/>
              </a:rPr>
              <a:t>e</a:t>
            </a:r>
            <a:r>
              <a:rPr dirty="0" sz="2150" spc="20">
                <a:solidFill>
                  <a:srgbClr val="231F20"/>
                </a:solidFill>
                <a:latin typeface="Cambria"/>
                <a:cs typeface="Cambria"/>
              </a:rPr>
              <a:t>f</a:t>
            </a:r>
            <a:r>
              <a:rPr dirty="0" sz="2150" spc="25">
                <a:solidFill>
                  <a:srgbClr val="231F20"/>
                </a:solidFill>
                <a:latin typeface="Cambria"/>
                <a:cs typeface="Cambria"/>
              </a:rPr>
              <a:t>ektivitāte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65133" y="7958497"/>
            <a:ext cx="2182495" cy="168528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114">
                <a:solidFill>
                  <a:srgbClr val="231F20"/>
                </a:solidFill>
                <a:latin typeface="Cambria"/>
                <a:cs typeface="Cambria"/>
              </a:rPr>
              <a:t>S</a:t>
            </a:r>
            <a:r>
              <a:rPr dirty="0" sz="3000" spc="-40">
                <a:solidFill>
                  <a:srgbClr val="231F20"/>
                </a:solidFill>
                <a:latin typeface="Cambria"/>
                <a:cs typeface="Cambria"/>
              </a:rPr>
              <a:t>A</a:t>
            </a:r>
            <a:r>
              <a:rPr dirty="0" sz="3000" spc="15">
                <a:solidFill>
                  <a:srgbClr val="231F20"/>
                </a:solidFill>
                <a:latin typeface="Cambria"/>
                <a:cs typeface="Cambria"/>
              </a:rPr>
              <a:t>B</a:t>
            </a:r>
            <a:r>
              <a:rPr dirty="0" sz="3000" spc="70">
                <a:solidFill>
                  <a:srgbClr val="231F20"/>
                </a:solidFill>
                <a:latin typeface="Cambria"/>
                <a:cs typeface="Cambria"/>
              </a:rPr>
              <a:t>IE</a:t>
            </a:r>
            <a:r>
              <a:rPr dirty="0" sz="3000" spc="155">
                <a:solidFill>
                  <a:srgbClr val="231F20"/>
                </a:solidFill>
                <a:latin typeface="Cambria"/>
                <a:cs typeface="Cambria"/>
              </a:rPr>
              <a:t>D</a:t>
            </a:r>
            <a:r>
              <a:rPr dirty="0" sz="3000" spc="60">
                <a:solidFill>
                  <a:srgbClr val="231F20"/>
                </a:solidFill>
                <a:latin typeface="Cambria"/>
                <a:cs typeface="Cambria"/>
              </a:rPr>
              <a:t>RĪ</a:t>
            </a:r>
            <a:r>
              <a:rPr dirty="0" sz="3000" spc="15">
                <a:solidFill>
                  <a:srgbClr val="231F20"/>
                </a:solidFill>
                <a:latin typeface="Cambria"/>
                <a:cs typeface="Cambria"/>
              </a:rPr>
              <a:t>B</a:t>
            </a:r>
            <a:r>
              <a:rPr dirty="0" sz="3000" spc="20">
                <a:solidFill>
                  <a:srgbClr val="231F20"/>
                </a:solidFill>
                <a:latin typeface="Cambria"/>
                <a:cs typeface="Cambria"/>
              </a:rPr>
              <a:t>A</a:t>
            </a:r>
            <a:endParaRPr sz="3000">
              <a:latin typeface="Cambria"/>
              <a:cs typeface="Cambria"/>
            </a:endParaRPr>
          </a:p>
          <a:p>
            <a:pPr algn="just" marL="296545" marR="289560" indent="191770">
              <a:lnSpc>
                <a:spcPct val="100000"/>
              </a:lnSpc>
              <a:spcBef>
                <a:spcPts val="1745"/>
              </a:spcBef>
            </a:pPr>
            <a:r>
              <a:rPr dirty="0" sz="2150" spc="20">
                <a:solidFill>
                  <a:srgbClr val="231F20"/>
                </a:solidFill>
                <a:latin typeface="Cambria"/>
                <a:cs typeface="Cambria"/>
              </a:rPr>
              <a:t>laba </a:t>
            </a:r>
            <a:r>
              <a:rPr dirty="0" sz="2150" spc="15">
                <a:solidFill>
                  <a:srgbClr val="231F20"/>
                </a:solidFill>
                <a:latin typeface="Cambria"/>
                <a:cs typeface="Cambria"/>
              </a:rPr>
              <a:t>dzīve </a:t>
            </a:r>
            <a:r>
              <a:rPr dirty="0" sz="2150" spc="2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40">
                <a:solidFill>
                  <a:srgbClr val="231F20"/>
                </a:solidFill>
                <a:latin typeface="Cambria"/>
                <a:cs typeface="Cambria"/>
              </a:rPr>
              <a:t>indivīdiem </a:t>
            </a:r>
            <a:r>
              <a:rPr dirty="0" sz="2150" spc="4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65">
                <a:solidFill>
                  <a:srgbClr val="231F20"/>
                </a:solidFill>
                <a:latin typeface="Cambria"/>
                <a:cs typeface="Cambria"/>
              </a:rPr>
              <a:t>un</a:t>
            </a:r>
            <a:r>
              <a:rPr dirty="0" sz="2150" spc="-6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40">
                <a:solidFill>
                  <a:srgbClr val="231F20"/>
                </a:solidFill>
                <a:latin typeface="Cambria"/>
                <a:cs typeface="Cambria"/>
              </a:rPr>
              <a:t>kopienām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19399" y="5304807"/>
            <a:ext cx="2273300" cy="4832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85">
                <a:solidFill>
                  <a:srgbClr val="231F20"/>
                </a:solidFill>
                <a:latin typeface="Cambria"/>
                <a:cs typeface="Cambria"/>
              </a:rPr>
              <a:t>ILGTSPĒJĪBA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559750" y="2965535"/>
            <a:ext cx="2265680" cy="1362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3000" spc="90">
                <a:solidFill>
                  <a:srgbClr val="231F20"/>
                </a:solidFill>
                <a:latin typeface="Cambria"/>
                <a:cs typeface="Cambria"/>
              </a:rPr>
              <a:t>EKONOMIKA</a:t>
            </a:r>
            <a:endParaRPr sz="3000">
              <a:latin typeface="Cambria"/>
              <a:cs typeface="Cambria"/>
            </a:endParaRPr>
          </a:p>
          <a:p>
            <a:pPr algn="ctr" marL="461645" marR="450215">
              <a:lnSpc>
                <a:spcPct val="100000"/>
              </a:lnSpc>
              <a:spcBef>
                <a:spcPts val="1770"/>
              </a:spcBef>
            </a:pPr>
            <a:r>
              <a:rPr dirty="0" sz="2150" spc="40">
                <a:solidFill>
                  <a:srgbClr val="231F20"/>
                </a:solidFill>
                <a:latin typeface="Cambria"/>
                <a:cs typeface="Cambria"/>
              </a:rPr>
              <a:t>spēcīga </a:t>
            </a:r>
            <a:r>
              <a:rPr dirty="0" sz="2150" spc="4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35">
                <a:solidFill>
                  <a:srgbClr val="231F20"/>
                </a:solidFill>
                <a:latin typeface="Cambria"/>
                <a:cs typeface="Cambria"/>
              </a:rPr>
              <a:t>e</a:t>
            </a:r>
            <a:r>
              <a:rPr dirty="0" sz="2150" spc="-10">
                <a:solidFill>
                  <a:srgbClr val="231F20"/>
                </a:solidFill>
                <a:latin typeface="Cambria"/>
                <a:cs typeface="Cambria"/>
              </a:rPr>
              <a:t>k</a:t>
            </a:r>
            <a:r>
              <a:rPr dirty="0" sz="2150" spc="55">
                <a:solidFill>
                  <a:srgbClr val="231F20"/>
                </a:solidFill>
                <a:latin typeface="Cambria"/>
                <a:cs typeface="Cambria"/>
              </a:rPr>
              <a:t>onomi</a:t>
            </a:r>
            <a:r>
              <a:rPr dirty="0" sz="2150" spc="25">
                <a:solidFill>
                  <a:srgbClr val="231F20"/>
                </a:solidFill>
                <a:latin typeface="Cambria"/>
                <a:cs typeface="Cambria"/>
              </a:rPr>
              <a:t>k</a:t>
            </a:r>
            <a:r>
              <a:rPr dirty="0" sz="2150" spc="15">
                <a:solidFill>
                  <a:srgbClr val="231F20"/>
                </a:solidFill>
                <a:latin typeface="Cambria"/>
                <a:cs typeface="Cambria"/>
              </a:rPr>
              <a:t>a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5"/>
            <a:ext cx="20104100" cy="481965"/>
          </a:xfrm>
          <a:custGeom>
            <a:avLst/>
            <a:gdLst/>
            <a:ahLst/>
            <a:cxnLst/>
            <a:rect l="l" t="t" r="r" b="b"/>
            <a:pathLst>
              <a:path w="20104100" h="481965">
                <a:moveTo>
                  <a:pt x="20104100" y="0"/>
                </a:moveTo>
                <a:lnTo>
                  <a:pt x="0" y="0"/>
                </a:lnTo>
                <a:lnTo>
                  <a:pt x="0" y="469"/>
                </a:lnTo>
                <a:lnTo>
                  <a:pt x="0" y="5549"/>
                </a:lnTo>
                <a:lnTo>
                  <a:pt x="0" y="476719"/>
                </a:lnTo>
                <a:lnTo>
                  <a:pt x="0" y="481660"/>
                </a:lnTo>
                <a:lnTo>
                  <a:pt x="0" y="481799"/>
                </a:lnTo>
                <a:lnTo>
                  <a:pt x="20104100" y="481799"/>
                </a:lnTo>
                <a:lnTo>
                  <a:pt x="20104100" y="469"/>
                </a:lnTo>
                <a:lnTo>
                  <a:pt x="20104100" y="0"/>
                </a:lnTo>
                <a:close/>
              </a:path>
            </a:pathLst>
          </a:custGeom>
          <a:solidFill>
            <a:srgbClr val="2424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7509917" y="57324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651637" y="570724"/>
            <a:ext cx="3382010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ilustrācija: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grāmata </a:t>
            </a:r>
            <a:r>
              <a:rPr dirty="0" sz="1450" spc="25">
                <a:solidFill>
                  <a:srgbClr val="242428"/>
                </a:solidFill>
                <a:latin typeface="Bahnschrift"/>
                <a:cs typeface="Bahnschrift"/>
              </a:rPr>
              <a:t>“The</a:t>
            </a: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Materials</a:t>
            </a: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Book”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201485" y="57324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3352" y="67878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653851" y="62825"/>
            <a:ext cx="366459" cy="366480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0" y="968556"/>
            <a:ext cx="20104100" cy="0"/>
          </a:xfrm>
          <a:custGeom>
            <a:avLst/>
            <a:gdLst/>
            <a:ahLst/>
            <a:cxnLst/>
            <a:rect l="l" t="t" r="r" b="b"/>
            <a:pathLst>
              <a:path w="20104100" h="0">
                <a:moveTo>
                  <a:pt x="0" y="0"/>
                </a:moveTo>
                <a:lnTo>
                  <a:pt x="20104099" y="0"/>
                </a:lnTo>
              </a:path>
            </a:pathLst>
          </a:custGeom>
          <a:ln w="10470">
            <a:solidFill>
              <a:srgbClr val="242428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81660"/>
            <a:ext cx="20104100" cy="10827385"/>
          </a:xfrm>
          <a:custGeom>
            <a:avLst/>
            <a:gdLst/>
            <a:ahLst/>
            <a:cxnLst/>
            <a:rect l="l" t="t" r="r" b="b"/>
            <a:pathLst>
              <a:path w="20104100" h="10827385">
                <a:moveTo>
                  <a:pt x="20104099" y="0"/>
                </a:moveTo>
                <a:lnTo>
                  <a:pt x="0" y="0"/>
                </a:lnTo>
                <a:lnTo>
                  <a:pt x="0" y="10826895"/>
                </a:lnTo>
                <a:lnTo>
                  <a:pt x="20104099" y="10826895"/>
                </a:lnTo>
                <a:lnTo>
                  <a:pt x="20104099" y="0"/>
                </a:lnTo>
                <a:close/>
              </a:path>
            </a:pathLst>
          </a:custGeom>
          <a:solidFill>
            <a:srgbClr val="F2F1E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8688" y="2146531"/>
            <a:ext cx="13167456" cy="7824855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5"/>
            <a:ext cx="20104100" cy="481965"/>
          </a:xfrm>
          <a:custGeom>
            <a:avLst/>
            <a:gdLst/>
            <a:ahLst/>
            <a:cxnLst/>
            <a:rect l="l" t="t" r="r" b="b"/>
            <a:pathLst>
              <a:path w="20104100" h="481965">
                <a:moveTo>
                  <a:pt x="20104100" y="0"/>
                </a:moveTo>
                <a:lnTo>
                  <a:pt x="0" y="0"/>
                </a:lnTo>
                <a:lnTo>
                  <a:pt x="0" y="469"/>
                </a:lnTo>
                <a:lnTo>
                  <a:pt x="0" y="5549"/>
                </a:lnTo>
                <a:lnTo>
                  <a:pt x="0" y="476719"/>
                </a:lnTo>
                <a:lnTo>
                  <a:pt x="0" y="481660"/>
                </a:lnTo>
                <a:lnTo>
                  <a:pt x="0" y="481799"/>
                </a:lnTo>
                <a:lnTo>
                  <a:pt x="20104100" y="481799"/>
                </a:lnTo>
                <a:lnTo>
                  <a:pt x="20104100" y="469"/>
                </a:lnTo>
                <a:lnTo>
                  <a:pt x="20104100" y="0"/>
                </a:lnTo>
                <a:close/>
              </a:path>
            </a:pathLst>
          </a:custGeom>
          <a:solidFill>
            <a:srgbClr val="2424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7509917" y="57324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875601" y="570724"/>
            <a:ext cx="2156460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ilustrācija:</a:t>
            </a:r>
            <a:r>
              <a:rPr dirty="0" sz="1450" spc="-1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United</a:t>
            </a:r>
            <a:r>
              <a:rPr dirty="0" sz="1450" spc="-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Nations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201485" y="57324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3352" y="67878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653851" y="62825"/>
            <a:ext cx="366459" cy="36648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0" y="968556"/>
            <a:ext cx="20104100" cy="0"/>
          </a:xfrm>
          <a:custGeom>
            <a:avLst/>
            <a:gdLst/>
            <a:ahLst/>
            <a:cxnLst/>
            <a:rect l="l" t="t" r="r" b="b"/>
            <a:pathLst>
              <a:path w="20104100" h="0">
                <a:moveTo>
                  <a:pt x="0" y="0"/>
                </a:moveTo>
                <a:lnTo>
                  <a:pt x="20104099" y="0"/>
                </a:lnTo>
              </a:path>
            </a:pathLst>
          </a:custGeom>
          <a:ln w="10470">
            <a:solidFill>
              <a:srgbClr val="242428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81660"/>
            <a:ext cx="20104100" cy="10827385"/>
          </a:xfrm>
          <a:custGeom>
            <a:avLst/>
            <a:gdLst/>
            <a:ahLst/>
            <a:cxnLst/>
            <a:rect l="l" t="t" r="r" b="b"/>
            <a:pathLst>
              <a:path w="20104100" h="10827385">
                <a:moveTo>
                  <a:pt x="20104099" y="0"/>
                </a:moveTo>
                <a:lnTo>
                  <a:pt x="0" y="0"/>
                </a:lnTo>
                <a:lnTo>
                  <a:pt x="0" y="10826895"/>
                </a:lnTo>
                <a:lnTo>
                  <a:pt x="20104099" y="10826895"/>
                </a:lnTo>
                <a:lnTo>
                  <a:pt x="20104099" y="0"/>
                </a:lnTo>
                <a:close/>
              </a:path>
            </a:pathLst>
          </a:custGeom>
          <a:solidFill>
            <a:srgbClr val="F2F1E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8688" y="2146531"/>
            <a:ext cx="13167456" cy="7824855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5"/>
            <a:ext cx="20104100" cy="481965"/>
          </a:xfrm>
          <a:custGeom>
            <a:avLst/>
            <a:gdLst/>
            <a:ahLst/>
            <a:cxnLst/>
            <a:rect l="l" t="t" r="r" b="b"/>
            <a:pathLst>
              <a:path w="20104100" h="481965">
                <a:moveTo>
                  <a:pt x="20104100" y="0"/>
                </a:moveTo>
                <a:lnTo>
                  <a:pt x="0" y="0"/>
                </a:lnTo>
                <a:lnTo>
                  <a:pt x="0" y="469"/>
                </a:lnTo>
                <a:lnTo>
                  <a:pt x="0" y="5549"/>
                </a:lnTo>
                <a:lnTo>
                  <a:pt x="0" y="476719"/>
                </a:lnTo>
                <a:lnTo>
                  <a:pt x="0" y="481660"/>
                </a:lnTo>
                <a:lnTo>
                  <a:pt x="0" y="481799"/>
                </a:lnTo>
                <a:lnTo>
                  <a:pt x="20104100" y="481799"/>
                </a:lnTo>
                <a:lnTo>
                  <a:pt x="20104100" y="469"/>
                </a:lnTo>
                <a:lnTo>
                  <a:pt x="20104100" y="0"/>
                </a:lnTo>
                <a:close/>
              </a:path>
            </a:pathLst>
          </a:custGeom>
          <a:solidFill>
            <a:srgbClr val="2424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7509921" y="57324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875611" y="570724"/>
            <a:ext cx="2156460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ilustrācija:</a:t>
            </a:r>
            <a:r>
              <a:rPr dirty="0" sz="1450" spc="-1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United</a:t>
            </a:r>
            <a:r>
              <a:rPr dirty="0" sz="1450" spc="-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Nations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201490" y="57324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3357" y="67878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653851" y="62825"/>
            <a:ext cx="366459" cy="36648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0" y="968556"/>
            <a:ext cx="20104100" cy="0"/>
          </a:xfrm>
          <a:custGeom>
            <a:avLst/>
            <a:gdLst/>
            <a:ahLst/>
            <a:cxnLst/>
            <a:rect l="l" t="t" r="r" b="b"/>
            <a:pathLst>
              <a:path w="20104100" h="0">
                <a:moveTo>
                  <a:pt x="0" y="0"/>
                </a:moveTo>
                <a:lnTo>
                  <a:pt x="20104099" y="0"/>
                </a:lnTo>
              </a:path>
            </a:pathLst>
          </a:custGeom>
          <a:ln w="10470">
            <a:solidFill>
              <a:srgbClr val="2424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258477" y="3864044"/>
            <a:ext cx="10972800" cy="3903345"/>
          </a:xfrm>
          <a:custGeom>
            <a:avLst/>
            <a:gdLst/>
            <a:ahLst/>
            <a:cxnLst/>
            <a:rect l="l" t="t" r="r" b="b"/>
            <a:pathLst>
              <a:path w="10972800" h="3903345">
                <a:moveTo>
                  <a:pt x="2771317" y="1977224"/>
                </a:moveTo>
                <a:lnTo>
                  <a:pt x="709676" y="1977224"/>
                </a:lnTo>
                <a:lnTo>
                  <a:pt x="709676" y="3902938"/>
                </a:lnTo>
                <a:lnTo>
                  <a:pt x="2771317" y="3902938"/>
                </a:lnTo>
                <a:lnTo>
                  <a:pt x="2771317" y="1977224"/>
                </a:lnTo>
                <a:close/>
              </a:path>
              <a:path w="10972800" h="3903345">
                <a:moveTo>
                  <a:pt x="8929624" y="1977224"/>
                </a:moveTo>
                <a:lnTo>
                  <a:pt x="4894059" y="1977224"/>
                </a:lnTo>
                <a:lnTo>
                  <a:pt x="4894059" y="3902938"/>
                </a:lnTo>
                <a:lnTo>
                  <a:pt x="8929624" y="3902938"/>
                </a:lnTo>
                <a:lnTo>
                  <a:pt x="8929624" y="1977224"/>
                </a:lnTo>
                <a:close/>
              </a:path>
              <a:path w="10972800" h="3903345">
                <a:moveTo>
                  <a:pt x="10972597" y="0"/>
                </a:moveTo>
                <a:lnTo>
                  <a:pt x="0" y="0"/>
                </a:lnTo>
                <a:lnTo>
                  <a:pt x="0" y="1935556"/>
                </a:lnTo>
                <a:lnTo>
                  <a:pt x="10972597" y="1935556"/>
                </a:lnTo>
                <a:lnTo>
                  <a:pt x="10972597" y="0"/>
                </a:lnTo>
                <a:close/>
              </a:path>
            </a:pathLst>
          </a:custGeom>
          <a:solidFill>
            <a:srgbClr val="F2F1EE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0170328" y="7848022"/>
            <a:ext cx="4036060" cy="2038350"/>
          </a:xfrm>
          <a:custGeom>
            <a:avLst/>
            <a:gdLst/>
            <a:ahLst/>
            <a:cxnLst/>
            <a:rect l="l" t="t" r="r" b="b"/>
            <a:pathLst>
              <a:path w="4036059" h="2038350">
                <a:moveTo>
                  <a:pt x="4035573" y="0"/>
                </a:moveTo>
                <a:lnTo>
                  <a:pt x="0" y="0"/>
                </a:lnTo>
                <a:lnTo>
                  <a:pt x="0" y="2037958"/>
                </a:lnTo>
                <a:lnTo>
                  <a:pt x="4035573" y="2037958"/>
                </a:lnTo>
                <a:lnTo>
                  <a:pt x="4035573" y="0"/>
                </a:lnTo>
                <a:close/>
              </a:path>
            </a:pathLst>
          </a:custGeom>
          <a:solidFill>
            <a:srgbClr val="F2F1EE">
              <a:alpha val="89999"/>
            </a:srgbClr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81660"/>
            <a:ext cx="20104100" cy="10827385"/>
          </a:xfrm>
          <a:custGeom>
            <a:avLst/>
            <a:gdLst/>
            <a:ahLst/>
            <a:cxnLst/>
            <a:rect l="l" t="t" r="r" b="b"/>
            <a:pathLst>
              <a:path w="20104100" h="10827385">
                <a:moveTo>
                  <a:pt x="20104099" y="0"/>
                </a:moveTo>
                <a:lnTo>
                  <a:pt x="0" y="0"/>
                </a:lnTo>
                <a:lnTo>
                  <a:pt x="0" y="10826895"/>
                </a:lnTo>
                <a:lnTo>
                  <a:pt x="20104099" y="10826895"/>
                </a:lnTo>
                <a:lnTo>
                  <a:pt x="20104099" y="0"/>
                </a:lnTo>
                <a:close/>
              </a:path>
            </a:pathLst>
          </a:custGeom>
          <a:solidFill>
            <a:srgbClr val="F2F1EE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5159947" y="2732618"/>
            <a:ext cx="9252585" cy="7821930"/>
            <a:chOff x="5159947" y="2732618"/>
            <a:chExt cx="9252585" cy="78219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59947" y="2732618"/>
              <a:ext cx="9252041" cy="782177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799124" y="3146253"/>
              <a:ext cx="285115" cy="3825875"/>
            </a:xfrm>
            <a:custGeom>
              <a:avLst/>
              <a:gdLst/>
              <a:ahLst/>
              <a:cxnLst/>
              <a:rect l="l" t="t" r="r" b="b"/>
              <a:pathLst>
                <a:path w="285114" h="3825875">
                  <a:moveTo>
                    <a:pt x="284848" y="3633978"/>
                  </a:moveTo>
                  <a:lnTo>
                    <a:pt x="0" y="3633978"/>
                  </a:lnTo>
                  <a:lnTo>
                    <a:pt x="0" y="3825316"/>
                  </a:lnTo>
                  <a:lnTo>
                    <a:pt x="284848" y="3825316"/>
                  </a:lnTo>
                  <a:lnTo>
                    <a:pt x="284848" y="3633978"/>
                  </a:lnTo>
                  <a:close/>
                </a:path>
                <a:path w="285114" h="3825875">
                  <a:moveTo>
                    <a:pt x="284848" y="2693098"/>
                  </a:moveTo>
                  <a:lnTo>
                    <a:pt x="0" y="2693098"/>
                  </a:lnTo>
                  <a:lnTo>
                    <a:pt x="0" y="2884436"/>
                  </a:lnTo>
                  <a:lnTo>
                    <a:pt x="284848" y="2884436"/>
                  </a:lnTo>
                  <a:lnTo>
                    <a:pt x="284848" y="2693098"/>
                  </a:lnTo>
                  <a:close/>
                </a:path>
                <a:path w="285114" h="3825875">
                  <a:moveTo>
                    <a:pt x="284848" y="1730438"/>
                  </a:moveTo>
                  <a:lnTo>
                    <a:pt x="0" y="1730438"/>
                  </a:lnTo>
                  <a:lnTo>
                    <a:pt x="0" y="1960054"/>
                  </a:lnTo>
                  <a:lnTo>
                    <a:pt x="284848" y="1960054"/>
                  </a:lnTo>
                  <a:lnTo>
                    <a:pt x="284848" y="1730438"/>
                  </a:lnTo>
                  <a:close/>
                </a:path>
                <a:path w="285114" h="3825875">
                  <a:moveTo>
                    <a:pt x="284848" y="838276"/>
                  </a:moveTo>
                  <a:lnTo>
                    <a:pt x="0" y="838276"/>
                  </a:lnTo>
                  <a:lnTo>
                    <a:pt x="0" y="980668"/>
                  </a:lnTo>
                  <a:lnTo>
                    <a:pt x="284848" y="980668"/>
                  </a:lnTo>
                  <a:lnTo>
                    <a:pt x="284848" y="838276"/>
                  </a:lnTo>
                  <a:close/>
                </a:path>
                <a:path w="285114" h="3825875">
                  <a:moveTo>
                    <a:pt x="284848" y="0"/>
                  </a:moveTo>
                  <a:lnTo>
                    <a:pt x="0" y="0"/>
                  </a:lnTo>
                  <a:lnTo>
                    <a:pt x="0" y="142392"/>
                  </a:lnTo>
                  <a:lnTo>
                    <a:pt x="284848" y="142392"/>
                  </a:lnTo>
                  <a:lnTo>
                    <a:pt x="284848" y="0"/>
                  </a:lnTo>
                  <a:close/>
                </a:path>
              </a:pathLst>
            </a:custGeom>
            <a:solidFill>
              <a:srgbClr val="F2F1E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5030423" y="1546573"/>
            <a:ext cx="1909445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88290">
              <a:lnSpc>
                <a:spcPct val="100000"/>
              </a:lnSpc>
              <a:spcBef>
                <a:spcPts val="100"/>
              </a:spcBef>
            </a:pPr>
            <a:r>
              <a:rPr dirty="0" sz="3000" spc="70">
                <a:solidFill>
                  <a:srgbClr val="231F20"/>
                </a:solidFill>
                <a:latin typeface="Cambria"/>
                <a:cs typeface="Cambria"/>
              </a:rPr>
              <a:t>Lineāra </a:t>
            </a:r>
            <a:r>
              <a:rPr dirty="0" sz="3000" spc="7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3000" spc="50">
                <a:solidFill>
                  <a:srgbClr val="231F20"/>
                </a:solidFill>
                <a:latin typeface="Cambria"/>
                <a:cs typeface="Cambria"/>
              </a:rPr>
              <a:t>e</a:t>
            </a:r>
            <a:r>
              <a:rPr dirty="0" sz="3000" spc="-10">
                <a:solidFill>
                  <a:srgbClr val="231F20"/>
                </a:solidFill>
                <a:latin typeface="Cambria"/>
                <a:cs typeface="Cambria"/>
              </a:rPr>
              <a:t>k</a:t>
            </a:r>
            <a:r>
              <a:rPr dirty="0" sz="3000" spc="85">
                <a:solidFill>
                  <a:srgbClr val="231F20"/>
                </a:solidFill>
                <a:latin typeface="Cambria"/>
                <a:cs typeface="Cambria"/>
              </a:rPr>
              <a:t>onomi</a:t>
            </a:r>
            <a:r>
              <a:rPr dirty="0" sz="3000" spc="45">
                <a:solidFill>
                  <a:srgbClr val="231F20"/>
                </a:solidFill>
                <a:latin typeface="Cambria"/>
                <a:cs typeface="Cambria"/>
              </a:rPr>
              <a:t>k</a:t>
            </a:r>
            <a:r>
              <a:rPr dirty="0" sz="3000" spc="25">
                <a:solidFill>
                  <a:srgbClr val="231F20"/>
                </a:solidFill>
                <a:latin typeface="Cambria"/>
                <a:cs typeface="Cambria"/>
              </a:rPr>
              <a:t>a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34312" y="1546573"/>
            <a:ext cx="1909445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4765">
              <a:lnSpc>
                <a:spcPct val="100000"/>
              </a:lnSpc>
              <a:spcBef>
                <a:spcPts val="100"/>
              </a:spcBef>
            </a:pPr>
            <a:r>
              <a:rPr dirty="0" sz="3000" spc="50">
                <a:solidFill>
                  <a:srgbClr val="231F20"/>
                </a:solidFill>
                <a:latin typeface="Cambria"/>
                <a:cs typeface="Cambria"/>
              </a:rPr>
              <a:t>Pārstrādes </a:t>
            </a:r>
            <a:r>
              <a:rPr dirty="0" sz="3000" spc="-65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3000" spc="50">
                <a:solidFill>
                  <a:srgbClr val="231F20"/>
                </a:solidFill>
                <a:latin typeface="Cambria"/>
                <a:cs typeface="Cambria"/>
              </a:rPr>
              <a:t>e</a:t>
            </a:r>
            <a:r>
              <a:rPr dirty="0" sz="3000" spc="-10">
                <a:solidFill>
                  <a:srgbClr val="231F20"/>
                </a:solidFill>
                <a:latin typeface="Cambria"/>
                <a:cs typeface="Cambria"/>
              </a:rPr>
              <a:t>k</a:t>
            </a:r>
            <a:r>
              <a:rPr dirty="0" sz="3000" spc="85">
                <a:solidFill>
                  <a:srgbClr val="231F20"/>
                </a:solidFill>
                <a:latin typeface="Cambria"/>
                <a:cs typeface="Cambria"/>
              </a:rPr>
              <a:t>onomi</a:t>
            </a:r>
            <a:r>
              <a:rPr dirty="0" sz="3000" spc="45">
                <a:solidFill>
                  <a:srgbClr val="231F20"/>
                </a:solidFill>
                <a:latin typeface="Cambria"/>
                <a:cs typeface="Cambria"/>
              </a:rPr>
              <a:t>k</a:t>
            </a:r>
            <a:r>
              <a:rPr dirty="0" sz="3000" spc="25">
                <a:solidFill>
                  <a:srgbClr val="231F20"/>
                </a:solidFill>
                <a:latin typeface="Cambria"/>
                <a:cs typeface="Cambria"/>
              </a:rPr>
              <a:t>a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383617" y="1546573"/>
            <a:ext cx="1909445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18770">
              <a:lnSpc>
                <a:spcPct val="100000"/>
              </a:lnSpc>
              <a:spcBef>
                <a:spcPts val="100"/>
              </a:spcBef>
            </a:pPr>
            <a:r>
              <a:rPr dirty="0" sz="3000" spc="50">
                <a:solidFill>
                  <a:srgbClr val="231F20"/>
                </a:solidFill>
                <a:latin typeface="Cambria"/>
                <a:cs typeface="Cambria"/>
              </a:rPr>
              <a:t>Aprites </a:t>
            </a:r>
            <a:r>
              <a:rPr dirty="0" sz="3000" spc="5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3000" spc="50">
                <a:solidFill>
                  <a:srgbClr val="231F20"/>
                </a:solidFill>
                <a:latin typeface="Cambria"/>
                <a:cs typeface="Cambria"/>
              </a:rPr>
              <a:t>e</a:t>
            </a:r>
            <a:r>
              <a:rPr dirty="0" sz="3000" spc="-10">
                <a:solidFill>
                  <a:srgbClr val="231F20"/>
                </a:solidFill>
                <a:latin typeface="Cambria"/>
                <a:cs typeface="Cambria"/>
              </a:rPr>
              <a:t>k</a:t>
            </a:r>
            <a:r>
              <a:rPr dirty="0" sz="3000" spc="85">
                <a:solidFill>
                  <a:srgbClr val="231F20"/>
                </a:solidFill>
                <a:latin typeface="Cambria"/>
                <a:cs typeface="Cambria"/>
              </a:rPr>
              <a:t>onomi</a:t>
            </a:r>
            <a:r>
              <a:rPr dirty="0" sz="3000" spc="45">
                <a:solidFill>
                  <a:srgbClr val="231F20"/>
                </a:solidFill>
                <a:latin typeface="Cambria"/>
                <a:cs typeface="Cambria"/>
              </a:rPr>
              <a:t>k</a:t>
            </a:r>
            <a:r>
              <a:rPr dirty="0" sz="3000" spc="25">
                <a:solidFill>
                  <a:srgbClr val="231F20"/>
                </a:solidFill>
                <a:latin typeface="Cambria"/>
                <a:cs typeface="Cambria"/>
              </a:rPr>
              <a:t>a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76370" y="3003702"/>
            <a:ext cx="1812289" cy="3524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40">
                <a:solidFill>
                  <a:srgbClr val="231F20"/>
                </a:solidFill>
                <a:latin typeface="Cambria"/>
                <a:cs typeface="Cambria"/>
              </a:rPr>
              <a:t>resursu</a:t>
            </a:r>
            <a:r>
              <a:rPr dirty="0" sz="2150" spc="1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20">
                <a:solidFill>
                  <a:srgbClr val="231F20"/>
                </a:solidFill>
                <a:latin typeface="Cambria"/>
                <a:cs typeface="Cambria"/>
              </a:rPr>
              <a:t>ieguve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2748438" y="3095250"/>
            <a:ext cx="1115060" cy="252095"/>
          </a:xfrm>
          <a:custGeom>
            <a:avLst/>
            <a:gdLst/>
            <a:ahLst/>
            <a:cxnLst/>
            <a:rect l="l" t="t" r="r" b="b"/>
            <a:pathLst>
              <a:path w="1115059" h="252095">
                <a:moveTo>
                  <a:pt x="388797" y="51003"/>
                </a:moveTo>
                <a:lnTo>
                  <a:pt x="0" y="51003"/>
                </a:lnTo>
                <a:lnTo>
                  <a:pt x="0" y="193395"/>
                </a:lnTo>
                <a:lnTo>
                  <a:pt x="388797" y="193395"/>
                </a:lnTo>
                <a:lnTo>
                  <a:pt x="388797" y="51003"/>
                </a:lnTo>
                <a:close/>
              </a:path>
              <a:path w="1115059" h="252095">
                <a:moveTo>
                  <a:pt x="1115034" y="0"/>
                </a:moveTo>
                <a:lnTo>
                  <a:pt x="683882" y="0"/>
                </a:lnTo>
                <a:lnTo>
                  <a:pt x="683882" y="251752"/>
                </a:lnTo>
                <a:lnTo>
                  <a:pt x="1115034" y="251752"/>
                </a:lnTo>
                <a:lnTo>
                  <a:pt x="1115034" y="0"/>
                </a:lnTo>
                <a:close/>
              </a:path>
            </a:pathLst>
          </a:custGeom>
          <a:solidFill>
            <a:srgbClr val="F2F1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2469751" y="3003702"/>
            <a:ext cx="1812289" cy="3524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40">
                <a:solidFill>
                  <a:srgbClr val="231F20"/>
                </a:solidFill>
                <a:latin typeface="Cambria"/>
                <a:cs typeface="Cambria"/>
              </a:rPr>
              <a:t>resursu</a:t>
            </a:r>
            <a:r>
              <a:rPr dirty="0" sz="2150" spc="1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20">
                <a:solidFill>
                  <a:srgbClr val="231F20"/>
                </a:solidFill>
                <a:latin typeface="Cambria"/>
                <a:cs typeface="Cambria"/>
              </a:rPr>
              <a:t>ieguve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643528" y="3146249"/>
            <a:ext cx="285115" cy="142875"/>
          </a:xfrm>
          <a:custGeom>
            <a:avLst/>
            <a:gdLst/>
            <a:ahLst/>
            <a:cxnLst/>
            <a:rect l="l" t="t" r="r" b="b"/>
            <a:pathLst>
              <a:path w="285115" h="142875">
                <a:moveTo>
                  <a:pt x="284860" y="0"/>
                </a:moveTo>
                <a:lnTo>
                  <a:pt x="0" y="0"/>
                </a:lnTo>
                <a:lnTo>
                  <a:pt x="0" y="142393"/>
                </a:lnTo>
                <a:lnTo>
                  <a:pt x="284860" y="142393"/>
                </a:lnTo>
                <a:lnTo>
                  <a:pt x="284860" y="0"/>
                </a:lnTo>
                <a:close/>
              </a:path>
            </a:pathLst>
          </a:custGeom>
          <a:solidFill>
            <a:srgbClr val="F2F1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8920775" y="3003702"/>
            <a:ext cx="1812289" cy="3524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40">
                <a:solidFill>
                  <a:srgbClr val="231F20"/>
                </a:solidFill>
                <a:latin typeface="Cambria"/>
                <a:cs typeface="Cambria"/>
              </a:rPr>
              <a:t>resursu</a:t>
            </a:r>
            <a:r>
              <a:rPr dirty="0" sz="2150" spc="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20">
                <a:solidFill>
                  <a:srgbClr val="231F20"/>
                </a:solidFill>
                <a:latin typeface="Cambria"/>
                <a:cs typeface="Cambria"/>
              </a:rPr>
              <a:t>ieguve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25992" y="3841938"/>
            <a:ext cx="1116965" cy="225615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35">
                <a:solidFill>
                  <a:srgbClr val="231F20"/>
                </a:solidFill>
                <a:latin typeface="Cambria"/>
                <a:cs typeface="Cambria"/>
              </a:rPr>
              <a:t>ražošana</a:t>
            </a:r>
            <a:endParaRPr sz="2150">
              <a:latin typeface="Cambria"/>
              <a:cs typeface="Cambria"/>
            </a:endParaRPr>
          </a:p>
          <a:p>
            <a:pPr marL="49530" marR="45720" indent="123825">
              <a:lnSpc>
                <a:spcPct val="282100"/>
              </a:lnSpc>
              <a:spcBef>
                <a:spcPts val="434"/>
              </a:spcBef>
            </a:pPr>
            <a:r>
              <a:rPr dirty="0" sz="2150" spc="25">
                <a:solidFill>
                  <a:srgbClr val="231F20"/>
                </a:solidFill>
                <a:latin typeface="Cambria"/>
                <a:cs typeface="Cambria"/>
              </a:rPr>
              <a:t>sadale </a:t>
            </a:r>
            <a:r>
              <a:rPr dirty="0" sz="2150" spc="3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35">
                <a:solidFill>
                  <a:srgbClr val="231F20"/>
                </a:solidFill>
                <a:latin typeface="Cambria"/>
                <a:cs typeface="Cambria"/>
              </a:rPr>
              <a:t>patēriņš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90328" y="6686333"/>
            <a:ext cx="1184275" cy="3524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40">
                <a:solidFill>
                  <a:srgbClr val="231F20"/>
                </a:solidFill>
                <a:latin typeface="Cambria"/>
                <a:cs typeface="Cambria"/>
              </a:rPr>
              <a:t>atkritumi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306324" y="6780222"/>
            <a:ext cx="285115" cy="191770"/>
          </a:xfrm>
          <a:custGeom>
            <a:avLst/>
            <a:gdLst/>
            <a:ahLst/>
            <a:cxnLst/>
            <a:rect l="l" t="t" r="r" b="b"/>
            <a:pathLst>
              <a:path w="285115" h="191770">
                <a:moveTo>
                  <a:pt x="284849" y="0"/>
                </a:moveTo>
                <a:lnTo>
                  <a:pt x="0" y="0"/>
                </a:lnTo>
                <a:lnTo>
                  <a:pt x="0" y="191344"/>
                </a:lnTo>
                <a:lnTo>
                  <a:pt x="284849" y="191344"/>
                </a:lnTo>
                <a:lnTo>
                  <a:pt x="284849" y="0"/>
                </a:lnTo>
                <a:close/>
              </a:path>
            </a:pathLst>
          </a:custGeom>
          <a:solidFill>
            <a:srgbClr val="F2F1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8897480" y="6686622"/>
            <a:ext cx="1184275" cy="3524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40">
                <a:solidFill>
                  <a:srgbClr val="231F20"/>
                </a:solidFill>
                <a:latin typeface="Cambria"/>
                <a:cs typeface="Cambria"/>
              </a:rPr>
              <a:t>atkritumi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18" name="object 18"/>
          <p:cNvSpPr txBox="1"/>
          <p:nvPr/>
        </p:nvSpPr>
        <p:spPr>
          <a:xfrm rot="15120000">
            <a:off x="8816227" y="5523487"/>
            <a:ext cx="316582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45">
                <a:solidFill>
                  <a:srgbClr val="231F20"/>
                </a:solidFill>
                <a:latin typeface="Cambria"/>
                <a:cs typeface="Cambria"/>
              </a:rPr>
              <a:t>p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19" name="object 19"/>
          <p:cNvSpPr txBox="1"/>
          <p:nvPr/>
        </p:nvSpPr>
        <p:spPr>
          <a:xfrm rot="15600000">
            <a:off x="8782025" y="5374998"/>
            <a:ext cx="306728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15">
                <a:solidFill>
                  <a:srgbClr val="231F20"/>
                </a:solidFill>
                <a:latin typeface="Cambria"/>
                <a:cs typeface="Cambria"/>
              </a:rPr>
              <a:t>ā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20" name="object 20"/>
          <p:cNvSpPr txBox="1"/>
          <p:nvPr/>
        </p:nvSpPr>
        <p:spPr>
          <a:xfrm rot="15960000">
            <a:off x="8767997" y="5240492"/>
            <a:ext cx="298194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60">
                <a:solidFill>
                  <a:srgbClr val="231F20"/>
                </a:solidFill>
                <a:latin typeface="Cambria"/>
                <a:cs typeface="Cambria"/>
              </a:rPr>
              <a:t>r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21" name="object 21"/>
          <p:cNvSpPr txBox="1"/>
          <p:nvPr/>
        </p:nvSpPr>
        <p:spPr>
          <a:xfrm rot="16380000">
            <a:off x="8765864" y="5112613"/>
            <a:ext cx="299499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30">
                <a:solidFill>
                  <a:srgbClr val="231F20"/>
                </a:solidFill>
                <a:latin typeface="Cambria"/>
                <a:cs typeface="Cambria"/>
              </a:rPr>
              <a:t>s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22" name="object 22"/>
          <p:cNvSpPr txBox="1"/>
          <p:nvPr/>
        </p:nvSpPr>
        <p:spPr>
          <a:xfrm rot="16740000">
            <a:off x="8781635" y="4998711"/>
            <a:ext cx="290303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30">
                <a:solidFill>
                  <a:srgbClr val="231F20"/>
                </a:solidFill>
                <a:latin typeface="Cambria"/>
                <a:cs typeface="Cambria"/>
              </a:rPr>
              <a:t>t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23" name="object 23"/>
          <p:cNvSpPr txBox="1"/>
          <p:nvPr/>
        </p:nvSpPr>
        <p:spPr>
          <a:xfrm rot="17100000">
            <a:off x="8799046" y="4886989"/>
            <a:ext cx="300296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60">
                <a:solidFill>
                  <a:srgbClr val="231F20"/>
                </a:solidFill>
                <a:latin typeface="Cambria"/>
                <a:cs typeface="Cambria"/>
              </a:rPr>
              <a:t>r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24" name="object 24"/>
          <p:cNvSpPr txBox="1"/>
          <p:nvPr/>
        </p:nvSpPr>
        <p:spPr>
          <a:xfrm rot="17460000">
            <a:off x="8837606" y="4757659"/>
            <a:ext cx="304711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15">
                <a:solidFill>
                  <a:srgbClr val="231F20"/>
                </a:solidFill>
                <a:latin typeface="Cambria"/>
                <a:cs typeface="Cambria"/>
              </a:rPr>
              <a:t>ā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25" name="object 25"/>
          <p:cNvSpPr txBox="1"/>
          <p:nvPr/>
        </p:nvSpPr>
        <p:spPr>
          <a:xfrm rot="18000000">
            <a:off x="8895210" y="4617117"/>
            <a:ext cx="318211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50">
                <a:solidFill>
                  <a:srgbClr val="231F20"/>
                </a:solidFill>
                <a:latin typeface="Cambria"/>
                <a:cs typeface="Cambria"/>
              </a:rPr>
              <a:t>d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26" name="object 26"/>
          <p:cNvSpPr txBox="1"/>
          <p:nvPr/>
        </p:nvSpPr>
        <p:spPr>
          <a:xfrm rot="18540000">
            <a:off x="8987846" y="4487226"/>
            <a:ext cx="307608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35">
                <a:solidFill>
                  <a:srgbClr val="231F20"/>
                </a:solidFill>
                <a:latin typeface="Cambria"/>
                <a:cs typeface="Cambria"/>
              </a:rPr>
              <a:t>e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27" name="object 27"/>
          <p:cNvSpPr txBox="1"/>
          <p:nvPr/>
        </p:nvSpPr>
        <p:spPr>
          <a:xfrm rot="7860000">
            <a:off x="12089499" y="3592580"/>
            <a:ext cx="315937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55">
                <a:solidFill>
                  <a:srgbClr val="231F20"/>
                </a:solidFill>
                <a:latin typeface="Cambria"/>
                <a:cs typeface="Cambria"/>
              </a:rPr>
              <a:t>u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28" name="object 28"/>
          <p:cNvSpPr txBox="1"/>
          <p:nvPr/>
        </p:nvSpPr>
        <p:spPr>
          <a:xfrm rot="7680000">
            <a:off x="12001934" y="3702927"/>
            <a:ext cx="304144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40">
                <a:solidFill>
                  <a:srgbClr val="231F20"/>
                </a:solidFill>
                <a:latin typeface="Cambria"/>
                <a:cs typeface="Cambria"/>
              </a:rPr>
              <a:t>z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29" name="object 29"/>
          <p:cNvSpPr txBox="1"/>
          <p:nvPr/>
        </p:nvSpPr>
        <p:spPr>
          <a:xfrm rot="7560000">
            <a:off x="11940722" y="3792652"/>
            <a:ext cx="289435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30">
                <a:solidFill>
                  <a:srgbClr val="231F20"/>
                </a:solidFill>
                <a:latin typeface="Cambria"/>
                <a:cs typeface="Cambria"/>
              </a:rPr>
              <a:t>t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30" name="object 30"/>
          <p:cNvSpPr txBox="1"/>
          <p:nvPr/>
        </p:nvSpPr>
        <p:spPr>
          <a:xfrm rot="7260000">
            <a:off x="11854135" y="3899628"/>
            <a:ext cx="317557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55">
                <a:solidFill>
                  <a:srgbClr val="231F20"/>
                </a:solidFill>
                <a:latin typeface="Cambria"/>
                <a:cs typeface="Cambria"/>
              </a:rPr>
              <a:t>u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31" name="object 31"/>
          <p:cNvSpPr txBox="1"/>
          <p:nvPr/>
        </p:nvSpPr>
        <p:spPr>
          <a:xfrm rot="6840000">
            <a:off x="11796452" y="4022991"/>
            <a:ext cx="298974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60">
                <a:solidFill>
                  <a:srgbClr val="231F20"/>
                </a:solidFill>
                <a:latin typeface="Cambria"/>
                <a:cs typeface="Cambria"/>
              </a:rPr>
              <a:t>r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32" name="object 32"/>
          <p:cNvSpPr txBox="1"/>
          <p:nvPr/>
        </p:nvSpPr>
        <p:spPr>
          <a:xfrm rot="6480000">
            <a:off x="11713197" y="4266375"/>
            <a:ext cx="300296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30">
                <a:solidFill>
                  <a:srgbClr val="231F20"/>
                </a:solidFill>
                <a:latin typeface="Cambria"/>
                <a:cs typeface="Cambria"/>
              </a:rPr>
              <a:t>š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33" name="object 33"/>
          <p:cNvSpPr txBox="1"/>
          <p:nvPr/>
        </p:nvSpPr>
        <p:spPr>
          <a:xfrm rot="6420000">
            <a:off x="11620517" y="4264888"/>
            <a:ext cx="483469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baseline="1291" sz="3225" spc="52">
                <a:solidFill>
                  <a:srgbClr val="231F20"/>
                </a:solidFill>
                <a:latin typeface="Cambria"/>
                <a:cs typeface="Cambria"/>
              </a:rPr>
              <a:t>ē </a:t>
            </a:r>
            <a:r>
              <a:rPr dirty="0" baseline="1291" sz="3225" spc="6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15">
                <a:solidFill>
                  <a:srgbClr val="231F20"/>
                </a:solidFill>
                <a:latin typeface="Cambria"/>
                <a:cs typeface="Cambria"/>
              </a:rPr>
              <a:t>a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34" name="object 34"/>
          <p:cNvSpPr txBox="1"/>
          <p:nvPr/>
        </p:nvSpPr>
        <p:spPr>
          <a:xfrm rot="6180000">
            <a:off x="11622185" y="4531752"/>
            <a:ext cx="318540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80">
                <a:solidFill>
                  <a:srgbClr val="231F20"/>
                </a:solidFill>
                <a:latin typeface="Cambria"/>
                <a:cs typeface="Cambria"/>
              </a:rPr>
              <a:t>n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35" name="object 35"/>
          <p:cNvSpPr txBox="1"/>
          <p:nvPr/>
        </p:nvSpPr>
        <p:spPr>
          <a:xfrm rot="5820000">
            <a:off x="11600281" y="4680031"/>
            <a:ext cx="306728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15">
                <a:solidFill>
                  <a:srgbClr val="231F20"/>
                </a:solidFill>
                <a:latin typeface="Cambria"/>
                <a:cs typeface="Cambria"/>
              </a:rPr>
              <a:t>a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1552507" y="5062678"/>
            <a:ext cx="363855" cy="104775"/>
          </a:xfrm>
          <a:prstGeom prst="rect">
            <a:avLst/>
          </a:prstGeom>
        </p:spPr>
        <p:txBody>
          <a:bodyPr wrap="square" lIns="0" tIns="11430" rIns="0" bIns="0" rtlCol="0" vert="vert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>
                <a:solidFill>
                  <a:srgbClr val="231F20"/>
                </a:solidFill>
                <a:latin typeface="Cambria"/>
                <a:cs typeface="Cambria"/>
              </a:rPr>
              <a:t>l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37" name="object 37"/>
          <p:cNvSpPr txBox="1"/>
          <p:nvPr/>
        </p:nvSpPr>
        <p:spPr>
          <a:xfrm rot="5280000">
            <a:off x="11581777" y="5085792"/>
            <a:ext cx="306728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15">
                <a:solidFill>
                  <a:srgbClr val="231F20"/>
                </a:solidFill>
                <a:latin typeface="Cambria"/>
                <a:cs typeface="Cambria"/>
              </a:rPr>
              <a:t>a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38" name="object 38"/>
          <p:cNvSpPr txBox="1"/>
          <p:nvPr/>
        </p:nvSpPr>
        <p:spPr>
          <a:xfrm rot="5220000">
            <a:off x="11582741" y="5226661"/>
            <a:ext cx="314024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30">
                <a:solidFill>
                  <a:srgbClr val="231F20"/>
                </a:solidFill>
                <a:latin typeface="Cambria"/>
                <a:cs typeface="Cambria"/>
              </a:rPr>
              <a:t>b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39" name="object 39"/>
          <p:cNvSpPr txBox="1"/>
          <p:nvPr/>
        </p:nvSpPr>
        <p:spPr>
          <a:xfrm rot="5100000">
            <a:off x="11593407" y="5376073"/>
            <a:ext cx="311528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30">
                <a:solidFill>
                  <a:srgbClr val="231F20"/>
                </a:solidFill>
                <a:latin typeface="Cambria"/>
                <a:cs typeface="Cambria"/>
              </a:rPr>
              <a:t>o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40" name="object 40"/>
          <p:cNvSpPr txBox="1"/>
          <p:nvPr/>
        </p:nvSpPr>
        <p:spPr>
          <a:xfrm rot="4920000">
            <a:off x="11614609" y="5512109"/>
            <a:ext cx="298713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30">
                <a:solidFill>
                  <a:srgbClr val="231F20"/>
                </a:solidFill>
                <a:latin typeface="Cambria"/>
                <a:cs typeface="Cambria"/>
              </a:rPr>
              <a:t>š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41" name="object 41"/>
          <p:cNvSpPr txBox="1"/>
          <p:nvPr/>
        </p:nvSpPr>
        <p:spPr>
          <a:xfrm rot="4560000">
            <a:off x="11634153" y="5639855"/>
            <a:ext cx="306437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15">
                <a:solidFill>
                  <a:srgbClr val="231F20"/>
                </a:solidFill>
                <a:latin typeface="Cambria"/>
                <a:cs typeface="Cambria"/>
              </a:rPr>
              <a:t>a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42" name="object 42"/>
          <p:cNvSpPr txBox="1"/>
          <p:nvPr/>
        </p:nvSpPr>
        <p:spPr>
          <a:xfrm rot="3720000">
            <a:off x="11679245" y="5783078"/>
            <a:ext cx="317557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80">
                <a:solidFill>
                  <a:srgbClr val="231F20"/>
                </a:solidFill>
                <a:latin typeface="Cambria"/>
                <a:cs typeface="Cambria"/>
              </a:rPr>
              <a:t>n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43" name="object 43"/>
          <p:cNvSpPr txBox="1"/>
          <p:nvPr/>
        </p:nvSpPr>
        <p:spPr>
          <a:xfrm rot="2880000">
            <a:off x="11773858" y="5907127"/>
            <a:ext cx="305569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15">
                <a:solidFill>
                  <a:srgbClr val="231F20"/>
                </a:solidFill>
                <a:latin typeface="Cambria"/>
                <a:cs typeface="Cambria"/>
              </a:rPr>
              <a:t>a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44" name="object 44"/>
          <p:cNvSpPr txBox="1"/>
          <p:nvPr/>
        </p:nvSpPr>
        <p:spPr>
          <a:xfrm rot="1740000">
            <a:off x="12043260" y="6112367"/>
            <a:ext cx="304711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15">
                <a:solidFill>
                  <a:srgbClr val="231F20"/>
                </a:solidFill>
                <a:latin typeface="Cambria"/>
                <a:cs typeface="Cambria"/>
              </a:rPr>
              <a:t>a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45" name="object 45"/>
          <p:cNvSpPr txBox="1"/>
          <p:nvPr/>
        </p:nvSpPr>
        <p:spPr>
          <a:xfrm rot="1260000">
            <a:off x="12156780" y="6164364"/>
            <a:ext cx="290084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30">
                <a:solidFill>
                  <a:srgbClr val="231F20"/>
                </a:solidFill>
                <a:latin typeface="Cambria"/>
                <a:cs typeface="Cambria"/>
              </a:rPr>
              <a:t>t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46" name="object 46"/>
          <p:cNvSpPr txBox="1"/>
          <p:nvPr/>
        </p:nvSpPr>
        <p:spPr>
          <a:xfrm rot="840000">
            <a:off x="12265389" y="6200951"/>
            <a:ext cx="311221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50">
                <a:solidFill>
                  <a:srgbClr val="231F20"/>
                </a:solidFill>
                <a:latin typeface="Cambria"/>
                <a:cs typeface="Cambria"/>
              </a:rPr>
              <a:t>k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47" name="object 47"/>
          <p:cNvSpPr txBox="1"/>
          <p:nvPr/>
        </p:nvSpPr>
        <p:spPr>
          <a:xfrm rot="540000">
            <a:off x="12406869" y="6229887"/>
            <a:ext cx="305569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15">
                <a:solidFill>
                  <a:srgbClr val="231F20"/>
                </a:solidFill>
                <a:latin typeface="Cambria"/>
                <a:cs typeface="Cambria"/>
              </a:rPr>
              <a:t>a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48" name="object 48"/>
          <p:cNvSpPr txBox="1"/>
          <p:nvPr/>
        </p:nvSpPr>
        <p:spPr>
          <a:xfrm rot="420000">
            <a:off x="12524048" y="6245207"/>
            <a:ext cx="283743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25">
                <a:solidFill>
                  <a:srgbClr val="231F20"/>
                </a:solidFill>
                <a:latin typeface="Cambria"/>
                <a:cs typeface="Cambria"/>
              </a:rPr>
              <a:t>l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49" name="object 49"/>
          <p:cNvSpPr txBox="1"/>
          <p:nvPr/>
        </p:nvSpPr>
        <p:spPr>
          <a:xfrm rot="300000">
            <a:off x="12601770" y="6254138"/>
            <a:ext cx="285584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30">
                <a:solidFill>
                  <a:srgbClr val="231F20"/>
                </a:solidFill>
                <a:latin typeface="Cambria"/>
                <a:cs typeface="Cambria"/>
              </a:rPr>
              <a:t>i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50" name="object 50"/>
          <p:cNvSpPr txBox="1"/>
          <p:nvPr/>
        </p:nvSpPr>
        <p:spPr>
          <a:xfrm rot="240000">
            <a:off x="12693558" y="6263057"/>
            <a:ext cx="303581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40">
                <a:solidFill>
                  <a:srgbClr val="231F20"/>
                </a:solidFill>
                <a:latin typeface="Cambria"/>
                <a:cs typeface="Cambria"/>
              </a:rPr>
              <a:t>z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51" name="object 51"/>
          <p:cNvSpPr txBox="1"/>
          <p:nvPr/>
        </p:nvSpPr>
        <p:spPr>
          <a:xfrm rot="180000">
            <a:off x="12844275" y="6276100"/>
            <a:ext cx="364760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114">
                <a:solidFill>
                  <a:srgbClr val="231F20"/>
                </a:solidFill>
                <a:latin typeface="Cambria"/>
                <a:cs typeface="Cambria"/>
              </a:rPr>
              <a:t>m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52" name="object 52"/>
          <p:cNvSpPr txBox="1"/>
          <p:nvPr/>
        </p:nvSpPr>
        <p:spPr>
          <a:xfrm rot="120000">
            <a:off x="13091883" y="6288185"/>
            <a:ext cx="405021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-30">
                <a:solidFill>
                  <a:srgbClr val="231F20"/>
                </a:solidFill>
                <a:latin typeface="Cambria"/>
                <a:cs typeface="Cambria"/>
              </a:rPr>
              <a:t>a</a:t>
            </a:r>
            <a:r>
              <a:rPr dirty="0" sz="2150" spc="80">
                <a:solidFill>
                  <a:srgbClr val="231F20"/>
                </a:solidFill>
                <a:latin typeface="Cambria"/>
                <a:cs typeface="Cambria"/>
              </a:rPr>
              <a:t>n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53" name="object 53"/>
          <p:cNvSpPr txBox="1"/>
          <p:nvPr/>
        </p:nvSpPr>
        <p:spPr>
          <a:xfrm rot="60000">
            <a:off x="13344244" y="6296805"/>
            <a:ext cx="289866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30">
                <a:solidFill>
                  <a:srgbClr val="231F20"/>
                </a:solidFill>
                <a:latin typeface="Cambria"/>
                <a:cs typeface="Cambria"/>
              </a:rPr>
              <a:t>t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3523235" y="6252721"/>
            <a:ext cx="177165" cy="3524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30">
                <a:solidFill>
                  <a:srgbClr val="231F20"/>
                </a:solidFill>
                <a:latin typeface="Cambria"/>
                <a:cs typeface="Cambria"/>
              </a:rPr>
              <a:t>o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55" name="object 55"/>
          <p:cNvSpPr txBox="1"/>
          <p:nvPr/>
        </p:nvSpPr>
        <p:spPr>
          <a:xfrm rot="21360000">
            <a:off x="13598195" y="6292091"/>
            <a:ext cx="299236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30">
                <a:solidFill>
                  <a:srgbClr val="231F20"/>
                </a:solidFill>
                <a:latin typeface="Cambria"/>
                <a:cs typeface="Cambria"/>
              </a:rPr>
              <a:t>š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56" name="object 56"/>
          <p:cNvSpPr txBox="1"/>
          <p:nvPr/>
        </p:nvSpPr>
        <p:spPr>
          <a:xfrm rot="20880000">
            <a:off x="13723999" y="6275032"/>
            <a:ext cx="305569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15">
                <a:solidFill>
                  <a:srgbClr val="231F20"/>
                </a:solidFill>
                <a:latin typeface="Cambria"/>
                <a:cs typeface="Cambria"/>
              </a:rPr>
              <a:t>a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57" name="object 57"/>
          <p:cNvSpPr txBox="1"/>
          <p:nvPr/>
        </p:nvSpPr>
        <p:spPr>
          <a:xfrm rot="20100000">
            <a:off x="13859586" y="6222946"/>
            <a:ext cx="319531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80">
                <a:solidFill>
                  <a:srgbClr val="231F20"/>
                </a:solidFill>
                <a:latin typeface="Cambria"/>
                <a:cs typeface="Cambria"/>
              </a:rPr>
              <a:t>n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58" name="object 58"/>
          <p:cNvSpPr txBox="1"/>
          <p:nvPr/>
        </p:nvSpPr>
        <p:spPr>
          <a:xfrm rot="19620000">
            <a:off x="13997747" y="6148512"/>
            <a:ext cx="306147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15">
                <a:solidFill>
                  <a:srgbClr val="231F20"/>
                </a:solidFill>
                <a:latin typeface="Cambria"/>
                <a:cs typeface="Cambria"/>
              </a:rPr>
              <a:t>a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59" name="object 59"/>
          <p:cNvSpPr txBox="1"/>
          <p:nvPr/>
        </p:nvSpPr>
        <p:spPr>
          <a:xfrm rot="18660000">
            <a:off x="14251846" y="5913926"/>
            <a:ext cx="317557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45">
                <a:solidFill>
                  <a:srgbClr val="231F20"/>
                </a:solidFill>
                <a:latin typeface="Cambria"/>
                <a:cs typeface="Cambria"/>
              </a:rPr>
              <a:t>p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60" name="object 60"/>
          <p:cNvSpPr txBox="1"/>
          <p:nvPr/>
        </p:nvSpPr>
        <p:spPr>
          <a:xfrm rot="18360000">
            <a:off x="14340940" y="5819538"/>
            <a:ext cx="285018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30">
                <a:solidFill>
                  <a:srgbClr val="231F20"/>
                </a:solidFill>
                <a:latin typeface="Cambria"/>
                <a:cs typeface="Cambria"/>
              </a:rPr>
              <a:t>i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61" name="object 61"/>
          <p:cNvSpPr txBox="1"/>
          <p:nvPr/>
        </p:nvSpPr>
        <p:spPr>
          <a:xfrm rot="18120000">
            <a:off x="14390923" y="5726940"/>
            <a:ext cx="306728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35">
                <a:solidFill>
                  <a:srgbClr val="231F20"/>
                </a:solidFill>
                <a:latin typeface="Cambria"/>
                <a:cs typeface="Cambria"/>
              </a:rPr>
              <a:t>e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62" name="object 62"/>
          <p:cNvSpPr txBox="1"/>
          <p:nvPr/>
        </p:nvSpPr>
        <p:spPr>
          <a:xfrm rot="17880000">
            <a:off x="14455880" y="5632987"/>
            <a:ext cx="284832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25">
                <a:solidFill>
                  <a:srgbClr val="231F20"/>
                </a:solidFill>
                <a:latin typeface="Cambria"/>
                <a:cs typeface="Cambria"/>
              </a:rPr>
              <a:t>l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63" name="object 63"/>
          <p:cNvSpPr txBox="1"/>
          <p:nvPr/>
        </p:nvSpPr>
        <p:spPr>
          <a:xfrm rot="17520000">
            <a:off x="14489975" y="5533719"/>
            <a:ext cx="305569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15">
                <a:solidFill>
                  <a:srgbClr val="231F20"/>
                </a:solidFill>
                <a:latin typeface="Cambria"/>
                <a:cs typeface="Cambria"/>
              </a:rPr>
              <a:t>ā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64" name="object 64"/>
          <p:cNvSpPr txBox="1"/>
          <p:nvPr/>
        </p:nvSpPr>
        <p:spPr>
          <a:xfrm rot="17160000">
            <a:off x="14532425" y="5402769"/>
            <a:ext cx="308200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45">
                <a:solidFill>
                  <a:srgbClr val="231F20"/>
                </a:solidFill>
                <a:latin typeface="Cambria"/>
                <a:cs typeface="Cambria"/>
              </a:rPr>
              <a:t>g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65" name="object 65"/>
          <p:cNvSpPr txBox="1"/>
          <p:nvPr/>
        </p:nvSpPr>
        <p:spPr>
          <a:xfrm rot="16980000">
            <a:off x="14563658" y="5260195"/>
            <a:ext cx="313081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30">
                <a:solidFill>
                  <a:srgbClr val="231F20"/>
                </a:solidFill>
                <a:latin typeface="Cambria"/>
                <a:cs typeface="Cambria"/>
              </a:rPr>
              <a:t>o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66" name="object 66"/>
          <p:cNvSpPr txBox="1"/>
          <p:nvPr/>
        </p:nvSpPr>
        <p:spPr>
          <a:xfrm rot="16860000">
            <a:off x="14523633" y="4983328"/>
            <a:ext cx="501453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15">
                <a:solidFill>
                  <a:srgbClr val="231F20"/>
                </a:solidFill>
                <a:latin typeface="Cambria"/>
                <a:cs typeface="Cambria"/>
              </a:rPr>
              <a:t>š</a:t>
            </a:r>
            <a:r>
              <a:rPr dirty="0" sz="2150" spc="-25">
                <a:solidFill>
                  <a:srgbClr val="231F20"/>
                </a:solidFill>
                <a:latin typeface="Cambria"/>
                <a:cs typeface="Cambria"/>
              </a:rPr>
              <a:t>a</a:t>
            </a:r>
            <a:r>
              <a:rPr dirty="0" sz="2150" spc="80">
                <a:solidFill>
                  <a:srgbClr val="231F20"/>
                </a:solidFill>
                <a:latin typeface="Cambria"/>
                <a:cs typeface="Cambria"/>
              </a:rPr>
              <a:t>n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67" name="object 67"/>
          <p:cNvSpPr txBox="1"/>
          <p:nvPr/>
        </p:nvSpPr>
        <p:spPr>
          <a:xfrm rot="16740000">
            <a:off x="14669135" y="4713932"/>
            <a:ext cx="306437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15">
                <a:solidFill>
                  <a:srgbClr val="231F20"/>
                </a:solidFill>
                <a:latin typeface="Cambria"/>
                <a:cs typeface="Cambria"/>
              </a:rPr>
              <a:t>a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4660919" y="4404693"/>
            <a:ext cx="368300" cy="194945"/>
          </a:xfrm>
          <a:prstGeom prst="rect">
            <a:avLst/>
          </a:prstGeom>
        </p:spPr>
        <p:txBody>
          <a:bodyPr wrap="square" lIns="0" tIns="1651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150">
                <a:solidFill>
                  <a:srgbClr val="231F20"/>
                </a:solidFill>
                <a:latin typeface="Cambria"/>
                <a:cs typeface="Cambria"/>
              </a:rPr>
              <a:t>p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69" name="object 69"/>
          <p:cNvSpPr txBox="1"/>
          <p:nvPr/>
        </p:nvSpPr>
        <p:spPr>
          <a:xfrm rot="15840000">
            <a:off x="14680106" y="4218636"/>
            <a:ext cx="307021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15">
                <a:solidFill>
                  <a:srgbClr val="231F20"/>
                </a:solidFill>
                <a:latin typeface="Cambria"/>
                <a:cs typeface="Cambria"/>
              </a:rPr>
              <a:t>ā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70" name="object 70"/>
          <p:cNvSpPr txBox="1"/>
          <p:nvPr/>
        </p:nvSpPr>
        <p:spPr>
          <a:xfrm rot="15480000">
            <a:off x="14662619" y="4089909"/>
            <a:ext cx="300029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60">
                <a:solidFill>
                  <a:srgbClr val="231F20"/>
                </a:solidFill>
                <a:latin typeface="Cambria"/>
                <a:cs typeface="Cambria"/>
              </a:rPr>
              <a:t>r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71" name="object 71"/>
          <p:cNvSpPr txBox="1"/>
          <p:nvPr/>
        </p:nvSpPr>
        <p:spPr>
          <a:xfrm rot="14820000">
            <a:off x="14623846" y="3972400"/>
            <a:ext cx="300296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30">
                <a:solidFill>
                  <a:srgbClr val="231F20"/>
                </a:solidFill>
                <a:latin typeface="Cambria"/>
                <a:cs typeface="Cambria"/>
              </a:rPr>
              <a:t>s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72" name="object 72"/>
          <p:cNvSpPr txBox="1"/>
          <p:nvPr/>
        </p:nvSpPr>
        <p:spPr>
          <a:xfrm rot="14340000">
            <a:off x="14576369" y="3874400"/>
            <a:ext cx="290084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30">
                <a:solidFill>
                  <a:srgbClr val="231F20"/>
                </a:solidFill>
                <a:latin typeface="Cambria"/>
                <a:cs typeface="Cambria"/>
              </a:rPr>
              <a:t>t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73" name="object 73"/>
          <p:cNvSpPr txBox="1"/>
          <p:nvPr/>
        </p:nvSpPr>
        <p:spPr>
          <a:xfrm rot="14100000">
            <a:off x="14511135" y="3783429"/>
            <a:ext cx="300296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60">
                <a:solidFill>
                  <a:srgbClr val="231F20"/>
                </a:solidFill>
                <a:latin typeface="Cambria"/>
                <a:cs typeface="Cambria"/>
              </a:rPr>
              <a:t>r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74" name="object 74"/>
          <p:cNvSpPr txBox="1"/>
          <p:nvPr/>
        </p:nvSpPr>
        <p:spPr>
          <a:xfrm rot="13920000">
            <a:off x="14429280" y="3680871"/>
            <a:ext cx="306147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15">
                <a:solidFill>
                  <a:srgbClr val="231F20"/>
                </a:solidFill>
                <a:latin typeface="Cambria"/>
                <a:cs typeface="Cambria"/>
              </a:rPr>
              <a:t>ā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75" name="object 75"/>
          <p:cNvSpPr txBox="1"/>
          <p:nvPr/>
        </p:nvSpPr>
        <p:spPr>
          <a:xfrm rot="13560000">
            <a:off x="14324867" y="3570551"/>
            <a:ext cx="316906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50">
                <a:solidFill>
                  <a:srgbClr val="231F20"/>
                </a:solidFill>
                <a:latin typeface="Cambria"/>
                <a:cs typeface="Cambria"/>
              </a:rPr>
              <a:t>d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76" name="object 76"/>
          <p:cNvSpPr txBox="1"/>
          <p:nvPr/>
        </p:nvSpPr>
        <p:spPr>
          <a:xfrm rot="13440000">
            <a:off x="14226146" y="3469111"/>
            <a:ext cx="306437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5"/>
              </a:lnSpc>
            </a:pPr>
            <a:r>
              <a:rPr dirty="0" sz="2150" spc="35">
                <a:solidFill>
                  <a:srgbClr val="231F20"/>
                </a:solidFill>
                <a:latin typeface="Cambria"/>
                <a:cs typeface="Cambria"/>
              </a:rPr>
              <a:t>e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0" y="5"/>
            <a:ext cx="20104100" cy="481965"/>
          </a:xfrm>
          <a:custGeom>
            <a:avLst/>
            <a:gdLst/>
            <a:ahLst/>
            <a:cxnLst/>
            <a:rect l="l" t="t" r="r" b="b"/>
            <a:pathLst>
              <a:path w="20104100" h="481965">
                <a:moveTo>
                  <a:pt x="20104100" y="0"/>
                </a:moveTo>
                <a:lnTo>
                  <a:pt x="0" y="0"/>
                </a:lnTo>
                <a:lnTo>
                  <a:pt x="0" y="469"/>
                </a:lnTo>
                <a:lnTo>
                  <a:pt x="0" y="5549"/>
                </a:lnTo>
                <a:lnTo>
                  <a:pt x="0" y="476719"/>
                </a:lnTo>
                <a:lnTo>
                  <a:pt x="0" y="481660"/>
                </a:lnTo>
                <a:lnTo>
                  <a:pt x="0" y="481799"/>
                </a:lnTo>
                <a:lnTo>
                  <a:pt x="20104100" y="481799"/>
                </a:lnTo>
                <a:lnTo>
                  <a:pt x="20104100" y="469"/>
                </a:lnTo>
                <a:lnTo>
                  <a:pt x="20104100" y="0"/>
                </a:lnTo>
                <a:close/>
              </a:path>
            </a:pathLst>
          </a:custGeom>
          <a:solidFill>
            <a:srgbClr val="2424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 txBox="1"/>
          <p:nvPr/>
        </p:nvSpPr>
        <p:spPr>
          <a:xfrm>
            <a:off x="17509943" y="57313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15003029" y="570714"/>
            <a:ext cx="5029835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ilustrācija: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NOMAD</a:t>
            </a: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architects balstoties</a:t>
            </a: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uz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Circular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Flanders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10201510" y="57313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33377" y="67868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pic>
        <p:nvPicPr>
          <p:cNvPr id="82" name="object 8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653851" y="62825"/>
            <a:ext cx="366459" cy="366480"/>
          </a:xfrm>
          <a:prstGeom prst="rect">
            <a:avLst/>
          </a:prstGeom>
        </p:spPr>
      </p:pic>
      <p:sp>
        <p:nvSpPr>
          <p:cNvPr id="83" name="object 83"/>
          <p:cNvSpPr/>
          <p:nvPr/>
        </p:nvSpPr>
        <p:spPr>
          <a:xfrm>
            <a:off x="0" y="968556"/>
            <a:ext cx="20104100" cy="0"/>
          </a:xfrm>
          <a:custGeom>
            <a:avLst/>
            <a:gdLst/>
            <a:ahLst/>
            <a:cxnLst/>
            <a:rect l="l" t="t" r="r" b="b"/>
            <a:pathLst>
              <a:path w="20104100" h="0">
                <a:moveTo>
                  <a:pt x="0" y="0"/>
                </a:moveTo>
                <a:lnTo>
                  <a:pt x="20104099" y="0"/>
                </a:lnTo>
              </a:path>
            </a:pathLst>
          </a:custGeom>
          <a:ln w="10470">
            <a:solidFill>
              <a:srgbClr val="242428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6" y="5235"/>
              <a:ext cx="20084769" cy="1130332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5"/>
              <a:ext cx="20104100" cy="481965"/>
            </a:xfrm>
            <a:custGeom>
              <a:avLst/>
              <a:gdLst/>
              <a:ahLst/>
              <a:cxnLst/>
              <a:rect l="l" t="t" r="r" b="b"/>
              <a:pathLst>
                <a:path w="20104100" h="481965">
                  <a:moveTo>
                    <a:pt x="20104100" y="0"/>
                  </a:moveTo>
                  <a:lnTo>
                    <a:pt x="0" y="0"/>
                  </a:lnTo>
                  <a:lnTo>
                    <a:pt x="0" y="469"/>
                  </a:lnTo>
                  <a:lnTo>
                    <a:pt x="0" y="5549"/>
                  </a:lnTo>
                  <a:lnTo>
                    <a:pt x="0" y="476719"/>
                  </a:lnTo>
                  <a:lnTo>
                    <a:pt x="0" y="481660"/>
                  </a:lnTo>
                  <a:lnTo>
                    <a:pt x="0" y="481799"/>
                  </a:lnTo>
                  <a:lnTo>
                    <a:pt x="20104100" y="481799"/>
                  </a:lnTo>
                  <a:lnTo>
                    <a:pt x="20104100" y="469"/>
                  </a:lnTo>
                  <a:lnTo>
                    <a:pt x="20104100" y="0"/>
                  </a:lnTo>
                  <a:close/>
                </a:path>
              </a:pathLst>
            </a:custGeom>
            <a:solidFill>
              <a:srgbClr val="2424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17509932" y="57324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084875" y="570724"/>
            <a:ext cx="1947545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10">
                <a:solidFill>
                  <a:srgbClr val="F2F1EE"/>
                </a:solidFill>
                <a:latin typeface="Bahnschrift"/>
                <a:cs typeface="Bahnschrift"/>
              </a:rPr>
              <a:t>foto:</a:t>
            </a:r>
            <a:r>
              <a:rPr dirty="0" sz="1450" spc="-20">
                <a:solidFill>
                  <a:srgbClr val="F2F1EE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F2F1EE"/>
                </a:solidFill>
                <a:latin typeface="Bahnschrift"/>
                <a:cs typeface="Bahnschrift"/>
              </a:rPr>
              <a:t>NOMAD</a:t>
            </a:r>
            <a:r>
              <a:rPr dirty="0" sz="1450" spc="-15">
                <a:solidFill>
                  <a:srgbClr val="F2F1EE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F2F1EE"/>
                </a:solidFill>
                <a:latin typeface="Bahnschrift"/>
                <a:cs typeface="Bahnschrift"/>
              </a:rPr>
              <a:t>architects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201499" y="57324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3366" y="67878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0" y="62825"/>
            <a:ext cx="20104100" cy="911225"/>
            <a:chOff x="0" y="62825"/>
            <a:chExt cx="20104100" cy="91122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653851" y="62825"/>
              <a:ext cx="366459" cy="36648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0" y="968556"/>
              <a:ext cx="20104100" cy="0"/>
            </a:xfrm>
            <a:custGeom>
              <a:avLst/>
              <a:gdLst/>
              <a:ahLst/>
              <a:cxnLst/>
              <a:rect l="l" t="t" r="r" b="b"/>
              <a:pathLst>
                <a:path w="20104100" h="0">
                  <a:moveTo>
                    <a:pt x="0" y="0"/>
                  </a:moveTo>
                  <a:lnTo>
                    <a:pt x="20104099" y="0"/>
                  </a:lnTo>
                </a:path>
              </a:pathLst>
            </a:custGeom>
            <a:ln w="10470">
              <a:solidFill>
                <a:srgbClr val="F2F1E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81660"/>
            <a:ext cx="20104100" cy="10827385"/>
          </a:xfrm>
          <a:custGeom>
            <a:avLst/>
            <a:gdLst/>
            <a:ahLst/>
            <a:cxnLst/>
            <a:rect l="l" t="t" r="r" b="b"/>
            <a:pathLst>
              <a:path w="20104100" h="10827385">
                <a:moveTo>
                  <a:pt x="20104099" y="0"/>
                </a:moveTo>
                <a:lnTo>
                  <a:pt x="0" y="0"/>
                </a:lnTo>
                <a:lnTo>
                  <a:pt x="0" y="10826895"/>
                </a:lnTo>
                <a:lnTo>
                  <a:pt x="20104099" y="10826895"/>
                </a:lnTo>
                <a:lnTo>
                  <a:pt x="20104099" y="0"/>
                </a:lnTo>
                <a:close/>
              </a:path>
            </a:pathLst>
          </a:custGeom>
          <a:solidFill>
            <a:srgbClr val="F2F1EE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6" y="5235"/>
              <a:ext cx="20084769" cy="11303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5"/>
              <a:ext cx="20104100" cy="481965"/>
            </a:xfrm>
            <a:custGeom>
              <a:avLst/>
              <a:gdLst/>
              <a:ahLst/>
              <a:cxnLst/>
              <a:rect l="l" t="t" r="r" b="b"/>
              <a:pathLst>
                <a:path w="20104100" h="481965">
                  <a:moveTo>
                    <a:pt x="20104100" y="0"/>
                  </a:moveTo>
                  <a:lnTo>
                    <a:pt x="0" y="0"/>
                  </a:lnTo>
                  <a:lnTo>
                    <a:pt x="0" y="469"/>
                  </a:lnTo>
                  <a:lnTo>
                    <a:pt x="0" y="5549"/>
                  </a:lnTo>
                  <a:lnTo>
                    <a:pt x="0" y="476719"/>
                  </a:lnTo>
                  <a:lnTo>
                    <a:pt x="0" y="481660"/>
                  </a:lnTo>
                  <a:lnTo>
                    <a:pt x="0" y="481799"/>
                  </a:lnTo>
                  <a:lnTo>
                    <a:pt x="20104100" y="481799"/>
                  </a:lnTo>
                  <a:lnTo>
                    <a:pt x="20104100" y="469"/>
                  </a:lnTo>
                  <a:lnTo>
                    <a:pt x="20104100" y="0"/>
                  </a:lnTo>
                  <a:close/>
                </a:path>
              </a:pathLst>
            </a:custGeom>
            <a:solidFill>
              <a:srgbClr val="2424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7509932" y="57324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498050" y="570724"/>
            <a:ext cx="7532370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10">
                <a:solidFill>
                  <a:srgbClr val="F2F1EE"/>
                </a:solidFill>
                <a:latin typeface="Bahnschrift"/>
                <a:cs typeface="Bahnschrift"/>
              </a:rPr>
              <a:t>avots:</a:t>
            </a:r>
            <a:r>
              <a:rPr dirty="0" sz="1450">
                <a:solidFill>
                  <a:srgbClr val="F2F1EE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F2F1EE"/>
                </a:solidFill>
                <a:latin typeface="Bahnschrift"/>
                <a:cs typeface="Bahnschrift"/>
              </a:rPr>
              <a:t>Depot Live </a:t>
            </a:r>
            <a:r>
              <a:rPr dirty="0" sz="1450" spc="20">
                <a:solidFill>
                  <a:srgbClr val="F2F1EE"/>
                </a:solidFill>
                <a:latin typeface="Bahnschrift"/>
                <a:cs typeface="Bahnschrift"/>
              </a:rPr>
              <a:t>Show</a:t>
            </a:r>
            <a:r>
              <a:rPr dirty="0" sz="1450" spc="10">
                <a:solidFill>
                  <a:srgbClr val="F2F1EE"/>
                </a:solidFill>
                <a:latin typeface="Bahnschrift"/>
                <a:cs typeface="Bahnschrift"/>
              </a:rPr>
              <a:t> </a:t>
            </a:r>
            <a:r>
              <a:rPr dirty="0" sz="1450" spc="25">
                <a:solidFill>
                  <a:srgbClr val="F2F1EE"/>
                </a:solidFill>
                <a:latin typeface="Bahnschrift"/>
                <a:cs typeface="Bahnschrift"/>
              </a:rPr>
              <a:t>—</a:t>
            </a:r>
            <a:r>
              <a:rPr dirty="0" sz="1450" spc="5">
                <a:solidFill>
                  <a:srgbClr val="F2F1EE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F2F1EE"/>
                </a:solidFill>
                <a:latin typeface="Bahnschrift"/>
                <a:cs typeface="Bahnschrift"/>
              </a:rPr>
              <a:t>ROTOR</a:t>
            </a:r>
            <a:r>
              <a:rPr dirty="0" sz="1450" spc="5">
                <a:solidFill>
                  <a:srgbClr val="F2F1EE"/>
                </a:solidFill>
                <a:latin typeface="Bahnschrift"/>
                <a:cs typeface="Bahnschrift"/>
              </a:rPr>
              <a:t> </a:t>
            </a:r>
            <a:r>
              <a:rPr dirty="0" sz="1450" spc="25">
                <a:solidFill>
                  <a:srgbClr val="F2F1EE"/>
                </a:solidFill>
                <a:latin typeface="Bahnschrift"/>
                <a:cs typeface="Bahnschrift"/>
              </a:rPr>
              <a:t>—</a:t>
            </a:r>
            <a:r>
              <a:rPr dirty="0" sz="1450" spc="10">
                <a:solidFill>
                  <a:srgbClr val="F2F1EE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F2F1EE"/>
                </a:solidFill>
                <a:latin typeface="Bahnschrift"/>
                <a:cs typeface="Bahnschrift"/>
              </a:rPr>
              <a:t>Une</a:t>
            </a:r>
            <a:r>
              <a:rPr dirty="0" sz="1450" spc="10">
                <a:solidFill>
                  <a:srgbClr val="F2F1EE"/>
                </a:solidFill>
                <a:latin typeface="Bahnschrift"/>
                <a:cs typeface="Bahnschrift"/>
              </a:rPr>
              <a:t> histoire </a:t>
            </a:r>
            <a:r>
              <a:rPr dirty="0" sz="1450" spc="15">
                <a:solidFill>
                  <a:srgbClr val="F2F1EE"/>
                </a:solidFill>
                <a:latin typeface="Bahnschrift"/>
                <a:cs typeface="Bahnschrift"/>
              </a:rPr>
              <a:t>du</a:t>
            </a:r>
            <a:r>
              <a:rPr dirty="0" sz="1450" spc="5">
                <a:solidFill>
                  <a:srgbClr val="F2F1EE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F2F1EE"/>
                </a:solidFill>
                <a:latin typeface="Bahnschrift"/>
                <a:cs typeface="Bahnschrift"/>
              </a:rPr>
              <a:t>réemploi</a:t>
            </a:r>
            <a:r>
              <a:rPr dirty="0" sz="1450" spc="10">
                <a:solidFill>
                  <a:srgbClr val="F2F1EE"/>
                </a:solidFill>
                <a:latin typeface="Bahnschrift"/>
                <a:cs typeface="Bahnschrift"/>
              </a:rPr>
              <a:t> des matériaux</a:t>
            </a:r>
            <a:r>
              <a:rPr dirty="0" sz="1450" spc="5">
                <a:solidFill>
                  <a:srgbClr val="F2F1EE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F2F1EE"/>
                </a:solidFill>
                <a:latin typeface="Bahnschrift"/>
                <a:cs typeface="Bahnschrift"/>
              </a:rPr>
              <a:t>de</a:t>
            </a:r>
            <a:r>
              <a:rPr dirty="0" sz="1450" spc="10">
                <a:solidFill>
                  <a:srgbClr val="F2F1EE"/>
                </a:solidFill>
                <a:latin typeface="Bahnschrift"/>
                <a:cs typeface="Bahnschrift"/>
              </a:rPr>
              <a:t> construction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201499" y="57324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3366" y="67878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0" y="62825"/>
            <a:ext cx="20104100" cy="10118725"/>
            <a:chOff x="0" y="62825"/>
            <a:chExt cx="20104100" cy="1011872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653851" y="62825"/>
              <a:ext cx="366459" cy="36648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0" y="968556"/>
              <a:ext cx="20104100" cy="0"/>
            </a:xfrm>
            <a:custGeom>
              <a:avLst/>
              <a:gdLst/>
              <a:ahLst/>
              <a:cxnLst/>
              <a:rect l="l" t="t" r="r" b="b"/>
              <a:pathLst>
                <a:path w="20104100" h="0">
                  <a:moveTo>
                    <a:pt x="0" y="0"/>
                  </a:moveTo>
                  <a:lnTo>
                    <a:pt x="20104099" y="0"/>
                  </a:lnTo>
                </a:path>
              </a:pathLst>
            </a:custGeom>
            <a:ln w="10470">
              <a:solidFill>
                <a:srgbClr val="F2F1E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30341" y="1940380"/>
              <a:ext cx="5912050" cy="822601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68431" y="1914884"/>
              <a:ext cx="7305316" cy="82665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81660"/>
            <a:ext cx="20104100" cy="10827385"/>
          </a:xfrm>
          <a:custGeom>
            <a:avLst/>
            <a:gdLst/>
            <a:ahLst/>
            <a:cxnLst/>
            <a:rect l="l" t="t" r="r" b="b"/>
            <a:pathLst>
              <a:path w="20104100" h="10827385">
                <a:moveTo>
                  <a:pt x="20104099" y="0"/>
                </a:moveTo>
                <a:lnTo>
                  <a:pt x="0" y="0"/>
                </a:lnTo>
                <a:lnTo>
                  <a:pt x="0" y="10826895"/>
                </a:lnTo>
                <a:lnTo>
                  <a:pt x="20104099" y="10826895"/>
                </a:lnTo>
                <a:lnTo>
                  <a:pt x="20104099" y="0"/>
                </a:lnTo>
                <a:close/>
              </a:path>
            </a:pathLst>
          </a:custGeom>
          <a:solidFill>
            <a:srgbClr val="F2F1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"/>
            <a:ext cx="20104100" cy="481965"/>
          </a:xfrm>
          <a:custGeom>
            <a:avLst/>
            <a:gdLst/>
            <a:ahLst/>
            <a:cxnLst/>
            <a:rect l="l" t="t" r="r" b="b"/>
            <a:pathLst>
              <a:path w="20104100" h="481965">
                <a:moveTo>
                  <a:pt x="20104100" y="0"/>
                </a:moveTo>
                <a:lnTo>
                  <a:pt x="0" y="0"/>
                </a:lnTo>
                <a:lnTo>
                  <a:pt x="0" y="469"/>
                </a:lnTo>
                <a:lnTo>
                  <a:pt x="0" y="5549"/>
                </a:lnTo>
                <a:lnTo>
                  <a:pt x="0" y="476719"/>
                </a:lnTo>
                <a:lnTo>
                  <a:pt x="0" y="481660"/>
                </a:lnTo>
                <a:lnTo>
                  <a:pt x="0" y="481799"/>
                </a:lnTo>
                <a:lnTo>
                  <a:pt x="20104100" y="481799"/>
                </a:lnTo>
                <a:lnTo>
                  <a:pt x="20104100" y="469"/>
                </a:lnTo>
                <a:lnTo>
                  <a:pt x="20104100" y="0"/>
                </a:lnTo>
                <a:close/>
              </a:path>
            </a:pathLst>
          </a:custGeom>
          <a:solidFill>
            <a:srgbClr val="2424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7509932" y="57324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98050" y="570724"/>
            <a:ext cx="7532370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avots:</a:t>
            </a:r>
            <a:r>
              <a:rPr dirty="0" sz="145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Depot Live </a:t>
            </a:r>
            <a:r>
              <a:rPr dirty="0" sz="1450" spc="20">
                <a:solidFill>
                  <a:srgbClr val="242428"/>
                </a:solidFill>
                <a:latin typeface="Bahnschrift"/>
                <a:cs typeface="Bahnschrift"/>
              </a:rPr>
              <a:t>Show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25">
                <a:solidFill>
                  <a:srgbClr val="242428"/>
                </a:solidFill>
                <a:latin typeface="Bahnschrift"/>
                <a:cs typeface="Bahnschrift"/>
              </a:rPr>
              <a:t>—</a:t>
            </a: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ROTOR</a:t>
            </a: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25">
                <a:solidFill>
                  <a:srgbClr val="242428"/>
                </a:solidFill>
                <a:latin typeface="Bahnschrift"/>
                <a:cs typeface="Bahnschrift"/>
              </a:rPr>
              <a:t>—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Une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 histoire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du</a:t>
            </a: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réemploi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 des matériaux</a:t>
            </a: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de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 construction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01499" y="57324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3366" y="67878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53851" y="62825"/>
            <a:ext cx="366459" cy="36648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0" y="968556"/>
            <a:ext cx="20104100" cy="0"/>
          </a:xfrm>
          <a:custGeom>
            <a:avLst/>
            <a:gdLst/>
            <a:ahLst/>
            <a:cxnLst/>
            <a:rect l="l" t="t" r="r" b="b"/>
            <a:pathLst>
              <a:path w="20104100" h="0">
                <a:moveTo>
                  <a:pt x="0" y="0"/>
                </a:moveTo>
                <a:lnTo>
                  <a:pt x="20104099" y="0"/>
                </a:lnTo>
              </a:path>
            </a:pathLst>
          </a:custGeom>
          <a:ln w="10470">
            <a:solidFill>
              <a:srgbClr val="242428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" name="object 10"/>
          <p:cNvGrpSpPr/>
          <p:nvPr/>
        </p:nvGrpSpPr>
        <p:grpSpPr>
          <a:xfrm>
            <a:off x="3729604" y="1682795"/>
            <a:ext cx="12997815" cy="8984615"/>
            <a:chOff x="3729604" y="1682795"/>
            <a:chExt cx="12997815" cy="898461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4839" y="1688032"/>
              <a:ext cx="12987164" cy="897406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734840" y="1688031"/>
              <a:ext cx="12987655" cy="8974455"/>
            </a:xfrm>
            <a:custGeom>
              <a:avLst/>
              <a:gdLst/>
              <a:ahLst/>
              <a:cxnLst/>
              <a:rect l="l" t="t" r="r" b="b"/>
              <a:pathLst>
                <a:path w="12987655" h="8974455">
                  <a:moveTo>
                    <a:pt x="0" y="0"/>
                  </a:moveTo>
                  <a:lnTo>
                    <a:pt x="0" y="8119386"/>
                  </a:lnTo>
                  <a:lnTo>
                    <a:pt x="8012551" y="8119386"/>
                  </a:lnTo>
                  <a:lnTo>
                    <a:pt x="8012551" y="8466600"/>
                  </a:lnTo>
                  <a:lnTo>
                    <a:pt x="9962283" y="8466600"/>
                  </a:lnTo>
                  <a:lnTo>
                    <a:pt x="9962283" y="8974061"/>
                  </a:lnTo>
                  <a:lnTo>
                    <a:pt x="12552999" y="8974061"/>
                  </a:lnTo>
                  <a:lnTo>
                    <a:pt x="12552999" y="8439889"/>
                  </a:lnTo>
                  <a:lnTo>
                    <a:pt x="12987164" y="8439889"/>
                  </a:lnTo>
                  <a:lnTo>
                    <a:pt x="12987164" y="7713629"/>
                  </a:lnTo>
                  <a:lnTo>
                    <a:pt x="12226549" y="7713629"/>
                  </a:lnTo>
                  <a:lnTo>
                    <a:pt x="12226549" y="0"/>
                  </a:lnTo>
                  <a:lnTo>
                    <a:pt x="0" y="0"/>
                  </a:lnTo>
                  <a:close/>
                </a:path>
              </a:pathLst>
            </a:custGeom>
            <a:ln w="10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81660"/>
            <a:ext cx="20104100" cy="10827385"/>
          </a:xfrm>
          <a:custGeom>
            <a:avLst/>
            <a:gdLst/>
            <a:ahLst/>
            <a:cxnLst/>
            <a:rect l="l" t="t" r="r" b="b"/>
            <a:pathLst>
              <a:path w="20104100" h="10827385">
                <a:moveTo>
                  <a:pt x="20104099" y="0"/>
                </a:moveTo>
                <a:lnTo>
                  <a:pt x="0" y="0"/>
                </a:lnTo>
                <a:lnTo>
                  <a:pt x="0" y="10826895"/>
                </a:lnTo>
                <a:lnTo>
                  <a:pt x="20104099" y="10826895"/>
                </a:lnTo>
                <a:lnTo>
                  <a:pt x="20104099" y="0"/>
                </a:lnTo>
                <a:close/>
              </a:path>
            </a:pathLst>
          </a:custGeom>
          <a:solidFill>
            <a:srgbClr val="F3F2E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879"/>
            <a:ext cx="20103000" cy="1130367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0" y="492131"/>
            <a:ext cx="20104100" cy="471805"/>
          </a:xfrm>
          <a:prstGeom prst="rect">
            <a:avLst/>
          </a:prstGeom>
          <a:solidFill>
            <a:srgbClr val="F3F2EF">
              <a:alpha val="50000"/>
            </a:srgbClr>
          </a:solidFill>
        </p:spPr>
        <p:txBody>
          <a:bodyPr wrap="square" lIns="0" tIns="95250" rIns="0" bIns="0" rtlCol="0" vert="horz">
            <a:spAutoFit/>
          </a:bodyPr>
          <a:lstStyle/>
          <a:p>
            <a:pPr algn="r" marR="130810">
              <a:lnSpc>
                <a:spcPct val="100000"/>
              </a:lnSpc>
              <a:spcBef>
                <a:spcPts val="750"/>
              </a:spcBef>
            </a:pP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avots:</a:t>
            </a:r>
            <a:r>
              <a:rPr dirty="0" sz="1450" spc="-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demontāžas</a:t>
            </a:r>
            <a:r>
              <a:rPr dirty="0" sz="1450" spc="-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darbi</a:t>
            </a:r>
            <a:endParaRPr sz="1450">
              <a:latin typeface="Bahnschrift"/>
              <a:cs typeface="Bahnschrif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-5397" y="0"/>
            <a:ext cx="20114895" cy="974090"/>
            <a:chOff x="-5397" y="0"/>
            <a:chExt cx="20114895" cy="974090"/>
          </a:xfrm>
        </p:grpSpPr>
        <p:sp>
          <p:nvSpPr>
            <p:cNvPr id="6" name="object 6"/>
            <p:cNvSpPr/>
            <p:nvPr/>
          </p:nvSpPr>
          <p:spPr>
            <a:xfrm>
              <a:off x="0" y="968556"/>
              <a:ext cx="20104100" cy="0"/>
            </a:xfrm>
            <a:custGeom>
              <a:avLst/>
              <a:gdLst/>
              <a:ahLst/>
              <a:cxnLst/>
              <a:rect l="l" t="t" r="r" b="b"/>
              <a:pathLst>
                <a:path w="20104100" h="0">
                  <a:moveTo>
                    <a:pt x="0" y="0"/>
                  </a:moveTo>
                  <a:lnTo>
                    <a:pt x="20104099" y="0"/>
                  </a:lnTo>
                </a:path>
              </a:pathLst>
            </a:custGeom>
            <a:ln w="10470">
              <a:solidFill>
                <a:srgbClr val="24242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0" y="5"/>
              <a:ext cx="20104100" cy="481965"/>
            </a:xfrm>
            <a:custGeom>
              <a:avLst/>
              <a:gdLst/>
              <a:ahLst/>
              <a:cxnLst/>
              <a:rect l="l" t="t" r="r" b="b"/>
              <a:pathLst>
                <a:path w="20104100" h="481965">
                  <a:moveTo>
                    <a:pt x="20104100" y="0"/>
                  </a:moveTo>
                  <a:lnTo>
                    <a:pt x="0" y="0"/>
                  </a:lnTo>
                  <a:lnTo>
                    <a:pt x="0" y="469"/>
                  </a:lnTo>
                  <a:lnTo>
                    <a:pt x="0" y="5549"/>
                  </a:lnTo>
                  <a:lnTo>
                    <a:pt x="0" y="476719"/>
                  </a:lnTo>
                  <a:lnTo>
                    <a:pt x="0" y="481660"/>
                  </a:lnTo>
                  <a:lnTo>
                    <a:pt x="20104100" y="481660"/>
                  </a:lnTo>
                  <a:lnTo>
                    <a:pt x="20104100" y="476427"/>
                  </a:lnTo>
                  <a:lnTo>
                    <a:pt x="20104100" y="5549"/>
                  </a:lnTo>
                  <a:lnTo>
                    <a:pt x="20104100" y="5232"/>
                  </a:lnTo>
                  <a:lnTo>
                    <a:pt x="20104100" y="469"/>
                  </a:lnTo>
                  <a:lnTo>
                    <a:pt x="20104100" y="0"/>
                  </a:lnTo>
                  <a:close/>
                </a:path>
              </a:pathLst>
            </a:custGeom>
            <a:solidFill>
              <a:srgbClr val="2424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46156" y="67878"/>
            <a:ext cx="1941576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  <a:tabLst>
                <a:tab pos="10067925" algn="l"/>
                <a:tab pos="17376140" algn="l"/>
              </a:tabLst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 MANTOJUMS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 UN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	</a:t>
            </a:r>
            <a:r>
              <a:rPr dirty="0" baseline="2849" sz="2925" spc="15">
                <a:solidFill>
                  <a:srgbClr val="FFFFFF"/>
                </a:solidFill>
                <a:latin typeface="Bahnschrift"/>
                <a:cs typeface="Bahnschrift"/>
              </a:rPr>
              <a:t>15.02.2023	</a:t>
            </a:r>
            <a:r>
              <a:rPr dirty="0" baseline="2849" sz="2925" spc="22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baseline="2849" sz="2925" spc="-82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baseline="2849" sz="2925" spc="7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baseline="2849" sz="2925">
              <a:latin typeface="Bahnschrift"/>
              <a:cs typeface="Bahnschrift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653851" y="62825"/>
            <a:ext cx="366459" cy="3664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81660"/>
            <a:ext cx="20104100" cy="10827385"/>
          </a:xfrm>
          <a:custGeom>
            <a:avLst/>
            <a:gdLst/>
            <a:ahLst/>
            <a:cxnLst/>
            <a:rect l="l" t="t" r="r" b="b"/>
            <a:pathLst>
              <a:path w="20104100" h="10827385">
                <a:moveTo>
                  <a:pt x="20104099" y="0"/>
                </a:moveTo>
                <a:lnTo>
                  <a:pt x="0" y="0"/>
                </a:lnTo>
                <a:lnTo>
                  <a:pt x="0" y="10826895"/>
                </a:lnTo>
                <a:lnTo>
                  <a:pt x="20104099" y="10826895"/>
                </a:lnTo>
                <a:lnTo>
                  <a:pt x="20104099" y="0"/>
                </a:lnTo>
                <a:close/>
              </a:path>
            </a:pathLst>
          </a:custGeom>
          <a:solidFill>
            <a:srgbClr val="F2F1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"/>
            <a:ext cx="20104100" cy="481965"/>
          </a:xfrm>
          <a:custGeom>
            <a:avLst/>
            <a:gdLst/>
            <a:ahLst/>
            <a:cxnLst/>
            <a:rect l="l" t="t" r="r" b="b"/>
            <a:pathLst>
              <a:path w="20104100" h="481965">
                <a:moveTo>
                  <a:pt x="20104100" y="0"/>
                </a:moveTo>
                <a:lnTo>
                  <a:pt x="0" y="0"/>
                </a:lnTo>
                <a:lnTo>
                  <a:pt x="0" y="469"/>
                </a:lnTo>
                <a:lnTo>
                  <a:pt x="0" y="5549"/>
                </a:lnTo>
                <a:lnTo>
                  <a:pt x="0" y="476719"/>
                </a:lnTo>
                <a:lnTo>
                  <a:pt x="0" y="481660"/>
                </a:lnTo>
                <a:lnTo>
                  <a:pt x="0" y="481799"/>
                </a:lnTo>
                <a:lnTo>
                  <a:pt x="20104100" y="481799"/>
                </a:lnTo>
                <a:lnTo>
                  <a:pt x="20104100" y="469"/>
                </a:lnTo>
                <a:lnTo>
                  <a:pt x="20104100" y="0"/>
                </a:lnTo>
                <a:close/>
              </a:path>
            </a:pathLst>
          </a:custGeom>
          <a:solidFill>
            <a:srgbClr val="2424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7509928" y="57324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531272" y="570724"/>
            <a:ext cx="7499984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foto:</a:t>
            </a: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grāmata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Piemineklis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 lauku </a:t>
            </a: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sētai.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 Agris</a:t>
            </a: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Tabaks,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Barģu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kūts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pārkare;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NOMAD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 architects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01495" y="57324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3362" y="67878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53851" y="62825"/>
            <a:ext cx="366459" cy="36648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0" y="968556"/>
            <a:ext cx="20104100" cy="0"/>
          </a:xfrm>
          <a:custGeom>
            <a:avLst/>
            <a:gdLst/>
            <a:ahLst/>
            <a:cxnLst/>
            <a:rect l="l" t="t" r="r" b="b"/>
            <a:pathLst>
              <a:path w="20104100" h="0">
                <a:moveTo>
                  <a:pt x="0" y="0"/>
                </a:moveTo>
                <a:lnTo>
                  <a:pt x="20104099" y="0"/>
                </a:lnTo>
              </a:path>
            </a:pathLst>
          </a:custGeom>
          <a:ln w="10470">
            <a:solidFill>
              <a:srgbClr val="242428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" name="object 10"/>
          <p:cNvGrpSpPr/>
          <p:nvPr/>
        </p:nvGrpSpPr>
        <p:grpSpPr>
          <a:xfrm>
            <a:off x="468687" y="1590695"/>
            <a:ext cx="6986905" cy="9017000"/>
            <a:chOff x="468687" y="1590695"/>
            <a:chExt cx="6986905" cy="901700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3922" y="1595930"/>
              <a:ext cx="6976070" cy="900589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73922" y="1595930"/>
              <a:ext cx="6976109" cy="9006205"/>
            </a:xfrm>
            <a:custGeom>
              <a:avLst/>
              <a:gdLst/>
              <a:ahLst/>
              <a:cxnLst/>
              <a:rect l="l" t="t" r="r" b="b"/>
              <a:pathLst>
                <a:path w="6976109" h="9006205">
                  <a:moveTo>
                    <a:pt x="6976070" y="9005903"/>
                  </a:moveTo>
                  <a:lnTo>
                    <a:pt x="0" y="9005903"/>
                  </a:lnTo>
                  <a:lnTo>
                    <a:pt x="0" y="0"/>
                  </a:lnTo>
                  <a:lnTo>
                    <a:pt x="6976070" y="0"/>
                  </a:lnTo>
                  <a:lnTo>
                    <a:pt x="6976070" y="9005903"/>
                  </a:lnTo>
                  <a:close/>
                </a:path>
              </a:pathLst>
            </a:custGeom>
            <a:ln w="10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7617076" y="1590695"/>
            <a:ext cx="12018645" cy="9017000"/>
            <a:chOff x="7617076" y="1590695"/>
            <a:chExt cx="12018645" cy="9017000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22311" y="1595931"/>
              <a:ext cx="12007867" cy="900590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622312" y="1595930"/>
              <a:ext cx="12008485" cy="9006205"/>
            </a:xfrm>
            <a:custGeom>
              <a:avLst/>
              <a:gdLst/>
              <a:ahLst/>
              <a:cxnLst/>
              <a:rect l="l" t="t" r="r" b="b"/>
              <a:pathLst>
                <a:path w="12008485" h="9006205">
                  <a:moveTo>
                    <a:pt x="12007864" y="9005903"/>
                  </a:moveTo>
                  <a:lnTo>
                    <a:pt x="0" y="9005903"/>
                  </a:lnTo>
                  <a:lnTo>
                    <a:pt x="0" y="0"/>
                  </a:lnTo>
                  <a:lnTo>
                    <a:pt x="12007864" y="0"/>
                  </a:lnTo>
                  <a:lnTo>
                    <a:pt x="12007864" y="9005903"/>
                  </a:lnTo>
                  <a:close/>
                </a:path>
              </a:pathLst>
            </a:custGeom>
            <a:ln w="10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81660"/>
            <a:ext cx="20104100" cy="10827385"/>
          </a:xfrm>
          <a:custGeom>
            <a:avLst/>
            <a:gdLst/>
            <a:ahLst/>
            <a:cxnLst/>
            <a:rect l="l" t="t" r="r" b="b"/>
            <a:pathLst>
              <a:path w="20104100" h="10827385">
                <a:moveTo>
                  <a:pt x="20104099" y="0"/>
                </a:moveTo>
                <a:lnTo>
                  <a:pt x="0" y="0"/>
                </a:lnTo>
                <a:lnTo>
                  <a:pt x="0" y="10826895"/>
                </a:lnTo>
                <a:lnTo>
                  <a:pt x="20104099" y="10826895"/>
                </a:lnTo>
                <a:lnTo>
                  <a:pt x="20104099" y="0"/>
                </a:lnTo>
                <a:close/>
              </a:path>
            </a:pathLst>
          </a:custGeom>
          <a:solidFill>
            <a:srgbClr val="F2F1E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53700" y="1455453"/>
            <a:ext cx="6921017" cy="9228022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5"/>
            <a:ext cx="20104100" cy="481965"/>
          </a:xfrm>
          <a:custGeom>
            <a:avLst/>
            <a:gdLst/>
            <a:ahLst/>
            <a:cxnLst/>
            <a:rect l="l" t="t" r="r" b="b"/>
            <a:pathLst>
              <a:path w="20104100" h="481965">
                <a:moveTo>
                  <a:pt x="20104100" y="0"/>
                </a:moveTo>
                <a:lnTo>
                  <a:pt x="0" y="0"/>
                </a:lnTo>
                <a:lnTo>
                  <a:pt x="0" y="469"/>
                </a:lnTo>
                <a:lnTo>
                  <a:pt x="0" y="5549"/>
                </a:lnTo>
                <a:lnTo>
                  <a:pt x="0" y="476719"/>
                </a:lnTo>
                <a:lnTo>
                  <a:pt x="0" y="481660"/>
                </a:lnTo>
                <a:lnTo>
                  <a:pt x="0" y="481799"/>
                </a:lnTo>
                <a:lnTo>
                  <a:pt x="20104100" y="481799"/>
                </a:lnTo>
                <a:lnTo>
                  <a:pt x="20104100" y="469"/>
                </a:lnTo>
                <a:lnTo>
                  <a:pt x="20104100" y="0"/>
                </a:lnTo>
                <a:close/>
              </a:path>
            </a:pathLst>
          </a:custGeom>
          <a:solidFill>
            <a:srgbClr val="2424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7509928" y="57324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084865" y="570724"/>
            <a:ext cx="1947545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foto:</a:t>
            </a:r>
            <a:r>
              <a:rPr dirty="0" sz="1450" spc="-2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NOMAD</a:t>
            </a:r>
            <a:r>
              <a:rPr dirty="0" sz="1450" spc="-1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architects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201495" y="57324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3362" y="67878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653851" y="62825"/>
            <a:ext cx="366459" cy="36648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0" y="968556"/>
            <a:ext cx="20104100" cy="0"/>
          </a:xfrm>
          <a:custGeom>
            <a:avLst/>
            <a:gdLst/>
            <a:ahLst/>
            <a:cxnLst/>
            <a:rect l="l" t="t" r="r" b="b"/>
            <a:pathLst>
              <a:path w="20104100" h="0">
                <a:moveTo>
                  <a:pt x="0" y="0"/>
                </a:moveTo>
                <a:lnTo>
                  <a:pt x="20104099" y="0"/>
                </a:lnTo>
              </a:path>
            </a:pathLst>
          </a:custGeom>
          <a:ln w="10470">
            <a:solidFill>
              <a:srgbClr val="2424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771385" y="1455453"/>
            <a:ext cx="6924040" cy="9228455"/>
          </a:xfrm>
          <a:custGeom>
            <a:avLst/>
            <a:gdLst/>
            <a:ahLst/>
            <a:cxnLst/>
            <a:rect l="l" t="t" r="r" b="b"/>
            <a:pathLst>
              <a:path w="6924040" h="9228455">
                <a:moveTo>
                  <a:pt x="6923537" y="9228022"/>
                </a:moveTo>
                <a:lnTo>
                  <a:pt x="0" y="9228022"/>
                </a:lnTo>
                <a:lnTo>
                  <a:pt x="0" y="0"/>
                </a:lnTo>
                <a:lnTo>
                  <a:pt x="6923537" y="0"/>
                </a:lnTo>
                <a:lnTo>
                  <a:pt x="6923537" y="9228022"/>
                </a:lnTo>
                <a:close/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81660"/>
            <a:ext cx="20104100" cy="10827385"/>
          </a:xfrm>
          <a:custGeom>
            <a:avLst/>
            <a:gdLst/>
            <a:ahLst/>
            <a:cxnLst/>
            <a:rect l="l" t="t" r="r" b="b"/>
            <a:pathLst>
              <a:path w="20104100" h="10827385">
                <a:moveTo>
                  <a:pt x="20104099" y="0"/>
                </a:moveTo>
                <a:lnTo>
                  <a:pt x="0" y="0"/>
                </a:lnTo>
                <a:lnTo>
                  <a:pt x="0" y="10826895"/>
                </a:lnTo>
                <a:lnTo>
                  <a:pt x="20104099" y="10826895"/>
                </a:lnTo>
                <a:lnTo>
                  <a:pt x="20104099" y="0"/>
                </a:lnTo>
                <a:close/>
              </a:path>
            </a:pathLst>
          </a:custGeom>
          <a:solidFill>
            <a:srgbClr val="F2F1E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"/>
            <a:ext cx="20104100" cy="481965"/>
          </a:xfrm>
          <a:custGeom>
            <a:avLst/>
            <a:gdLst/>
            <a:ahLst/>
            <a:cxnLst/>
            <a:rect l="l" t="t" r="r" b="b"/>
            <a:pathLst>
              <a:path w="20104100" h="481965">
                <a:moveTo>
                  <a:pt x="20104100" y="0"/>
                </a:moveTo>
                <a:lnTo>
                  <a:pt x="0" y="0"/>
                </a:lnTo>
                <a:lnTo>
                  <a:pt x="0" y="469"/>
                </a:lnTo>
                <a:lnTo>
                  <a:pt x="0" y="5549"/>
                </a:lnTo>
                <a:lnTo>
                  <a:pt x="0" y="476719"/>
                </a:lnTo>
                <a:lnTo>
                  <a:pt x="0" y="481660"/>
                </a:lnTo>
                <a:lnTo>
                  <a:pt x="0" y="481799"/>
                </a:lnTo>
                <a:lnTo>
                  <a:pt x="20104100" y="481799"/>
                </a:lnTo>
                <a:lnTo>
                  <a:pt x="20104100" y="469"/>
                </a:lnTo>
                <a:lnTo>
                  <a:pt x="20104100" y="0"/>
                </a:lnTo>
                <a:close/>
              </a:path>
            </a:pathLst>
          </a:custGeom>
          <a:solidFill>
            <a:srgbClr val="2424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7509921" y="57324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663288" y="570724"/>
            <a:ext cx="4366895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avots:</a:t>
            </a:r>
            <a:r>
              <a:rPr dirty="0" sz="1450" spc="-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Detail</a:t>
            </a:r>
            <a:r>
              <a:rPr dirty="0" sz="1450" spc="-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magazine</a:t>
            </a:r>
            <a:r>
              <a:rPr dirty="0" sz="1450" spc="-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6.2022.</a:t>
            </a:r>
            <a:r>
              <a:rPr dirty="0" sz="145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Simple</a:t>
            </a:r>
            <a:r>
              <a:rPr dirty="0" sz="145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and</a:t>
            </a:r>
            <a:r>
              <a:rPr dirty="0" sz="145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Affordable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01490" y="57324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3357" y="67878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53851" y="62825"/>
            <a:ext cx="366459" cy="36648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0" y="968556"/>
            <a:ext cx="20104100" cy="0"/>
          </a:xfrm>
          <a:custGeom>
            <a:avLst/>
            <a:gdLst/>
            <a:ahLst/>
            <a:cxnLst/>
            <a:rect l="l" t="t" r="r" b="b"/>
            <a:pathLst>
              <a:path w="20104100" h="0">
                <a:moveTo>
                  <a:pt x="0" y="0"/>
                </a:moveTo>
                <a:lnTo>
                  <a:pt x="20104099" y="0"/>
                </a:lnTo>
              </a:path>
            </a:pathLst>
          </a:custGeom>
          <a:ln w="10470">
            <a:solidFill>
              <a:srgbClr val="242428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" name="object 10"/>
          <p:cNvGrpSpPr/>
          <p:nvPr/>
        </p:nvGrpSpPr>
        <p:grpSpPr>
          <a:xfrm>
            <a:off x="5979388" y="1295866"/>
            <a:ext cx="8131809" cy="9545320"/>
            <a:chOff x="5979388" y="1295866"/>
            <a:chExt cx="8131809" cy="954532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84623" y="1301091"/>
              <a:ext cx="8120747" cy="953436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984623" y="1301101"/>
              <a:ext cx="8121015" cy="9534525"/>
            </a:xfrm>
            <a:custGeom>
              <a:avLst/>
              <a:gdLst/>
              <a:ahLst/>
              <a:cxnLst/>
              <a:rect l="l" t="t" r="r" b="b"/>
              <a:pathLst>
                <a:path w="8121015" h="9534525">
                  <a:moveTo>
                    <a:pt x="8120747" y="9534358"/>
                  </a:moveTo>
                  <a:lnTo>
                    <a:pt x="0" y="9534358"/>
                  </a:lnTo>
                  <a:lnTo>
                    <a:pt x="0" y="0"/>
                  </a:lnTo>
                  <a:lnTo>
                    <a:pt x="8120747" y="0"/>
                  </a:lnTo>
                  <a:lnTo>
                    <a:pt x="8120747" y="9534358"/>
                  </a:lnTo>
                  <a:close/>
                </a:path>
              </a:pathLst>
            </a:custGeom>
            <a:ln w="10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81660"/>
            <a:ext cx="20104100" cy="10827385"/>
          </a:xfrm>
          <a:custGeom>
            <a:avLst/>
            <a:gdLst/>
            <a:ahLst/>
            <a:cxnLst/>
            <a:rect l="l" t="t" r="r" b="b"/>
            <a:pathLst>
              <a:path w="20104100" h="10827385">
                <a:moveTo>
                  <a:pt x="20104099" y="0"/>
                </a:moveTo>
                <a:lnTo>
                  <a:pt x="0" y="0"/>
                </a:lnTo>
                <a:lnTo>
                  <a:pt x="0" y="10826895"/>
                </a:lnTo>
                <a:lnTo>
                  <a:pt x="20104099" y="10826895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3F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3909621" y="4341853"/>
            <a:ext cx="3214370" cy="3214370"/>
            <a:chOff x="3909621" y="4341853"/>
            <a:chExt cx="3214370" cy="3214370"/>
          </a:xfrm>
        </p:grpSpPr>
        <p:sp>
          <p:nvSpPr>
            <p:cNvPr id="4" name="object 4"/>
            <p:cNvSpPr/>
            <p:nvPr/>
          </p:nvSpPr>
          <p:spPr>
            <a:xfrm>
              <a:off x="3910930" y="4343162"/>
              <a:ext cx="3211830" cy="3211830"/>
            </a:xfrm>
            <a:custGeom>
              <a:avLst/>
              <a:gdLst/>
              <a:ahLst/>
              <a:cxnLst/>
              <a:rect l="l" t="t" r="r" b="b"/>
              <a:pathLst>
                <a:path w="3211829" h="3211829">
                  <a:moveTo>
                    <a:pt x="1605856" y="0"/>
                  </a:moveTo>
                  <a:lnTo>
                    <a:pt x="1557651" y="709"/>
                  </a:lnTo>
                  <a:lnTo>
                    <a:pt x="1509798" y="2825"/>
                  </a:lnTo>
                  <a:lnTo>
                    <a:pt x="1462318" y="6327"/>
                  </a:lnTo>
                  <a:lnTo>
                    <a:pt x="1415231" y="11196"/>
                  </a:lnTo>
                  <a:lnTo>
                    <a:pt x="1368556" y="17411"/>
                  </a:lnTo>
                  <a:lnTo>
                    <a:pt x="1322314" y="24953"/>
                  </a:lnTo>
                  <a:lnTo>
                    <a:pt x="1276524" y="33802"/>
                  </a:lnTo>
                  <a:lnTo>
                    <a:pt x="1231206" y="43938"/>
                  </a:lnTo>
                  <a:lnTo>
                    <a:pt x="1186380" y="55340"/>
                  </a:lnTo>
                  <a:lnTo>
                    <a:pt x="1142066" y="67990"/>
                  </a:lnTo>
                  <a:lnTo>
                    <a:pt x="1098284" y="81868"/>
                  </a:lnTo>
                  <a:lnTo>
                    <a:pt x="1055053" y="96953"/>
                  </a:lnTo>
                  <a:lnTo>
                    <a:pt x="1012394" y="113225"/>
                  </a:lnTo>
                  <a:lnTo>
                    <a:pt x="970327" y="130665"/>
                  </a:lnTo>
                  <a:lnTo>
                    <a:pt x="928870" y="149253"/>
                  </a:lnTo>
                  <a:lnTo>
                    <a:pt x="888045" y="168969"/>
                  </a:lnTo>
                  <a:lnTo>
                    <a:pt x="847871" y="189793"/>
                  </a:lnTo>
                  <a:lnTo>
                    <a:pt x="808368" y="211705"/>
                  </a:lnTo>
                  <a:lnTo>
                    <a:pt x="769555" y="234686"/>
                  </a:lnTo>
                  <a:lnTo>
                    <a:pt x="731453" y="258715"/>
                  </a:lnTo>
                  <a:lnTo>
                    <a:pt x="694082" y="283773"/>
                  </a:lnTo>
                  <a:lnTo>
                    <a:pt x="657461" y="309839"/>
                  </a:lnTo>
                  <a:lnTo>
                    <a:pt x="621610" y="336895"/>
                  </a:lnTo>
                  <a:lnTo>
                    <a:pt x="586549" y="364919"/>
                  </a:lnTo>
                  <a:lnTo>
                    <a:pt x="552299" y="393892"/>
                  </a:lnTo>
                  <a:lnTo>
                    <a:pt x="518878" y="423795"/>
                  </a:lnTo>
                  <a:lnTo>
                    <a:pt x="486307" y="454607"/>
                  </a:lnTo>
                  <a:lnTo>
                    <a:pt x="454606" y="486308"/>
                  </a:lnTo>
                  <a:lnTo>
                    <a:pt x="423794" y="518880"/>
                  </a:lnTo>
                  <a:lnTo>
                    <a:pt x="393891" y="552301"/>
                  </a:lnTo>
                  <a:lnTo>
                    <a:pt x="364918" y="586551"/>
                  </a:lnTo>
                  <a:lnTo>
                    <a:pt x="336894" y="621612"/>
                  </a:lnTo>
                  <a:lnTo>
                    <a:pt x="309839" y="657463"/>
                  </a:lnTo>
                  <a:lnTo>
                    <a:pt x="283772" y="694084"/>
                  </a:lnTo>
                  <a:lnTo>
                    <a:pt x="258715" y="731456"/>
                  </a:lnTo>
                  <a:lnTo>
                    <a:pt x="234686" y="769558"/>
                  </a:lnTo>
                  <a:lnTo>
                    <a:pt x="211705" y="808371"/>
                  </a:lnTo>
                  <a:lnTo>
                    <a:pt x="189793" y="847874"/>
                  </a:lnTo>
                  <a:lnTo>
                    <a:pt x="168969" y="888049"/>
                  </a:lnTo>
                  <a:lnTo>
                    <a:pt x="149253" y="928874"/>
                  </a:lnTo>
                  <a:lnTo>
                    <a:pt x="130665" y="970331"/>
                  </a:lnTo>
                  <a:lnTo>
                    <a:pt x="113225" y="1012399"/>
                  </a:lnTo>
                  <a:lnTo>
                    <a:pt x="96953" y="1055058"/>
                  </a:lnTo>
                  <a:lnTo>
                    <a:pt x="81868" y="1098289"/>
                  </a:lnTo>
                  <a:lnTo>
                    <a:pt x="67990" y="1142072"/>
                  </a:lnTo>
                  <a:lnTo>
                    <a:pt x="55340" y="1186386"/>
                  </a:lnTo>
                  <a:lnTo>
                    <a:pt x="43938" y="1231212"/>
                  </a:lnTo>
                  <a:lnTo>
                    <a:pt x="33802" y="1276531"/>
                  </a:lnTo>
                  <a:lnTo>
                    <a:pt x="24953" y="1322321"/>
                  </a:lnTo>
                  <a:lnTo>
                    <a:pt x="17411" y="1368564"/>
                  </a:lnTo>
                  <a:lnTo>
                    <a:pt x="11196" y="1415239"/>
                  </a:lnTo>
                  <a:lnTo>
                    <a:pt x="6327" y="1462327"/>
                  </a:lnTo>
                  <a:lnTo>
                    <a:pt x="2825" y="1509807"/>
                  </a:lnTo>
                  <a:lnTo>
                    <a:pt x="709" y="1557661"/>
                  </a:lnTo>
                  <a:lnTo>
                    <a:pt x="0" y="1605867"/>
                  </a:lnTo>
                  <a:lnTo>
                    <a:pt x="709" y="1654073"/>
                  </a:lnTo>
                  <a:lnTo>
                    <a:pt x="2825" y="1701926"/>
                  </a:lnTo>
                  <a:lnTo>
                    <a:pt x="6327" y="1749407"/>
                  </a:lnTo>
                  <a:lnTo>
                    <a:pt x="11196" y="1796494"/>
                  </a:lnTo>
                  <a:lnTo>
                    <a:pt x="17411" y="1843170"/>
                  </a:lnTo>
                  <a:lnTo>
                    <a:pt x="24953" y="1889412"/>
                  </a:lnTo>
                  <a:lnTo>
                    <a:pt x="33802" y="1935203"/>
                  </a:lnTo>
                  <a:lnTo>
                    <a:pt x="43938" y="1980521"/>
                  </a:lnTo>
                  <a:lnTo>
                    <a:pt x="55340" y="2025347"/>
                  </a:lnTo>
                  <a:lnTo>
                    <a:pt x="67990" y="2069661"/>
                  </a:lnTo>
                  <a:lnTo>
                    <a:pt x="81868" y="2113443"/>
                  </a:lnTo>
                  <a:lnTo>
                    <a:pt x="96953" y="2156674"/>
                  </a:lnTo>
                  <a:lnTo>
                    <a:pt x="113225" y="2199333"/>
                  </a:lnTo>
                  <a:lnTo>
                    <a:pt x="130665" y="2241401"/>
                  </a:lnTo>
                  <a:lnTo>
                    <a:pt x="149253" y="2282857"/>
                  </a:lnTo>
                  <a:lnTo>
                    <a:pt x="168969" y="2323683"/>
                  </a:lnTo>
                  <a:lnTo>
                    <a:pt x="189793" y="2363857"/>
                  </a:lnTo>
                  <a:lnTo>
                    <a:pt x="211705" y="2403360"/>
                  </a:lnTo>
                  <a:lnTo>
                    <a:pt x="234686" y="2442173"/>
                  </a:lnTo>
                  <a:lnTo>
                    <a:pt x="258715" y="2480275"/>
                  </a:lnTo>
                  <a:lnTo>
                    <a:pt x="283772" y="2517646"/>
                  </a:lnTo>
                  <a:lnTo>
                    <a:pt x="309839" y="2554267"/>
                  </a:lnTo>
                  <a:lnTo>
                    <a:pt x="336894" y="2590118"/>
                  </a:lnTo>
                  <a:lnTo>
                    <a:pt x="364918" y="2625178"/>
                  </a:lnTo>
                  <a:lnTo>
                    <a:pt x="393891" y="2659429"/>
                  </a:lnTo>
                  <a:lnTo>
                    <a:pt x="423794" y="2692849"/>
                  </a:lnTo>
                  <a:lnTo>
                    <a:pt x="454606" y="2725420"/>
                  </a:lnTo>
                  <a:lnTo>
                    <a:pt x="486307" y="2757121"/>
                  </a:lnTo>
                  <a:lnTo>
                    <a:pt x="518878" y="2787933"/>
                  </a:lnTo>
                  <a:lnTo>
                    <a:pt x="552299" y="2817836"/>
                  </a:lnTo>
                  <a:lnTo>
                    <a:pt x="586549" y="2846809"/>
                  </a:lnTo>
                  <a:lnTo>
                    <a:pt x="621610" y="2874833"/>
                  </a:lnTo>
                  <a:lnTo>
                    <a:pt x="657461" y="2901888"/>
                  </a:lnTo>
                  <a:lnTo>
                    <a:pt x="694082" y="2927954"/>
                  </a:lnTo>
                  <a:lnTo>
                    <a:pt x="731453" y="2953011"/>
                  </a:lnTo>
                  <a:lnTo>
                    <a:pt x="769555" y="2977040"/>
                  </a:lnTo>
                  <a:lnTo>
                    <a:pt x="808368" y="3000020"/>
                  </a:lnTo>
                  <a:lnTo>
                    <a:pt x="847871" y="3021933"/>
                  </a:lnTo>
                  <a:lnTo>
                    <a:pt x="888045" y="3042756"/>
                  </a:lnTo>
                  <a:lnTo>
                    <a:pt x="928870" y="3062472"/>
                  </a:lnTo>
                  <a:lnTo>
                    <a:pt x="970327" y="3081060"/>
                  </a:lnTo>
                  <a:lnTo>
                    <a:pt x="1012394" y="3098500"/>
                  </a:lnTo>
                  <a:lnTo>
                    <a:pt x="1055053" y="3114772"/>
                  </a:lnTo>
                  <a:lnTo>
                    <a:pt x="1098284" y="3129856"/>
                  </a:lnTo>
                  <a:lnTo>
                    <a:pt x="1142066" y="3143734"/>
                  </a:lnTo>
                  <a:lnTo>
                    <a:pt x="1186380" y="3156383"/>
                  </a:lnTo>
                  <a:lnTo>
                    <a:pt x="1231206" y="3167786"/>
                  </a:lnTo>
                  <a:lnTo>
                    <a:pt x="1276524" y="3177922"/>
                  </a:lnTo>
                  <a:lnTo>
                    <a:pt x="1322314" y="3186770"/>
                  </a:lnTo>
                  <a:lnTo>
                    <a:pt x="1368556" y="3194312"/>
                  </a:lnTo>
                  <a:lnTo>
                    <a:pt x="1415231" y="3200527"/>
                  </a:lnTo>
                  <a:lnTo>
                    <a:pt x="1462318" y="3205396"/>
                  </a:lnTo>
                  <a:lnTo>
                    <a:pt x="1509798" y="3208898"/>
                  </a:lnTo>
                  <a:lnTo>
                    <a:pt x="1557651" y="3211014"/>
                  </a:lnTo>
                  <a:lnTo>
                    <a:pt x="1605856" y="3211724"/>
                  </a:lnTo>
                  <a:lnTo>
                    <a:pt x="1654063" y="3211014"/>
                  </a:lnTo>
                  <a:lnTo>
                    <a:pt x="1701916" y="3208898"/>
                  </a:lnTo>
                  <a:lnTo>
                    <a:pt x="1749396" y="3205396"/>
                  </a:lnTo>
                  <a:lnTo>
                    <a:pt x="1796484" y="3200527"/>
                  </a:lnTo>
                  <a:lnTo>
                    <a:pt x="1843159" y="3194312"/>
                  </a:lnTo>
                  <a:lnTo>
                    <a:pt x="1889402" y="3186770"/>
                  </a:lnTo>
                  <a:lnTo>
                    <a:pt x="1935193" y="3177922"/>
                  </a:lnTo>
                  <a:lnTo>
                    <a:pt x="1980511" y="3167786"/>
                  </a:lnTo>
                  <a:lnTo>
                    <a:pt x="2025337" y="3156383"/>
                  </a:lnTo>
                  <a:lnTo>
                    <a:pt x="2069651" y="3143734"/>
                  </a:lnTo>
                  <a:lnTo>
                    <a:pt x="2113434" y="3129856"/>
                  </a:lnTo>
                  <a:lnTo>
                    <a:pt x="2156665" y="3114772"/>
                  </a:lnTo>
                  <a:lnTo>
                    <a:pt x="2199324" y="3098500"/>
                  </a:lnTo>
                  <a:lnTo>
                    <a:pt x="2241392" y="3081060"/>
                  </a:lnTo>
                  <a:lnTo>
                    <a:pt x="2282849" y="3062472"/>
                  </a:lnTo>
                  <a:lnTo>
                    <a:pt x="2323674" y="3042756"/>
                  </a:lnTo>
                  <a:lnTo>
                    <a:pt x="2363849" y="3021933"/>
                  </a:lnTo>
                  <a:lnTo>
                    <a:pt x="2403352" y="3000020"/>
                  </a:lnTo>
                  <a:lnTo>
                    <a:pt x="2442165" y="2977040"/>
                  </a:lnTo>
                  <a:lnTo>
                    <a:pt x="2480267" y="2953011"/>
                  </a:lnTo>
                  <a:lnTo>
                    <a:pt x="2517639" y="2927954"/>
                  </a:lnTo>
                  <a:lnTo>
                    <a:pt x="2554260" y="2901888"/>
                  </a:lnTo>
                  <a:lnTo>
                    <a:pt x="2590111" y="2874833"/>
                  </a:lnTo>
                  <a:lnTo>
                    <a:pt x="2625172" y="2846809"/>
                  </a:lnTo>
                  <a:lnTo>
                    <a:pt x="2659423" y="2817836"/>
                  </a:lnTo>
                  <a:lnTo>
                    <a:pt x="2692844" y="2787933"/>
                  </a:lnTo>
                  <a:lnTo>
                    <a:pt x="2725415" y="2757121"/>
                  </a:lnTo>
                  <a:lnTo>
                    <a:pt x="2757116" y="2725420"/>
                  </a:lnTo>
                  <a:lnTo>
                    <a:pt x="2787928" y="2692849"/>
                  </a:lnTo>
                  <a:lnTo>
                    <a:pt x="2817831" y="2659429"/>
                  </a:lnTo>
                  <a:lnTo>
                    <a:pt x="2846804" y="2625178"/>
                  </a:lnTo>
                  <a:lnTo>
                    <a:pt x="2874829" y="2590118"/>
                  </a:lnTo>
                  <a:lnTo>
                    <a:pt x="2901884" y="2554267"/>
                  </a:lnTo>
                  <a:lnTo>
                    <a:pt x="2927950" y="2517646"/>
                  </a:lnTo>
                  <a:lnTo>
                    <a:pt x="2953008" y="2480275"/>
                  </a:lnTo>
                  <a:lnTo>
                    <a:pt x="2977037" y="2442173"/>
                  </a:lnTo>
                  <a:lnTo>
                    <a:pt x="3000018" y="2403360"/>
                  </a:lnTo>
                  <a:lnTo>
                    <a:pt x="3021930" y="2363857"/>
                  </a:lnTo>
                  <a:lnTo>
                    <a:pt x="3042754" y="2323683"/>
                  </a:lnTo>
                  <a:lnTo>
                    <a:pt x="3062470" y="2282857"/>
                  </a:lnTo>
                  <a:lnTo>
                    <a:pt x="3081058" y="2241401"/>
                  </a:lnTo>
                  <a:lnTo>
                    <a:pt x="3098498" y="2199333"/>
                  </a:lnTo>
                  <a:lnTo>
                    <a:pt x="3114771" y="2156674"/>
                  </a:lnTo>
                  <a:lnTo>
                    <a:pt x="3129855" y="2113443"/>
                  </a:lnTo>
                  <a:lnTo>
                    <a:pt x="3143733" y="2069661"/>
                  </a:lnTo>
                  <a:lnTo>
                    <a:pt x="3156383" y="2025347"/>
                  </a:lnTo>
                  <a:lnTo>
                    <a:pt x="3167786" y="1980521"/>
                  </a:lnTo>
                  <a:lnTo>
                    <a:pt x="3177921" y="1935203"/>
                  </a:lnTo>
                  <a:lnTo>
                    <a:pt x="3186770" y="1889412"/>
                  </a:lnTo>
                  <a:lnTo>
                    <a:pt x="3194312" y="1843170"/>
                  </a:lnTo>
                  <a:lnTo>
                    <a:pt x="3200527" y="1796494"/>
                  </a:lnTo>
                  <a:lnTo>
                    <a:pt x="3205396" y="1749407"/>
                  </a:lnTo>
                  <a:lnTo>
                    <a:pt x="3208898" y="1701926"/>
                  </a:lnTo>
                  <a:lnTo>
                    <a:pt x="3211014" y="1654073"/>
                  </a:lnTo>
                  <a:lnTo>
                    <a:pt x="3211724" y="1605867"/>
                  </a:lnTo>
                  <a:lnTo>
                    <a:pt x="3210927" y="1554809"/>
                  </a:lnTo>
                  <a:lnTo>
                    <a:pt x="3208554" y="1504149"/>
                  </a:lnTo>
                  <a:lnTo>
                    <a:pt x="3204628" y="1453910"/>
                  </a:lnTo>
                  <a:lnTo>
                    <a:pt x="3199172" y="1404115"/>
                  </a:lnTo>
                  <a:lnTo>
                    <a:pt x="3192211" y="1354789"/>
                  </a:lnTo>
                  <a:lnTo>
                    <a:pt x="3183767" y="1305955"/>
                  </a:lnTo>
                  <a:lnTo>
                    <a:pt x="3173864" y="1257636"/>
                  </a:lnTo>
                  <a:lnTo>
                    <a:pt x="3162526" y="1209857"/>
                  </a:lnTo>
                  <a:lnTo>
                    <a:pt x="3149777" y="1162640"/>
                  </a:lnTo>
                  <a:lnTo>
                    <a:pt x="3135640" y="1116009"/>
                  </a:lnTo>
                  <a:lnTo>
                    <a:pt x="3120139" y="1069989"/>
                  </a:lnTo>
                  <a:lnTo>
                    <a:pt x="3103297" y="1024603"/>
                  </a:lnTo>
                  <a:lnTo>
                    <a:pt x="3085139" y="979873"/>
                  </a:lnTo>
                  <a:lnTo>
                    <a:pt x="3065687" y="935825"/>
                  </a:lnTo>
                  <a:lnTo>
                    <a:pt x="3044965" y="892481"/>
                  </a:lnTo>
                  <a:lnTo>
                    <a:pt x="3022998" y="849865"/>
                  </a:lnTo>
                  <a:lnTo>
                    <a:pt x="2999808" y="808002"/>
                  </a:lnTo>
                  <a:lnTo>
                    <a:pt x="2975419" y="766913"/>
                  </a:lnTo>
                  <a:lnTo>
                    <a:pt x="2949855" y="726624"/>
                  </a:lnTo>
                  <a:lnTo>
                    <a:pt x="2923140" y="687157"/>
                  </a:lnTo>
                  <a:lnTo>
                    <a:pt x="2895297" y="648537"/>
                  </a:lnTo>
                  <a:lnTo>
                    <a:pt x="2866349" y="610787"/>
                  </a:lnTo>
                  <a:lnTo>
                    <a:pt x="2836321" y="573930"/>
                  </a:lnTo>
                  <a:lnTo>
                    <a:pt x="2805236" y="537991"/>
                  </a:lnTo>
                  <a:lnTo>
                    <a:pt x="2773117" y="502992"/>
                  </a:lnTo>
                  <a:lnTo>
                    <a:pt x="2739989" y="468958"/>
                  </a:lnTo>
                  <a:lnTo>
                    <a:pt x="2705874" y="435912"/>
                  </a:lnTo>
                  <a:lnTo>
                    <a:pt x="2670797" y="403878"/>
                  </a:lnTo>
                  <a:lnTo>
                    <a:pt x="2634782" y="372879"/>
                  </a:lnTo>
                  <a:lnTo>
                    <a:pt x="2597850" y="342939"/>
                  </a:lnTo>
                  <a:lnTo>
                    <a:pt x="2560028" y="314082"/>
                  </a:lnTo>
                  <a:lnTo>
                    <a:pt x="2521337" y="286331"/>
                  </a:lnTo>
                  <a:lnTo>
                    <a:pt x="2481802" y="259709"/>
                  </a:lnTo>
                  <a:lnTo>
                    <a:pt x="2441446" y="234242"/>
                  </a:lnTo>
                  <a:lnTo>
                    <a:pt x="2400261" y="209993"/>
                  </a:lnTo>
                  <a:lnTo>
                    <a:pt x="1605856" y="1605867"/>
                  </a:lnTo>
                  <a:lnTo>
                    <a:pt x="1605856" y="0"/>
                  </a:lnTo>
                  <a:close/>
                </a:path>
              </a:pathLst>
            </a:custGeom>
            <a:solidFill>
              <a:srgbClr val="F0CC5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910930" y="4343162"/>
              <a:ext cx="3211830" cy="3211830"/>
            </a:xfrm>
            <a:custGeom>
              <a:avLst/>
              <a:gdLst/>
              <a:ahLst/>
              <a:cxnLst/>
              <a:rect l="l" t="t" r="r" b="b"/>
              <a:pathLst>
                <a:path w="3211829" h="3211829">
                  <a:moveTo>
                    <a:pt x="2400293" y="209951"/>
                  </a:moveTo>
                  <a:lnTo>
                    <a:pt x="2441446" y="234242"/>
                  </a:lnTo>
                  <a:lnTo>
                    <a:pt x="2481802" y="259709"/>
                  </a:lnTo>
                  <a:lnTo>
                    <a:pt x="2521337" y="286331"/>
                  </a:lnTo>
                  <a:lnTo>
                    <a:pt x="2560028" y="314082"/>
                  </a:lnTo>
                  <a:lnTo>
                    <a:pt x="2597850" y="342939"/>
                  </a:lnTo>
                  <a:lnTo>
                    <a:pt x="2634782" y="372879"/>
                  </a:lnTo>
                  <a:lnTo>
                    <a:pt x="2670797" y="403878"/>
                  </a:lnTo>
                  <a:lnTo>
                    <a:pt x="2705874" y="435912"/>
                  </a:lnTo>
                  <a:lnTo>
                    <a:pt x="2739989" y="468958"/>
                  </a:lnTo>
                  <a:lnTo>
                    <a:pt x="2773117" y="502992"/>
                  </a:lnTo>
                  <a:lnTo>
                    <a:pt x="2805236" y="537991"/>
                  </a:lnTo>
                  <a:lnTo>
                    <a:pt x="2836321" y="573930"/>
                  </a:lnTo>
                  <a:lnTo>
                    <a:pt x="2866349" y="610787"/>
                  </a:lnTo>
                  <a:lnTo>
                    <a:pt x="2895297" y="648537"/>
                  </a:lnTo>
                  <a:lnTo>
                    <a:pt x="2923140" y="687157"/>
                  </a:lnTo>
                  <a:lnTo>
                    <a:pt x="2949855" y="726624"/>
                  </a:lnTo>
                  <a:lnTo>
                    <a:pt x="2975419" y="766913"/>
                  </a:lnTo>
                  <a:lnTo>
                    <a:pt x="2999808" y="808002"/>
                  </a:lnTo>
                  <a:lnTo>
                    <a:pt x="3022998" y="849865"/>
                  </a:lnTo>
                  <a:lnTo>
                    <a:pt x="3044965" y="892481"/>
                  </a:lnTo>
                  <a:lnTo>
                    <a:pt x="3065687" y="935825"/>
                  </a:lnTo>
                  <a:lnTo>
                    <a:pt x="3085139" y="979873"/>
                  </a:lnTo>
                  <a:lnTo>
                    <a:pt x="3103297" y="1024603"/>
                  </a:lnTo>
                  <a:lnTo>
                    <a:pt x="3120139" y="1069989"/>
                  </a:lnTo>
                  <a:lnTo>
                    <a:pt x="3135640" y="1116009"/>
                  </a:lnTo>
                  <a:lnTo>
                    <a:pt x="3149777" y="1162640"/>
                  </a:lnTo>
                  <a:lnTo>
                    <a:pt x="3162526" y="1209857"/>
                  </a:lnTo>
                  <a:lnTo>
                    <a:pt x="3173864" y="1257636"/>
                  </a:lnTo>
                  <a:lnTo>
                    <a:pt x="3183767" y="1305955"/>
                  </a:lnTo>
                  <a:lnTo>
                    <a:pt x="3192211" y="1354789"/>
                  </a:lnTo>
                  <a:lnTo>
                    <a:pt x="3199172" y="1404115"/>
                  </a:lnTo>
                  <a:lnTo>
                    <a:pt x="3204628" y="1453910"/>
                  </a:lnTo>
                  <a:lnTo>
                    <a:pt x="3208554" y="1504149"/>
                  </a:lnTo>
                  <a:lnTo>
                    <a:pt x="3210927" y="1554809"/>
                  </a:lnTo>
                  <a:lnTo>
                    <a:pt x="3211724" y="1605867"/>
                  </a:lnTo>
                  <a:lnTo>
                    <a:pt x="3211014" y="1654073"/>
                  </a:lnTo>
                  <a:lnTo>
                    <a:pt x="3208898" y="1701926"/>
                  </a:lnTo>
                  <a:lnTo>
                    <a:pt x="3205396" y="1749407"/>
                  </a:lnTo>
                  <a:lnTo>
                    <a:pt x="3200527" y="1796494"/>
                  </a:lnTo>
                  <a:lnTo>
                    <a:pt x="3194312" y="1843170"/>
                  </a:lnTo>
                  <a:lnTo>
                    <a:pt x="3186770" y="1889412"/>
                  </a:lnTo>
                  <a:lnTo>
                    <a:pt x="3177921" y="1935203"/>
                  </a:lnTo>
                  <a:lnTo>
                    <a:pt x="3167786" y="1980521"/>
                  </a:lnTo>
                  <a:lnTo>
                    <a:pt x="3156383" y="2025347"/>
                  </a:lnTo>
                  <a:lnTo>
                    <a:pt x="3143733" y="2069661"/>
                  </a:lnTo>
                  <a:lnTo>
                    <a:pt x="3129855" y="2113443"/>
                  </a:lnTo>
                  <a:lnTo>
                    <a:pt x="3114771" y="2156674"/>
                  </a:lnTo>
                  <a:lnTo>
                    <a:pt x="3098498" y="2199333"/>
                  </a:lnTo>
                  <a:lnTo>
                    <a:pt x="3081058" y="2241401"/>
                  </a:lnTo>
                  <a:lnTo>
                    <a:pt x="3062470" y="2282857"/>
                  </a:lnTo>
                  <a:lnTo>
                    <a:pt x="3042754" y="2323683"/>
                  </a:lnTo>
                  <a:lnTo>
                    <a:pt x="3021930" y="2363857"/>
                  </a:lnTo>
                  <a:lnTo>
                    <a:pt x="3000018" y="2403360"/>
                  </a:lnTo>
                  <a:lnTo>
                    <a:pt x="2977037" y="2442173"/>
                  </a:lnTo>
                  <a:lnTo>
                    <a:pt x="2953008" y="2480275"/>
                  </a:lnTo>
                  <a:lnTo>
                    <a:pt x="2927950" y="2517646"/>
                  </a:lnTo>
                  <a:lnTo>
                    <a:pt x="2901884" y="2554267"/>
                  </a:lnTo>
                  <a:lnTo>
                    <a:pt x="2874829" y="2590118"/>
                  </a:lnTo>
                  <a:lnTo>
                    <a:pt x="2846804" y="2625178"/>
                  </a:lnTo>
                  <a:lnTo>
                    <a:pt x="2817831" y="2659429"/>
                  </a:lnTo>
                  <a:lnTo>
                    <a:pt x="2787928" y="2692849"/>
                  </a:lnTo>
                  <a:lnTo>
                    <a:pt x="2757116" y="2725420"/>
                  </a:lnTo>
                  <a:lnTo>
                    <a:pt x="2725415" y="2757121"/>
                  </a:lnTo>
                  <a:lnTo>
                    <a:pt x="2692844" y="2787933"/>
                  </a:lnTo>
                  <a:lnTo>
                    <a:pt x="2659423" y="2817836"/>
                  </a:lnTo>
                  <a:lnTo>
                    <a:pt x="2625172" y="2846809"/>
                  </a:lnTo>
                  <a:lnTo>
                    <a:pt x="2590111" y="2874833"/>
                  </a:lnTo>
                  <a:lnTo>
                    <a:pt x="2554260" y="2901888"/>
                  </a:lnTo>
                  <a:lnTo>
                    <a:pt x="2517639" y="2927954"/>
                  </a:lnTo>
                  <a:lnTo>
                    <a:pt x="2480267" y="2953011"/>
                  </a:lnTo>
                  <a:lnTo>
                    <a:pt x="2442165" y="2977040"/>
                  </a:lnTo>
                  <a:lnTo>
                    <a:pt x="2403352" y="3000020"/>
                  </a:lnTo>
                  <a:lnTo>
                    <a:pt x="2363849" y="3021933"/>
                  </a:lnTo>
                  <a:lnTo>
                    <a:pt x="2323674" y="3042756"/>
                  </a:lnTo>
                  <a:lnTo>
                    <a:pt x="2282849" y="3062472"/>
                  </a:lnTo>
                  <a:lnTo>
                    <a:pt x="2241392" y="3081060"/>
                  </a:lnTo>
                  <a:lnTo>
                    <a:pt x="2199324" y="3098500"/>
                  </a:lnTo>
                  <a:lnTo>
                    <a:pt x="2156665" y="3114772"/>
                  </a:lnTo>
                  <a:lnTo>
                    <a:pt x="2113434" y="3129856"/>
                  </a:lnTo>
                  <a:lnTo>
                    <a:pt x="2069651" y="3143734"/>
                  </a:lnTo>
                  <a:lnTo>
                    <a:pt x="2025337" y="3156383"/>
                  </a:lnTo>
                  <a:lnTo>
                    <a:pt x="1980511" y="3167786"/>
                  </a:lnTo>
                  <a:lnTo>
                    <a:pt x="1935193" y="3177922"/>
                  </a:lnTo>
                  <a:lnTo>
                    <a:pt x="1889402" y="3186770"/>
                  </a:lnTo>
                  <a:lnTo>
                    <a:pt x="1843159" y="3194312"/>
                  </a:lnTo>
                  <a:lnTo>
                    <a:pt x="1796484" y="3200527"/>
                  </a:lnTo>
                  <a:lnTo>
                    <a:pt x="1749396" y="3205396"/>
                  </a:lnTo>
                  <a:lnTo>
                    <a:pt x="1701916" y="3208898"/>
                  </a:lnTo>
                  <a:lnTo>
                    <a:pt x="1654063" y="3211014"/>
                  </a:lnTo>
                  <a:lnTo>
                    <a:pt x="1605856" y="3211724"/>
                  </a:lnTo>
                  <a:lnTo>
                    <a:pt x="1557651" y="3211014"/>
                  </a:lnTo>
                  <a:lnTo>
                    <a:pt x="1509798" y="3208898"/>
                  </a:lnTo>
                  <a:lnTo>
                    <a:pt x="1462318" y="3205396"/>
                  </a:lnTo>
                  <a:lnTo>
                    <a:pt x="1415231" y="3200527"/>
                  </a:lnTo>
                  <a:lnTo>
                    <a:pt x="1368556" y="3194312"/>
                  </a:lnTo>
                  <a:lnTo>
                    <a:pt x="1322314" y="3186770"/>
                  </a:lnTo>
                  <a:lnTo>
                    <a:pt x="1276524" y="3177922"/>
                  </a:lnTo>
                  <a:lnTo>
                    <a:pt x="1231206" y="3167786"/>
                  </a:lnTo>
                  <a:lnTo>
                    <a:pt x="1186380" y="3156383"/>
                  </a:lnTo>
                  <a:lnTo>
                    <a:pt x="1142066" y="3143734"/>
                  </a:lnTo>
                  <a:lnTo>
                    <a:pt x="1098284" y="3129856"/>
                  </a:lnTo>
                  <a:lnTo>
                    <a:pt x="1055053" y="3114772"/>
                  </a:lnTo>
                  <a:lnTo>
                    <a:pt x="1012394" y="3098500"/>
                  </a:lnTo>
                  <a:lnTo>
                    <a:pt x="970327" y="3081060"/>
                  </a:lnTo>
                  <a:lnTo>
                    <a:pt x="928870" y="3062472"/>
                  </a:lnTo>
                  <a:lnTo>
                    <a:pt x="888045" y="3042756"/>
                  </a:lnTo>
                  <a:lnTo>
                    <a:pt x="847871" y="3021933"/>
                  </a:lnTo>
                  <a:lnTo>
                    <a:pt x="808368" y="3000020"/>
                  </a:lnTo>
                  <a:lnTo>
                    <a:pt x="769555" y="2977040"/>
                  </a:lnTo>
                  <a:lnTo>
                    <a:pt x="731453" y="2953011"/>
                  </a:lnTo>
                  <a:lnTo>
                    <a:pt x="694082" y="2927954"/>
                  </a:lnTo>
                  <a:lnTo>
                    <a:pt x="657461" y="2901888"/>
                  </a:lnTo>
                  <a:lnTo>
                    <a:pt x="621610" y="2874833"/>
                  </a:lnTo>
                  <a:lnTo>
                    <a:pt x="586549" y="2846809"/>
                  </a:lnTo>
                  <a:lnTo>
                    <a:pt x="552299" y="2817836"/>
                  </a:lnTo>
                  <a:lnTo>
                    <a:pt x="518878" y="2787933"/>
                  </a:lnTo>
                  <a:lnTo>
                    <a:pt x="486307" y="2757121"/>
                  </a:lnTo>
                  <a:lnTo>
                    <a:pt x="454606" y="2725420"/>
                  </a:lnTo>
                  <a:lnTo>
                    <a:pt x="423794" y="2692849"/>
                  </a:lnTo>
                  <a:lnTo>
                    <a:pt x="393891" y="2659429"/>
                  </a:lnTo>
                  <a:lnTo>
                    <a:pt x="364918" y="2625178"/>
                  </a:lnTo>
                  <a:lnTo>
                    <a:pt x="336894" y="2590118"/>
                  </a:lnTo>
                  <a:lnTo>
                    <a:pt x="309839" y="2554267"/>
                  </a:lnTo>
                  <a:lnTo>
                    <a:pt x="283772" y="2517646"/>
                  </a:lnTo>
                  <a:lnTo>
                    <a:pt x="258715" y="2480275"/>
                  </a:lnTo>
                  <a:lnTo>
                    <a:pt x="234686" y="2442173"/>
                  </a:lnTo>
                  <a:lnTo>
                    <a:pt x="211705" y="2403360"/>
                  </a:lnTo>
                  <a:lnTo>
                    <a:pt x="189793" y="2363857"/>
                  </a:lnTo>
                  <a:lnTo>
                    <a:pt x="168969" y="2323683"/>
                  </a:lnTo>
                  <a:lnTo>
                    <a:pt x="149253" y="2282857"/>
                  </a:lnTo>
                  <a:lnTo>
                    <a:pt x="130665" y="2241401"/>
                  </a:lnTo>
                  <a:lnTo>
                    <a:pt x="113225" y="2199333"/>
                  </a:lnTo>
                  <a:lnTo>
                    <a:pt x="96953" y="2156674"/>
                  </a:lnTo>
                  <a:lnTo>
                    <a:pt x="81868" y="2113443"/>
                  </a:lnTo>
                  <a:lnTo>
                    <a:pt x="67990" y="2069661"/>
                  </a:lnTo>
                  <a:lnTo>
                    <a:pt x="55340" y="2025347"/>
                  </a:lnTo>
                  <a:lnTo>
                    <a:pt x="43938" y="1980521"/>
                  </a:lnTo>
                  <a:lnTo>
                    <a:pt x="33802" y="1935203"/>
                  </a:lnTo>
                  <a:lnTo>
                    <a:pt x="24953" y="1889412"/>
                  </a:lnTo>
                  <a:lnTo>
                    <a:pt x="17411" y="1843170"/>
                  </a:lnTo>
                  <a:lnTo>
                    <a:pt x="11196" y="1796494"/>
                  </a:lnTo>
                  <a:lnTo>
                    <a:pt x="6327" y="1749407"/>
                  </a:lnTo>
                  <a:lnTo>
                    <a:pt x="2825" y="1701926"/>
                  </a:lnTo>
                  <a:lnTo>
                    <a:pt x="709" y="1654073"/>
                  </a:lnTo>
                  <a:lnTo>
                    <a:pt x="0" y="1605867"/>
                  </a:lnTo>
                  <a:lnTo>
                    <a:pt x="709" y="1557661"/>
                  </a:lnTo>
                  <a:lnTo>
                    <a:pt x="2825" y="1509807"/>
                  </a:lnTo>
                  <a:lnTo>
                    <a:pt x="6327" y="1462327"/>
                  </a:lnTo>
                  <a:lnTo>
                    <a:pt x="11196" y="1415239"/>
                  </a:lnTo>
                  <a:lnTo>
                    <a:pt x="17411" y="1368564"/>
                  </a:lnTo>
                  <a:lnTo>
                    <a:pt x="24953" y="1322321"/>
                  </a:lnTo>
                  <a:lnTo>
                    <a:pt x="33802" y="1276531"/>
                  </a:lnTo>
                  <a:lnTo>
                    <a:pt x="43938" y="1231212"/>
                  </a:lnTo>
                  <a:lnTo>
                    <a:pt x="55340" y="1186386"/>
                  </a:lnTo>
                  <a:lnTo>
                    <a:pt x="67990" y="1142072"/>
                  </a:lnTo>
                  <a:lnTo>
                    <a:pt x="81868" y="1098289"/>
                  </a:lnTo>
                  <a:lnTo>
                    <a:pt x="96953" y="1055058"/>
                  </a:lnTo>
                  <a:lnTo>
                    <a:pt x="113225" y="1012399"/>
                  </a:lnTo>
                  <a:lnTo>
                    <a:pt x="130665" y="970331"/>
                  </a:lnTo>
                  <a:lnTo>
                    <a:pt x="149253" y="928874"/>
                  </a:lnTo>
                  <a:lnTo>
                    <a:pt x="168969" y="888049"/>
                  </a:lnTo>
                  <a:lnTo>
                    <a:pt x="189793" y="847874"/>
                  </a:lnTo>
                  <a:lnTo>
                    <a:pt x="211705" y="808371"/>
                  </a:lnTo>
                  <a:lnTo>
                    <a:pt x="234686" y="769558"/>
                  </a:lnTo>
                  <a:lnTo>
                    <a:pt x="258715" y="731456"/>
                  </a:lnTo>
                  <a:lnTo>
                    <a:pt x="283772" y="694084"/>
                  </a:lnTo>
                  <a:lnTo>
                    <a:pt x="309839" y="657463"/>
                  </a:lnTo>
                  <a:lnTo>
                    <a:pt x="336894" y="621612"/>
                  </a:lnTo>
                  <a:lnTo>
                    <a:pt x="364918" y="586551"/>
                  </a:lnTo>
                  <a:lnTo>
                    <a:pt x="393891" y="552301"/>
                  </a:lnTo>
                  <a:lnTo>
                    <a:pt x="423794" y="518880"/>
                  </a:lnTo>
                  <a:lnTo>
                    <a:pt x="454606" y="486308"/>
                  </a:lnTo>
                  <a:lnTo>
                    <a:pt x="486307" y="454607"/>
                  </a:lnTo>
                  <a:lnTo>
                    <a:pt x="518878" y="423795"/>
                  </a:lnTo>
                  <a:lnTo>
                    <a:pt x="552299" y="393892"/>
                  </a:lnTo>
                  <a:lnTo>
                    <a:pt x="586549" y="364919"/>
                  </a:lnTo>
                  <a:lnTo>
                    <a:pt x="621610" y="336895"/>
                  </a:lnTo>
                  <a:lnTo>
                    <a:pt x="657461" y="309839"/>
                  </a:lnTo>
                  <a:lnTo>
                    <a:pt x="694082" y="283773"/>
                  </a:lnTo>
                  <a:lnTo>
                    <a:pt x="731453" y="258715"/>
                  </a:lnTo>
                  <a:lnTo>
                    <a:pt x="769555" y="234686"/>
                  </a:lnTo>
                  <a:lnTo>
                    <a:pt x="808368" y="211705"/>
                  </a:lnTo>
                  <a:lnTo>
                    <a:pt x="847871" y="189793"/>
                  </a:lnTo>
                  <a:lnTo>
                    <a:pt x="888045" y="168969"/>
                  </a:lnTo>
                  <a:lnTo>
                    <a:pt x="928870" y="149253"/>
                  </a:lnTo>
                  <a:lnTo>
                    <a:pt x="970327" y="130665"/>
                  </a:lnTo>
                  <a:lnTo>
                    <a:pt x="1012394" y="113225"/>
                  </a:lnTo>
                  <a:lnTo>
                    <a:pt x="1055053" y="96953"/>
                  </a:lnTo>
                  <a:lnTo>
                    <a:pt x="1098284" y="81868"/>
                  </a:lnTo>
                  <a:lnTo>
                    <a:pt x="1142066" y="67990"/>
                  </a:lnTo>
                  <a:lnTo>
                    <a:pt x="1186380" y="55340"/>
                  </a:lnTo>
                  <a:lnTo>
                    <a:pt x="1231206" y="43938"/>
                  </a:lnTo>
                  <a:lnTo>
                    <a:pt x="1276524" y="33802"/>
                  </a:lnTo>
                  <a:lnTo>
                    <a:pt x="1322314" y="24953"/>
                  </a:lnTo>
                  <a:lnTo>
                    <a:pt x="1368556" y="17411"/>
                  </a:lnTo>
                  <a:lnTo>
                    <a:pt x="1415231" y="11196"/>
                  </a:lnTo>
                  <a:lnTo>
                    <a:pt x="1462318" y="6327"/>
                  </a:lnTo>
                  <a:lnTo>
                    <a:pt x="1509798" y="2825"/>
                  </a:lnTo>
                  <a:lnTo>
                    <a:pt x="1557651" y="709"/>
                  </a:lnTo>
                  <a:lnTo>
                    <a:pt x="1605856" y="0"/>
                  </a:lnTo>
                  <a:lnTo>
                    <a:pt x="1605856" y="1605867"/>
                  </a:lnTo>
                  <a:lnTo>
                    <a:pt x="2400261" y="209993"/>
                  </a:lnTo>
                </a:path>
              </a:pathLst>
            </a:custGeom>
            <a:ln w="3175">
              <a:solidFill>
                <a:srgbClr val="17305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516788" y="4343163"/>
              <a:ext cx="795020" cy="1605915"/>
            </a:xfrm>
            <a:custGeom>
              <a:avLst/>
              <a:gdLst/>
              <a:ahLst/>
              <a:cxnLst/>
              <a:rect l="l" t="t" r="r" b="b"/>
              <a:pathLst>
                <a:path w="795020" h="1605914">
                  <a:moveTo>
                    <a:pt x="0" y="0"/>
                  </a:moveTo>
                  <a:lnTo>
                    <a:pt x="0" y="1605867"/>
                  </a:lnTo>
                  <a:lnTo>
                    <a:pt x="794436" y="209951"/>
                  </a:lnTo>
                  <a:lnTo>
                    <a:pt x="752714" y="186972"/>
                  </a:lnTo>
                  <a:lnTo>
                    <a:pt x="710250" y="165204"/>
                  </a:lnTo>
                  <a:lnTo>
                    <a:pt x="667066" y="144672"/>
                  </a:lnTo>
                  <a:lnTo>
                    <a:pt x="623186" y="125399"/>
                  </a:lnTo>
                  <a:lnTo>
                    <a:pt x="578634" y="107408"/>
                  </a:lnTo>
                  <a:lnTo>
                    <a:pt x="533432" y="90722"/>
                  </a:lnTo>
                  <a:lnTo>
                    <a:pt x="487604" y="75365"/>
                  </a:lnTo>
                  <a:lnTo>
                    <a:pt x="441173" y="61360"/>
                  </a:lnTo>
                  <a:lnTo>
                    <a:pt x="394162" y="48731"/>
                  </a:lnTo>
                  <a:lnTo>
                    <a:pt x="346594" y="37500"/>
                  </a:lnTo>
                  <a:lnTo>
                    <a:pt x="298494" y="27690"/>
                  </a:lnTo>
                  <a:lnTo>
                    <a:pt x="249884" y="19326"/>
                  </a:lnTo>
                  <a:lnTo>
                    <a:pt x="200787" y="12431"/>
                  </a:lnTo>
                  <a:lnTo>
                    <a:pt x="151227" y="7027"/>
                  </a:lnTo>
                  <a:lnTo>
                    <a:pt x="101227" y="3138"/>
                  </a:lnTo>
                  <a:lnTo>
                    <a:pt x="50810" y="7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B80A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516788" y="4343163"/>
              <a:ext cx="795020" cy="1605915"/>
            </a:xfrm>
            <a:custGeom>
              <a:avLst/>
              <a:gdLst/>
              <a:ahLst/>
              <a:cxnLst/>
              <a:rect l="l" t="t" r="r" b="b"/>
              <a:pathLst>
                <a:path w="795020" h="1605914">
                  <a:moveTo>
                    <a:pt x="794405" y="209993"/>
                  </a:moveTo>
                  <a:lnTo>
                    <a:pt x="0" y="1605867"/>
                  </a:lnTo>
                  <a:lnTo>
                    <a:pt x="0" y="0"/>
                  </a:lnTo>
                  <a:lnTo>
                    <a:pt x="50810" y="788"/>
                  </a:lnTo>
                  <a:lnTo>
                    <a:pt x="101227" y="3138"/>
                  </a:lnTo>
                  <a:lnTo>
                    <a:pt x="151227" y="7027"/>
                  </a:lnTo>
                  <a:lnTo>
                    <a:pt x="200787" y="12431"/>
                  </a:lnTo>
                  <a:lnTo>
                    <a:pt x="249884" y="19326"/>
                  </a:lnTo>
                  <a:lnTo>
                    <a:pt x="298494" y="27690"/>
                  </a:lnTo>
                  <a:lnTo>
                    <a:pt x="346594" y="37500"/>
                  </a:lnTo>
                  <a:lnTo>
                    <a:pt x="394162" y="48731"/>
                  </a:lnTo>
                  <a:lnTo>
                    <a:pt x="441173" y="61360"/>
                  </a:lnTo>
                  <a:lnTo>
                    <a:pt x="487604" y="75365"/>
                  </a:lnTo>
                  <a:lnTo>
                    <a:pt x="533432" y="90722"/>
                  </a:lnTo>
                  <a:lnTo>
                    <a:pt x="578634" y="107408"/>
                  </a:lnTo>
                  <a:lnTo>
                    <a:pt x="623186" y="125399"/>
                  </a:lnTo>
                  <a:lnTo>
                    <a:pt x="667066" y="144672"/>
                  </a:lnTo>
                  <a:lnTo>
                    <a:pt x="710250" y="165204"/>
                  </a:lnTo>
                  <a:lnTo>
                    <a:pt x="752714" y="186972"/>
                  </a:lnTo>
                  <a:lnTo>
                    <a:pt x="794436" y="209951"/>
                  </a:lnTo>
                </a:path>
              </a:pathLst>
            </a:custGeom>
            <a:ln w="3175">
              <a:solidFill>
                <a:srgbClr val="17305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4995307" y="1794124"/>
            <a:ext cx="1021715" cy="1213485"/>
            <a:chOff x="4995307" y="1794124"/>
            <a:chExt cx="1021715" cy="1213485"/>
          </a:xfrm>
        </p:grpSpPr>
        <p:sp>
          <p:nvSpPr>
            <p:cNvPr id="9" name="object 9"/>
            <p:cNvSpPr/>
            <p:nvPr/>
          </p:nvSpPr>
          <p:spPr>
            <a:xfrm>
              <a:off x="5000542" y="1799359"/>
              <a:ext cx="1011555" cy="1143000"/>
            </a:xfrm>
            <a:custGeom>
              <a:avLst/>
              <a:gdLst/>
              <a:ahLst/>
              <a:cxnLst/>
              <a:rect l="l" t="t" r="r" b="b"/>
              <a:pathLst>
                <a:path w="1011554" h="1143000">
                  <a:moveTo>
                    <a:pt x="0" y="571239"/>
                  </a:moveTo>
                  <a:lnTo>
                    <a:pt x="0" y="1142478"/>
                  </a:lnTo>
                  <a:lnTo>
                    <a:pt x="1011037" y="1142478"/>
                  </a:lnTo>
                  <a:lnTo>
                    <a:pt x="1011037" y="571239"/>
                  </a:lnTo>
                  <a:lnTo>
                    <a:pt x="505513" y="0"/>
                  </a:lnTo>
                  <a:lnTo>
                    <a:pt x="0" y="571239"/>
                  </a:lnTo>
                  <a:close/>
                </a:path>
              </a:pathLst>
            </a:custGeom>
            <a:ln w="10470">
              <a:solidFill>
                <a:srgbClr val="6B80A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172750" y="1875475"/>
              <a:ext cx="672465" cy="1132205"/>
            </a:xfrm>
            <a:custGeom>
              <a:avLst/>
              <a:gdLst/>
              <a:ahLst/>
              <a:cxnLst/>
              <a:rect l="l" t="t" r="r" b="b"/>
              <a:pathLst>
                <a:path w="672464" h="1132205">
                  <a:moveTo>
                    <a:pt x="547930" y="0"/>
                  </a:moveTo>
                  <a:lnTo>
                    <a:pt x="0" y="655917"/>
                  </a:lnTo>
                  <a:lnTo>
                    <a:pt x="330838" y="658472"/>
                  </a:lnTo>
                  <a:lnTo>
                    <a:pt x="159974" y="1131860"/>
                  </a:lnTo>
                  <a:lnTo>
                    <a:pt x="671916" y="495126"/>
                  </a:lnTo>
                  <a:lnTo>
                    <a:pt x="371946" y="495126"/>
                  </a:lnTo>
                  <a:lnTo>
                    <a:pt x="547930" y="0"/>
                  </a:lnTo>
                  <a:close/>
                </a:path>
              </a:pathLst>
            </a:custGeom>
            <a:solidFill>
              <a:srgbClr val="F1CD6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10869976" y="1783653"/>
            <a:ext cx="1042669" cy="1174115"/>
            <a:chOff x="10869976" y="1783653"/>
            <a:chExt cx="1042669" cy="1174115"/>
          </a:xfrm>
        </p:grpSpPr>
        <p:sp>
          <p:nvSpPr>
            <p:cNvPr id="12" name="object 12"/>
            <p:cNvSpPr/>
            <p:nvPr/>
          </p:nvSpPr>
          <p:spPr>
            <a:xfrm>
              <a:off x="10885682" y="1799359"/>
              <a:ext cx="1011555" cy="1143000"/>
            </a:xfrm>
            <a:custGeom>
              <a:avLst/>
              <a:gdLst/>
              <a:ahLst/>
              <a:cxnLst/>
              <a:rect l="l" t="t" r="r" b="b"/>
              <a:pathLst>
                <a:path w="1011554" h="1143000">
                  <a:moveTo>
                    <a:pt x="0" y="571239"/>
                  </a:moveTo>
                  <a:lnTo>
                    <a:pt x="0" y="1142478"/>
                  </a:lnTo>
                  <a:lnTo>
                    <a:pt x="1011047" y="1142478"/>
                  </a:lnTo>
                  <a:lnTo>
                    <a:pt x="1011047" y="571239"/>
                  </a:lnTo>
                  <a:lnTo>
                    <a:pt x="505513" y="0"/>
                  </a:lnTo>
                  <a:lnTo>
                    <a:pt x="0" y="571239"/>
                  </a:lnTo>
                  <a:close/>
                </a:path>
              </a:pathLst>
            </a:custGeom>
            <a:ln w="31412">
              <a:solidFill>
                <a:srgbClr val="6B80A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1204860" y="2151367"/>
              <a:ext cx="378460" cy="636905"/>
            </a:xfrm>
            <a:custGeom>
              <a:avLst/>
              <a:gdLst/>
              <a:ahLst/>
              <a:cxnLst/>
              <a:rect l="l" t="t" r="r" b="b"/>
              <a:pathLst>
                <a:path w="378459" h="636905">
                  <a:moveTo>
                    <a:pt x="308231" y="0"/>
                  </a:moveTo>
                  <a:lnTo>
                    <a:pt x="0" y="368994"/>
                  </a:lnTo>
                  <a:lnTo>
                    <a:pt x="186099" y="370428"/>
                  </a:lnTo>
                  <a:lnTo>
                    <a:pt x="89997" y="636734"/>
                  </a:lnTo>
                  <a:lnTo>
                    <a:pt x="377988" y="278536"/>
                  </a:lnTo>
                  <a:lnTo>
                    <a:pt x="209239" y="278536"/>
                  </a:lnTo>
                  <a:lnTo>
                    <a:pt x="308231" y="0"/>
                  </a:lnTo>
                  <a:close/>
                </a:path>
              </a:pathLst>
            </a:custGeom>
            <a:solidFill>
              <a:srgbClr val="F1CD6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/>
          <p:cNvGrpSpPr/>
          <p:nvPr/>
        </p:nvGrpSpPr>
        <p:grpSpPr>
          <a:xfrm>
            <a:off x="16010301" y="1767947"/>
            <a:ext cx="1074420" cy="1205865"/>
            <a:chOff x="16010301" y="1767947"/>
            <a:chExt cx="1074420" cy="1205865"/>
          </a:xfrm>
        </p:grpSpPr>
        <p:sp>
          <p:nvSpPr>
            <p:cNvPr id="15" name="object 15"/>
            <p:cNvSpPr/>
            <p:nvPr/>
          </p:nvSpPr>
          <p:spPr>
            <a:xfrm>
              <a:off x="16041714" y="1799359"/>
              <a:ext cx="1011555" cy="1143000"/>
            </a:xfrm>
            <a:custGeom>
              <a:avLst/>
              <a:gdLst/>
              <a:ahLst/>
              <a:cxnLst/>
              <a:rect l="l" t="t" r="r" b="b"/>
              <a:pathLst>
                <a:path w="1011555" h="1143000">
                  <a:moveTo>
                    <a:pt x="0" y="571239"/>
                  </a:moveTo>
                  <a:lnTo>
                    <a:pt x="0" y="1142478"/>
                  </a:lnTo>
                  <a:lnTo>
                    <a:pt x="1011047" y="1142478"/>
                  </a:lnTo>
                  <a:lnTo>
                    <a:pt x="1011047" y="571239"/>
                  </a:lnTo>
                  <a:lnTo>
                    <a:pt x="505513" y="0"/>
                  </a:lnTo>
                  <a:lnTo>
                    <a:pt x="0" y="571239"/>
                  </a:lnTo>
                  <a:close/>
                </a:path>
              </a:pathLst>
            </a:custGeom>
            <a:ln w="62825">
              <a:solidFill>
                <a:srgbClr val="6B80A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6473791" y="2370600"/>
              <a:ext cx="152400" cy="256540"/>
            </a:xfrm>
            <a:custGeom>
              <a:avLst/>
              <a:gdLst/>
              <a:ahLst/>
              <a:cxnLst/>
              <a:rect l="l" t="t" r="r" b="b"/>
              <a:pathLst>
                <a:path w="152400" h="256539">
                  <a:moveTo>
                    <a:pt x="124111" y="0"/>
                  </a:moveTo>
                  <a:lnTo>
                    <a:pt x="0" y="148560"/>
                  </a:lnTo>
                  <a:lnTo>
                    <a:pt x="74929" y="149136"/>
                  </a:lnTo>
                  <a:lnTo>
                    <a:pt x="36239" y="256358"/>
                  </a:lnTo>
                  <a:lnTo>
                    <a:pt x="152183" y="112143"/>
                  </a:lnTo>
                  <a:lnTo>
                    <a:pt x="84248" y="112143"/>
                  </a:lnTo>
                  <a:lnTo>
                    <a:pt x="124111" y="0"/>
                  </a:lnTo>
                  <a:close/>
                </a:path>
              </a:pathLst>
            </a:custGeom>
            <a:solidFill>
              <a:srgbClr val="F1CD6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/>
          <p:cNvGrpSpPr/>
          <p:nvPr/>
        </p:nvGrpSpPr>
        <p:grpSpPr>
          <a:xfrm>
            <a:off x="15658441" y="5778607"/>
            <a:ext cx="1778000" cy="1778000"/>
            <a:chOff x="15658441" y="5778607"/>
            <a:chExt cx="1778000" cy="1778000"/>
          </a:xfrm>
        </p:grpSpPr>
        <p:sp>
          <p:nvSpPr>
            <p:cNvPr id="18" name="object 18"/>
            <p:cNvSpPr/>
            <p:nvPr/>
          </p:nvSpPr>
          <p:spPr>
            <a:xfrm>
              <a:off x="16308557" y="5779925"/>
              <a:ext cx="238760" cy="887730"/>
            </a:xfrm>
            <a:custGeom>
              <a:avLst/>
              <a:gdLst/>
              <a:ahLst/>
              <a:cxnLst/>
              <a:rect l="l" t="t" r="r" b="b"/>
              <a:pathLst>
                <a:path w="238759" h="887729">
                  <a:moveTo>
                    <a:pt x="238673" y="0"/>
                  </a:moveTo>
                  <a:lnTo>
                    <a:pt x="189389" y="1345"/>
                  </a:lnTo>
                  <a:lnTo>
                    <a:pt x="140811" y="5334"/>
                  </a:lnTo>
                  <a:lnTo>
                    <a:pt x="93007" y="11896"/>
                  </a:lnTo>
                  <a:lnTo>
                    <a:pt x="46046" y="20961"/>
                  </a:lnTo>
                  <a:lnTo>
                    <a:pt x="0" y="32459"/>
                  </a:lnTo>
                  <a:lnTo>
                    <a:pt x="238673" y="887480"/>
                  </a:lnTo>
                  <a:lnTo>
                    <a:pt x="238673" y="0"/>
                  </a:lnTo>
                  <a:close/>
                </a:path>
              </a:pathLst>
            </a:custGeom>
            <a:solidFill>
              <a:srgbClr val="F0CC5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6308557" y="5779925"/>
              <a:ext cx="238760" cy="887730"/>
            </a:xfrm>
            <a:custGeom>
              <a:avLst/>
              <a:gdLst/>
              <a:ahLst/>
              <a:cxnLst/>
              <a:rect l="l" t="t" r="r" b="b"/>
              <a:pathLst>
                <a:path w="238759" h="887729">
                  <a:moveTo>
                    <a:pt x="0" y="32459"/>
                  </a:moveTo>
                  <a:lnTo>
                    <a:pt x="46046" y="20961"/>
                  </a:lnTo>
                  <a:lnTo>
                    <a:pt x="93007" y="11896"/>
                  </a:lnTo>
                  <a:lnTo>
                    <a:pt x="140811" y="5334"/>
                  </a:lnTo>
                  <a:lnTo>
                    <a:pt x="189389" y="1345"/>
                  </a:lnTo>
                  <a:lnTo>
                    <a:pt x="238673" y="0"/>
                  </a:lnTo>
                  <a:lnTo>
                    <a:pt x="238673" y="887480"/>
                  </a:lnTo>
                  <a:lnTo>
                    <a:pt x="31" y="32574"/>
                  </a:lnTo>
                </a:path>
              </a:pathLst>
            </a:custGeom>
            <a:ln w="3175">
              <a:solidFill>
                <a:srgbClr val="17305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5659749" y="5779916"/>
              <a:ext cx="1775460" cy="1775460"/>
            </a:xfrm>
            <a:custGeom>
              <a:avLst/>
              <a:gdLst/>
              <a:ahLst/>
              <a:cxnLst/>
              <a:rect l="l" t="t" r="r" b="b"/>
              <a:pathLst>
                <a:path w="1775459" h="1775459">
                  <a:moveTo>
                    <a:pt x="887480" y="0"/>
                  </a:moveTo>
                  <a:lnTo>
                    <a:pt x="887480" y="887491"/>
                  </a:lnTo>
                  <a:lnTo>
                    <a:pt x="648838" y="32585"/>
                  </a:lnTo>
                  <a:lnTo>
                    <a:pt x="602561" y="46732"/>
                  </a:lnTo>
                  <a:lnTo>
                    <a:pt x="557429" y="63409"/>
                  </a:lnTo>
                  <a:lnTo>
                    <a:pt x="513487" y="82425"/>
                  </a:lnTo>
                  <a:lnTo>
                    <a:pt x="470810" y="103703"/>
                  </a:lnTo>
                  <a:lnTo>
                    <a:pt x="429475" y="127168"/>
                  </a:lnTo>
                  <a:lnTo>
                    <a:pt x="389557" y="152744"/>
                  </a:lnTo>
                  <a:lnTo>
                    <a:pt x="351133" y="180355"/>
                  </a:lnTo>
                  <a:lnTo>
                    <a:pt x="314278" y="209924"/>
                  </a:lnTo>
                  <a:lnTo>
                    <a:pt x="279069" y="241377"/>
                  </a:lnTo>
                  <a:lnTo>
                    <a:pt x="245580" y="274637"/>
                  </a:lnTo>
                  <a:lnTo>
                    <a:pt x="213889" y="309628"/>
                  </a:lnTo>
                  <a:lnTo>
                    <a:pt x="184071" y="346274"/>
                  </a:lnTo>
                  <a:lnTo>
                    <a:pt x="156202" y="384500"/>
                  </a:lnTo>
                  <a:lnTo>
                    <a:pt x="130358" y="424228"/>
                  </a:lnTo>
                  <a:lnTo>
                    <a:pt x="106615" y="465385"/>
                  </a:lnTo>
                  <a:lnTo>
                    <a:pt x="85049" y="507892"/>
                  </a:lnTo>
                  <a:lnTo>
                    <a:pt x="65736" y="551675"/>
                  </a:lnTo>
                  <a:lnTo>
                    <a:pt x="48751" y="596658"/>
                  </a:lnTo>
                  <a:lnTo>
                    <a:pt x="34171" y="642764"/>
                  </a:lnTo>
                  <a:lnTo>
                    <a:pt x="22072" y="689918"/>
                  </a:lnTo>
                  <a:lnTo>
                    <a:pt x="12529" y="738043"/>
                  </a:lnTo>
                  <a:lnTo>
                    <a:pt x="5619" y="787065"/>
                  </a:lnTo>
                  <a:lnTo>
                    <a:pt x="1417" y="836906"/>
                  </a:lnTo>
                  <a:lnTo>
                    <a:pt x="0" y="887491"/>
                  </a:lnTo>
                  <a:lnTo>
                    <a:pt x="1313" y="936184"/>
                  </a:lnTo>
                  <a:lnTo>
                    <a:pt x="5207" y="984192"/>
                  </a:lnTo>
                  <a:lnTo>
                    <a:pt x="11615" y="1031445"/>
                  </a:lnTo>
                  <a:lnTo>
                    <a:pt x="20469" y="1077876"/>
                  </a:lnTo>
                  <a:lnTo>
                    <a:pt x="31701" y="1123418"/>
                  </a:lnTo>
                  <a:lnTo>
                    <a:pt x="45244" y="1168003"/>
                  </a:lnTo>
                  <a:lnTo>
                    <a:pt x="61029" y="1211564"/>
                  </a:lnTo>
                  <a:lnTo>
                    <a:pt x="78990" y="1254032"/>
                  </a:lnTo>
                  <a:lnTo>
                    <a:pt x="99058" y="1295339"/>
                  </a:lnTo>
                  <a:lnTo>
                    <a:pt x="121167" y="1335419"/>
                  </a:lnTo>
                  <a:lnTo>
                    <a:pt x="145247" y="1374204"/>
                  </a:lnTo>
                  <a:lnTo>
                    <a:pt x="171232" y="1411625"/>
                  </a:lnTo>
                  <a:lnTo>
                    <a:pt x="199053" y="1447616"/>
                  </a:lnTo>
                  <a:lnTo>
                    <a:pt x="228644" y="1482108"/>
                  </a:lnTo>
                  <a:lnTo>
                    <a:pt x="259937" y="1515035"/>
                  </a:lnTo>
                  <a:lnTo>
                    <a:pt x="292863" y="1546327"/>
                  </a:lnTo>
                  <a:lnTo>
                    <a:pt x="327355" y="1575918"/>
                  </a:lnTo>
                  <a:lnTo>
                    <a:pt x="363346" y="1603739"/>
                  </a:lnTo>
                  <a:lnTo>
                    <a:pt x="400767" y="1629724"/>
                  </a:lnTo>
                  <a:lnTo>
                    <a:pt x="439552" y="1653804"/>
                  </a:lnTo>
                  <a:lnTo>
                    <a:pt x="479632" y="1675913"/>
                  </a:lnTo>
                  <a:lnTo>
                    <a:pt x="520940" y="1695981"/>
                  </a:lnTo>
                  <a:lnTo>
                    <a:pt x="563407" y="1713942"/>
                  </a:lnTo>
                  <a:lnTo>
                    <a:pt x="606968" y="1729727"/>
                  </a:lnTo>
                  <a:lnTo>
                    <a:pt x="651553" y="1743270"/>
                  </a:lnTo>
                  <a:lnTo>
                    <a:pt x="697095" y="1754502"/>
                  </a:lnTo>
                  <a:lnTo>
                    <a:pt x="743526" y="1763356"/>
                  </a:lnTo>
                  <a:lnTo>
                    <a:pt x="790780" y="1769764"/>
                  </a:lnTo>
                  <a:lnTo>
                    <a:pt x="838787" y="1773658"/>
                  </a:lnTo>
                  <a:lnTo>
                    <a:pt x="887480" y="1774972"/>
                  </a:lnTo>
                  <a:lnTo>
                    <a:pt x="936175" y="1773658"/>
                  </a:lnTo>
                  <a:lnTo>
                    <a:pt x="984183" y="1769764"/>
                  </a:lnTo>
                  <a:lnTo>
                    <a:pt x="1031437" y="1763356"/>
                  </a:lnTo>
                  <a:lnTo>
                    <a:pt x="1077869" y="1754502"/>
                  </a:lnTo>
                  <a:lnTo>
                    <a:pt x="1123412" y="1743270"/>
                  </a:lnTo>
                  <a:lnTo>
                    <a:pt x="1167998" y="1729727"/>
                  </a:lnTo>
                  <a:lnTo>
                    <a:pt x="1211559" y="1713942"/>
                  </a:lnTo>
                  <a:lnTo>
                    <a:pt x="1254027" y="1695981"/>
                  </a:lnTo>
                  <a:lnTo>
                    <a:pt x="1295336" y="1675913"/>
                  </a:lnTo>
                  <a:lnTo>
                    <a:pt x="1335416" y="1653804"/>
                  </a:lnTo>
                  <a:lnTo>
                    <a:pt x="1374201" y="1629724"/>
                  </a:lnTo>
                  <a:lnTo>
                    <a:pt x="1411623" y="1603739"/>
                  </a:lnTo>
                  <a:lnTo>
                    <a:pt x="1447614" y="1575918"/>
                  </a:lnTo>
                  <a:lnTo>
                    <a:pt x="1482107" y="1546327"/>
                  </a:lnTo>
                  <a:lnTo>
                    <a:pt x="1515033" y="1515035"/>
                  </a:lnTo>
                  <a:lnTo>
                    <a:pt x="1546326" y="1482108"/>
                  </a:lnTo>
                  <a:lnTo>
                    <a:pt x="1575917" y="1447616"/>
                  </a:lnTo>
                  <a:lnTo>
                    <a:pt x="1603739" y="1411625"/>
                  </a:lnTo>
                  <a:lnTo>
                    <a:pt x="1629724" y="1374204"/>
                  </a:lnTo>
                  <a:lnTo>
                    <a:pt x="1653804" y="1335419"/>
                  </a:lnTo>
                  <a:lnTo>
                    <a:pt x="1675912" y="1295339"/>
                  </a:lnTo>
                  <a:lnTo>
                    <a:pt x="1695981" y="1254032"/>
                  </a:lnTo>
                  <a:lnTo>
                    <a:pt x="1713942" y="1211564"/>
                  </a:lnTo>
                  <a:lnTo>
                    <a:pt x="1729727" y="1168003"/>
                  </a:lnTo>
                  <a:lnTo>
                    <a:pt x="1743270" y="1123418"/>
                  </a:lnTo>
                  <a:lnTo>
                    <a:pt x="1754502" y="1077876"/>
                  </a:lnTo>
                  <a:lnTo>
                    <a:pt x="1763356" y="1031445"/>
                  </a:lnTo>
                  <a:lnTo>
                    <a:pt x="1769764" y="984192"/>
                  </a:lnTo>
                  <a:lnTo>
                    <a:pt x="1773658" y="936184"/>
                  </a:lnTo>
                  <a:lnTo>
                    <a:pt x="1774972" y="887491"/>
                  </a:lnTo>
                  <a:lnTo>
                    <a:pt x="1773658" y="838797"/>
                  </a:lnTo>
                  <a:lnTo>
                    <a:pt x="1769764" y="790790"/>
                  </a:lnTo>
                  <a:lnTo>
                    <a:pt x="1763356" y="743537"/>
                  </a:lnTo>
                  <a:lnTo>
                    <a:pt x="1754502" y="697105"/>
                  </a:lnTo>
                  <a:lnTo>
                    <a:pt x="1743270" y="651562"/>
                  </a:lnTo>
                  <a:lnTo>
                    <a:pt x="1729727" y="606977"/>
                  </a:lnTo>
                  <a:lnTo>
                    <a:pt x="1713942" y="563416"/>
                  </a:lnTo>
                  <a:lnTo>
                    <a:pt x="1695981" y="520948"/>
                  </a:lnTo>
                  <a:lnTo>
                    <a:pt x="1675912" y="479640"/>
                  </a:lnTo>
                  <a:lnTo>
                    <a:pt x="1653804" y="439560"/>
                  </a:lnTo>
                  <a:lnTo>
                    <a:pt x="1629724" y="400774"/>
                  </a:lnTo>
                  <a:lnTo>
                    <a:pt x="1603739" y="363352"/>
                  </a:lnTo>
                  <a:lnTo>
                    <a:pt x="1575917" y="327361"/>
                  </a:lnTo>
                  <a:lnTo>
                    <a:pt x="1546326" y="292868"/>
                  </a:lnTo>
                  <a:lnTo>
                    <a:pt x="1515033" y="259942"/>
                  </a:lnTo>
                  <a:lnTo>
                    <a:pt x="1482107" y="228649"/>
                  </a:lnTo>
                  <a:lnTo>
                    <a:pt x="1447614" y="199058"/>
                  </a:lnTo>
                  <a:lnTo>
                    <a:pt x="1411623" y="171236"/>
                  </a:lnTo>
                  <a:lnTo>
                    <a:pt x="1374201" y="145250"/>
                  </a:lnTo>
                  <a:lnTo>
                    <a:pt x="1335416" y="121169"/>
                  </a:lnTo>
                  <a:lnTo>
                    <a:pt x="1295336" y="99061"/>
                  </a:lnTo>
                  <a:lnTo>
                    <a:pt x="1254027" y="78992"/>
                  </a:lnTo>
                  <a:lnTo>
                    <a:pt x="1211559" y="61031"/>
                  </a:lnTo>
                  <a:lnTo>
                    <a:pt x="1167998" y="45245"/>
                  </a:lnTo>
                  <a:lnTo>
                    <a:pt x="1123412" y="31702"/>
                  </a:lnTo>
                  <a:lnTo>
                    <a:pt x="1077869" y="20470"/>
                  </a:lnTo>
                  <a:lnTo>
                    <a:pt x="1031437" y="11615"/>
                  </a:lnTo>
                  <a:lnTo>
                    <a:pt x="984183" y="5207"/>
                  </a:lnTo>
                  <a:lnTo>
                    <a:pt x="936175" y="1313"/>
                  </a:lnTo>
                  <a:lnTo>
                    <a:pt x="887480" y="0"/>
                  </a:lnTo>
                  <a:close/>
                </a:path>
              </a:pathLst>
            </a:custGeom>
            <a:solidFill>
              <a:srgbClr val="6B80A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5659749" y="5779916"/>
              <a:ext cx="1775460" cy="1775460"/>
            </a:xfrm>
            <a:custGeom>
              <a:avLst/>
              <a:gdLst/>
              <a:ahLst/>
              <a:cxnLst/>
              <a:rect l="l" t="t" r="r" b="b"/>
              <a:pathLst>
                <a:path w="1775459" h="1775459">
                  <a:moveTo>
                    <a:pt x="648838" y="32585"/>
                  </a:moveTo>
                  <a:lnTo>
                    <a:pt x="887480" y="887491"/>
                  </a:lnTo>
                  <a:lnTo>
                    <a:pt x="887480" y="0"/>
                  </a:lnTo>
                  <a:lnTo>
                    <a:pt x="936175" y="1313"/>
                  </a:lnTo>
                  <a:lnTo>
                    <a:pt x="984183" y="5207"/>
                  </a:lnTo>
                  <a:lnTo>
                    <a:pt x="1031437" y="11615"/>
                  </a:lnTo>
                  <a:lnTo>
                    <a:pt x="1077869" y="20470"/>
                  </a:lnTo>
                  <a:lnTo>
                    <a:pt x="1123412" y="31702"/>
                  </a:lnTo>
                  <a:lnTo>
                    <a:pt x="1167998" y="45245"/>
                  </a:lnTo>
                  <a:lnTo>
                    <a:pt x="1211559" y="61031"/>
                  </a:lnTo>
                  <a:lnTo>
                    <a:pt x="1254027" y="78992"/>
                  </a:lnTo>
                  <a:lnTo>
                    <a:pt x="1295336" y="99061"/>
                  </a:lnTo>
                  <a:lnTo>
                    <a:pt x="1335416" y="121169"/>
                  </a:lnTo>
                  <a:lnTo>
                    <a:pt x="1374201" y="145250"/>
                  </a:lnTo>
                  <a:lnTo>
                    <a:pt x="1411623" y="171236"/>
                  </a:lnTo>
                  <a:lnTo>
                    <a:pt x="1447614" y="199058"/>
                  </a:lnTo>
                  <a:lnTo>
                    <a:pt x="1482107" y="228649"/>
                  </a:lnTo>
                  <a:lnTo>
                    <a:pt x="1515033" y="259942"/>
                  </a:lnTo>
                  <a:lnTo>
                    <a:pt x="1546326" y="292868"/>
                  </a:lnTo>
                  <a:lnTo>
                    <a:pt x="1575917" y="327361"/>
                  </a:lnTo>
                  <a:lnTo>
                    <a:pt x="1603739" y="363352"/>
                  </a:lnTo>
                  <a:lnTo>
                    <a:pt x="1629724" y="400774"/>
                  </a:lnTo>
                  <a:lnTo>
                    <a:pt x="1653804" y="439560"/>
                  </a:lnTo>
                  <a:lnTo>
                    <a:pt x="1675912" y="479640"/>
                  </a:lnTo>
                  <a:lnTo>
                    <a:pt x="1695981" y="520948"/>
                  </a:lnTo>
                  <a:lnTo>
                    <a:pt x="1713942" y="563416"/>
                  </a:lnTo>
                  <a:lnTo>
                    <a:pt x="1729727" y="606977"/>
                  </a:lnTo>
                  <a:lnTo>
                    <a:pt x="1743270" y="651562"/>
                  </a:lnTo>
                  <a:lnTo>
                    <a:pt x="1754502" y="697105"/>
                  </a:lnTo>
                  <a:lnTo>
                    <a:pt x="1763356" y="743537"/>
                  </a:lnTo>
                  <a:lnTo>
                    <a:pt x="1769764" y="790790"/>
                  </a:lnTo>
                  <a:lnTo>
                    <a:pt x="1773658" y="838797"/>
                  </a:lnTo>
                  <a:lnTo>
                    <a:pt x="1774972" y="887491"/>
                  </a:lnTo>
                  <a:lnTo>
                    <a:pt x="1773658" y="936184"/>
                  </a:lnTo>
                  <a:lnTo>
                    <a:pt x="1769764" y="984192"/>
                  </a:lnTo>
                  <a:lnTo>
                    <a:pt x="1763356" y="1031445"/>
                  </a:lnTo>
                  <a:lnTo>
                    <a:pt x="1754502" y="1077876"/>
                  </a:lnTo>
                  <a:lnTo>
                    <a:pt x="1743270" y="1123418"/>
                  </a:lnTo>
                  <a:lnTo>
                    <a:pt x="1729727" y="1168003"/>
                  </a:lnTo>
                  <a:lnTo>
                    <a:pt x="1713942" y="1211564"/>
                  </a:lnTo>
                  <a:lnTo>
                    <a:pt x="1695981" y="1254032"/>
                  </a:lnTo>
                  <a:lnTo>
                    <a:pt x="1675912" y="1295339"/>
                  </a:lnTo>
                  <a:lnTo>
                    <a:pt x="1653804" y="1335419"/>
                  </a:lnTo>
                  <a:lnTo>
                    <a:pt x="1629724" y="1374204"/>
                  </a:lnTo>
                  <a:lnTo>
                    <a:pt x="1603739" y="1411625"/>
                  </a:lnTo>
                  <a:lnTo>
                    <a:pt x="1575917" y="1447616"/>
                  </a:lnTo>
                  <a:lnTo>
                    <a:pt x="1546326" y="1482108"/>
                  </a:lnTo>
                  <a:lnTo>
                    <a:pt x="1515033" y="1515035"/>
                  </a:lnTo>
                  <a:lnTo>
                    <a:pt x="1482107" y="1546327"/>
                  </a:lnTo>
                  <a:lnTo>
                    <a:pt x="1447614" y="1575918"/>
                  </a:lnTo>
                  <a:lnTo>
                    <a:pt x="1411623" y="1603739"/>
                  </a:lnTo>
                  <a:lnTo>
                    <a:pt x="1374201" y="1629724"/>
                  </a:lnTo>
                  <a:lnTo>
                    <a:pt x="1335416" y="1653804"/>
                  </a:lnTo>
                  <a:lnTo>
                    <a:pt x="1295336" y="1675913"/>
                  </a:lnTo>
                  <a:lnTo>
                    <a:pt x="1254027" y="1695981"/>
                  </a:lnTo>
                  <a:lnTo>
                    <a:pt x="1211559" y="1713942"/>
                  </a:lnTo>
                  <a:lnTo>
                    <a:pt x="1167998" y="1729727"/>
                  </a:lnTo>
                  <a:lnTo>
                    <a:pt x="1123412" y="1743270"/>
                  </a:lnTo>
                  <a:lnTo>
                    <a:pt x="1077869" y="1754502"/>
                  </a:lnTo>
                  <a:lnTo>
                    <a:pt x="1031437" y="1763356"/>
                  </a:lnTo>
                  <a:lnTo>
                    <a:pt x="984183" y="1769764"/>
                  </a:lnTo>
                  <a:lnTo>
                    <a:pt x="936175" y="1773658"/>
                  </a:lnTo>
                  <a:lnTo>
                    <a:pt x="887480" y="1774972"/>
                  </a:lnTo>
                  <a:lnTo>
                    <a:pt x="838787" y="1773658"/>
                  </a:lnTo>
                  <a:lnTo>
                    <a:pt x="790780" y="1769764"/>
                  </a:lnTo>
                  <a:lnTo>
                    <a:pt x="743526" y="1763356"/>
                  </a:lnTo>
                  <a:lnTo>
                    <a:pt x="697095" y="1754502"/>
                  </a:lnTo>
                  <a:lnTo>
                    <a:pt x="651553" y="1743270"/>
                  </a:lnTo>
                  <a:lnTo>
                    <a:pt x="606968" y="1729727"/>
                  </a:lnTo>
                  <a:lnTo>
                    <a:pt x="563407" y="1713942"/>
                  </a:lnTo>
                  <a:lnTo>
                    <a:pt x="520940" y="1695981"/>
                  </a:lnTo>
                  <a:lnTo>
                    <a:pt x="479632" y="1675913"/>
                  </a:lnTo>
                  <a:lnTo>
                    <a:pt x="439552" y="1653804"/>
                  </a:lnTo>
                  <a:lnTo>
                    <a:pt x="400767" y="1629724"/>
                  </a:lnTo>
                  <a:lnTo>
                    <a:pt x="363346" y="1603739"/>
                  </a:lnTo>
                  <a:lnTo>
                    <a:pt x="327355" y="1575918"/>
                  </a:lnTo>
                  <a:lnTo>
                    <a:pt x="292863" y="1546327"/>
                  </a:lnTo>
                  <a:lnTo>
                    <a:pt x="259937" y="1515035"/>
                  </a:lnTo>
                  <a:lnTo>
                    <a:pt x="228644" y="1482108"/>
                  </a:lnTo>
                  <a:lnTo>
                    <a:pt x="199053" y="1447616"/>
                  </a:lnTo>
                  <a:lnTo>
                    <a:pt x="171232" y="1411625"/>
                  </a:lnTo>
                  <a:lnTo>
                    <a:pt x="145247" y="1374204"/>
                  </a:lnTo>
                  <a:lnTo>
                    <a:pt x="121167" y="1335419"/>
                  </a:lnTo>
                  <a:lnTo>
                    <a:pt x="99058" y="1295339"/>
                  </a:lnTo>
                  <a:lnTo>
                    <a:pt x="78990" y="1254032"/>
                  </a:lnTo>
                  <a:lnTo>
                    <a:pt x="61029" y="1211564"/>
                  </a:lnTo>
                  <a:lnTo>
                    <a:pt x="45244" y="1168003"/>
                  </a:lnTo>
                  <a:lnTo>
                    <a:pt x="31701" y="1123418"/>
                  </a:lnTo>
                  <a:lnTo>
                    <a:pt x="20469" y="1077876"/>
                  </a:lnTo>
                  <a:lnTo>
                    <a:pt x="11615" y="1031445"/>
                  </a:lnTo>
                  <a:lnTo>
                    <a:pt x="5207" y="984192"/>
                  </a:lnTo>
                  <a:lnTo>
                    <a:pt x="1313" y="936184"/>
                  </a:lnTo>
                  <a:lnTo>
                    <a:pt x="0" y="887491"/>
                  </a:lnTo>
                  <a:lnTo>
                    <a:pt x="1417" y="836906"/>
                  </a:lnTo>
                  <a:lnTo>
                    <a:pt x="5619" y="787065"/>
                  </a:lnTo>
                  <a:lnTo>
                    <a:pt x="12529" y="738043"/>
                  </a:lnTo>
                  <a:lnTo>
                    <a:pt x="22072" y="689918"/>
                  </a:lnTo>
                  <a:lnTo>
                    <a:pt x="34171" y="642764"/>
                  </a:lnTo>
                  <a:lnTo>
                    <a:pt x="48751" y="596658"/>
                  </a:lnTo>
                  <a:lnTo>
                    <a:pt x="65736" y="551675"/>
                  </a:lnTo>
                  <a:lnTo>
                    <a:pt x="85049" y="507892"/>
                  </a:lnTo>
                  <a:lnTo>
                    <a:pt x="106615" y="465385"/>
                  </a:lnTo>
                  <a:lnTo>
                    <a:pt x="130358" y="424228"/>
                  </a:lnTo>
                  <a:lnTo>
                    <a:pt x="156202" y="384500"/>
                  </a:lnTo>
                  <a:lnTo>
                    <a:pt x="184071" y="346274"/>
                  </a:lnTo>
                  <a:lnTo>
                    <a:pt x="213889" y="309628"/>
                  </a:lnTo>
                  <a:lnTo>
                    <a:pt x="245580" y="274637"/>
                  </a:lnTo>
                  <a:lnTo>
                    <a:pt x="279069" y="241377"/>
                  </a:lnTo>
                  <a:lnTo>
                    <a:pt x="314278" y="209924"/>
                  </a:lnTo>
                  <a:lnTo>
                    <a:pt x="351133" y="180355"/>
                  </a:lnTo>
                  <a:lnTo>
                    <a:pt x="389557" y="152744"/>
                  </a:lnTo>
                  <a:lnTo>
                    <a:pt x="429475" y="127168"/>
                  </a:lnTo>
                  <a:lnTo>
                    <a:pt x="470810" y="103703"/>
                  </a:lnTo>
                  <a:lnTo>
                    <a:pt x="513487" y="82425"/>
                  </a:lnTo>
                  <a:lnTo>
                    <a:pt x="557429" y="63409"/>
                  </a:lnTo>
                  <a:lnTo>
                    <a:pt x="602561" y="46732"/>
                  </a:lnTo>
                  <a:lnTo>
                    <a:pt x="648807" y="32470"/>
                  </a:lnTo>
                </a:path>
              </a:pathLst>
            </a:custGeom>
            <a:ln w="3175">
              <a:solidFill>
                <a:srgbClr val="17305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3910927" y="8546926"/>
            <a:ext cx="13524230" cy="170815"/>
            <a:chOff x="3910927" y="8546926"/>
            <a:chExt cx="13524230" cy="170815"/>
          </a:xfrm>
        </p:grpSpPr>
        <p:sp>
          <p:nvSpPr>
            <p:cNvPr id="23" name="object 23"/>
            <p:cNvSpPr/>
            <p:nvPr/>
          </p:nvSpPr>
          <p:spPr>
            <a:xfrm>
              <a:off x="3910927" y="8632044"/>
              <a:ext cx="13376275" cy="0"/>
            </a:xfrm>
            <a:custGeom>
              <a:avLst/>
              <a:gdLst/>
              <a:ahLst/>
              <a:cxnLst/>
              <a:rect l="l" t="t" r="r" b="b"/>
              <a:pathLst>
                <a:path w="13376275" h="0">
                  <a:moveTo>
                    <a:pt x="0" y="0"/>
                  </a:moveTo>
                  <a:lnTo>
                    <a:pt x="13375927" y="0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7226370" y="8546926"/>
              <a:ext cx="208915" cy="170815"/>
            </a:xfrm>
            <a:custGeom>
              <a:avLst/>
              <a:gdLst/>
              <a:ahLst/>
              <a:cxnLst/>
              <a:rect l="l" t="t" r="r" b="b"/>
              <a:pathLst>
                <a:path w="208915" h="170815">
                  <a:moveTo>
                    <a:pt x="0" y="0"/>
                  </a:moveTo>
                  <a:lnTo>
                    <a:pt x="49433" y="85117"/>
                  </a:lnTo>
                  <a:lnTo>
                    <a:pt x="0" y="170256"/>
                  </a:lnTo>
                  <a:lnTo>
                    <a:pt x="208349" y="851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/>
          <p:cNvGrpSpPr/>
          <p:nvPr/>
        </p:nvGrpSpPr>
        <p:grpSpPr>
          <a:xfrm>
            <a:off x="3910927" y="3560398"/>
            <a:ext cx="13524230" cy="10795"/>
            <a:chOff x="3910927" y="3560398"/>
            <a:chExt cx="13524230" cy="10795"/>
          </a:xfrm>
        </p:grpSpPr>
        <p:sp>
          <p:nvSpPr>
            <p:cNvPr id="26" name="object 26"/>
            <p:cNvSpPr/>
            <p:nvPr/>
          </p:nvSpPr>
          <p:spPr>
            <a:xfrm>
              <a:off x="3910927" y="3565634"/>
              <a:ext cx="20955" cy="0"/>
            </a:xfrm>
            <a:custGeom>
              <a:avLst/>
              <a:gdLst/>
              <a:ahLst/>
              <a:cxnLst/>
              <a:rect l="l" t="t" r="r" b="b"/>
              <a:pathLst>
                <a:path w="20954" h="0">
                  <a:moveTo>
                    <a:pt x="0" y="0"/>
                  </a:moveTo>
                  <a:lnTo>
                    <a:pt x="20941" y="0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973864" y="3565634"/>
              <a:ext cx="13419455" cy="0"/>
            </a:xfrm>
            <a:custGeom>
              <a:avLst/>
              <a:gdLst/>
              <a:ahLst/>
              <a:cxnLst/>
              <a:rect l="l" t="t" r="r" b="b"/>
              <a:pathLst>
                <a:path w="13419455" h="0">
                  <a:moveTo>
                    <a:pt x="0" y="0"/>
                  </a:moveTo>
                  <a:lnTo>
                    <a:pt x="13418910" y="0"/>
                  </a:lnTo>
                </a:path>
              </a:pathLst>
            </a:custGeom>
            <a:ln w="1047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7413777" y="3565634"/>
              <a:ext cx="20955" cy="0"/>
            </a:xfrm>
            <a:custGeom>
              <a:avLst/>
              <a:gdLst/>
              <a:ahLst/>
              <a:cxnLst/>
              <a:rect l="l" t="t" r="r" b="b"/>
              <a:pathLst>
                <a:path w="20955" h="0">
                  <a:moveTo>
                    <a:pt x="0" y="0"/>
                  </a:moveTo>
                  <a:lnTo>
                    <a:pt x="20941" y="0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9" name="object 29"/>
          <p:cNvGrpSpPr/>
          <p:nvPr/>
        </p:nvGrpSpPr>
        <p:grpSpPr>
          <a:xfrm>
            <a:off x="10230650" y="5235084"/>
            <a:ext cx="2321560" cy="2321560"/>
            <a:chOff x="10230650" y="5235084"/>
            <a:chExt cx="2321560" cy="2321560"/>
          </a:xfrm>
        </p:grpSpPr>
        <p:sp>
          <p:nvSpPr>
            <p:cNvPr id="30" name="object 30"/>
            <p:cNvSpPr/>
            <p:nvPr/>
          </p:nvSpPr>
          <p:spPr>
            <a:xfrm>
              <a:off x="10259944" y="5236393"/>
              <a:ext cx="1131570" cy="1159510"/>
            </a:xfrm>
            <a:custGeom>
              <a:avLst/>
              <a:gdLst/>
              <a:ahLst/>
              <a:cxnLst/>
              <a:rect l="l" t="t" r="r" b="b"/>
              <a:pathLst>
                <a:path w="1131570" h="1159510">
                  <a:moveTo>
                    <a:pt x="1131253" y="0"/>
                  </a:moveTo>
                  <a:lnTo>
                    <a:pt x="1081249" y="1059"/>
                  </a:lnTo>
                  <a:lnTo>
                    <a:pt x="1031786" y="4207"/>
                  </a:lnTo>
                  <a:lnTo>
                    <a:pt x="982906" y="9403"/>
                  </a:lnTo>
                  <a:lnTo>
                    <a:pt x="934653" y="16602"/>
                  </a:lnTo>
                  <a:lnTo>
                    <a:pt x="887068" y="25763"/>
                  </a:lnTo>
                  <a:lnTo>
                    <a:pt x="840196" y="36842"/>
                  </a:lnTo>
                  <a:lnTo>
                    <a:pt x="794078" y="49798"/>
                  </a:lnTo>
                  <a:lnTo>
                    <a:pt x="748758" y="64586"/>
                  </a:lnTo>
                  <a:lnTo>
                    <a:pt x="704278" y="81164"/>
                  </a:lnTo>
                  <a:lnTo>
                    <a:pt x="660680" y="99490"/>
                  </a:lnTo>
                  <a:lnTo>
                    <a:pt x="618009" y="119520"/>
                  </a:lnTo>
                  <a:lnTo>
                    <a:pt x="576306" y="141213"/>
                  </a:lnTo>
                  <a:lnTo>
                    <a:pt x="535614" y="164524"/>
                  </a:lnTo>
                  <a:lnTo>
                    <a:pt x="495976" y="189412"/>
                  </a:lnTo>
                  <a:lnTo>
                    <a:pt x="457435" y="215834"/>
                  </a:lnTo>
                  <a:lnTo>
                    <a:pt x="420034" y="243746"/>
                  </a:lnTo>
                  <a:lnTo>
                    <a:pt x="383815" y="273107"/>
                  </a:lnTo>
                  <a:lnTo>
                    <a:pt x="348821" y="303873"/>
                  </a:lnTo>
                  <a:lnTo>
                    <a:pt x="315094" y="336001"/>
                  </a:lnTo>
                  <a:lnTo>
                    <a:pt x="282679" y="369449"/>
                  </a:lnTo>
                  <a:lnTo>
                    <a:pt x="251617" y="404174"/>
                  </a:lnTo>
                  <a:lnTo>
                    <a:pt x="221950" y="440133"/>
                  </a:lnTo>
                  <a:lnTo>
                    <a:pt x="193723" y="477284"/>
                  </a:lnTo>
                  <a:lnTo>
                    <a:pt x="166978" y="515584"/>
                  </a:lnTo>
                  <a:lnTo>
                    <a:pt x="141757" y="554989"/>
                  </a:lnTo>
                  <a:lnTo>
                    <a:pt x="118103" y="595458"/>
                  </a:lnTo>
                  <a:lnTo>
                    <a:pt x="96059" y="636947"/>
                  </a:lnTo>
                  <a:lnTo>
                    <a:pt x="75668" y="679414"/>
                  </a:lnTo>
                  <a:lnTo>
                    <a:pt x="56972" y="722815"/>
                  </a:lnTo>
                  <a:lnTo>
                    <a:pt x="40014" y="767109"/>
                  </a:lnTo>
                  <a:lnTo>
                    <a:pt x="24838" y="812252"/>
                  </a:lnTo>
                  <a:lnTo>
                    <a:pt x="11486" y="858201"/>
                  </a:lnTo>
                  <a:lnTo>
                    <a:pt x="0" y="904914"/>
                  </a:lnTo>
                  <a:lnTo>
                    <a:pt x="1131253" y="1159252"/>
                  </a:lnTo>
                  <a:lnTo>
                    <a:pt x="1131253" y="0"/>
                  </a:lnTo>
                  <a:close/>
                </a:path>
              </a:pathLst>
            </a:custGeom>
            <a:solidFill>
              <a:srgbClr val="F0CC5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0259944" y="5236393"/>
              <a:ext cx="1131570" cy="1159510"/>
            </a:xfrm>
            <a:custGeom>
              <a:avLst/>
              <a:gdLst/>
              <a:ahLst/>
              <a:cxnLst/>
              <a:rect l="l" t="t" r="r" b="b"/>
              <a:pathLst>
                <a:path w="1131570" h="1159510">
                  <a:moveTo>
                    <a:pt x="0" y="904914"/>
                  </a:moveTo>
                  <a:lnTo>
                    <a:pt x="11486" y="858201"/>
                  </a:lnTo>
                  <a:lnTo>
                    <a:pt x="24838" y="812252"/>
                  </a:lnTo>
                  <a:lnTo>
                    <a:pt x="40014" y="767109"/>
                  </a:lnTo>
                  <a:lnTo>
                    <a:pt x="56972" y="722815"/>
                  </a:lnTo>
                  <a:lnTo>
                    <a:pt x="75668" y="679414"/>
                  </a:lnTo>
                  <a:lnTo>
                    <a:pt x="96059" y="636947"/>
                  </a:lnTo>
                  <a:lnTo>
                    <a:pt x="118103" y="595458"/>
                  </a:lnTo>
                  <a:lnTo>
                    <a:pt x="141757" y="554989"/>
                  </a:lnTo>
                  <a:lnTo>
                    <a:pt x="166978" y="515584"/>
                  </a:lnTo>
                  <a:lnTo>
                    <a:pt x="193723" y="477284"/>
                  </a:lnTo>
                  <a:lnTo>
                    <a:pt x="221950" y="440133"/>
                  </a:lnTo>
                  <a:lnTo>
                    <a:pt x="251617" y="404174"/>
                  </a:lnTo>
                  <a:lnTo>
                    <a:pt x="282679" y="369449"/>
                  </a:lnTo>
                  <a:lnTo>
                    <a:pt x="315094" y="336001"/>
                  </a:lnTo>
                  <a:lnTo>
                    <a:pt x="348821" y="303873"/>
                  </a:lnTo>
                  <a:lnTo>
                    <a:pt x="383815" y="273107"/>
                  </a:lnTo>
                  <a:lnTo>
                    <a:pt x="420034" y="243746"/>
                  </a:lnTo>
                  <a:lnTo>
                    <a:pt x="457435" y="215834"/>
                  </a:lnTo>
                  <a:lnTo>
                    <a:pt x="495976" y="189412"/>
                  </a:lnTo>
                  <a:lnTo>
                    <a:pt x="535614" y="164524"/>
                  </a:lnTo>
                  <a:lnTo>
                    <a:pt x="576306" y="141213"/>
                  </a:lnTo>
                  <a:lnTo>
                    <a:pt x="618009" y="119520"/>
                  </a:lnTo>
                  <a:lnTo>
                    <a:pt x="660680" y="99490"/>
                  </a:lnTo>
                  <a:lnTo>
                    <a:pt x="704278" y="81164"/>
                  </a:lnTo>
                  <a:lnTo>
                    <a:pt x="748758" y="64586"/>
                  </a:lnTo>
                  <a:lnTo>
                    <a:pt x="794078" y="49798"/>
                  </a:lnTo>
                  <a:lnTo>
                    <a:pt x="840196" y="36842"/>
                  </a:lnTo>
                  <a:lnTo>
                    <a:pt x="887068" y="25763"/>
                  </a:lnTo>
                  <a:lnTo>
                    <a:pt x="934653" y="16602"/>
                  </a:lnTo>
                  <a:lnTo>
                    <a:pt x="982906" y="9403"/>
                  </a:lnTo>
                  <a:lnTo>
                    <a:pt x="1031786" y="4207"/>
                  </a:lnTo>
                  <a:lnTo>
                    <a:pt x="1081249" y="1059"/>
                  </a:lnTo>
                  <a:lnTo>
                    <a:pt x="1131253" y="0"/>
                  </a:lnTo>
                  <a:lnTo>
                    <a:pt x="1131253" y="1159252"/>
                  </a:lnTo>
                  <a:lnTo>
                    <a:pt x="240" y="904967"/>
                  </a:lnTo>
                </a:path>
              </a:pathLst>
            </a:custGeom>
            <a:ln w="3175">
              <a:solidFill>
                <a:srgbClr val="17305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10231959" y="5236394"/>
              <a:ext cx="2319020" cy="2319020"/>
            </a:xfrm>
            <a:custGeom>
              <a:avLst/>
              <a:gdLst/>
              <a:ahLst/>
              <a:cxnLst/>
              <a:rect l="l" t="t" r="r" b="b"/>
              <a:pathLst>
                <a:path w="2319020" h="2319020">
                  <a:moveTo>
                    <a:pt x="1159242" y="0"/>
                  </a:moveTo>
                  <a:lnTo>
                    <a:pt x="1159242" y="1159252"/>
                  </a:lnTo>
                  <a:lnTo>
                    <a:pt x="28229" y="904967"/>
                  </a:lnTo>
                  <a:lnTo>
                    <a:pt x="27988" y="904914"/>
                  </a:lnTo>
                  <a:lnTo>
                    <a:pt x="18041" y="954404"/>
                  </a:lnTo>
                  <a:lnTo>
                    <a:pt x="10220" y="1004631"/>
                  </a:lnTo>
                  <a:lnTo>
                    <a:pt x="4574" y="1055547"/>
                  </a:lnTo>
                  <a:lnTo>
                    <a:pt x="1151" y="1107104"/>
                  </a:lnTo>
                  <a:lnTo>
                    <a:pt x="0" y="1159252"/>
                  </a:lnTo>
                  <a:lnTo>
                    <a:pt x="966" y="1207036"/>
                  </a:lnTo>
                  <a:lnTo>
                    <a:pt x="3842" y="1254328"/>
                  </a:lnTo>
                  <a:lnTo>
                    <a:pt x="8590" y="1301091"/>
                  </a:lnTo>
                  <a:lnTo>
                    <a:pt x="15172" y="1347287"/>
                  </a:lnTo>
                  <a:lnTo>
                    <a:pt x="23551" y="1392880"/>
                  </a:lnTo>
                  <a:lnTo>
                    <a:pt x="33690" y="1437831"/>
                  </a:lnTo>
                  <a:lnTo>
                    <a:pt x="45552" y="1482105"/>
                  </a:lnTo>
                  <a:lnTo>
                    <a:pt x="59098" y="1525662"/>
                  </a:lnTo>
                  <a:lnTo>
                    <a:pt x="74293" y="1568467"/>
                  </a:lnTo>
                  <a:lnTo>
                    <a:pt x="91098" y="1610482"/>
                  </a:lnTo>
                  <a:lnTo>
                    <a:pt x="109477" y="1651669"/>
                  </a:lnTo>
                  <a:lnTo>
                    <a:pt x="129392" y="1691991"/>
                  </a:lnTo>
                  <a:lnTo>
                    <a:pt x="150806" y="1731411"/>
                  </a:lnTo>
                  <a:lnTo>
                    <a:pt x="173681" y="1769891"/>
                  </a:lnTo>
                  <a:lnTo>
                    <a:pt x="197980" y="1807396"/>
                  </a:lnTo>
                  <a:lnTo>
                    <a:pt x="223666" y="1843886"/>
                  </a:lnTo>
                  <a:lnTo>
                    <a:pt x="250702" y="1879324"/>
                  </a:lnTo>
                  <a:lnTo>
                    <a:pt x="279050" y="1913675"/>
                  </a:lnTo>
                  <a:lnTo>
                    <a:pt x="308673" y="1946899"/>
                  </a:lnTo>
                  <a:lnTo>
                    <a:pt x="339534" y="1978960"/>
                  </a:lnTo>
                  <a:lnTo>
                    <a:pt x="371595" y="2009821"/>
                  </a:lnTo>
                  <a:lnTo>
                    <a:pt x="404819" y="2039444"/>
                  </a:lnTo>
                  <a:lnTo>
                    <a:pt x="439170" y="2067792"/>
                  </a:lnTo>
                  <a:lnTo>
                    <a:pt x="474608" y="2094828"/>
                  </a:lnTo>
                  <a:lnTo>
                    <a:pt x="511098" y="2120514"/>
                  </a:lnTo>
                  <a:lnTo>
                    <a:pt x="548602" y="2144813"/>
                  </a:lnTo>
                  <a:lnTo>
                    <a:pt x="587083" y="2167688"/>
                  </a:lnTo>
                  <a:lnTo>
                    <a:pt x="626503" y="2189102"/>
                  </a:lnTo>
                  <a:lnTo>
                    <a:pt x="666825" y="2209017"/>
                  </a:lnTo>
                  <a:lnTo>
                    <a:pt x="708012" y="2227395"/>
                  </a:lnTo>
                  <a:lnTo>
                    <a:pt x="750027" y="2244201"/>
                  </a:lnTo>
                  <a:lnTo>
                    <a:pt x="792831" y="2259395"/>
                  </a:lnTo>
                  <a:lnTo>
                    <a:pt x="836389" y="2272942"/>
                  </a:lnTo>
                  <a:lnTo>
                    <a:pt x="880662" y="2284804"/>
                  </a:lnTo>
                  <a:lnTo>
                    <a:pt x="925614" y="2294943"/>
                  </a:lnTo>
                  <a:lnTo>
                    <a:pt x="971207" y="2303322"/>
                  </a:lnTo>
                  <a:lnTo>
                    <a:pt x="1017403" y="2309904"/>
                  </a:lnTo>
                  <a:lnTo>
                    <a:pt x="1064166" y="2314651"/>
                  </a:lnTo>
                  <a:lnTo>
                    <a:pt x="1111458" y="2317527"/>
                  </a:lnTo>
                  <a:lnTo>
                    <a:pt x="1159242" y="2318494"/>
                  </a:lnTo>
                  <a:lnTo>
                    <a:pt x="1207026" y="2317527"/>
                  </a:lnTo>
                  <a:lnTo>
                    <a:pt x="1254318" y="2314651"/>
                  </a:lnTo>
                  <a:lnTo>
                    <a:pt x="1301081" y="2309904"/>
                  </a:lnTo>
                  <a:lnTo>
                    <a:pt x="1347277" y="2303322"/>
                  </a:lnTo>
                  <a:lnTo>
                    <a:pt x="1392870" y="2294943"/>
                  </a:lnTo>
                  <a:lnTo>
                    <a:pt x="1437822" y="2284804"/>
                  </a:lnTo>
                  <a:lnTo>
                    <a:pt x="1482095" y="2272942"/>
                  </a:lnTo>
                  <a:lnTo>
                    <a:pt x="1525653" y="2259395"/>
                  </a:lnTo>
                  <a:lnTo>
                    <a:pt x="1568458" y="2244201"/>
                  </a:lnTo>
                  <a:lnTo>
                    <a:pt x="1610473" y="2227395"/>
                  </a:lnTo>
                  <a:lnTo>
                    <a:pt x="1651660" y="2209017"/>
                  </a:lnTo>
                  <a:lnTo>
                    <a:pt x="1691982" y="2189102"/>
                  </a:lnTo>
                  <a:lnTo>
                    <a:pt x="1731403" y="2167688"/>
                  </a:lnTo>
                  <a:lnTo>
                    <a:pt x="1769884" y="2144813"/>
                  </a:lnTo>
                  <a:lnTo>
                    <a:pt x="1807388" y="2120514"/>
                  </a:lnTo>
                  <a:lnTo>
                    <a:pt x="1843879" y="2094828"/>
                  </a:lnTo>
                  <a:lnTo>
                    <a:pt x="1879318" y="2067792"/>
                  </a:lnTo>
                  <a:lnTo>
                    <a:pt x="1913669" y="2039444"/>
                  </a:lnTo>
                  <a:lnTo>
                    <a:pt x="1946893" y="2009821"/>
                  </a:lnTo>
                  <a:lnTo>
                    <a:pt x="1978955" y="1978960"/>
                  </a:lnTo>
                  <a:lnTo>
                    <a:pt x="2009816" y="1946899"/>
                  </a:lnTo>
                  <a:lnTo>
                    <a:pt x="2039440" y="1913675"/>
                  </a:lnTo>
                  <a:lnTo>
                    <a:pt x="2067788" y="1879324"/>
                  </a:lnTo>
                  <a:lnTo>
                    <a:pt x="2094824" y="1843886"/>
                  </a:lnTo>
                  <a:lnTo>
                    <a:pt x="2120511" y="1807396"/>
                  </a:lnTo>
                  <a:lnTo>
                    <a:pt x="2144810" y="1769891"/>
                  </a:lnTo>
                  <a:lnTo>
                    <a:pt x="2167686" y="1731411"/>
                  </a:lnTo>
                  <a:lnTo>
                    <a:pt x="2189100" y="1691991"/>
                  </a:lnTo>
                  <a:lnTo>
                    <a:pt x="2209015" y="1651669"/>
                  </a:lnTo>
                  <a:lnTo>
                    <a:pt x="2227394" y="1610482"/>
                  </a:lnTo>
                  <a:lnTo>
                    <a:pt x="2244199" y="1568467"/>
                  </a:lnTo>
                  <a:lnTo>
                    <a:pt x="2259394" y="1525662"/>
                  </a:lnTo>
                  <a:lnTo>
                    <a:pt x="2272941" y="1482105"/>
                  </a:lnTo>
                  <a:lnTo>
                    <a:pt x="2284803" y="1437831"/>
                  </a:lnTo>
                  <a:lnTo>
                    <a:pt x="2294942" y="1392880"/>
                  </a:lnTo>
                  <a:lnTo>
                    <a:pt x="2303322" y="1347287"/>
                  </a:lnTo>
                  <a:lnTo>
                    <a:pt x="2309904" y="1301091"/>
                  </a:lnTo>
                  <a:lnTo>
                    <a:pt x="2314651" y="1254328"/>
                  </a:lnTo>
                  <a:lnTo>
                    <a:pt x="2317527" y="1207036"/>
                  </a:lnTo>
                  <a:lnTo>
                    <a:pt x="2318494" y="1159252"/>
                  </a:lnTo>
                  <a:lnTo>
                    <a:pt x="2317527" y="1111468"/>
                  </a:lnTo>
                  <a:lnTo>
                    <a:pt x="2314651" y="1064175"/>
                  </a:lnTo>
                  <a:lnTo>
                    <a:pt x="2309904" y="1017411"/>
                  </a:lnTo>
                  <a:lnTo>
                    <a:pt x="2303322" y="971214"/>
                  </a:lnTo>
                  <a:lnTo>
                    <a:pt x="2294942" y="925621"/>
                  </a:lnTo>
                  <a:lnTo>
                    <a:pt x="2284803" y="880669"/>
                  </a:lnTo>
                  <a:lnTo>
                    <a:pt x="2272941" y="836395"/>
                  </a:lnTo>
                  <a:lnTo>
                    <a:pt x="2259394" y="792837"/>
                  </a:lnTo>
                  <a:lnTo>
                    <a:pt x="2244199" y="750032"/>
                  </a:lnTo>
                  <a:lnTo>
                    <a:pt x="2227394" y="708017"/>
                  </a:lnTo>
                  <a:lnTo>
                    <a:pt x="2209015" y="666829"/>
                  </a:lnTo>
                  <a:lnTo>
                    <a:pt x="2189100" y="626507"/>
                  </a:lnTo>
                  <a:lnTo>
                    <a:pt x="2167686" y="587086"/>
                  </a:lnTo>
                  <a:lnTo>
                    <a:pt x="2144810" y="548605"/>
                  </a:lnTo>
                  <a:lnTo>
                    <a:pt x="2120511" y="511101"/>
                  </a:lnTo>
                  <a:lnTo>
                    <a:pt x="2094824" y="474611"/>
                  </a:lnTo>
                  <a:lnTo>
                    <a:pt x="2067788" y="439172"/>
                  </a:lnTo>
                  <a:lnTo>
                    <a:pt x="2039440" y="404821"/>
                  </a:lnTo>
                  <a:lnTo>
                    <a:pt x="2009816" y="371596"/>
                  </a:lnTo>
                  <a:lnTo>
                    <a:pt x="1978955" y="339535"/>
                  </a:lnTo>
                  <a:lnTo>
                    <a:pt x="1946893" y="308674"/>
                  </a:lnTo>
                  <a:lnTo>
                    <a:pt x="1913669" y="279051"/>
                  </a:lnTo>
                  <a:lnTo>
                    <a:pt x="1879318" y="250703"/>
                  </a:lnTo>
                  <a:lnTo>
                    <a:pt x="1843879" y="223667"/>
                  </a:lnTo>
                  <a:lnTo>
                    <a:pt x="1807388" y="197980"/>
                  </a:lnTo>
                  <a:lnTo>
                    <a:pt x="1769884" y="173681"/>
                  </a:lnTo>
                  <a:lnTo>
                    <a:pt x="1731403" y="150806"/>
                  </a:lnTo>
                  <a:lnTo>
                    <a:pt x="1691982" y="129392"/>
                  </a:lnTo>
                  <a:lnTo>
                    <a:pt x="1651660" y="109477"/>
                  </a:lnTo>
                  <a:lnTo>
                    <a:pt x="1610473" y="91099"/>
                  </a:lnTo>
                  <a:lnTo>
                    <a:pt x="1568458" y="74293"/>
                  </a:lnTo>
                  <a:lnTo>
                    <a:pt x="1525653" y="59099"/>
                  </a:lnTo>
                  <a:lnTo>
                    <a:pt x="1482095" y="45552"/>
                  </a:lnTo>
                  <a:lnTo>
                    <a:pt x="1437822" y="33690"/>
                  </a:lnTo>
                  <a:lnTo>
                    <a:pt x="1392870" y="23551"/>
                  </a:lnTo>
                  <a:lnTo>
                    <a:pt x="1347277" y="15172"/>
                  </a:lnTo>
                  <a:lnTo>
                    <a:pt x="1301081" y="8590"/>
                  </a:lnTo>
                  <a:lnTo>
                    <a:pt x="1254318" y="3842"/>
                  </a:lnTo>
                  <a:lnTo>
                    <a:pt x="1207026" y="966"/>
                  </a:lnTo>
                  <a:lnTo>
                    <a:pt x="1159242" y="0"/>
                  </a:lnTo>
                  <a:close/>
                </a:path>
              </a:pathLst>
            </a:custGeom>
            <a:solidFill>
              <a:srgbClr val="6B80A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10231959" y="5236394"/>
              <a:ext cx="2319020" cy="2319020"/>
            </a:xfrm>
            <a:custGeom>
              <a:avLst/>
              <a:gdLst/>
              <a:ahLst/>
              <a:cxnLst/>
              <a:rect l="l" t="t" r="r" b="b"/>
              <a:pathLst>
                <a:path w="2319020" h="2319020">
                  <a:moveTo>
                    <a:pt x="28229" y="904967"/>
                  </a:moveTo>
                  <a:lnTo>
                    <a:pt x="1159242" y="1159252"/>
                  </a:lnTo>
                  <a:lnTo>
                    <a:pt x="1159242" y="0"/>
                  </a:lnTo>
                  <a:lnTo>
                    <a:pt x="1207026" y="966"/>
                  </a:lnTo>
                  <a:lnTo>
                    <a:pt x="1254318" y="3842"/>
                  </a:lnTo>
                  <a:lnTo>
                    <a:pt x="1301081" y="8590"/>
                  </a:lnTo>
                  <a:lnTo>
                    <a:pt x="1347277" y="15172"/>
                  </a:lnTo>
                  <a:lnTo>
                    <a:pt x="1392870" y="23551"/>
                  </a:lnTo>
                  <a:lnTo>
                    <a:pt x="1437822" y="33690"/>
                  </a:lnTo>
                  <a:lnTo>
                    <a:pt x="1482095" y="45552"/>
                  </a:lnTo>
                  <a:lnTo>
                    <a:pt x="1525653" y="59099"/>
                  </a:lnTo>
                  <a:lnTo>
                    <a:pt x="1568458" y="74293"/>
                  </a:lnTo>
                  <a:lnTo>
                    <a:pt x="1610473" y="91099"/>
                  </a:lnTo>
                  <a:lnTo>
                    <a:pt x="1651660" y="109477"/>
                  </a:lnTo>
                  <a:lnTo>
                    <a:pt x="1691982" y="129392"/>
                  </a:lnTo>
                  <a:lnTo>
                    <a:pt x="1731403" y="150806"/>
                  </a:lnTo>
                  <a:lnTo>
                    <a:pt x="1769884" y="173681"/>
                  </a:lnTo>
                  <a:lnTo>
                    <a:pt x="1807388" y="197980"/>
                  </a:lnTo>
                  <a:lnTo>
                    <a:pt x="1843879" y="223667"/>
                  </a:lnTo>
                  <a:lnTo>
                    <a:pt x="1879318" y="250703"/>
                  </a:lnTo>
                  <a:lnTo>
                    <a:pt x="1913669" y="279051"/>
                  </a:lnTo>
                  <a:lnTo>
                    <a:pt x="1946893" y="308674"/>
                  </a:lnTo>
                  <a:lnTo>
                    <a:pt x="1978955" y="339535"/>
                  </a:lnTo>
                  <a:lnTo>
                    <a:pt x="2009816" y="371596"/>
                  </a:lnTo>
                  <a:lnTo>
                    <a:pt x="2039440" y="404821"/>
                  </a:lnTo>
                  <a:lnTo>
                    <a:pt x="2067788" y="439172"/>
                  </a:lnTo>
                  <a:lnTo>
                    <a:pt x="2094824" y="474611"/>
                  </a:lnTo>
                  <a:lnTo>
                    <a:pt x="2120511" y="511101"/>
                  </a:lnTo>
                  <a:lnTo>
                    <a:pt x="2144810" y="548605"/>
                  </a:lnTo>
                  <a:lnTo>
                    <a:pt x="2167686" y="587086"/>
                  </a:lnTo>
                  <a:lnTo>
                    <a:pt x="2189100" y="626507"/>
                  </a:lnTo>
                  <a:lnTo>
                    <a:pt x="2209015" y="666829"/>
                  </a:lnTo>
                  <a:lnTo>
                    <a:pt x="2227394" y="708017"/>
                  </a:lnTo>
                  <a:lnTo>
                    <a:pt x="2244199" y="750032"/>
                  </a:lnTo>
                  <a:lnTo>
                    <a:pt x="2259394" y="792837"/>
                  </a:lnTo>
                  <a:lnTo>
                    <a:pt x="2272941" y="836395"/>
                  </a:lnTo>
                  <a:lnTo>
                    <a:pt x="2284803" y="880669"/>
                  </a:lnTo>
                  <a:lnTo>
                    <a:pt x="2294942" y="925621"/>
                  </a:lnTo>
                  <a:lnTo>
                    <a:pt x="2303322" y="971214"/>
                  </a:lnTo>
                  <a:lnTo>
                    <a:pt x="2309904" y="1017411"/>
                  </a:lnTo>
                  <a:lnTo>
                    <a:pt x="2314651" y="1064175"/>
                  </a:lnTo>
                  <a:lnTo>
                    <a:pt x="2317527" y="1111468"/>
                  </a:lnTo>
                  <a:lnTo>
                    <a:pt x="2318494" y="1159252"/>
                  </a:lnTo>
                  <a:lnTo>
                    <a:pt x="2317527" y="1207036"/>
                  </a:lnTo>
                  <a:lnTo>
                    <a:pt x="2314651" y="1254328"/>
                  </a:lnTo>
                  <a:lnTo>
                    <a:pt x="2309904" y="1301091"/>
                  </a:lnTo>
                  <a:lnTo>
                    <a:pt x="2303322" y="1347287"/>
                  </a:lnTo>
                  <a:lnTo>
                    <a:pt x="2294942" y="1392880"/>
                  </a:lnTo>
                  <a:lnTo>
                    <a:pt x="2284803" y="1437831"/>
                  </a:lnTo>
                  <a:lnTo>
                    <a:pt x="2272941" y="1482105"/>
                  </a:lnTo>
                  <a:lnTo>
                    <a:pt x="2259394" y="1525662"/>
                  </a:lnTo>
                  <a:lnTo>
                    <a:pt x="2244199" y="1568467"/>
                  </a:lnTo>
                  <a:lnTo>
                    <a:pt x="2227394" y="1610482"/>
                  </a:lnTo>
                  <a:lnTo>
                    <a:pt x="2209015" y="1651669"/>
                  </a:lnTo>
                  <a:lnTo>
                    <a:pt x="2189100" y="1691991"/>
                  </a:lnTo>
                  <a:lnTo>
                    <a:pt x="2167686" y="1731411"/>
                  </a:lnTo>
                  <a:lnTo>
                    <a:pt x="2144810" y="1769891"/>
                  </a:lnTo>
                  <a:lnTo>
                    <a:pt x="2120511" y="1807396"/>
                  </a:lnTo>
                  <a:lnTo>
                    <a:pt x="2094824" y="1843886"/>
                  </a:lnTo>
                  <a:lnTo>
                    <a:pt x="2067788" y="1879324"/>
                  </a:lnTo>
                  <a:lnTo>
                    <a:pt x="2039440" y="1913675"/>
                  </a:lnTo>
                  <a:lnTo>
                    <a:pt x="2009816" y="1946899"/>
                  </a:lnTo>
                  <a:lnTo>
                    <a:pt x="1978955" y="1978960"/>
                  </a:lnTo>
                  <a:lnTo>
                    <a:pt x="1946893" y="2009821"/>
                  </a:lnTo>
                  <a:lnTo>
                    <a:pt x="1913669" y="2039444"/>
                  </a:lnTo>
                  <a:lnTo>
                    <a:pt x="1879318" y="2067792"/>
                  </a:lnTo>
                  <a:lnTo>
                    <a:pt x="1843879" y="2094828"/>
                  </a:lnTo>
                  <a:lnTo>
                    <a:pt x="1807388" y="2120514"/>
                  </a:lnTo>
                  <a:lnTo>
                    <a:pt x="1769884" y="2144813"/>
                  </a:lnTo>
                  <a:lnTo>
                    <a:pt x="1731403" y="2167688"/>
                  </a:lnTo>
                  <a:lnTo>
                    <a:pt x="1691982" y="2189102"/>
                  </a:lnTo>
                  <a:lnTo>
                    <a:pt x="1651660" y="2209017"/>
                  </a:lnTo>
                  <a:lnTo>
                    <a:pt x="1610473" y="2227395"/>
                  </a:lnTo>
                  <a:lnTo>
                    <a:pt x="1568458" y="2244201"/>
                  </a:lnTo>
                  <a:lnTo>
                    <a:pt x="1525653" y="2259395"/>
                  </a:lnTo>
                  <a:lnTo>
                    <a:pt x="1482095" y="2272942"/>
                  </a:lnTo>
                  <a:lnTo>
                    <a:pt x="1437822" y="2284804"/>
                  </a:lnTo>
                  <a:lnTo>
                    <a:pt x="1392870" y="2294943"/>
                  </a:lnTo>
                  <a:lnTo>
                    <a:pt x="1347277" y="2303322"/>
                  </a:lnTo>
                  <a:lnTo>
                    <a:pt x="1301081" y="2309904"/>
                  </a:lnTo>
                  <a:lnTo>
                    <a:pt x="1254318" y="2314651"/>
                  </a:lnTo>
                  <a:lnTo>
                    <a:pt x="1207026" y="2317527"/>
                  </a:lnTo>
                  <a:lnTo>
                    <a:pt x="1159242" y="2318494"/>
                  </a:lnTo>
                  <a:lnTo>
                    <a:pt x="1111458" y="2317527"/>
                  </a:lnTo>
                  <a:lnTo>
                    <a:pt x="1064166" y="2314651"/>
                  </a:lnTo>
                  <a:lnTo>
                    <a:pt x="1017403" y="2309904"/>
                  </a:lnTo>
                  <a:lnTo>
                    <a:pt x="971207" y="2303322"/>
                  </a:lnTo>
                  <a:lnTo>
                    <a:pt x="925614" y="2294943"/>
                  </a:lnTo>
                  <a:lnTo>
                    <a:pt x="880662" y="2284804"/>
                  </a:lnTo>
                  <a:lnTo>
                    <a:pt x="836389" y="2272942"/>
                  </a:lnTo>
                  <a:lnTo>
                    <a:pt x="792831" y="2259395"/>
                  </a:lnTo>
                  <a:lnTo>
                    <a:pt x="750027" y="2244201"/>
                  </a:lnTo>
                  <a:lnTo>
                    <a:pt x="708012" y="2227395"/>
                  </a:lnTo>
                  <a:lnTo>
                    <a:pt x="666825" y="2209017"/>
                  </a:lnTo>
                  <a:lnTo>
                    <a:pt x="626503" y="2189102"/>
                  </a:lnTo>
                  <a:lnTo>
                    <a:pt x="587083" y="2167688"/>
                  </a:lnTo>
                  <a:lnTo>
                    <a:pt x="548602" y="2144813"/>
                  </a:lnTo>
                  <a:lnTo>
                    <a:pt x="511098" y="2120514"/>
                  </a:lnTo>
                  <a:lnTo>
                    <a:pt x="474608" y="2094828"/>
                  </a:lnTo>
                  <a:lnTo>
                    <a:pt x="439170" y="2067792"/>
                  </a:lnTo>
                  <a:lnTo>
                    <a:pt x="404819" y="2039444"/>
                  </a:lnTo>
                  <a:lnTo>
                    <a:pt x="371595" y="2009821"/>
                  </a:lnTo>
                  <a:lnTo>
                    <a:pt x="339534" y="1978960"/>
                  </a:lnTo>
                  <a:lnTo>
                    <a:pt x="308673" y="1946899"/>
                  </a:lnTo>
                  <a:lnTo>
                    <a:pt x="279050" y="1913675"/>
                  </a:lnTo>
                  <a:lnTo>
                    <a:pt x="250702" y="1879324"/>
                  </a:lnTo>
                  <a:lnTo>
                    <a:pt x="223666" y="1843886"/>
                  </a:lnTo>
                  <a:lnTo>
                    <a:pt x="197980" y="1807396"/>
                  </a:lnTo>
                  <a:lnTo>
                    <a:pt x="173681" y="1769891"/>
                  </a:lnTo>
                  <a:lnTo>
                    <a:pt x="150806" y="1731411"/>
                  </a:lnTo>
                  <a:lnTo>
                    <a:pt x="129392" y="1691991"/>
                  </a:lnTo>
                  <a:lnTo>
                    <a:pt x="109477" y="1651669"/>
                  </a:lnTo>
                  <a:lnTo>
                    <a:pt x="91098" y="1610482"/>
                  </a:lnTo>
                  <a:lnTo>
                    <a:pt x="74293" y="1568467"/>
                  </a:lnTo>
                  <a:lnTo>
                    <a:pt x="59098" y="1525662"/>
                  </a:lnTo>
                  <a:lnTo>
                    <a:pt x="45552" y="1482105"/>
                  </a:lnTo>
                  <a:lnTo>
                    <a:pt x="33690" y="1437831"/>
                  </a:lnTo>
                  <a:lnTo>
                    <a:pt x="23551" y="1392880"/>
                  </a:lnTo>
                  <a:lnTo>
                    <a:pt x="15172" y="1347287"/>
                  </a:lnTo>
                  <a:lnTo>
                    <a:pt x="8590" y="1301091"/>
                  </a:lnTo>
                  <a:lnTo>
                    <a:pt x="3842" y="1254328"/>
                  </a:lnTo>
                  <a:lnTo>
                    <a:pt x="966" y="1207036"/>
                  </a:lnTo>
                  <a:lnTo>
                    <a:pt x="0" y="1159252"/>
                  </a:lnTo>
                  <a:lnTo>
                    <a:pt x="1151" y="1107104"/>
                  </a:lnTo>
                  <a:lnTo>
                    <a:pt x="4574" y="1055547"/>
                  </a:lnTo>
                  <a:lnTo>
                    <a:pt x="10220" y="1004631"/>
                  </a:lnTo>
                  <a:lnTo>
                    <a:pt x="18041" y="954404"/>
                  </a:lnTo>
                  <a:lnTo>
                    <a:pt x="27988" y="904914"/>
                  </a:lnTo>
                </a:path>
              </a:pathLst>
            </a:custGeom>
            <a:ln w="3175">
              <a:solidFill>
                <a:srgbClr val="17305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4" name="object 34"/>
          <p:cNvGrpSpPr/>
          <p:nvPr/>
        </p:nvGrpSpPr>
        <p:grpSpPr>
          <a:xfrm>
            <a:off x="2761020" y="3565632"/>
            <a:ext cx="170815" cy="3989704"/>
            <a:chOff x="2761020" y="3565632"/>
            <a:chExt cx="170815" cy="3989704"/>
          </a:xfrm>
        </p:grpSpPr>
        <p:sp>
          <p:nvSpPr>
            <p:cNvPr id="35" name="object 35"/>
            <p:cNvSpPr/>
            <p:nvPr/>
          </p:nvSpPr>
          <p:spPr>
            <a:xfrm>
              <a:off x="2846138" y="3713491"/>
              <a:ext cx="0" cy="3841750"/>
            </a:xfrm>
            <a:custGeom>
              <a:avLst/>
              <a:gdLst/>
              <a:ahLst/>
              <a:cxnLst/>
              <a:rect l="l" t="t" r="r" b="b"/>
              <a:pathLst>
                <a:path w="0" h="3841750">
                  <a:moveTo>
                    <a:pt x="0" y="3841401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2761020" y="3565632"/>
              <a:ext cx="170815" cy="208915"/>
            </a:xfrm>
            <a:custGeom>
              <a:avLst/>
              <a:gdLst/>
              <a:ahLst/>
              <a:cxnLst/>
              <a:rect l="l" t="t" r="r" b="b"/>
              <a:pathLst>
                <a:path w="170814" h="208914">
                  <a:moveTo>
                    <a:pt x="85117" y="0"/>
                  </a:moveTo>
                  <a:lnTo>
                    <a:pt x="0" y="208349"/>
                  </a:lnTo>
                  <a:lnTo>
                    <a:pt x="85117" y="158916"/>
                  </a:lnTo>
                  <a:lnTo>
                    <a:pt x="170256" y="208349"/>
                  </a:lnTo>
                  <a:lnTo>
                    <a:pt x="8511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2318948" y="6301030"/>
            <a:ext cx="424815" cy="1266825"/>
          </a:xfrm>
          <a:prstGeom prst="rect">
            <a:avLst/>
          </a:prstGeom>
        </p:spPr>
        <p:txBody>
          <a:bodyPr wrap="square" lIns="0" tIns="1333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00" spc="-5">
                <a:solidFill>
                  <a:srgbClr val="231F20"/>
                </a:solidFill>
                <a:latin typeface="Bahnschrift"/>
                <a:cs typeface="Bahnschrift"/>
              </a:rPr>
              <a:t>emis</a:t>
            </a:r>
            <a:r>
              <a:rPr dirty="0" sz="2600">
                <a:solidFill>
                  <a:srgbClr val="231F20"/>
                </a:solidFill>
                <a:latin typeface="Bahnschrift"/>
                <a:cs typeface="Bahnschrift"/>
              </a:rPr>
              <a:t>ijas</a:t>
            </a:r>
            <a:endParaRPr sz="2600">
              <a:latin typeface="Bahnschrift"/>
              <a:cs typeface="Bahnschrif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101054" y="7900523"/>
            <a:ext cx="831215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100" spc="-5">
                <a:solidFill>
                  <a:srgbClr val="231F20"/>
                </a:solidFill>
                <a:latin typeface="Bahnschrift"/>
                <a:cs typeface="Bahnschrift"/>
              </a:rPr>
              <a:t>1970tie</a:t>
            </a:r>
            <a:endParaRPr sz="2100">
              <a:latin typeface="Bahnschrift"/>
              <a:cs typeface="Bahnschrift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943978" y="7900523"/>
            <a:ext cx="895350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100">
                <a:solidFill>
                  <a:srgbClr val="231F20"/>
                </a:solidFill>
                <a:latin typeface="Bahnschrift"/>
                <a:cs typeface="Bahnschrift"/>
              </a:rPr>
              <a:t>2020tie</a:t>
            </a:r>
            <a:endParaRPr sz="2100">
              <a:latin typeface="Bahnschrift"/>
              <a:cs typeface="Bahnschrift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6096180" y="7900523"/>
            <a:ext cx="902969" cy="346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100">
                <a:solidFill>
                  <a:srgbClr val="231F20"/>
                </a:solidFill>
                <a:latin typeface="Bahnschrift"/>
                <a:cs typeface="Bahnschrift"/>
              </a:rPr>
              <a:t>2050tie</a:t>
            </a:r>
            <a:endParaRPr sz="2100">
              <a:latin typeface="Bahnschrift"/>
              <a:cs typeface="Bahnschrift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909619" y="9428446"/>
            <a:ext cx="347345" cy="347345"/>
            <a:chOff x="3909619" y="9428446"/>
            <a:chExt cx="347345" cy="347345"/>
          </a:xfrm>
        </p:grpSpPr>
        <p:sp>
          <p:nvSpPr>
            <p:cNvPr id="42" name="object 42"/>
            <p:cNvSpPr/>
            <p:nvPr/>
          </p:nvSpPr>
          <p:spPr>
            <a:xfrm>
              <a:off x="3910927" y="9429755"/>
              <a:ext cx="344805" cy="344805"/>
            </a:xfrm>
            <a:custGeom>
              <a:avLst/>
              <a:gdLst/>
              <a:ahLst/>
              <a:cxnLst/>
              <a:rect l="l" t="t" r="r" b="b"/>
              <a:pathLst>
                <a:path w="344804" h="344804">
                  <a:moveTo>
                    <a:pt x="344502" y="0"/>
                  </a:moveTo>
                  <a:lnTo>
                    <a:pt x="0" y="0"/>
                  </a:lnTo>
                  <a:lnTo>
                    <a:pt x="0" y="344502"/>
                  </a:lnTo>
                  <a:lnTo>
                    <a:pt x="344502" y="344502"/>
                  </a:lnTo>
                  <a:lnTo>
                    <a:pt x="344502" y="0"/>
                  </a:lnTo>
                  <a:close/>
                </a:path>
              </a:pathLst>
            </a:custGeom>
            <a:solidFill>
              <a:srgbClr val="6B80A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3910927" y="9429755"/>
              <a:ext cx="344805" cy="344805"/>
            </a:xfrm>
            <a:custGeom>
              <a:avLst/>
              <a:gdLst/>
              <a:ahLst/>
              <a:cxnLst/>
              <a:rect l="l" t="t" r="r" b="b"/>
              <a:pathLst>
                <a:path w="344804" h="344804">
                  <a:moveTo>
                    <a:pt x="344502" y="344502"/>
                  </a:moveTo>
                  <a:lnTo>
                    <a:pt x="0" y="344502"/>
                  </a:lnTo>
                  <a:lnTo>
                    <a:pt x="0" y="0"/>
                  </a:lnTo>
                  <a:lnTo>
                    <a:pt x="344502" y="0"/>
                  </a:lnTo>
                  <a:lnTo>
                    <a:pt x="344502" y="344502"/>
                  </a:lnTo>
                  <a:close/>
                </a:path>
              </a:pathLst>
            </a:custGeom>
            <a:ln w="3175">
              <a:solidFill>
                <a:srgbClr val="17305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3898200" y="8671666"/>
            <a:ext cx="6884034" cy="17005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600">
                <a:solidFill>
                  <a:srgbClr val="231F20"/>
                </a:solidFill>
                <a:latin typeface="Bahnschrift"/>
                <a:cs typeface="Bahnschrift"/>
              </a:rPr>
              <a:t>laiks</a:t>
            </a:r>
            <a:endParaRPr sz="26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350">
              <a:latin typeface="Bahnschrift"/>
              <a:cs typeface="Bahnschrift"/>
            </a:endParaRPr>
          </a:p>
          <a:p>
            <a:pPr marL="504825">
              <a:lnSpc>
                <a:spcPct val="100000"/>
              </a:lnSpc>
            </a:pPr>
            <a:r>
              <a:rPr dirty="0" sz="2600" spc="5">
                <a:solidFill>
                  <a:srgbClr val="231F20"/>
                </a:solidFill>
                <a:latin typeface="Bahnschrift"/>
                <a:cs typeface="Bahnschrift"/>
              </a:rPr>
              <a:t>iemiesotās</a:t>
            </a:r>
            <a:r>
              <a:rPr dirty="0" sz="2600" spc="-20">
                <a:solidFill>
                  <a:srgbClr val="231F20"/>
                </a:solidFill>
                <a:latin typeface="Bahnschrift"/>
                <a:cs typeface="Bahnschrift"/>
              </a:rPr>
              <a:t> </a:t>
            </a:r>
            <a:r>
              <a:rPr dirty="0" sz="2600" spc="5">
                <a:solidFill>
                  <a:srgbClr val="231F20"/>
                </a:solidFill>
                <a:latin typeface="Bahnschrift"/>
                <a:cs typeface="Bahnschrift"/>
              </a:rPr>
              <a:t>emisijas</a:t>
            </a:r>
            <a:endParaRPr sz="2600">
              <a:latin typeface="Bahnschrift"/>
              <a:cs typeface="Bahnschrift"/>
            </a:endParaRPr>
          </a:p>
          <a:p>
            <a:pPr marL="504825">
              <a:lnSpc>
                <a:spcPct val="100000"/>
              </a:lnSpc>
              <a:spcBef>
                <a:spcPts val="960"/>
              </a:spcBef>
            </a:pPr>
            <a:r>
              <a:rPr dirty="0" sz="2600">
                <a:solidFill>
                  <a:srgbClr val="231F20"/>
                </a:solidFill>
                <a:latin typeface="Bahnschrift"/>
                <a:cs typeface="Bahnschrift"/>
              </a:rPr>
              <a:t>ekspluatācijas</a:t>
            </a:r>
            <a:r>
              <a:rPr dirty="0" sz="2600" spc="10">
                <a:solidFill>
                  <a:srgbClr val="231F20"/>
                </a:solidFill>
                <a:latin typeface="Bahnschrift"/>
                <a:cs typeface="Bahnschrift"/>
              </a:rPr>
              <a:t> </a:t>
            </a:r>
            <a:r>
              <a:rPr dirty="0" sz="2600">
                <a:solidFill>
                  <a:srgbClr val="231F20"/>
                </a:solidFill>
                <a:latin typeface="Bahnschrift"/>
                <a:cs typeface="Bahnschrift"/>
              </a:rPr>
              <a:t>emisijas</a:t>
            </a:r>
            <a:r>
              <a:rPr dirty="0" sz="2600" spc="15">
                <a:solidFill>
                  <a:srgbClr val="231F20"/>
                </a:solidFill>
                <a:latin typeface="Bahnschrift"/>
                <a:cs typeface="Bahnschrift"/>
              </a:rPr>
              <a:t> </a:t>
            </a:r>
            <a:r>
              <a:rPr dirty="0" sz="2600">
                <a:solidFill>
                  <a:srgbClr val="231F20"/>
                </a:solidFill>
                <a:latin typeface="Bahnschrift"/>
                <a:cs typeface="Bahnschrift"/>
              </a:rPr>
              <a:t>(elektrība</a:t>
            </a:r>
            <a:r>
              <a:rPr dirty="0" sz="2600" spc="15">
                <a:solidFill>
                  <a:srgbClr val="231F20"/>
                </a:solidFill>
                <a:latin typeface="Bahnschrift"/>
                <a:cs typeface="Bahnschrift"/>
              </a:rPr>
              <a:t> </a:t>
            </a:r>
            <a:r>
              <a:rPr dirty="0" sz="2600" spc="10">
                <a:solidFill>
                  <a:srgbClr val="231F20"/>
                </a:solidFill>
                <a:latin typeface="Bahnschrift"/>
                <a:cs typeface="Bahnschrift"/>
              </a:rPr>
              <a:t>+</a:t>
            </a:r>
            <a:r>
              <a:rPr dirty="0" sz="2600" spc="15">
                <a:solidFill>
                  <a:srgbClr val="231F20"/>
                </a:solidFill>
                <a:latin typeface="Bahnschrift"/>
                <a:cs typeface="Bahnschrift"/>
              </a:rPr>
              <a:t> </a:t>
            </a:r>
            <a:r>
              <a:rPr dirty="0" sz="2600">
                <a:solidFill>
                  <a:srgbClr val="231F20"/>
                </a:solidFill>
                <a:latin typeface="Bahnschrift"/>
                <a:cs typeface="Bahnschrift"/>
              </a:rPr>
              <a:t>apkure)</a:t>
            </a:r>
            <a:endParaRPr sz="2600">
              <a:latin typeface="Bahnschrift"/>
              <a:cs typeface="Bahnschrift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3909619" y="9946587"/>
            <a:ext cx="347345" cy="347345"/>
            <a:chOff x="3909619" y="9946587"/>
            <a:chExt cx="347345" cy="347345"/>
          </a:xfrm>
        </p:grpSpPr>
        <p:sp>
          <p:nvSpPr>
            <p:cNvPr id="46" name="object 46"/>
            <p:cNvSpPr/>
            <p:nvPr/>
          </p:nvSpPr>
          <p:spPr>
            <a:xfrm>
              <a:off x="3910927" y="9947896"/>
              <a:ext cx="344805" cy="344805"/>
            </a:xfrm>
            <a:custGeom>
              <a:avLst/>
              <a:gdLst/>
              <a:ahLst/>
              <a:cxnLst/>
              <a:rect l="l" t="t" r="r" b="b"/>
              <a:pathLst>
                <a:path w="344804" h="344804">
                  <a:moveTo>
                    <a:pt x="344502" y="0"/>
                  </a:moveTo>
                  <a:lnTo>
                    <a:pt x="0" y="0"/>
                  </a:lnTo>
                  <a:lnTo>
                    <a:pt x="0" y="344502"/>
                  </a:lnTo>
                  <a:lnTo>
                    <a:pt x="344502" y="344502"/>
                  </a:lnTo>
                  <a:lnTo>
                    <a:pt x="344502" y="0"/>
                  </a:lnTo>
                  <a:close/>
                </a:path>
              </a:pathLst>
            </a:custGeom>
            <a:solidFill>
              <a:srgbClr val="F0CC5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3910927" y="9947896"/>
              <a:ext cx="344805" cy="344805"/>
            </a:xfrm>
            <a:custGeom>
              <a:avLst/>
              <a:gdLst/>
              <a:ahLst/>
              <a:cxnLst/>
              <a:rect l="l" t="t" r="r" b="b"/>
              <a:pathLst>
                <a:path w="344804" h="344804">
                  <a:moveTo>
                    <a:pt x="344502" y="344502"/>
                  </a:moveTo>
                  <a:lnTo>
                    <a:pt x="0" y="344502"/>
                  </a:lnTo>
                  <a:lnTo>
                    <a:pt x="0" y="0"/>
                  </a:lnTo>
                  <a:lnTo>
                    <a:pt x="344502" y="0"/>
                  </a:lnTo>
                  <a:lnTo>
                    <a:pt x="344502" y="344502"/>
                  </a:lnTo>
                  <a:close/>
                </a:path>
              </a:pathLst>
            </a:custGeom>
            <a:ln w="3175">
              <a:solidFill>
                <a:srgbClr val="17305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/>
          <p:nvPr/>
        </p:nvSpPr>
        <p:spPr>
          <a:xfrm>
            <a:off x="0" y="5"/>
            <a:ext cx="20104100" cy="481965"/>
          </a:xfrm>
          <a:custGeom>
            <a:avLst/>
            <a:gdLst/>
            <a:ahLst/>
            <a:cxnLst/>
            <a:rect l="l" t="t" r="r" b="b"/>
            <a:pathLst>
              <a:path w="20104100" h="481965">
                <a:moveTo>
                  <a:pt x="20104100" y="0"/>
                </a:moveTo>
                <a:lnTo>
                  <a:pt x="0" y="0"/>
                </a:lnTo>
                <a:lnTo>
                  <a:pt x="0" y="469"/>
                </a:lnTo>
                <a:lnTo>
                  <a:pt x="0" y="5549"/>
                </a:lnTo>
                <a:lnTo>
                  <a:pt x="0" y="476719"/>
                </a:lnTo>
                <a:lnTo>
                  <a:pt x="0" y="481660"/>
                </a:lnTo>
                <a:lnTo>
                  <a:pt x="0" y="481799"/>
                </a:lnTo>
                <a:lnTo>
                  <a:pt x="20104100" y="481799"/>
                </a:lnTo>
                <a:lnTo>
                  <a:pt x="20104100" y="469"/>
                </a:lnTo>
                <a:lnTo>
                  <a:pt x="20104100" y="0"/>
                </a:lnTo>
                <a:close/>
              </a:path>
            </a:pathLst>
          </a:custGeom>
          <a:solidFill>
            <a:srgbClr val="2424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17509917" y="57334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6543942" y="570734"/>
            <a:ext cx="3489325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avots:</a:t>
            </a:r>
            <a:r>
              <a:rPr dirty="0" sz="1450" spc="-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dati</a:t>
            </a: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 atbilstoši</a:t>
            </a:r>
            <a:r>
              <a:rPr dirty="0" sz="145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Lielbritānijas</a:t>
            </a: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 apbūvei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0201485" y="57334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33352" y="67889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pic>
        <p:nvPicPr>
          <p:cNvPr id="53" name="object 5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53851" y="62825"/>
            <a:ext cx="366459" cy="366480"/>
          </a:xfrm>
          <a:prstGeom prst="rect">
            <a:avLst/>
          </a:prstGeom>
        </p:spPr>
      </p:pic>
      <p:sp>
        <p:nvSpPr>
          <p:cNvPr id="54" name="object 54"/>
          <p:cNvSpPr/>
          <p:nvPr/>
        </p:nvSpPr>
        <p:spPr>
          <a:xfrm>
            <a:off x="0" y="968556"/>
            <a:ext cx="20104100" cy="0"/>
          </a:xfrm>
          <a:custGeom>
            <a:avLst/>
            <a:gdLst/>
            <a:ahLst/>
            <a:cxnLst/>
            <a:rect l="l" t="t" r="r" b="b"/>
            <a:pathLst>
              <a:path w="20104100" h="0">
                <a:moveTo>
                  <a:pt x="0" y="0"/>
                </a:moveTo>
                <a:lnTo>
                  <a:pt x="20104099" y="0"/>
                </a:lnTo>
              </a:path>
            </a:pathLst>
          </a:custGeom>
          <a:ln w="10470">
            <a:solidFill>
              <a:srgbClr val="242428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81660"/>
            <a:ext cx="20104100" cy="10827385"/>
          </a:xfrm>
          <a:custGeom>
            <a:avLst/>
            <a:gdLst/>
            <a:ahLst/>
            <a:cxnLst/>
            <a:rect l="l" t="t" r="r" b="b"/>
            <a:pathLst>
              <a:path w="20104100" h="10827385">
                <a:moveTo>
                  <a:pt x="20104099" y="0"/>
                </a:moveTo>
                <a:lnTo>
                  <a:pt x="0" y="0"/>
                </a:lnTo>
                <a:lnTo>
                  <a:pt x="0" y="10826895"/>
                </a:lnTo>
                <a:lnTo>
                  <a:pt x="20104099" y="10826895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3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58733" y="2646214"/>
            <a:ext cx="2834005" cy="13322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90"/>
              </a:spcBef>
            </a:pPr>
            <a:r>
              <a:rPr dirty="0" sz="2150" spc="40">
                <a:solidFill>
                  <a:srgbClr val="231F20"/>
                </a:solidFill>
                <a:latin typeface="Cambria"/>
                <a:cs typeface="Cambria"/>
              </a:rPr>
              <a:t>Katru</a:t>
            </a:r>
            <a:r>
              <a:rPr dirty="0" sz="2150" spc="13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40">
                <a:solidFill>
                  <a:srgbClr val="231F20"/>
                </a:solidFill>
                <a:latin typeface="Cambria"/>
                <a:cs typeface="Cambria"/>
              </a:rPr>
              <a:t>gadu</a:t>
            </a:r>
            <a:r>
              <a:rPr dirty="0" sz="2150" spc="13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25">
                <a:solidFill>
                  <a:srgbClr val="231F20"/>
                </a:solidFill>
                <a:latin typeface="Cambria"/>
                <a:cs typeface="Cambria"/>
              </a:rPr>
              <a:t>pasaulē </a:t>
            </a:r>
            <a:r>
              <a:rPr dirty="0" sz="2150" spc="3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30">
                <a:solidFill>
                  <a:srgbClr val="231F20"/>
                </a:solidFill>
                <a:latin typeface="Cambria"/>
                <a:cs typeface="Cambria"/>
              </a:rPr>
              <a:t>tie</a:t>
            </a:r>
            <a:r>
              <a:rPr dirty="0" sz="2150" spc="50">
                <a:solidFill>
                  <a:srgbClr val="231F20"/>
                </a:solidFill>
                <a:latin typeface="Cambria"/>
                <a:cs typeface="Cambria"/>
              </a:rPr>
              <a:t>k</a:t>
            </a:r>
            <a:r>
              <a:rPr dirty="0" sz="2150" spc="3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35">
                <a:solidFill>
                  <a:srgbClr val="231F20"/>
                </a:solidFill>
                <a:latin typeface="Cambria"/>
                <a:cs typeface="Cambria"/>
              </a:rPr>
              <a:t>radīti</a:t>
            </a:r>
            <a:r>
              <a:rPr dirty="0" sz="2150" spc="6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-160">
                <a:solidFill>
                  <a:srgbClr val="231F20"/>
                </a:solidFill>
                <a:latin typeface="Cambria"/>
                <a:cs typeface="Cambria"/>
              </a:rPr>
              <a:t>1.</a:t>
            </a:r>
            <a:r>
              <a:rPr dirty="0" sz="2150" spc="-220">
                <a:solidFill>
                  <a:srgbClr val="231F20"/>
                </a:solidFill>
                <a:latin typeface="Cambria"/>
                <a:cs typeface="Cambria"/>
              </a:rPr>
              <a:t>3</a:t>
            </a:r>
            <a:r>
              <a:rPr dirty="0" sz="2150" spc="5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30">
                <a:solidFill>
                  <a:srgbClr val="231F20"/>
                </a:solidFill>
                <a:latin typeface="Cambria"/>
                <a:cs typeface="Cambria"/>
              </a:rPr>
              <a:t>milja</a:t>
            </a:r>
            <a:r>
              <a:rPr dirty="0" sz="2150" spc="15">
                <a:solidFill>
                  <a:srgbClr val="231F20"/>
                </a:solidFill>
                <a:latin typeface="Cambria"/>
                <a:cs typeface="Cambria"/>
              </a:rPr>
              <a:t>r</a:t>
            </a:r>
            <a:r>
              <a:rPr dirty="0" sz="2150" spc="25">
                <a:solidFill>
                  <a:srgbClr val="231F20"/>
                </a:solidFill>
                <a:latin typeface="Cambria"/>
                <a:cs typeface="Cambria"/>
              </a:rPr>
              <a:t>di  </a:t>
            </a:r>
            <a:r>
              <a:rPr dirty="0" sz="2150" spc="55">
                <a:solidFill>
                  <a:srgbClr val="231F20"/>
                </a:solidFill>
                <a:latin typeface="Cambria"/>
                <a:cs typeface="Cambria"/>
              </a:rPr>
              <a:t>tonnu</a:t>
            </a:r>
            <a:r>
              <a:rPr dirty="0" sz="2150" spc="4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35">
                <a:solidFill>
                  <a:srgbClr val="231F20"/>
                </a:solidFill>
                <a:latin typeface="Cambria"/>
                <a:cs typeface="Cambria"/>
              </a:rPr>
              <a:t>būvniecības</a:t>
            </a:r>
            <a:r>
              <a:rPr dirty="0" sz="2150" spc="4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60">
                <a:solidFill>
                  <a:srgbClr val="231F20"/>
                </a:solidFill>
                <a:latin typeface="Cambria"/>
                <a:cs typeface="Cambria"/>
              </a:rPr>
              <a:t>un </a:t>
            </a:r>
            <a:r>
              <a:rPr dirty="0" sz="2150" spc="6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30">
                <a:solidFill>
                  <a:srgbClr val="231F20"/>
                </a:solidFill>
                <a:latin typeface="Cambria"/>
                <a:cs typeface="Cambria"/>
              </a:rPr>
              <a:t>nojaukšanas</a:t>
            </a:r>
            <a:r>
              <a:rPr dirty="0" sz="2150" spc="1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45">
                <a:solidFill>
                  <a:srgbClr val="231F20"/>
                </a:solidFill>
                <a:latin typeface="Cambria"/>
                <a:cs typeface="Cambria"/>
              </a:rPr>
              <a:t>atkritumu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781624" y="2346203"/>
            <a:ext cx="2654300" cy="19856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651510">
              <a:lnSpc>
                <a:spcPct val="100000"/>
              </a:lnSpc>
              <a:spcBef>
                <a:spcPts val="90"/>
              </a:spcBef>
            </a:pPr>
            <a:r>
              <a:rPr dirty="0" sz="2150" spc="35">
                <a:solidFill>
                  <a:srgbClr val="231F20"/>
                </a:solidFill>
                <a:latin typeface="Cambria"/>
                <a:cs typeface="Cambria"/>
              </a:rPr>
              <a:t>Arī</a:t>
            </a:r>
            <a:r>
              <a:rPr dirty="0" sz="2150" spc="5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35">
                <a:solidFill>
                  <a:srgbClr val="231F20"/>
                </a:solidFill>
                <a:latin typeface="Cambria"/>
                <a:cs typeface="Cambria"/>
              </a:rPr>
              <a:t>Latvijā, </a:t>
            </a:r>
            <a:r>
              <a:rPr dirty="0" sz="2150" spc="4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30">
                <a:solidFill>
                  <a:srgbClr val="231F20"/>
                </a:solidFill>
                <a:latin typeface="Cambria"/>
                <a:cs typeface="Cambria"/>
              </a:rPr>
              <a:t>balstoties </a:t>
            </a:r>
            <a:r>
              <a:rPr dirty="0" sz="2150" spc="45">
                <a:solidFill>
                  <a:srgbClr val="231F20"/>
                </a:solidFill>
                <a:latin typeface="Cambria"/>
                <a:cs typeface="Cambria"/>
              </a:rPr>
              <a:t>uz </a:t>
            </a:r>
            <a:r>
              <a:rPr dirty="0" sz="2150">
                <a:solidFill>
                  <a:srgbClr val="231F20"/>
                </a:solidFill>
                <a:latin typeface="Cambria"/>
                <a:cs typeface="Cambria"/>
              </a:rPr>
              <a:t>VARAM </a:t>
            </a:r>
            <a:r>
              <a:rPr dirty="0" sz="2150" spc="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50">
                <a:solidFill>
                  <a:srgbClr val="231F20"/>
                </a:solidFill>
                <a:latin typeface="Cambria"/>
                <a:cs typeface="Cambria"/>
              </a:rPr>
              <a:t>datiem, </a:t>
            </a:r>
            <a:r>
              <a:rPr dirty="0" sz="2150" spc="35">
                <a:solidFill>
                  <a:srgbClr val="231F20"/>
                </a:solidFill>
                <a:latin typeface="Cambria"/>
                <a:cs typeface="Cambria"/>
              </a:rPr>
              <a:t>būvniecības </a:t>
            </a:r>
            <a:r>
              <a:rPr dirty="0" sz="2150" spc="4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35">
                <a:solidFill>
                  <a:srgbClr val="231F20"/>
                </a:solidFill>
                <a:latin typeface="Cambria"/>
                <a:cs typeface="Cambria"/>
              </a:rPr>
              <a:t>industrija </a:t>
            </a:r>
            <a:r>
              <a:rPr dirty="0" sz="2150" spc="45">
                <a:solidFill>
                  <a:srgbClr val="231F20"/>
                </a:solidFill>
                <a:latin typeface="Cambria"/>
                <a:cs typeface="Cambria"/>
              </a:rPr>
              <a:t>ir </a:t>
            </a:r>
            <a:r>
              <a:rPr dirty="0" sz="2150" spc="25">
                <a:solidFill>
                  <a:srgbClr val="231F20"/>
                </a:solidFill>
                <a:latin typeface="Cambria"/>
                <a:cs typeface="Cambria"/>
              </a:rPr>
              <a:t>viens </a:t>
            </a:r>
            <a:r>
              <a:rPr dirty="0" sz="2150" spc="50">
                <a:solidFill>
                  <a:srgbClr val="231F20"/>
                </a:solidFill>
                <a:latin typeface="Cambria"/>
                <a:cs typeface="Cambria"/>
              </a:rPr>
              <a:t>no </a:t>
            </a:r>
            <a:r>
              <a:rPr dirty="0" sz="2150" spc="5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25">
                <a:solidFill>
                  <a:srgbClr val="231F20"/>
                </a:solidFill>
                <a:latin typeface="Cambria"/>
                <a:cs typeface="Cambria"/>
              </a:rPr>
              <a:t>lielākajiem </a:t>
            </a:r>
            <a:r>
              <a:rPr dirty="0" sz="2150" spc="45">
                <a:solidFill>
                  <a:srgbClr val="231F20"/>
                </a:solidFill>
                <a:latin typeface="Cambria"/>
                <a:cs typeface="Cambria"/>
              </a:rPr>
              <a:t>atkritumu</a:t>
            </a:r>
            <a:endParaRPr sz="2150">
              <a:latin typeface="Cambria"/>
              <a:cs typeface="Cambria"/>
            </a:endParaRPr>
          </a:p>
          <a:p>
            <a:pPr marL="697230">
              <a:lnSpc>
                <a:spcPts val="2540"/>
              </a:lnSpc>
            </a:pPr>
            <a:r>
              <a:rPr dirty="0" sz="2150" spc="35">
                <a:solidFill>
                  <a:srgbClr val="231F20"/>
                </a:solidFill>
                <a:latin typeface="Cambria"/>
                <a:cs typeface="Cambria"/>
              </a:rPr>
              <a:t>radītājiem</a:t>
            </a:r>
            <a:endParaRPr sz="2150">
              <a:latin typeface="Cambria"/>
              <a:cs typeface="Cambri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33191" y="1561627"/>
            <a:ext cx="18017490" cy="8310880"/>
            <a:chOff x="933191" y="1561627"/>
            <a:chExt cx="18017490" cy="831088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04768" y="2559252"/>
              <a:ext cx="13288724" cy="73129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5270713" y="1567024"/>
              <a:ext cx="3674110" cy="3674110"/>
            </a:xfrm>
            <a:custGeom>
              <a:avLst/>
              <a:gdLst/>
              <a:ahLst/>
              <a:cxnLst/>
              <a:rect l="l" t="t" r="r" b="b"/>
              <a:pathLst>
                <a:path w="3674109" h="3674110">
                  <a:moveTo>
                    <a:pt x="0" y="1836980"/>
                  </a:moveTo>
                  <a:lnTo>
                    <a:pt x="619" y="1885144"/>
                  </a:lnTo>
                  <a:lnTo>
                    <a:pt x="2466" y="1933002"/>
                  </a:lnTo>
                  <a:lnTo>
                    <a:pt x="5526" y="1980539"/>
                  </a:lnTo>
                  <a:lnTo>
                    <a:pt x="9785" y="2027740"/>
                  </a:lnTo>
                  <a:lnTo>
                    <a:pt x="15226" y="2074591"/>
                  </a:lnTo>
                  <a:lnTo>
                    <a:pt x="21834" y="2121076"/>
                  </a:lnTo>
                  <a:lnTo>
                    <a:pt x="29596" y="2167179"/>
                  </a:lnTo>
                  <a:lnTo>
                    <a:pt x="38495" y="2212887"/>
                  </a:lnTo>
                  <a:lnTo>
                    <a:pt x="48516" y="2258182"/>
                  </a:lnTo>
                  <a:lnTo>
                    <a:pt x="59644" y="2303052"/>
                  </a:lnTo>
                  <a:lnTo>
                    <a:pt x="71864" y="2347480"/>
                  </a:lnTo>
                  <a:lnTo>
                    <a:pt x="85161" y="2391450"/>
                  </a:lnTo>
                  <a:lnTo>
                    <a:pt x="99520" y="2434950"/>
                  </a:lnTo>
                  <a:lnTo>
                    <a:pt x="114926" y="2477962"/>
                  </a:lnTo>
                  <a:lnTo>
                    <a:pt x="131363" y="2520471"/>
                  </a:lnTo>
                  <a:lnTo>
                    <a:pt x="148817" y="2562464"/>
                  </a:lnTo>
                  <a:lnTo>
                    <a:pt x="167272" y="2603924"/>
                  </a:lnTo>
                  <a:lnTo>
                    <a:pt x="186713" y="2644837"/>
                  </a:lnTo>
                  <a:lnTo>
                    <a:pt x="207125" y="2685187"/>
                  </a:lnTo>
                  <a:lnTo>
                    <a:pt x="228493" y="2724959"/>
                  </a:lnTo>
                  <a:lnTo>
                    <a:pt x="250802" y="2764139"/>
                  </a:lnTo>
                  <a:lnTo>
                    <a:pt x="274036" y="2802710"/>
                  </a:lnTo>
                  <a:lnTo>
                    <a:pt x="298181" y="2840658"/>
                  </a:lnTo>
                  <a:lnTo>
                    <a:pt x="323222" y="2877968"/>
                  </a:lnTo>
                  <a:lnTo>
                    <a:pt x="349142" y="2914625"/>
                  </a:lnTo>
                  <a:lnTo>
                    <a:pt x="375928" y="2950613"/>
                  </a:lnTo>
                  <a:lnTo>
                    <a:pt x="403564" y="2985917"/>
                  </a:lnTo>
                  <a:lnTo>
                    <a:pt x="432035" y="3020523"/>
                  </a:lnTo>
                  <a:lnTo>
                    <a:pt x="461326" y="3054414"/>
                  </a:lnTo>
                  <a:lnTo>
                    <a:pt x="491421" y="3087577"/>
                  </a:lnTo>
                  <a:lnTo>
                    <a:pt x="522306" y="3119996"/>
                  </a:lnTo>
                  <a:lnTo>
                    <a:pt x="553965" y="3151655"/>
                  </a:lnTo>
                  <a:lnTo>
                    <a:pt x="586383" y="3182540"/>
                  </a:lnTo>
                  <a:lnTo>
                    <a:pt x="619546" y="3212635"/>
                  </a:lnTo>
                  <a:lnTo>
                    <a:pt x="653438" y="3241925"/>
                  </a:lnTo>
                  <a:lnTo>
                    <a:pt x="688043" y="3270396"/>
                  </a:lnTo>
                  <a:lnTo>
                    <a:pt x="723348" y="3298032"/>
                  </a:lnTo>
                  <a:lnTo>
                    <a:pt x="759336" y="3324818"/>
                  </a:lnTo>
                  <a:lnTo>
                    <a:pt x="795992" y="3350739"/>
                  </a:lnTo>
                  <a:lnTo>
                    <a:pt x="833302" y="3375779"/>
                  </a:lnTo>
                  <a:lnTo>
                    <a:pt x="871250" y="3399924"/>
                  </a:lnTo>
                  <a:lnTo>
                    <a:pt x="909822" y="3423159"/>
                  </a:lnTo>
                  <a:lnTo>
                    <a:pt x="949001" y="3445468"/>
                  </a:lnTo>
                  <a:lnTo>
                    <a:pt x="988773" y="3466836"/>
                  </a:lnTo>
                  <a:lnTo>
                    <a:pt x="1029123" y="3487248"/>
                  </a:lnTo>
                  <a:lnTo>
                    <a:pt x="1070036" y="3506689"/>
                  </a:lnTo>
                  <a:lnTo>
                    <a:pt x="1111496" y="3525144"/>
                  </a:lnTo>
                  <a:lnTo>
                    <a:pt x="1153489" y="3542597"/>
                  </a:lnTo>
                  <a:lnTo>
                    <a:pt x="1195999" y="3559035"/>
                  </a:lnTo>
                  <a:lnTo>
                    <a:pt x="1239011" y="3574440"/>
                  </a:lnTo>
                  <a:lnTo>
                    <a:pt x="1282510" y="3588799"/>
                  </a:lnTo>
                  <a:lnTo>
                    <a:pt x="1326481" y="3602096"/>
                  </a:lnTo>
                  <a:lnTo>
                    <a:pt x="1370909" y="3614317"/>
                  </a:lnTo>
                  <a:lnTo>
                    <a:pt x="1415778" y="3625445"/>
                  </a:lnTo>
                  <a:lnTo>
                    <a:pt x="1461074" y="3635466"/>
                  </a:lnTo>
                  <a:lnTo>
                    <a:pt x="1506781" y="3644365"/>
                  </a:lnTo>
                  <a:lnTo>
                    <a:pt x="1552885" y="3652126"/>
                  </a:lnTo>
                  <a:lnTo>
                    <a:pt x="1599369" y="3658735"/>
                  </a:lnTo>
                  <a:lnTo>
                    <a:pt x="1646220" y="3664176"/>
                  </a:lnTo>
                  <a:lnTo>
                    <a:pt x="1693421" y="3668434"/>
                  </a:lnTo>
                  <a:lnTo>
                    <a:pt x="1740959" y="3671494"/>
                  </a:lnTo>
                  <a:lnTo>
                    <a:pt x="1788817" y="3673342"/>
                  </a:lnTo>
                  <a:lnTo>
                    <a:pt x="1836980" y="3673961"/>
                  </a:lnTo>
                  <a:lnTo>
                    <a:pt x="1885144" y="3673342"/>
                  </a:lnTo>
                  <a:lnTo>
                    <a:pt x="1933002" y="3671494"/>
                  </a:lnTo>
                  <a:lnTo>
                    <a:pt x="1980539" y="3668434"/>
                  </a:lnTo>
                  <a:lnTo>
                    <a:pt x="2027740" y="3664176"/>
                  </a:lnTo>
                  <a:lnTo>
                    <a:pt x="2074591" y="3658735"/>
                  </a:lnTo>
                  <a:lnTo>
                    <a:pt x="2121076" y="3652126"/>
                  </a:lnTo>
                  <a:lnTo>
                    <a:pt x="2167179" y="3644365"/>
                  </a:lnTo>
                  <a:lnTo>
                    <a:pt x="2212887" y="3635466"/>
                  </a:lnTo>
                  <a:lnTo>
                    <a:pt x="2258182" y="3625445"/>
                  </a:lnTo>
                  <a:lnTo>
                    <a:pt x="2303052" y="3614317"/>
                  </a:lnTo>
                  <a:lnTo>
                    <a:pt x="2347480" y="3602096"/>
                  </a:lnTo>
                  <a:lnTo>
                    <a:pt x="2391450" y="3588799"/>
                  </a:lnTo>
                  <a:lnTo>
                    <a:pt x="2434950" y="3574440"/>
                  </a:lnTo>
                  <a:lnTo>
                    <a:pt x="2477962" y="3559035"/>
                  </a:lnTo>
                  <a:lnTo>
                    <a:pt x="2520471" y="3542597"/>
                  </a:lnTo>
                  <a:lnTo>
                    <a:pt x="2562464" y="3525144"/>
                  </a:lnTo>
                  <a:lnTo>
                    <a:pt x="2603924" y="3506689"/>
                  </a:lnTo>
                  <a:lnTo>
                    <a:pt x="2644837" y="3487248"/>
                  </a:lnTo>
                  <a:lnTo>
                    <a:pt x="2685187" y="3466836"/>
                  </a:lnTo>
                  <a:lnTo>
                    <a:pt x="2724959" y="3445468"/>
                  </a:lnTo>
                  <a:lnTo>
                    <a:pt x="2764139" y="3423159"/>
                  </a:lnTo>
                  <a:lnTo>
                    <a:pt x="2802710" y="3399924"/>
                  </a:lnTo>
                  <a:lnTo>
                    <a:pt x="2840658" y="3375779"/>
                  </a:lnTo>
                  <a:lnTo>
                    <a:pt x="2877968" y="3350739"/>
                  </a:lnTo>
                  <a:lnTo>
                    <a:pt x="2914625" y="3324818"/>
                  </a:lnTo>
                  <a:lnTo>
                    <a:pt x="2950613" y="3298032"/>
                  </a:lnTo>
                  <a:lnTo>
                    <a:pt x="2985917" y="3270396"/>
                  </a:lnTo>
                  <a:lnTo>
                    <a:pt x="3020523" y="3241925"/>
                  </a:lnTo>
                  <a:lnTo>
                    <a:pt x="3054414" y="3212635"/>
                  </a:lnTo>
                  <a:lnTo>
                    <a:pt x="3087577" y="3182540"/>
                  </a:lnTo>
                  <a:lnTo>
                    <a:pt x="3119996" y="3151655"/>
                  </a:lnTo>
                  <a:lnTo>
                    <a:pt x="3151655" y="3119996"/>
                  </a:lnTo>
                  <a:lnTo>
                    <a:pt x="3182540" y="3087577"/>
                  </a:lnTo>
                  <a:lnTo>
                    <a:pt x="3212635" y="3054414"/>
                  </a:lnTo>
                  <a:lnTo>
                    <a:pt x="3241925" y="3020523"/>
                  </a:lnTo>
                  <a:lnTo>
                    <a:pt x="3270396" y="2985917"/>
                  </a:lnTo>
                  <a:lnTo>
                    <a:pt x="3298032" y="2950613"/>
                  </a:lnTo>
                  <a:lnTo>
                    <a:pt x="3324818" y="2914625"/>
                  </a:lnTo>
                  <a:lnTo>
                    <a:pt x="3350739" y="2877968"/>
                  </a:lnTo>
                  <a:lnTo>
                    <a:pt x="3375779" y="2840658"/>
                  </a:lnTo>
                  <a:lnTo>
                    <a:pt x="3399924" y="2802710"/>
                  </a:lnTo>
                  <a:lnTo>
                    <a:pt x="3423159" y="2764139"/>
                  </a:lnTo>
                  <a:lnTo>
                    <a:pt x="3445468" y="2724959"/>
                  </a:lnTo>
                  <a:lnTo>
                    <a:pt x="3466836" y="2685187"/>
                  </a:lnTo>
                  <a:lnTo>
                    <a:pt x="3487248" y="2644837"/>
                  </a:lnTo>
                  <a:lnTo>
                    <a:pt x="3506689" y="2603924"/>
                  </a:lnTo>
                  <a:lnTo>
                    <a:pt x="3525144" y="2562464"/>
                  </a:lnTo>
                  <a:lnTo>
                    <a:pt x="3542597" y="2520471"/>
                  </a:lnTo>
                  <a:lnTo>
                    <a:pt x="3559035" y="2477962"/>
                  </a:lnTo>
                  <a:lnTo>
                    <a:pt x="3574440" y="2434950"/>
                  </a:lnTo>
                  <a:lnTo>
                    <a:pt x="3588799" y="2391450"/>
                  </a:lnTo>
                  <a:lnTo>
                    <a:pt x="3602096" y="2347480"/>
                  </a:lnTo>
                  <a:lnTo>
                    <a:pt x="3614317" y="2303052"/>
                  </a:lnTo>
                  <a:lnTo>
                    <a:pt x="3625445" y="2258182"/>
                  </a:lnTo>
                  <a:lnTo>
                    <a:pt x="3635466" y="2212887"/>
                  </a:lnTo>
                  <a:lnTo>
                    <a:pt x="3644365" y="2167179"/>
                  </a:lnTo>
                  <a:lnTo>
                    <a:pt x="3652126" y="2121076"/>
                  </a:lnTo>
                  <a:lnTo>
                    <a:pt x="3658735" y="2074591"/>
                  </a:lnTo>
                  <a:lnTo>
                    <a:pt x="3664176" y="2027740"/>
                  </a:lnTo>
                  <a:lnTo>
                    <a:pt x="3668434" y="1980539"/>
                  </a:lnTo>
                  <a:lnTo>
                    <a:pt x="3671494" y="1933002"/>
                  </a:lnTo>
                  <a:lnTo>
                    <a:pt x="3673342" y="1885144"/>
                  </a:lnTo>
                  <a:lnTo>
                    <a:pt x="3673961" y="1836980"/>
                  </a:lnTo>
                  <a:lnTo>
                    <a:pt x="3673342" y="1788817"/>
                  </a:lnTo>
                  <a:lnTo>
                    <a:pt x="3671494" y="1740959"/>
                  </a:lnTo>
                  <a:lnTo>
                    <a:pt x="3668434" y="1693421"/>
                  </a:lnTo>
                  <a:lnTo>
                    <a:pt x="3664176" y="1646220"/>
                  </a:lnTo>
                  <a:lnTo>
                    <a:pt x="3658735" y="1599369"/>
                  </a:lnTo>
                  <a:lnTo>
                    <a:pt x="3652126" y="1552885"/>
                  </a:lnTo>
                  <a:lnTo>
                    <a:pt x="3644365" y="1506781"/>
                  </a:lnTo>
                  <a:lnTo>
                    <a:pt x="3635466" y="1461074"/>
                  </a:lnTo>
                  <a:lnTo>
                    <a:pt x="3625445" y="1415778"/>
                  </a:lnTo>
                  <a:lnTo>
                    <a:pt x="3614317" y="1370909"/>
                  </a:lnTo>
                  <a:lnTo>
                    <a:pt x="3602096" y="1326481"/>
                  </a:lnTo>
                  <a:lnTo>
                    <a:pt x="3588799" y="1282510"/>
                  </a:lnTo>
                  <a:lnTo>
                    <a:pt x="3574440" y="1239011"/>
                  </a:lnTo>
                  <a:lnTo>
                    <a:pt x="3559035" y="1195999"/>
                  </a:lnTo>
                  <a:lnTo>
                    <a:pt x="3542597" y="1153489"/>
                  </a:lnTo>
                  <a:lnTo>
                    <a:pt x="3525144" y="1111496"/>
                  </a:lnTo>
                  <a:lnTo>
                    <a:pt x="3506689" y="1070036"/>
                  </a:lnTo>
                  <a:lnTo>
                    <a:pt x="3487248" y="1029123"/>
                  </a:lnTo>
                  <a:lnTo>
                    <a:pt x="3466836" y="988773"/>
                  </a:lnTo>
                  <a:lnTo>
                    <a:pt x="3445468" y="949001"/>
                  </a:lnTo>
                  <a:lnTo>
                    <a:pt x="3423159" y="909822"/>
                  </a:lnTo>
                  <a:lnTo>
                    <a:pt x="3399924" y="871250"/>
                  </a:lnTo>
                  <a:lnTo>
                    <a:pt x="3375779" y="833302"/>
                  </a:lnTo>
                  <a:lnTo>
                    <a:pt x="3350739" y="795992"/>
                  </a:lnTo>
                  <a:lnTo>
                    <a:pt x="3324818" y="759336"/>
                  </a:lnTo>
                  <a:lnTo>
                    <a:pt x="3298032" y="723348"/>
                  </a:lnTo>
                  <a:lnTo>
                    <a:pt x="3270396" y="688043"/>
                  </a:lnTo>
                  <a:lnTo>
                    <a:pt x="3241925" y="653438"/>
                  </a:lnTo>
                  <a:lnTo>
                    <a:pt x="3212635" y="619546"/>
                  </a:lnTo>
                  <a:lnTo>
                    <a:pt x="3182540" y="586383"/>
                  </a:lnTo>
                  <a:lnTo>
                    <a:pt x="3151655" y="553965"/>
                  </a:lnTo>
                  <a:lnTo>
                    <a:pt x="3119996" y="522306"/>
                  </a:lnTo>
                  <a:lnTo>
                    <a:pt x="3087577" y="491421"/>
                  </a:lnTo>
                  <a:lnTo>
                    <a:pt x="3054414" y="461326"/>
                  </a:lnTo>
                  <a:lnTo>
                    <a:pt x="3020523" y="432035"/>
                  </a:lnTo>
                  <a:lnTo>
                    <a:pt x="2985917" y="403564"/>
                  </a:lnTo>
                  <a:lnTo>
                    <a:pt x="2950613" y="375928"/>
                  </a:lnTo>
                  <a:lnTo>
                    <a:pt x="2914625" y="349142"/>
                  </a:lnTo>
                  <a:lnTo>
                    <a:pt x="2877968" y="323222"/>
                  </a:lnTo>
                  <a:lnTo>
                    <a:pt x="2840658" y="298181"/>
                  </a:lnTo>
                  <a:lnTo>
                    <a:pt x="2802710" y="274036"/>
                  </a:lnTo>
                  <a:lnTo>
                    <a:pt x="2764139" y="250802"/>
                  </a:lnTo>
                  <a:lnTo>
                    <a:pt x="2724959" y="228493"/>
                  </a:lnTo>
                  <a:lnTo>
                    <a:pt x="2685187" y="207125"/>
                  </a:lnTo>
                  <a:lnTo>
                    <a:pt x="2644837" y="186713"/>
                  </a:lnTo>
                  <a:lnTo>
                    <a:pt x="2603924" y="167272"/>
                  </a:lnTo>
                  <a:lnTo>
                    <a:pt x="2562464" y="148817"/>
                  </a:lnTo>
                  <a:lnTo>
                    <a:pt x="2520471" y="131363"/>
                  </a:lnTo>
                  <a:lnTo>
                    <a:pt x="2477962" y="114926"/>
                  </a:lnTo>
                  <a:lnTo>
                    <a:pt x="2434950" y="99520"/>
                  </a:lnTo>
                  <a:lnTo>
                    <a:pt x="2391450" y="85161"/>
                  </a:lnTo>
                  <a:lnTo>
                    <a:pt x="2347480" y="71864"/>
                  </a:lnTo>
                  <a:lnTo>
                    <a:pt x="2303052" y="59644"/>
                  </a:lnTo>
                  <a:lnTo>
                    <a:pt x="2258182" y="48516"/>
                  </a:lnTo>
                  <a:lnTo>
                    <a:pt x="2212887" y="38495"/>
                  </a:lnTo>
                  <a:lnTo>
                    <a:pt x="2167179" y="29596"/>
                  </a:lnTo>
                  <a:lnTo>
                    <a:pt x="2121076" y="21834"/>
                  </a:lnTo>
                  <a:lnTo>
                    <a:pt x="2074591" y="15226"/>
                  </a:lnTo>
                  <a:lnTo>
                    <a:pt x="2027740" y="9785"/>
                  </a:lnTo>
                  <a:lnTo>
                    <a:pt x="1980539" y="5526"/>
                  </a:lnTo>
                  <a:lnTo>
                    <a:pt x="1933002" y="2466"/>
                  </a:lnTo>
                  <a:lnTo>
                    <a:pt x="1885144" y="619"/>
                  </a:lnTo>
                  <a:lnTo>
                    <a:pt x="1836980" y="0"/>
                  </a:lnTo>
                  <a:lnTo>
                    <a:pt x="1788817" y="619"/>
                  </a:lnTo>
                  <a:lnTo>
                    <a:pt x="1740959" y="2466"/>
                  </a:lnTo>
                  <a:lnTo>
                    <a:pt x="1693421" y="5526"/>
                  </a:lnTo>
                  <a:lnTo>
                    <a:pt x="1646220" y="9785"/>
                  </a:lnTo>
                  <a:lnTo>
                    <a:pt x="1599369" y="15226"/>
                  </a:lnTo>
                  <a:lnTo>
                    <a:pt x="1552885" y="21834"/>
                  </a:lnTo>
                  <a:lnTo>
                    <a:pt x="1506781" y="29596"/>
                  </a:lnTo>
                  <a:lnTo>
                    <a:pt x="1461074" y="38495"/>
                  </a:lnTo>
                  <a:lnTo>
                    <a:pt x="1415778" y="48516"/>
                  </a:lnTo>
                  <a:lnTo>
                    <a:pt x="1370909" y="59644"/>
                  </a:lnTo>
                  <a:lnTo>
                    <a:pt x="1326481" y="71864"/>
                  </a:lnTo>
                  <a:lnTo>
                    <a:pt x="1282510" y="85161"/>
                  </a:lnTo>
                  <a:lnTo>
                    <a:pt x="1239011" y="99520"/>
                  </a:lnTo>
                  <a:lnTo>
                    <a:pt x="1195999" y="114926"/>
                  </a:lnTo>
                  <a:lnTo>
                    <a:pt x="1153489" y="131363"/>
                  </a:lnTo>
                  <a:lnTo>
                    <a:pt x="1111496" y="148817"/>
                  </a:lnTo>
                  <a:lnTo>
                    <a:pt x="1070036" y="167272"/>
                  </a:lnTo>
                  <a:lnTo>
                    <a:pt x="1029123" y="186713"/>
                  </a:lnTo>
                  <a:lnTo>
                    <a:pt x="988773" y="207125"/>
                  </a:lnTo>
                  <a:lnTo>
                    <a:pt x="949001" y="228493"/>
                  </a:lnTo>
                  <a:lnTo>
                    <a:pt x="909822" y="250802"/>
                  </a:lnTo>
                  <a:lnTo>
                    <a:pt x="871250" y="274036"/>
                  </a:lnTo>
                  <a:lnTo>
                    <a:pt x="833302" y="298181"/>
                  </a:lnTo>
                  <a:lnTo>
                    <a:pt x="795992" y="323222"/>
                  </a:lnTo>
                  <a:lnTo>
                    <a:pt x="759336" y="349142"/>
                  </a:lnTo>
                  <a:lnTo>
                    <a:pt x="723348" y="375928"/>
                  </a:lnTo>
                  <a:lnTo>
                    <a:pt x="688043" y="403564"/>
                  </a:lnTo>
                  <a:lnTo>
                    <a:pt x="653438" y="432035"/>
                  </a:lnTo>
                  <a:lnTo>
                    <a:pt x="619546" y="461326"/>
                  </a:lnTo>
                  <a:lnTo>
                    <a:pt x="586383" y="491421"/>
                  </a:lnTo>
                  <a:lnTo>
                    <a:pt x="553965" y="522306"/>
                  </a:lnTo>
                  <a:lnTo>
                    <a:pt x="522306" y="553965"/>
                  </a:lnTo>
                  <a:lnTo>
                    <a:pt x="491421" y="586383"/>
                  </a:lnTo>
                  <a:lnTo>
                    <a:pt x="461326" y="619546"/>
                  </a:lnTo>
                  <a:lnTo>
                    <a:pt x="432035" y="653438"/>
                  </a:lnTo>
                  <a:lnTo>
                    <a:pt x="403564" y="688043"/>
                  </a:lnTo>
                  <a:lnTo>
                    <a:pt x="375928" y="723348"/>
                  </a:lnTo>
                  <a:lnTo>
                    <a:pt x="349142" y="759336"/>
                  </a:lnTo>
                  <a:lnTo>
                    <a:pt x="323222" y="795992"/>
                  </a:lnTo>
                  <a:lnTo>
                    <a:pt x="298181" y="833302"/>
                  </a:lnTo>
                  <a:lnTo>
                    <a:pt x="274036" y="871250"/>
                  </a:lnTo>
                  <a:lnTo>
                    <a:pt x="250802" y="909822"/>
                  </a:lnTo>
                  <a:lnTo>
                    <a:pt x="228493" y="949001"/>
                  </a:lnTo>
                  <a:lnTo>
                    <a:pt x="207125" y="988773"/>
                  </a:lnTo>
                  <a:lnTo>
                    <a:pt x="186713" y="1029123"/>
                  </a:lnTo>
                  <a:lnTo>
                    <a:pt x="167272" y="1070036"/>
                  </a:lnTo>
                  <a:lnTo>
                    <a:pt x="148817" y="1111496"/>
                  </a:lnTo>
                  <a:lnTo>
                    <a:pt x="131363" y="1153489"/>
                  </a:lnTo>
                  <a:lnTo>
                    <a:pt x="114926" y="1195999"/>
                  </a:lnTo>
                  <a:lnTo>
                    <a:pt x="99520" y="1239011"/>
                  </a:lnTo>
                  <a:lnTo>
                    <a:pt x="85161" y="1282510"/>
                  </a:lnTo>
                  <a:lnTo>
                    <a:pt x="71864" y="1326481"/>
                  </a:lnTo>
                  <a:lnTo>
                    <a:pt x="59644" y="1370909"/>
                  </a:lnTo>
                  <a:lnTo>
                    <a:pt x="48516" y="1415778"/>
                  </a:lnTo>
                  <a:lnTo>
                    <a:pt x="38495" y="1461074"/>
                  </a:lnTo>
                  <a:lnTo>
                    <a:pt x="29596" y="1506781"/>
                  </a:lnTo>
                  <a:lnTo>
                    <a:pt x="21834" y="1552885"/>
                  </a:lnTo>
                  <a:lnTo>
                    <a:pt x="15226" y="1599369"/>
                  </a:lnTo>
                  <a:lnTo>
                    <a:pt x="9785" y="1646220"/>
                  </a:lnTo>
                  <a:lnTo>
                    <a:pt x="5526" y="1693421"/>
                  </a:lnTo>
                  <a:lnTo>
                    <a:pt x="2466" y="1740959"/>
                  </a:lnTo>
                  <a:lnTo>
                    <a:pt x="619" y="1788817"/>
                  </a:lnTo>
                  <a:lnTo>
                    <a:pt x="0" y="1836980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938589" y="1567024"/>
              <a:ext cx="3674110" cy="3674110"/>
            </a:xfrm>
            <a:custGeom>
              <a:avLst/>
              <a:gdLst/>
              <a:ahLst/>
              <a:cxnLst/>
              <a:rect l="l" t="t" r="r" b="b"/>
              <a:pathLst>
                <a:path w="3674110" h="3674110">
                  <a:moveTo>
                    <a:pt x="0" y="1836980"/>
                  </a:moveTo>
                  <a:lnTo>
                    <a:pt x="619" y="1885144"/>
                  </a:lnTo>
                  <a:lnTo>
                    <a:pt x="2466" y="1933002"/>
                  </a:lnTo>
                  <a:lnTo>
                    <a:pt x="5526" y="1980539"/>
                  </a:lnTo>
                  <a:lnTo>
                    <a:pt x="9785" y="2027740"/>
                  </a:lnTo>
                  <a:lnTo>
                    <a:pt x="15226" y="2074591"/>
                  </a:lnTo>
                  <a:lnTo>
                    <a:pt x="21834" y="2121076"/>
                  </a:lnTo>
                  <a:lnTo>
                    <a:pt x="29596" y="2167179"/>
                  </a:lnTo>
                  <a:lnTo>
                    <a:pt x="38495" y="2212887"/>
                  </a:lnTo>
                  <a:lnTo>
                    <a:pt x="48516" y="2258182"/>
                  </a:lnTo>
                  <a:lnTo>
                    <a:pt x="59644" y="2303052"/>
                  </a:lnTo>
                  <a:lnTo>
                    <a:pt x="71864" y="2347480"/>
                  </a:lnTo>
                  <a:lnTo>
                    <a:pt x="85161" y="2391450"/>
                  </a:lnTo>
                  <a:lnTo>
                    <a:pt x="99520" y="2434950"/>
                  </a:lnTo>
                  <a:lnTo>
                    <a:pt x="114926" y="2477962"/>
                  </a:lnTo>
                  <a:lnTo>
                    <a:pt x="131363" y="2520471"/>
                  </a:lnTo>
                  <a:lnTo>
                    <a:pt x="148817" y="2562464"/>
                  </a:lnTo>
                  <a:lnTo>
                    <a:pt x="167272" y="2603924"/>
                  </a:lnTo>
                  <a:lnTo>
                    <a:pt x="186713" y="2644837"/>
                  </a:lnTo>
                  <a:lnTo>
                    <a:pt x="207125" y="2685187"/>
                  </a:lnTo>
                  <a:lnTo>
                    <a:pt x="228493" y="2724959"/>
                  </a:lnTo>
                  <a:lnTo>
                    <a:pt x="250802" y="2764139"/>
                  </a:lnTo>
                  <a:lnTo>
                    <a:pt x="274036" y="2802710"/>
                  </a:lnTo>
                  <a:lnTo>
                    <a:pt x="298181" y="2840658"/>
                  </a:lnTo>
                  <a:lnTo>
                    <a:pt x="323222" y="2877968"/>
                  </a:lnTo>
                  <a:lnTo>
                    <a:pt x="349142" y="2914625"/>
                  </a:lnTo>
                  <a:lnTo>
                    <a:pt x="375928" y="2950613"/>
                  </a:lnTo>
                  <a:lnTo>
                    <a:pt x="403564" y="2985917"/>
                  </a:lnTo>
                  <a:lnTo>
                    <a:pt x="432035" y="3020523"/>
                  </a:lnTo>
                  <a:lnTo>
                    <a:pt x="461326" y="3054414"/>
                  </a:lnTo>
                  <a:lnTo>
                    <a:pt x="491421" y="3087577"/>
                  </a:lnTo>
                  <a:lnTo>
                    <a:pt x="522306" y="3119996"/>
                  </a:lnTo>
                  <a:lnTo>
                    <a:pt x="553965" y="3151655"/>
                  </a:lnTo>
                  <a:lnTo>
                    <a:pt x="586383" y="3182540"/>
                  </a:lnTo>
                  <a:lnTo>
                    <a:pt x="619546" y="3212635"/>
                  </a:lnTo>
                  <a:lnTo>
                    <a:pt x="653438" y="3241925"/>
                  </a:lnTo>
                  <a:lnTo>
                    <a:pt x="688043" y="3270396"/>
                  </a:lnTo>
                  <a:lnTo>
                    <a:pt x="723348" y="3298032"/>
                  </a:lnTo>
                  <a:lnTo>
                    <a:pt x="759336" y="3324818"/>
                  </a:lnTo>
                  <a:lnTo>
                    <a:pt x="795992" y="3350739"/>
                  </a:lnTo>
                  <a:lnTo>
                    <a:pt x="833302" y="3375779"/>
                  </a:lnTo>
                  <a:lnTo>
                    <a:pt x="871250" y="3399924"/>
                  </a:lnTo>
                  <a:lnTo>
                    <a:pt x="909822" y="3423159"/>
                  </a:lnTo>
                  <a:lnTo>
                    <a:pt x="949001" y="3445468"/>
                  </a:lnTo>
                  <a:lnTo>
                    <a:pt x="988773" y="3466836"/>
                  </a:lnTo>
                  <a:lnTo>
                    <a:pt x="1029123" y="3487248"/>
                  </a:lnTo>
                  <a:lnTo>
                    <a:pt x="1070036" y="3506689"/>
                  </a:lnTo>
                  <a:lnTo>
                    <a:pt x="1111496" y="3525144"/>
                  </a:lnTo>
                  <a:lnTo>
                    <a:pt x="1153489" y="3542597"/>
                  </a:lnTo>
                  <a:lnTo>
                    <a:pt x="1195999" y="3559035"/>
                  </a:lnTo>
                  <a:lnTo>
                    <a:pt x="1239011" y="3574440"/>
                  </a:lnTo>
                  <a:lnTo>
                    <a:pt x="1282510" y="3588799"/>
                  </a:lnTo>
                  <a:lnTo>
                    <a:pt x="1326481" y="3602096"/>
                  </a:lnTo>
                  <a:lnTo>
                    <a:pt x="1370909" y="3614317"/>
                  </a:lnTo>
                  <a:lnTo>
                    <a:pt x="1415778" y="3625445"/>
                  </a:lnTo>
                  <a:lnTo>
                    <a:pt x="1461074" y="3635466"/>
                  </a:lnTo>
                  <a:lnTo>
                    <a:pt x="1506781" y="3644365"/>
                  </a:lnTo>
                  <a:lnTo>
                    <a:pt x="1552885" y="3652126"/>
                  </a:lnTo>
                  <a:lnTo>
                    <a:pt x="1599369" y="3658735"/>
                  </a:lnTo>
                  <a:lnTo>
                    <a:pt x="1646220" y="3664176"/>
                  </a:lnTo>
                  <a:lnTo>
                    <a:pt x="1693421" y="3668434"/>
                  </a:lnTo>
                  <a:lnTo>
                    <a:pt x="1740959" y="3671494"/>
                  </a:lnTo>
                  <a:lnTo>
                    <a:pt x="1788817" y="3673342"/>
                  </a:lnTo>
                  <a:lnTo>
                    <a:pt x="1836980" y="3673961"/>
                  </a:lnTo>
                  <a:lnTo>
                    <a:pt x="1885144" y="3673342"/>
                  </a:lnTo>
                  <a:lnTo>
                    <a:pt x="1933002" y="3671494"/>
                  </a:lnTo>
                  <a:lnTo>
                    <a:pt x="1980539" y="3668434"/>
                  </a:lnTo>
                  <a:lnTo>
                    <a:pt x="2027740" y="3664176"/>
                  </a:lnTo>
                  <a:lnTo>
                    <a:pt x="2074591" y="3658735"/>
                  </a:lnTo>
                  <a:lnTo>
                    <a:pt x="2121076" y="3652126"/>
                  </a:lnTo>
                  <a:lnTo>
                    <a:pt x="2167179" y="3644365"/>
                  </a:lnTo>
                  <a:lnTo>
                    <a:pt x="2212887" y="3635466"/>
                  </a:lnTo>
                  <a:lnTo>
                    <a:pt x="2258182" y="3625445"/>
                  </a:lnTo>
                  <a:lnTo>
                    <a:pt x="2303052" y="3614317"/>
                  </a:lnTo>
                  <a:lnTo>
                    <a:pt x="2347480" y="3602096"/>
                  </a:lnTo>
                  <a:lnTo>
                    <a:pt x="2391450" y="3588799"/>
                  </a:lnTo>
                  <a:lnTo>
                    <a:pt x="2434950" y="3574440"/>
                  </a:lnTo>
                  <a:lnTo>
                    <a:pt x="2477962" y="3559035"/>
                  </a:lnTo>
                  <a:lnTo>
                    <a:pt x="2520471" y="3542597"/>
                  </a:lnTo>
                  <a:lnTo>
                    <a:pt x="2562464" y="3525144"/>
                  </a:lnTo>
                  <a:lnTo>
                    <a:pt x="2603924" y="3506689"/>
                  </a:lnTo>
                  <a:lnTo>
                    <a:pt x="2644837" y="3487248"/>
                  </a:lnTo>
                  <a:lnTo>
                    <a:pt x="2685187" y="3466836"/>
                  </a:lnTo>
                  <a:lnTo>
                    <a:pt x="2724959" y="3445468"/>
                  </a:lnTo>
                  <a:lnTo>
                    <a:pt x="2764139" y="3423159"/>
                  </a:lnTo>
                  <a:lnTo>
                    <a:pt x="2802710" y="3399924"/>
                  </a:lnTo>
                  <a:lnTo>
                    <a:pt x="2840658" y="3375779"/>
                  </a:lnTo>
                  <a:lnTo>
                    <a:pt x="2877968" y="3350739"/>
                  </a:lnTo>
                  <a:lnTo>
                    <a:pt x="2914625" y="3324818"/>
                  </a:lnTo>
                  <a:lnTo>
                    <a:pt x="2950613" y="3298032"/>
                  </a:lnTo>
                  <a:lnTo>
                    <a:pt x="2985917" y="3270396"/>
                  </a:lnTo>
                  <a:lnTo>
                    <a:pt x="3020523" y="3241925"/>
                  </a:lnTo>
                  <a:lnTo>
                    <a:pt x="3054414" y="3212635"/>
                  </a:lnTo>
                  <a:lnTo>
                    <a:pt x="3087577" y="3182540"/>
                  </a:lnTo>
                  <a:lnTo>
                    <a:pt x="3119996" y="3151655"/>
                  </a:lnTo>
                  <a:lnTo>
                    <a:pt x="3151655" y="3119996"/>
                  </a:lnTo>
                  <a:lnTo>
                    <a:pt x="3182540" y="3087577"/>
                  </a:lnTo>
                  <a:lnTo>
                    <a:pt x="3212635" y="3054414"/>
                  </a:lnTo>
                  <a:lnTo>
                    <a:pt x="3241925" y="3020523"/>
                  </a:lnTo>
                  <a:lnTo>
                    <a:pt x="3270396" y="2985917"/>
                  </a:lnTo>
                  <a:lnTo>
                    <a:pt x="3298032" y="2950613"/>
                  </a:lnTo>
                  <a:lnTo>
                    <a:pt x="3324818" y="2914625"/>
                  </a:lnTo>
                  <a:lnTo>
                    <a:pt x="3350739" y="2877968"/>
                  </a:lnTo>
                  <a:lnTo>
                    <a:pt x="3375779" y="2840658"/>
                  </a:lnTo>
                  <a:lnTo>
                    <a:pt x="3399924" y="2802710"/>
                  </a:lnTo>
                  <a:lnTo>
                    <a:pt x="3423159" y="2764139"/>
                  </a:lnTo>
                  <a:lnTo>
                    <a:pt x="3445468" y="2724959"/>
                  </a:lnTo>
                  <a:lnTo>
                    <a:pt x="3466836" y="2685187"/>
                  </a:lnTo>
                  <a:lnTo>
                    <a:pt x="3487248" y="2644837"/>
                  </a:lnTo>
                  <a:lnTo>
                    <a:pt x="3506689" y="2603924"/>
                  </a:lnTo>
                  <a:lnTo>
                    <a:pt x="3525144" y="2562464"/>
                  </a:lnTo>
                  <a:lnTo>
                    <a:pt x="3542597" y="2520471"/>
                  </a:lnTo>
                  <a:lnTo>
                    <a:pt x="3559035" y="2477962"/>
                  </a:lnTo>
                  <a:lnTo>
                    <a:pt x="3574440" y="2434950"/>
                  </a:lnTo>
                  <a:lnTo>
                    <a:pt x="3588799" y="2391450"/>
                  </a:lnTo>
                  <a:lnTo>
                    <a:pt x="3602096" y="2347480"/>
                  </a:lnTo>
                  <a:lnTo>
                    <a:pt x="3614317" y="2303052"/>
                  </a:lnTo>
                  <a:lnTo>
                    <a:pt x="3625445" y="2258182"/>
                  </a:lnTo>
                  <a:lnTo>
                    <a:pt x="3635466" y="2212887"/>
                  </a:lnTo>
                  <a:lnTo>
                    <a:pt x="3644365" y="2167179"/>
                  </a:lnTo>
                  <a:lnTo>
                    <a:pt x="3652126" y="2121076"/>
                  </a:lnTo>
                  <a:lnTo>
                    <a:pt x="3658735" y="2074591"/>
                  </a:lnTo>
                  <a:lnTo>
                    <a:pt x="3664176" y="2027740"/>
                  </a:lnTo>
                  <a:lnTo>
                    <a:pt x="3668434" y="1980539"/>
                  </a:lnTo>
                  <a:lnTo>
                    <a:pt x="3671494" y="1933002"/>
                  </a:lnTo>
                  <a:lnTo>
                    <a:pt x="3673342" y="1885144"/>
                  </a:lnTo>
                  <a:lnTo>
                    <a:pt x="3673961" y="1836980"/>
                  </a:lnTo>
                  <a:lnTo>
                    <a:pt x="3673342" y="1788817"/>
                  </a:lnTo>
                  <a:lnTo>
                    <a:pt x="3671494" y="1740959"/>
                  </a:lnTo>
                  <a:lnTo>
                    <a:pt x="3668434" y="1693421"/>
                  </a:lnTo>
                  <a:lnTo>
                    <a:pt x="3664176" y="1646220"/>
                  </a:lnTo>
                  <a:lnTo>
                    <a:pt x="3658735" y="1599369"/>
                  </a:lnTo>
                  <a:lnTo>
                    <a:pt x="3652126" y="1552885"/>
                  </a:lnTo>
                  <a:lnTo>
                    <a:pt x="3644365" y="1506781"/>
                  </a:lnTo>
                  <a:lnTo>
                    <a:pt x="3635466" y="1461074"/>
                  </a:lnTo>
                  <a:lnTo>
                    <a:pt x="3625445" y="1415778"/>
                  </a:lnTo>
                  <a:lnTo>
                    <a:pt x="3614317" y="1370909"/>
                  </a:lnTo>
                  <a:lnTo>
                    <a:pt x="3602096" y="1326481"/>
                  </a:lnTo>
                  <a:lnTo>
                    <a:pt x="3588799" y="1282510"/>
                  </a:lnTo>
                  <a:lnTo>
                    <a:pt x="3574440" y="1239011"/>
                  </a:lnTo>
                  <a:lnTo>
                    <a:pt x="3559035" y="1195999"/>
                  </a:lnTo>
                  <a:lnTo>
                    <a:pt x="3542597" y="1153489"/>
                  </a:lnTo>
                  <a:lnTo>
                    <a:pt x="3525144" y="1111496"/>
                  </a:lnTo>
                  <a:lnTo>
                    <a:pt x="3506689" y="1070036"/>
                  </a:lnTo>
                  <a:lnTo>
                    <a:pt x="3487248" y="1029123"/>
                  </a:lnTo>
                  <a:lnTo>
                    <a:pt x="3466836" y="988773"/>
                  </a:lnTo>
                  <a:lnTo>
                    <a:pt x="3445468" y="949001"/>
                  </a:lnTo>
                  <a:lnTo>
                    <a:pt x="3423159" y="909822"/>
                  </a:lnTo>
                  <a:lnTo>
                    <a:pt x="3399924" y="871250"/>
                  </a:lnTo>
                  <a:lnTo>
                    <a:pt x="3375779" y="833302"/>
                  </a:lnTo>
                  <a:lnTo>
                    <a:pt x="3350739" y="795992"/>
                  </a:lnTo>
                  <a:lnTo>
                    <a:pt x="3324818" y="759336"/>
                  </a:lnTo>
                  <a:lnTo>
                    <a:pt x="3298032" y="723348"/>
                  </a:lnTo>
                  <a:lnTo>
                    <a:pt x="3270396" y="688043"/>
                  </a:lnTo>
                  <a:lnTo>
                    <a:pt x="3241925" y="653438"/>
                  </a:lnTo>
                  <a:lnTo>
                    <a:pt x="3212635" y="619546"/>
                  </a:lnTo>
                  <a:lnTo>
                    <a:pt x="3182540" y="586383"/>
                  </a:lnTo>
                  <a:lnTo>
                    <a:pt x="3151655" y="553965"/>
                  </a:lnTo>
                  <a:lnTo>
                    <a:pt x="3119996" y="522306"/>
                  </a:lnTo>
                  <a:lnTo>
                    <a:pt x="3087577" y="491421"/>
                  </a:lnTo>
                  <a:lnTo>
                    <a:pt x="3054414" y="461326"/>
                  </a:lnTo>
                  <a:lnTo>
                    <a:pt x="3020523" y="432035"/>
                  </a:lnTo>
                  <a:lnTo>
                    <a:pt x="2985917" y="403564"/>
                  </a:lnTo>
                  <a:lnTo>
                    <a:pt x="2950613" y="375928"/>
                  </a:lnTo>
                  <a:lnTo>
                    <a:pt x="2914625" y="349142"/>
                  </a:lnTo>
                  <a:lnTo>
                    <a:pt x="2877968" y="323222"/>
                  </a:lnTo>
                  <a:lnTo>
                    <a:pt x="2840658" y="298181"/>
                  </a:lnTo>
                  <a:lnTo>
                    <a:pt x="2802710" y="274036"/>
                  </a:lnTo>
                  <a:lnTo>
                    <a:pt x="2764139" y="250802"/>
                  </a:lnTo>
                  <a:lnTo>
                    <a:pt x="2724959" y="228493"/>
                  </a:lnTo>
                  <a:lnTo>
                    <a:pt x="2685187" y="207125"/>
                  </a:lnTo>
                  <a:lnTo>
                    <a:pt x="2644837" y="186713"/>
                  </a:lnTo>
                  <a:lnTo>
                    <a:pt x="2603924" y="167272"/>
                  </a:lnTo>
                  <a:lnTo>
                    <a:pt x="2562464" y="148817"/>
                  </a:lnTo>
                  <a:lnTo>
                    <a:pt x="2520471" y="131363"/>
                  </a:lnTo>
                  <a:lnTo>
                    <a:pt x="2477962" y="114926"/>
                  </a:lnTo>
                  <a:lnTo>
                    <a:pt x="2434950" y="99520"/>
                  </a:lnTo>
                  <a:lnTo>
                    <a:pt x="2391450" y="85161"/>
                  </a:lnTo>
                  <a:lnTo>
                    <a:pt x="2347480" y="71864"/>
                  </a:lnTo>
                  <a:lnTo>
                    <a:pt x="2303052" y="59644"/>
                  </a:lnTo>
                  <a:lnTo>
                    <a:pt x="2258182" y="48516"/>
                  </a:lnTo>
                  <a:lnTo>
                    <a:pt x="2212887" y="38495"/>
                  </a:lnTo>
                  <a:lnTo>
                    <a:pt x="2167179" y="29596"/>
                  </a:lnTo>
                  <a:lnTo>
                    <a:pt x="2121076" y="21834"/>
                  </a:lnTo>
                  <a:lnTo>
                    <a:pt x="2074591" y="15226"/>
                  </a:lnTo>
                  <a:lnTo>
                    <a:pt x="2027740" y="9785"/>
                  </a:lnTo>
                  <a:lnTo>
                    <a:pt x="1980539" y="5526"/>
                  </a:lnTo>
                  <a:lnTo>
                    <a:pt x="1933002" y="2466"/>
                  </a:lnTo>
                  <a:lnTo>
                    <a:pt x="1885144" y="619"/>
                  </a:lnTo>
                  <a:lnTo>
                    <a:pt x="1836980" y="0"/>
                  </a:lnTo>
                  <a:lnTo>
                    <a:pt x="1788817" y="619"/>
                  </a:lnTo>
                  <a:lnTo>
                    <a:pt x="1740959" y="2466"/>
                  </a:lnTo>
                  <a:lnTo>
                    <a:pt x="1693421" y="5526"/>
                  </a:lnTo>
                  <a:lnTo>
                    <a:pt x="1646220" y="9785"/>
                  </a:lnTo>
                  <a:lnTo>
                    <a:pt x="1599369" y="15226"/>
                  </a:lnTo>
                  <a:lnTo>
                    <a:pt x="1552885" y="21834"/>
                  </a:lnTo>
                  <a:lnTo>
                    <a:pt x="1506781" y="29596"/>
                  </a:lnTo>
                  <a:lnTo>
                    <a:pt x="1461074" y="38495"/>
                  </a:lnTo>
                  <a:lnTo>
                    <a:pt x="1415778" y="48516"/>
                  </a:lnTo>
                  <a:lnTo>
                    <a:pt x="1370909" y="59644"/>
                  </a:lnTo>
                  <a:lnTo>
                    <a:pt x="1326481" y="71864"/>
                  </a:lnTo>
                  <a:lnTo>
                    <a:pt x="1282510" y="85161"/>
                  </a:lnTo>
                  <a:lnTo>
                    <a:pt x="1239011" y="99520"/>
                  </a:lnTo>
                  <a:lnTo>
                    <a:pt x="1195999" y="114926"/>
                  </a:lnTo>
                  <a:lnTo>
                    <a:pt x="1153489" y="131363"/>
                  </a:lnTo>
                  <a:lnTo>
                    <a:pt x="1111496" y="148817"/>
                  </a:lnTo>
                  <a:lnTo>
                    <a:pt x="1070036" y="167272"/>
                  </a:lnTo>
                  <a:lnTo>
                    <a:pt x="1029123" y="186713"/>
                  </a:lnTo>
                  <a:lnTo>
                    <a:pt x="988773" y="207125"/>
                  </a:lnTo>
                  <a:lnTo>
                    <a:pt x="949001" y="228493"/>
                  </a:lnTo>
                  <a:lnTo>
                    <a:pt x="909822" y="250802"/>
                  </a:lnTo>
                  <a:lnTo>
                    <a:pt x="871250" y="274036"/>
                  </a:lnTo>
                  <a:lnTo>
                    <a:pt x="833302" y="298181"/>
                  </a:lnTo>
                  <a:lnTo>
                    <a:pt x="795992" y="323222"/>
                  </a:lnTo>
                  <a:lnTo>
                    <a:pt x="759336" y="349142"/>
                  </a:lnTo>
                  <a:lnTo>
                    <a:pt x="723348" y="375928"/>
                  </a:lnTo>
                  <a:lnTo>
                    <a:pt x="688043" y="403564"/>
                  </a:lnTo>
                  <a:lnTo>
                    <a:pt x="653438" y="432035"/>
                  </a:lnTo>
                  <a:lnTo>
                    <a:pt x="619546" y="461326"/>
                  </a:lnTo>
                  <a:lnTo>
                    <a:pt x="586383" y="491421"/>
                  </a:lnTo>
                  <a:lnTo>
                    <a:pt x="553965" y="522306"/>
                  </a:lnTo>
                  <a:lnTo>
                    <a:pt x="522306" y="553965"/>
                  </a:lnTo>
                  <a:lnTo>
                    <a:pt x="491421" y="586383"/>
                  </a:lnTo>
                  <a:lnTo>
                    <a:pt x="461326" y="619546"/>
                  </a:lnTo>
                  <a:lnTo>
                    <a:pt x="432035" y="653438"/>
                  </a:lnTo>
                  <a:lnTo>
                    <a:pt x="403564" y="688043"/>
                  </a:lnTo>
                  <a:lnTo>
                    <a:pt x="375928" y="723348"/>
                  </a:lnTo>
                  <a:lnTo>
                    <a:pt x="349142" y="759336"/>
                  </a:lnTo>
                  <a:lnTo>
                    <a:pt x="323222" y="795992"/>
                  </a:lnTo>
                  <a:lnTo>
                    <a:pt x="298181" y="833302"/>
                  </a:lnTo>
                  <a:lnTo>
                    <a:pt x="274036" y="871250"/>
                  </a:lnTo>
                  <a:lnTo>
                    <a:pt x="250802" y="909822"/>
                  </a:lnTo>
                  <a:lnTo>
                    <a:pt x="228493" y="949001"/>
                  </a:lnTo>
                  <a:lnTo>
                    <a:pt x="207125" y="988773"/>
                  </a:lnTo>
                  <a:lnTo>
                    <a:pt x="186713" y="1029123"/>
                  </a:lnTo>
                  <a:lnTo>
                    <a:pt x="167272" y="1070036"/>
                  </a:lnTo>
                  <a:lnTo>
                    <a:pt x="148817" y="1111496"/>
                  </a:lnTo>
                  <a:lnTo>
                    <a:pt x="131363" y="1153489"/>
                  </a:lnTo>
                  <a:lnTo>
                    <a:pt x="114926" y="1195999"/>
                  </a:lnTo>
                  <a:lnTo>
                    <a:pt x="99520" y="1239011"/>
                  </a:lnTo>
                  <a:lnTo>
                    <a:pt x="85161" y="1282510"/>
                  </a:lnTo>
                  <a:lnTo>
                    <a:pt x="71864" y="1326481"/>
                  </a:lnTo>
                  <a:lnTo>
                    <a:pt x="59644" y="1370909"/>
                  </a:lnTo>
                  <a:lnTo>
                    <a:pt x="48516" y="1415778"/>
                  </a:lnTo>
                  <a:lnTo>
                    <a:pt x="38495" y="1461074"/>
                  </a:lnTo>
                  <a:lnTo>
                    <a:pt x="29596" y="1506781"/>
                  </a:lnTo>
                  <a:lnTo>
                    <a:pt x="21834" y="1552885"/>
                  </a:lnTo>
                  <a:lnTo>
                    <a:pt x="15226" y="1599369"/>
                  </a:lnTo>
                  <a:lnTo>
                    <a:pt x="9785" y="1646220"/>
                  </a:lnTo>
                  <a:lnTo>
                    <a:pt x="5526" y="1693421"/>
                  </a:lnTo>
                  <a:lnTo>
                    <a:pt x="2466" y="1740959"/>
                  </a:lnTo>
                  <a:lnTo>
                    <a:pt x="619" y="1788817"/>
                  </a:lnTo>
                  <a:lnTo>
                    <a:pt x="0" y="1836980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443655" y="8920105"/>
              <a:ext cx="12981305" cy="584835"/>
            </a:xfrm>
            <a:custGeom>
              <a:avLst/>
              <a:gdLst/>
              <a:ahLst/>
              <a:cxnLst/>
              <a:rect l="l" t="t" r="r" b="b"/>
              <a:pathLst>
                <a:path w="12981305" h="584834">
                  <a:moveTo>
                    <a:pt x="1368691" y="194818"/>
                  </a:moveTo>
                  <a:lnTo>
                    <a:pt x="0" y="194818"/>
                  </a:lnTo>
                  <a:lnTo>
                    <a:pt x="0" y="584454"/>
                  </a:lnTo>
                  <a:lnTo>
                    <a:pt x="1368691" y="584454"/>
                  </a:lnTo>
                  <a:lnTo>
                    <a:pt x="1368691" y="194818"/>
                  </a:lnTo>
                  <a:close/>
                </a:path>
                <a:path w="12981305" h="584834">
                  <a:moveTo>
                    <a:pt x="12981077" y="0"/>
                  </a:moveTo>
                  <a:lnTo>
                    <a:pt x="11612385" y="0"/>
                  </a:lnTo>
                  <a:lnTo>
                    <a:pt x="11612385" y="389636"/>
                  </a:lnTo>
                  <a:lnTo>
                    <a:pt x="12981077" y="389636"/>
                  </a:lnTo>
                  <a:lnTo>
                    <a:pt x="12981077" y="0"/>
                  </a:lnTo>
                  <a:close/>
                </a:path>
              </a:pathLst>
            </a:custGeom>
            <a:solidFill>
              <a:srgbClr val="F4F3F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1397318" y="7829543"/>
            <a:ext cx="2755265" cy="100584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065" marR="5080" indent="635">
              <a:lnSpc>
                <a:spcPct val="100000"/>
              </a:lnSpc>
              <a:spcBef>
                <a:spcPts val="90"/>
              </a:spcBef>
            </a:pPr>
            <a:r>
              <a:rPr dirty="0" sz="2150" spc="30">
                <a:solidFill>
                  <a:srgbClr val="231F20"/>
                </a:solidFill>
                <a:latin typeface="Cambria"/>
                <a:cs typeface="Cambria"/>
              </a:rPr>
              <a:t>Būvniecības</a:t>
            </a:r>
            <a:r>
              <a:rPr dirty="0" sz="2150" spc="5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60">
                <a:solidFill>
                  <a:srgbClr val="231F20"/>
                </a:solidFill>
                <a:latin typeface="Cambria"/>
                <a:cs typeface="Cambria"/>
              </a:rPr>
              <a:t>un </a:t>
            </a:r>
            <a:r>
              <a:rPr dirty="0" sz="2150" spc="6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30">
                <a:solidFill>
                  <a:srgbClr val="231F20"/>
                </a:solidFill>
                <a:latin typeface="Cambria"/>
                <a:cs typeface="Cambria"/>
              </a:rPr>
              <a:t>nojaukšanas </a:t>
            </a:r>
            <a:r>
              <a:rPr dirty="0" sz="2150" spc="40">
                <a:solidFill>
                  <a:srgbClr val="231F20"/>
                </a:solidFill>
                <a:latin typeface="Cambria"/>
                <a:cs typeface="Cambria"/>
              </a:rPr>
              <a:t>atkritumi </a:t>
            </a:r>
            <a:r>
              <a:rPr dirty="0" sz="2150" spc="-459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25">
                <a:solidFill>
                  <a:srgbClr val="231F20"/>
                </a:solidFill>
                <a:latin typeface="Cambria"/>
                <a:cs typeface="Cambria"/>
              </a:rPr>
              <a:t>sastāda</a:t>
            </a:r>
            <a:r>
              <a:rPr dirty="0" sz="2150" spc="-3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15">
                <a:solidFill>
                  <a:srgbClr val="231F20"/>
                </a:solidFill>
                <a:latin typeface="Cambria"/>
                <a:cs typeface="Cambria"/>
              </a:rPr>
              <a:t>vairāk</a:t>
            </a:r>
            <a:r>
              <a:rPr dirty="0" sz="2150" spc="-3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20">
                <a:solidFill>
                  <a:srgbClr val="231F20"/>
                </a:solidFill>
                <a:latin typeface="Cambria"/>
                <a:cs typeface="Cambria"/>
              </a:rPr>
              <a:t>kā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96699" y="8809618"/>
            <a:ext cx="1959610" cy="3524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-405">
                <a:solidFill>
                  <a:srgbClr val="231F20"/>
                </a:solidFill>
                <a:latin typeface="Cambria"/>
                <a:cs typeface="Cambria"/>
              </a:rPr>
              <a:t>1</a:t>
            </a:r>
            <a:r>
              <a:rPr dirty="0" sz="2150" spc="-310">
                <a:solidFill>
                  <a:srgbClr val="231F20"/>
                </a:solidFill>
                <a:latin typeface="Cambria"/>
                <a:cs typeface="Cambria"/>
              </a:rPr>
              <a:t>/</a:t>
            </a:r>
            <a:r>
              <a:rPr dirty="0" sz="2150" spc="-225">
                <a:solidFill>
                  <a:srgbClr val="231F20"/>
                </a:solidFill>
                <a:latin typeface="Cambria"/>
                <a:cs typeface="Cambria"/>
              </a:rPr>
              <a:t>3</a:t>
            </a:r>
            <a:r>
              <a:rPr dirty="0" sz="2150" spc="5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50">
                <a:solidFill>
                  <a:srgbClr val="231F20"/>
                </a:solidFill>
                <a:latin typeface="Cambria"/>
                <a:cs typeface="Cambria"/>
              </a:rPr>
              <a:t>n</a:t>
            </a:r>
            <a:r>
              <a:rPr dirty="0" sz="2150" spc="55">
                <a:solidFill>
                  <a:srgbClr val="231F20"/>
                </a:solidFill>
                <a:latin typeface="Cambria"/>
                <a:cs typeface="Cambria"/>
              </a:rPr>
              <a:t>o</a:t>
            </a:r>
            <a:r>
              <a:rPr dirty="0" sz="2150" spc="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30">
                <a:solidFill>
                  <a:srgbClr val="231F20"/>
                </a:solidFill>
                <a:latin typeface="Cambria"/>
                <a:cs typeface="Cambria"/>
              </a:rPr>
              <a:t>visiem</a:t>
            </a:r>
            <a:r>
              <a:rPr dirty="0" sz="2150" spc="6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75">
                <a:solidFill>
                  <a:srgbClr val="231F20"/>
                </a:solidFill>
                <a:latin typeface="Cambria"/>
                <a:cs typeface="Cambria"/>
              </a:rPr>
              <a:t>ES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30891" y="9136309"/>
            <a:ext cx="2891155" cy="3524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35">
                <a:solidFill>
                  <a:srgbClr val="231F20"/>
                </a:solidFill>
                <a:latin typeface="Cambria"/>
                <a:cs typeface="Cambria"/>
              </a:rPr>
              <a:t>radītajiem</a:t>
            </a:r>
            <a:r>
              <a:rPr dirty="0" sz="2150" spc="4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45">
                <a:solidFill>
                  <a:srgbClr val="231F20"/>
                </a:solidFill>
                <a:latin typeface="Cambria"/>
                <a:cs typeface="Cambria"/>
              </a:rPr>
              <a:t>atkritumiem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38589" y="6932845"/>
            <a:ext cx="3674110" cy="3674110"/>
          </a:xfrm>
          <a:custGeom>
            <a:avLst/>
            <a:gdLst/>
            <a:ahLst/>
            <a:cxnLst/>
            <a:rect l="l" t="t" r="r" b="b"/>
            <a:pathLst>
              <a:path w="3674110" h="3674109">
                <a:moveTo>
                  <a:pt x="0" y="1836980"/>
                </a:moveTo>
                <a:lnTo>
                  <a:pt x="619" y="1885144"/>
                </a:lnTo>
                <a:lnTo>
                  <a:pt x="2466" y="1933002"/>
                </a:lnTo>
                <a:lnTo>
                  <a:pt x="5526" y="1980539"/>
                </a:lnTo>
                <a:lnTo>
                  <a:pt x="9785" y="2027740"/>
                </a:lnTo>
                <a:lnTo>
                  <a:pt x="15226" y="2074591"/>
                </a:lnTo>
                <a:lnTo>
                  <a:pt x="21834" y="2121076"/>
                </a:lnTo>
                <a:lnTo>
                  <a:pt x="29596" y="2167179"/>
                </a:lnTo>
                <a:lnTo>
                  <a:pt x="38495" y="2212887"/>
                </a:lnTo>
                <a:lnTo>
                  <a:pt x="48516" y="2258182"/>
                </a:lnTo>
                <a:lnTo>
                  <a:pt x="59644" y="2303052"/>
                </a:lnTo>
                <a:lnTo>
                  <a:pt x="71864" y="2347480"/>
                </a:lnTo>
                <a:lnTo>
                  <a:pt x="85161" y="2391450"/>
                </a:lnTo>
                <a:lnTo>
                  <a:pt x="99520" y="2434950"/>
                </a:lnTo>
                <a:lnTo>
                  <a:pt x="114926" y="2477962"/>
                </a:lnTo>
                <a:lnTo>
                  <a:pt x="131363" y="2520471"/>
                </a:lnTo>
                <a:lnTo>
                  <a:pt x="148817" y="2562464"/>
                </a:lnTo>
                <a:lnTo>
                  <a:pt x="167272" y="2603924"/>
                </a:lnTo>
                <a:lnTo>
                  <a:pt x="186713" y="2644837"/>
                </a:lnTo>
                <a:lnTo>
                  <a:pt x="207125" y="2685187"/>
                </a:lnTo>
                <a:lnTo>
                  <a:pt x="228493" y="2724959"/>
                </a:lnTo>
                <a:lnTo>
                  <a:pt x="250802" y="2764139"/>
                </a:lnTo>
                <a:lnTo>
                  <a:pt x="274036" y="2802710"/>
                </a:lnTo>
                <a:lnTo>
                  <a:pt x="298181" y="2840658"/>
                </a:lnTo>
                <a:lnTo>
                  <a:pt x="323222" y="2877968"/>
                </a:lnTo>
                <a:lnTo>
                  <a:pt x="349142" y="2914625"/>
                </a:lnTo>
                <a:lnTo>
                  <a:pt x="375928" y="2950613"/>
                </a:lnTo>
                <a:lnTo>
                  <a:pt x="403564" y="2985917"/>
                </a:lnTo>
                <a:lnTo>
                  <a:pt x="432035" y="3020523"/>
                </a:lnTo>
                <a:lnTo>
                  <a:pt x="461326" y="3054414"/>
                </a:lnTo>
                <a:lnTo>
                  <a:pt x="491421" y="3087577"/>
                </a:lnTo>
                <a:lnTo>
                  <a:pt x="522306" y="3119996"/>
                </a:lnTo>
                <a:lnTo>
                  <a:pt x="553965" y="3151655"/>
                </a:lnTo>
                <a:lnTo>
                  <a:pt x="586383" y="3182540"/>
                </a:lnTo>
                <a:lnTo>
                  <a:pt x="619546" y="3212635"/>
                </a:lnTo>
                <a:lnTo>
                  <a:pt x="653438" y="3241925"/>
                </a:lnTo>
                <a:lnTo>
                  <a:pt x="688043" y="3270396"/>
                </a:lnTo>
                <a:lnTo>
                  <a:pt x="723348" y="3298032"/>
                </a:lnTo>
                <a:lnTo>
                  <a:pt x="759336" y="3324818"/>
                </a:lnTo>
                <a:lnTo>
                  <a:pt x="795992" y="3350739"/>
                </a:lnTo>
                <a:lnTo>
                  <a:pt x="833302" y="3375779"/>
                </a:lnTo>
                <a:lnTo>
                  <a:pt x="871250" y="3399924"/>
                </a:lnTo>
                <a:lnTo>
                  <a:pt x="909822" y="3423159"/>
                </a:lnTo>
                <a:lnTo>
                  <a:pt x="949001" y="3445468"/>
                </a:lnTo>
                <a:lnTo>
                  <a:pt x="988773" y="3466836"/>
                </a:lnTo>
                <a:lnTo>
                  <a:pt x="1029123" y="3487248"/>
                </a:lnTo>
                <a:lnTo>
                  <a:pt x="1070036" y="3506689"/>
                </a:lnTo>
                <a:lnTo>
                  <a:pt x="1111496" y="3525144"/>
                </a:lnTo>
                <a:lnTo>
                  <a:pt x="1153489" y="3542597"/>
                </a:lnTo>
                <a:lnTo>
                  <a:pt x="1195999" y="3559035"/>
                </a:lnTo>
                <a:lnTo>
                  <a:pt x="1239011" y="3574440"/>
                </a:lnTo>
                <a:lnTo>
                  <a:pt x="1282510" y="3588799"/>
                </a:lnTo>
                <a:lnTo>
                  <a:pt x="1326481" y="3602096"/>
                </a:lnTo>
                <a:lnTo>
                  <a:pt x="1370909" y="3614317"/>
                </a:lnTo>
                <a:lnTo>
                  <a:pt x="1415778" y="3625445"/>
                </a:lnTo>
                <a:lnTo>
                  <a:pt x="1461074" y="3635466"/>
                </a:lnTo>
                <a:lnTo>
                  <a:pt x="1506781" y="3644365"/>
                </a:lnTo>
                <a:lnTo>
                  <a:pt x="1552885" y="3652126"/>
                </a:lnTo>
                <a:lnTo>
                  <a:pt x="1599369" y="3658735"/>
                </a:lnTo>
                <a:lnTo>
                  <a:pt x="1646220" y="3664176"/>
                </a:lnTo>
                <a:lnTo>
                  <a:pt x="1693421" y="3668434"/>
                </a:lnTo>
                <a:lnTo>
                  <a:pt x="1740959" y="3671494"/>
                </a:lnTo>
                <a:lnTo>
                  <a:pt x="1788817" y="3673342"/>
                </a:lnTo>
                <a:lnTo>
                  <a:pt x="1836980" y="3673961"/>
                </a:lnTo>
                <a:lnTo>
                  <a:pt x="1885144" y="3673342"/>
                </a:lnTo>
                <a:lnTo>
                  <a:pt x="1933002" y="3671494"/>
                </a:lnTo>
                <a:lnTo>
                  <a:pt x="1980539" y="3668434"/>
                </a:lnTo>
                <a:lnTo>
                  <a:pt x="2027740" y="3664176"/>
                </a:lnTo>
                <a:lnTo>
                  <a:pt x="2074591" y="3658735"/>
                </a:lnTo>
                <a:lnTo>
                  <a:pt x="2121076" y="3652126"/>
                </a:lnTo>
                <a:lnTo>
                  <a:pt x="2167179" y="3644365"/>
                </a:lnTo>
                <a:lnTo>
                  <a:pt x="2212887" y="3635466"/>
                </a:lnTo>
                <a:lnTo>
                  <a:pt x="2258182" y="3625445"/>
                </a:lnTo>
                <a:lnTo>
                  <a:pt x="2303052" y="3614317"/>
                </a:lnTo>
                <a:lnTo>
                  <a:pt x="2347480" y="3602096"/>
                </a:lnTo>
                <a:lnTo>
                  <a:pt x="2391450" y="3588799"/>
                </a:lnTo>
                <a:lnTo>
                  <a:pt x="2434950" y="3574440"/>
                </a:lnTo>
                <a:lnTo>
                  <a:pt x="2477962" y="3559035"/>
                </a:lnTo>
                <a:lnTo>
                  <a:pt x="2520471" y="3542597"/>
                </a:lnTo>
                <a:lnTo>
                  <a:pt x="2562464" y="3525144"/>
                </a:lnTo>
                <a:lnTo>
                  <a:pt x="2603924" y="3506689"/>
                </a:lnTo>
                <a:lnTo>
                  <a:pt x="2644837" y="3487248"/>
                </a:lnTo>
                <a:lnTo>
                  <a:pt x="2685187" y="3466836"/>
                </a:lnTo>
                <a:lnTo>
                  <a:pt x="2724959" y="3445468"/>
                </a:lnTo>
                <a:lnTo>
                  <a:pt x="2764139" y="3423159"/>
                </a:lnTo>
                <a:lnTo>
                  <a:pt x="2802710" y="3399924"/>
                </a:lnTo>
                <a:lnTo>
                  <a:pt x="2840658" y="3375779"/>
                </a:lnTo>
                <a:lnTo>
                  <a:pt x="2877968" y="3350739"/>
                </a:lnTo>
                <a:lnTo>
                  <a:pt x="2914625" y="3324818"/>
                </a:lnTo>
                <a:lnTo>
                  <a:pt x="2950613" y="3298032"/>
                </a:lnTo>
                <a:lnTo>
                  <a:pt x="2985917" y="3270396"/>
                </a:lnTo>
                <a:lnTo>
                  <a:pt x="3020523" y="3241925"/>
                </a:lnTo>
                <a:lnTo>
                  <a:pt x="3054414" y="3212635"/>
                </a:lnTo>
                <a:lnTo>
                  <a:pt x="3087577" y="3182540"/>
                </a:lnTo>
                <a:lnTo>
                  <a:pt x="3119996" y="3151655"/>
                </a:lnTo>
                <a:lnTo>
                  <a:pt x="3151655" y="3119996"/>
                </a:lnTo>
                <a:lnTo>
                  <a:pt x="3182540" y="3087577"/>
                </a:lnTo>
                <a:lnTo>
                  <a:pt x="3212635" y="3054414"/>
                </a:lnTo>
                <a:lnTo>
                  <a:pt x="3241925" y="3020523"/>
                </a:lnTo>
                <a:lnTo>
                  <a:pt x="3270396" y="2985917"/>
                </a:lnTo>
                <a:lnTo>
                  <a:pt x="3298032" y="2950613"/>
                </a:lnTo>
                <a:lnTo>
                  <a:pt x="3324818" y="2914625"/>
                </a:lnTo>
                <a:lnTo>
                  <a:pt x="3350739" y="2877968"/>
                </a:lnTo>
                <a:lnTo>
                  <a:pt x="3375779" y="2840658"/>
                </a:lnTo>
                <a:lnTo>
                  <a:pt x="3399924" y="2802710"/>
                </a:lnTo>
                <a:lnTo>
                  <a:pt x="3423159" y="2764139"/>
                </a:lnTo>
                <a:lnTo>
                  <a:pt x="3445468" y="2724959"/>
                </a:lnTo>
                <a:lnTo>
                  <a:pt x="3466836" y="2685187"/>
                </a:lnTo>
                <a:lnTo>
                  <a:pt x="3487248" y="2644837"/>
                </a:lnTo>
                <a:lnTo>
                  <a:pt x="3506689" y="2603924"/>
                </a:lnTo>
                <a:lnTo>
                  <a:pt x="3525144" y="2562464"/>
                </a:lnTo>
                <a:lnTo>
                  <a:pt x="3542597" y="2520471"/>
                </a:lnTo>
                <a:lnTo>
                  <a:pt x="3559035" y="2477962"/>
                </a:lnTo>
                <a:lnTo>
                  <a:pt x="3574440" y="2434950"/>
                </a:lnTo>
                <a:lnTo>
                  <a:pt x="3588799" y="2391450"/>
                </a:lnTo>
                <a:lnTo>
                  <a:pt x="3602096" y="2347480"/>
                </a:lnTo>
                <a:lnTo>
                  <a:pt x="3614317" y="2303052"/>
                </a:lnTo>
                <a:lnTo>
                  <a:pt x="3625445" y="2258182"/>
                </a:lnTo>
                <a:lnTo>
                  <a:pt x="3635466" y="2212887"/>
                </a:lnTo>
                <a:lnTo>
                  <a:pt x="3644365" y="2167179"/>
                </a:lnTo>
                <a:lnTo>
                  <a:pt x="3652126" y="2121076"/>
                </a:lnTo>
                <a:lnTo>
                  <a:pt x="3658735" y="2074591"/>
                </a:lnTo>
                <a:lnTo>
                  <a:pt x="3664176" y="2027740"/>
                </a:lnTo>
                <a:lnTo>
                  <a:pt x="3668434" y="1980539"/>
                </a:lnTo>
                <a:lnTo>
                  <a:pt x="3671494" y="1933002"/>
                </a:lnTo>
                <a:lnTo>
                  <a:pt x="3673342" y="1885144"/>
                </a:lnTo>
                <a:lnTo>
                  <a:pt x="3673961" y="1836980"/>
                </a:lnTo>
                <a:lnTo>
                  <a:pt x="3673342" y="1788817"/>
                </a:lnTo>
                <a:lnTo>
                  <a:pt x="3671494" y="1740959"/>
                </a:lnTo>
                <a:lnTo>
                  <a:pt x="3668434" y="1693421"/>
                </a:lnTo>
                <a:lnTo>
                  <a:pt x="3664176" y="1646220"/>
                </a:lnTo>
                <a:lnTo>
                  <a:pt x="3658735" y="1599369"/>
                </a:lnTo>
                <a:lnTo>
                  <a:pt x="3652126" y="1552885"/>
                </a:lnTo>
                <a:lnTo>
                  <a:pt x="3644365" y="1506781"/>
                </a:lnTo>
                <a:lnTo>
                  <a:pt x="3635466" y="1461074"/>
                </a:lnTo>
                <a:lnTo>
                  <a:pt x="3625445" y="1415778"/>
                </a:lnTo>
                <a:lnTo>
                  <a:pt x="3614317" y="1370909"/>
                </a:lnTo>
                <a:lnTo>
                  <a:pt x="3602096" y="1326481"/>
                </a:lnTo>
                <a:lnTo>
                  <a:pt x="3588799" y="1282510"/>
                </a:lnTo>
                <a:lnTo>
                  <a:pt x="3574440" y="1239011"/>
                </a:lnTo>
                <a:lnTo>
                  <a:pt x="3559035" y="1195999"/>
                </a:lnTo>
                <a:lnTo>
                  <a:pt x="3542597" y="1153489"/>
                </a:lnTo>
                <a:lnTo>
                  <a:pt x="3525144" y="1111496"/>
                </a:lnTo>
                <a:lnTo>
                  <a:pt x="3506689" y="1070036"/>
                </a:lnTo>
                <a:lnTo>
                  <a:pt x="3487248" y="1029123"/>
                </a:lnTo>
                <a:lnTo>
                  <a:pt x="3466836" y="988773"/>
                </a:lnTo>
                <a:lnTo>
                  <a:pt x="3445468" y="949001"/>
                </a:lnTo>
                <a:lnTo>
                  <a:pt x="3423159" y="909822"/>
                </a:lnTo>
                <a:lnTo>
                  <a:pt x="3399924" y="871250"/>
                </a:lnTo>
                <a:lnTo>
                  <a:pt x="3375779" y="833302"/>
                </a:lnTo>
                <a:lnTo>
                  <a:pt x="3350739" y="795992"/>
                </a:lnTo>
                <a:lnTo>
                  <a:pt x="3324818" y="759336"/>
                </a:lnTo>
                <a:lnTo>
                  <a:pt x="3298032" y="723348"/>
                </a:lnTo>
                <a:lnTo>
                  <a:pt x="3270396" y="688043"/>
                </a:lnTo>
                <a:lnTo>
                  <a:pt x="3241925" y="653438"/>
                </a:lnTo>
                <a:lnTo>
                  <a:pt x="3212635" y="619546"/>
                </a:lnTo>
                <a:lnTo>
                  <a:pt x="3182540" y="586383"/>
                </a:lnTo>
                <a:lnTo>
                  <a:pt x="3151655" y="553965"/>
                </a:lnTo>
                <a:lnTo>
                  <a:pt x="3119996" y="522306"/>
                </a:lnTo>
                <a:lnTo>
                  <a:pt x="3087577" y="491421"/>
                </a:lnTo>
                <a:lnTo>
                  <a:pt x="3054414" y="461326"/>
                </a:lnTo>
                <a:lnTo>
                  <a:pt x="3020523" y="432035"/>
                </a:lnTo>
                <a:lnTo>
                  <a:pt x="2985917" y="403564"/>
                </a:lnTo>
                <a:lnTo>
                  <a:pt x="2950613" y="375928"/>
                </a:lnTo>
                <a:lnTo>
                  <a:pt x="2914625" y="349142"/>
                </a:lnTo>
                <a:lnTo>
                  <a:pt x="2877968" y="323222"/>
                </a:lnTo>
                <a:lnTo>
                  <a:pt x="2840658" y="298181"/>
                </a:lnTo>
                <a:lnTo>
                  <a:pt x="2802710" y="274036"/>
                </a:lnTo>
                <a:lnTo>
                  <a:pt x="2764139" y="250802"/>
                </a:lnTo>
                <a:lnTo>
                  <a:pt x="2724959" y="228493"/>
                </a:lnTo>
                <a:lnTo>
                  <a:pt x="2685187" y="207125"/>
                </a:lnTo>
                <a:lnTo>
                  <a:pt x="2644837" y="186713"/>
                </a:lnTo>
                <a:lnTo>
                  <a:pt x="2603924" y="167272"/>
                </a:lnTo>
                <a:lnTo>
                  <a:pt x="2562464" y="148817"/>
                </a:lnTo>
                <a:lnTo>
                  <a:pt x="2520471" y="131363"/>
                </a:lnTo>
                <a:lnTo>
                  <a:pt x="2477962" y="114926"/>
                </a:lnTo>
                <a:lnTo>
                  <a:pt x="2434950" y="99520"/>
                </a:lnTo>
                <a:lnTo>
                  <a:pt x="2391450" y="85161"/>
                </a:lnTo>
                <a:lnTo>
                  <a:pt x="2347480" y="71864"/>
                </a:lnTo>
                <a:lnTo>
                  <a:pt x="2303052" y="59644"/>
                </a:lnTo>
                <a:lnTo>
                  <a:pt x="2258182" y="48516"/>
                </a:lnTo>
                <a:lnTo>
                  <a:pt x="2212887" y="38495"/>
                </a:lnTo>
                <a:lnTo>
                  <a:pt x="2167179" y="29596"/>
                </a:lnTo>
                <a:lnTo>
                  <a:pt x="2121076" y="21834"/>
                </a:lnTo>
                <a:lnTo>
                  <a:pt x="2074591" y="15226"/>
                </a:lnTo>
                <a:lnTo>
                  <a:pt x="2027740" y="9785"/>
                </a:lnTo>
                <a:lnTo>
                  <a:pt x="1980539" y="5526"/>
                </a:lnTo>
                <a:lnTo>
                  <a:pt x="1933002" y="2466"/>
                </a:lnTo>
                <a:lnTo>
                  <a:pt x="1885144" y="619"/>
                </a:lnTo>
                <a:lnTo>
                  <a:pt x="1836980" y="0"/>
                </a:lnTo>
                <a:lnTo>
                  <a:pt x="1788817" y="619"/>
                </a:lnTo>
                <a:lnTo>
                  <a:pt x="1740959" y="2466"/>
                </a:lnTo>
                <a:lnTo>
                  <a:pt x="1693421" y="5526"/>
                </a:lnTo>
                <a:lnTo>
                  <a:pt x="1646220" y="9785"/>
                </a:lnTo>
                <a:lnTo>
                  <a:pt x="1599369" y="15226"/>
                </a:lnTo>
                <a:lnTo>
                  <a:pt x="1552885" y="21834"/>
                </a:lnTo>
                <a:lnTo>
                  <a:pt x="1506781" y="29596"/>
                </a:lnTo>
                <a:lnTo>
                  <a:pt x="1461074" y="38495"/>
                </a:lnTo>
                <a:lnTo>
                  <a:pt x="1415778" y="48516"/>
                </a:lnTo>
                <a:lnTo>
                  <a:pt x="1370909" y="59644"/>
                </a:lnTo>
                <a:lnTo>
                  <a:pt x="1326481" y="71864"/>
                </a:lnTo>
                <a:lnTo>
                  <a:pt x="1282510" y="85161"/>
                </a:lnTo>
                <a:lnTo>
                  <a:pt x="1239011" y="99520"/>
                </a:lnTo>
                <a:lnTo>
                  <a:pt x="1195999" y="114926"/>
                </a:lnTo>
                <a:lnTo>
                  <a:pt x="1153489" y="131363"/>
                </a:lnTo>
                <a:lnTo>
                  <a:pt x="1111496" y="148817"/>
                </a:lnTo>
                <a:lnTo>
                  <a:pt x="1070036" y="167272"/>
                </a:lnTo>
                <a:lnTo>
                  <a:pt x="1029123" y="186713"/>
                </a:lnTo>
                <a:lnTo>
                  <a:pt x="988773" y="207125"/>
                </a:lnTo>
                <a:lnTo>
                  <a:pt x="949001" y="228493"/>
                </a:lnTo>
                <a:lnTo>
                  <a:pt x="909822" y="250802"/>
                </a:lnTo>
                <a:lnTo>
                  <a:pt x="871250" y="274036"/>
                </a:lnTo>
                <a:lnTo>
                  <a:pt x="833302" y="298181"/>
                </a:lnTo>
                <a:lnTo>
                  <a:pt x="795992" y="323222"/>
                </a:lnTo>
                <a:lnTo>
                  <a:pt x="759336" y="349142"/>
                </a:lnTo>
                <a:lnTo>
                  <a:pt x="723348" y="375928"/>
                </a:lnTo>
                <a:lnTo>
                  <a:pt x="688043" y="403564"/>
                </a:lnTo>
                <a:lnTo>
                  <a:pt x="653438" y="432035"/>
                </a:lnTo>
                <a:lnTo>
                  <a:pt x="619546" y="461326"/>
                </a:lnTo>
                <a:lnTo>
                  <a:pt x="586383" y="491421"/>
                </a:lnTo>
                <a:lnTo>
                  <a:pt x="553965" y="522306"/>
                </a:lnTo>
                <a:lnTo>
                  <a:pt x="522306" y="553965"/>
                </a:lnTo>
                <a:lnTo>
                  <a:pt x="491421" y="586383"/>
                </a:lnTo>
                <a:lnTo>
                  <a:pt x="461326" y="619546"/>
                </a:lnTo>
                <a:lnTo>
                  <a:pt x="432035" y="653438"/>
                </a:lnTo>
                <a:lnTo>
                  <a:pt x="403564" y="688043"/>
                </a:lnTo>
                <a:lnTo>
                  <a:pt x="375928" y="723348"/>
                </a:lnTo>
                <a:lnTo>
                  <a:pt x="349142" y="759336"/>
                </a:lnTo>
                <a:lnTo>
                  <a:pt x="323222" y="795992"/>
                </a:lnTo>
                <a:lnTo>
                  <a:pt x="298181" y="833302"/>
                </a:lnTo>
                <a:lnTo>
                  <a:pt x="274036" y="871250"/>
                </a:lnTo>
                <a:lnTo>
                  <a:pt x="250802" y="909822"/>
                </a:lnTo>
                <a:lnTo>
                  <a:pt x="228493" y="949001"/>
                </a:lnTo>
                <a:lnTo>
                  <a:pt x="207125" y="988773"/>
                </a:lnTo>
                <a:lnTo>
                  <a:pt x="186713" y="1029123"/>
                </a:lnTo>
                <a:lnTo>
                  <a:pt x="167272" y="1070036"/>
                </a:lnTo>
                <a:lnTo>
                  <a:pt x="148817" y="1111496"/>
                </a:lnTo>
                <a:lnTo>
                  <a:pt x="131363" y="1153489"/>
                </a:lnTo>
                <a:lnTo>
                  <a:pt x="114926" y="1195999"/>
                </a:lnTo>
                <a:lnTo>
                  <a:pt x="99520" y="1239011"/>
                </a:lnTo>
                <a:lnTo>
                  <a:pt x="85161" y="1282510"/>
                </a:lnTo>
                <a:lnTo>
                  <a:pt x="71864" y="1326481"/>
                </a:lnTo>
                <a:lnTo>
                  <a:pt x="59644" y="1370909"/>
                </a:lnTo>
                <a:lnTo>
                  <a:pt x="48516" y="1415778"/>
                </a:lnTo>
                <a:lnTo>
                  <a:pt x="38495" y="1461074"/>
                </a:lnTo>
                <a:lnTo>
                  <a:pt x="29596" y="1506781"/>
                </a:lnTo>
                <a:lnTo>
                  <a:pt x="21834" y="1552885"/>
                </a:lnTo>
                <a:lnTo>
                  <a:pt x="15226" y="1599369"/>
                </a:lnTo>
                <a:lnTo>
                  <a:pt x="9785" y="1646220"/>
                </a:lnTo>
                <a:lnTo>
                  <a:pt x="5526" y="1693421"/>
                </a:lnTo>
                <a:lnTo>
                  <a:pt x="2466" y="1740959"/>
                </a:lnTo>
                <a:lnTo>
                  <a:pt x="619" y="1788817"/>
                </a:lnTo>
                <a:lnTo>
                  <a:pt x="0" y="1836980"/>
                </a:lnTo>
                <a:close/>
              </a:path>
            </a:pathLst>
          </a:custGeom>
          <a:ln w="104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6342593" y="8270884"/>
            <a:ext cx="1530985" cy="3524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40">
                <a:solidFill>
                  <a:srgbClr val="231F20"/>
                </a:solidFill>
                <a:latin typeface="Cambria"/>
                <a:cs typeface="Cambria"/>
              </a:rPr>
              <a:t>Mazāk</a:t>
            </a:r>
            <a:r>
              <a:rPr dirty="0" sz="2150" spc="-6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20">
                <a:solidFill>
                  <a:srgbClr val="231F20"/>
                </a:solidFill>
                <a:latin typeface="Cambria"/>
                <a:cs typeface="Cambria"/>
              </a:rPr>
              <a:t>kā</a:t>
            </a:r>
            <a:r>
              <a:rPr dirty="0" sz="215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-320">
                <a:solidFill>
                  <a:srgbClr val="231F20"/>
                </a:solidFill>
                <a:latin typeface="Cambria"/>
                <a:cs typeface="Cambria"/>
              </a:rPr>
              <a:t>5%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975336" y="8597575"/>
            <a:ext cx="2265680" cy="3524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25">
                <a:solidFill>
                  <a:srgbClr val="231F20"/>
                </a:solidFill>
                <a:latin typeface="Cambria"/>
                <a:cs typeface="Cambria"/>
              </a:rPr>
              <a:t>Latvijas</a:t>
            </a:r>
            <a:r>
              <a:rPr dirty="0" sz="2150" spc="-1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45">
                <a:solidFill>
                  <a:srgbClr val="231F20"/>
                </a:solidFill>
                <a:latin typeface="Cambria"/>
                <a:cs typeface="Cambria"/>
              </a:rPr>
              <a:t>atkritumu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517644" y="8924267"/>
            <a:ext cx="1180465" cy="3524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50" spc="45">
                <a:solidFill>
                  <a:srgbClr val="231F20"/>
                </a:solidFill>
                <a:latin typeface="Cambria"/>
                <a:cs typeface="Cambria"/>
              </a:rPr>
              <a:t>ir</a:t>
            </a:r>
            <a:r>
              <a:rPr dirty="0" sz="2150" spc="-4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30">
                <a:solidFill>
                  <a:srgbClr val="231F20"/>
                </a:solidFill>
                <a:latin typeface="Cambria"/>
                <a:cs typeface="Cambria"/>
              </a:rPr>
              <a:t>apritīgi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5270714" y="6932845"/>
            <a:ext cx="3674110" cy="3674110"/>
          </a:xfrm>
          <a:custGeom>
            <a:avLst/>
            <a:gdLst/>
            <a:ahLst/>
            <a:cxnLst/>
            <a:rect l="l" t="t" r="r" b="b"/>
            <a:pathLst>
              <a:path w="3674109" h="3674109">
                <a:moveTo>
                  <a:pt x="0" y="1836980"/>
                </a:moveTo>
                <a:lnTo>
                  <a:pt x="619" y="1885144"/>
                </a:lnTo>
                <a:lnTo>
                  <a:pt x="2466" y="1933002"/>
                </a:lnTo>
                <a:lnTo>
                  <a:pt x="5526" y="1980539"/>
                </a:lnTo>
                <a:lnTo>
                  <a:pt x="9785" y="2027740"/>
                </a:lnTo>
                <a:lnTo>
                  <a:pt x="15226" y="2074591"/>
                </a:lnTo>
                <a:lnTo>
                  <a:pt x="21834" y="2121076"/>
                </a:lnTo>
                <a:lnTo>
                  <a:pt x="29596" y="2167179"/>
                </a:lnTo>
                <a:lnTo>
                  <a:pt x="38495" y="2212887"/>
                </a:lnTo>
                <a:lnTo>
                  <a:pt x="48516" y="2258182"/>
                </a:lnTo>
                <a:lnTo>
                  <a:pt x="59644" y="2303052"/>
                </a:lnTo>
                <a:lnTo>
                  <a:pt x="71864" y="2347480"/>
                </a:lnTo>
                <a:lnTo>
                  <a:pt x="85161" y="2391450"/>
                </a:lnTo>
                <a:lnTo>
                  <a:pt x="99520" y="2434950"/>
                </a:lnTo>
                <a:lnTo>
                  <a:pt x="114926" y="2477962"/>
                </a:lnTo>
                <a:lnTo>
                  <a:pt x="131363" y="2520471"/>
                </a:lnTo>
                <a:lnTo>
                  <a:pt x="148817" y="2562464"/>
                </a:lnTo>
                <a:lnTo>
                  <a:pt x="167272" y="2603924"/>
                </a:lnTo>
                <a:lnTo>
                  <a:pt x="186713" y="2644837"/>
                </a:lnTo>
                <a:lnTo>
                  <a:pt x="207125" y="2685187"/>
                </a:lnTo>
                <a:lnTo>
                  <a:pt x="228493" y="2724959"/>
                </a:lnTo>
                <a:lnTo>
                  <a:pt x="250802" y="2764139"/>
                </a:lnTo>
                <a:lnTo>
                  <a:pt x="274036" y="2802710"/>
                </a:lnTo>
                <a:lnTo>
                  <a:pt x="298181" y="2840658"/>
                </a:lnTo>
                <a:lnTo>
                  <a:pt x="323222" y="2877968"/>
                </a:lnTo>
                <a:lnTo>
                  <a:pt x="349142" y="2914625"/>
                </a:lnTo>
                <a:lnTo>
                  <a:pt x="375928" y="2950613"/>
                </a:lnTo>
                <a:lnTo>
                  <a:pt x="403564" y="2985917"/>
                </a:lnTo>
                <a:lnTo>
                  <a:pt x="432035" y="3020523"/>
                </a:lnTo>
                <a:lnTo>
                  <a:pt x="461326" y="3054414"/>
                </a:lnTo>
                <a:lnTo>
                  <a:pt x="491421" y="3087577"/>
                </a:lnTo>
                <a:lnTo>
                  <a:pt x="522306" y="3119996"/>
                </a:lnTo>
                <a:lnTo>
                  <a:pt x="553965" y="3151655"/>
                </a:lnTo>
                <a:lnTo>
                  <a:pt x="586383" y="3182540"/>
                </a:lnTo>
                <a:lnTo>
                  <a:pt x="619546" y="3212635"/>
                </a:lnTo>
                <a:lnTo>
                  <a:pt x="653438" y="3241925"/>
                </a:lnTo>
                <a:lnTo>
                  <a:pt x="688043" y="3270396"/>
                </a:lnTo>
                <a:lnTo>
                  <a:pt x="723348" y="3298032"/>
                </a:lnTo>
                <a:lnTo>
                  <a:pt x="759336" y="3324818"/>
                </a:lnTo>
                <a:lnTo>
                  <a:pt x="795992" y="3350739"/>
                </a:lnTo>
                <a:lnTo>
                  <a:pt x="833302" y="3375779"/>
                </a:lnTo>
                <a:lnTo>
                  <a:pt x="871250" y="3399924"/>
                </a:lnTo>
                <a:lnTo>
                  <a:pt x="909822" y="3423159"/>
                </a:lnTo>
                <a:lnTo>
                  <a:pt x="949001" y="3445468"/>
                </a:lnTo>
                <a:lnTo>
                  <a:pt x="988773" y="3466836"/>
                </a:lnTo>
                <a:lnTo>
                  <a:pt x="1029123" y="3487248"/>
                </a:lnTo>
                <a:lnTo>
                  <a:pt x="1070036" y="3506689"/>
                </a:lnTo>
                <a:lnTo>
                  <a:pt x="1111496" y="3525144"/>
                </a:lnTo>
                <a:lnTo>
                  <a:pt x="1153489" y="3542597"/>
                </a:lnTo>
                <a:lnTo>
                  <a:pt x="1195999" y="3559035"/>
                </a:lnTo>
                <a:lnTo>
                  <a:pt x="1239011" y="3574440"/>
                </a:lnTo>
                <a:lnTo>
                  <a:pt x="1282510" y="3588799"/>
                </a:lnTo>
                <a:lnTo>
                  <a:pt x="1326481" y="3602096"/>
                </a:lnTo>
                <a:lnTo>
                  <a:pt x="1370909" y="3614317"/>
                </a:lnTo>
                <a:lnTo>
                  <a:pt x="1415778" y="3625445"/>
                </a:lnTo>
                <a:lnTo>
                  <a:pt x="1461074" y="3635466"/>
                </a:lnTo>
                <a:lnTo>
                  <a:pt x="1506781" y="3644365"/>
                </a:lnTo>
                <a:lnTo>
                  <a:pt x="1552885" y="3652126"/>
                </a:lnTo>
                <a:lnTo>
                  <a:pt x="1599369" y="3658735"/>
                </a:lnTo>
                <a:lnTo>
                  <a:pt x="1646220" y="3664176"/>
                </a:lnTo>
                <a:lnTo>
                  <a:pt x="1693421" y="3668434"/>
                </a:lnTo>
                <a:lnTo>
                  <a:pt x="1740959" y="3671494"/>
                </a:lnTo>
                <a:lnTo>
                  <a:pt x="1788817" y="3673342"/>
                </a:lnTo>
                <a:lnTo>
                  <a:pt x="1836980" y="3673961"/>
                </a:lnTo>
                <a:lnTo>
                  <a:pt x="1885144" y="3673342"/>
                </a:lnTo>
                <a:lnTo>
                  <a:pt x="1933002" y="3671494"/>
                </a:lnTo>
                <a:lnTo>
                  <a:pt x="1980539" y="3668434"/>
                </a:lnTo>
                <a:lnTo>
                  <a:pt x="2027740" y="3664176"/>
                </a:lnTo>
                <a:lnTo>
                  <a:pt x="2074591" y="3658735"/>
                </a:lnTo>
                <a:lnTo>
                  <a:pt x="2121076" y="3652126"/>
                </a:lnTo>
                <a:lnTo>
                  <a:pt x="2167179" y="3644365"/>
                </a:lnTo>
                <a:lnTo>
                  <a:pt x="2212887" y="3635466"/>
                </a:lnTo>
                <a:lnTo>
                  <a:pt x="2258182" y="3625445"/>
                </a:lnTo>
                <a:lnTo>
                  <a:pt x="2303052" y="3614317"/>
                </a:lnTo>
                <a:lnTo>
                  <a:pt x="2347480" y="3602096"/>
                </a:lnTo>
                <a:lnTo>
                  <a:pt x="2391450" y="3588799"/>
                </a:lnTo>
                <a:lnTo>
                  <a:pt x="2434950" y="3574440"/>
                </a:lnTo>
                <a:lnTo>
                  <a:pt x="2477962" y="3559035"/>
                </a:lnTo>
                <a:lnTo>
                  <a:pt x="2520471" y="3542597"/>
                </a:lnTo>
                <a:lnTo>
                  <a:pt x="2562464" y="3525144"/>
                </a:lnTo>
                <a:lnTo>
                  <a:pt x="2603924" y="3506689"/>
                </a:lnTo>
                <a:lnTo>
                  <a:pt x="2644837" y="3487248"/>
                </a:lnTo>
                <a:lnTo>
                  <a:pt x="2685187" y="3466836"/>
                </a:lnTo>
                <a:lnTo>
                  <a:pt x="2724959" y="3445468"/>
                </a:lnTo>
                <a:lnTo>
                  <a:pt x="2764139" y="3423159"/>
                </a:lnTo>
                <a:lnTo>
                  <a:pt x="2802710" y="3399924"/>
                </a:lnTo>
                <a:lnTo>
                  <a:pt x="2840658" y="3375779"/>
                </a:lnTo>
                <a:lnTo>
                  <a:pt x="2877968" y="3350739"/>
                </a:lnTo>
                <a:lnTo>
                  <a:pt x="2914625" y="3324818"/>
                </a:lnTo>
                <a:lnTo>
                  <a:pt x="2950613" y="3298032"/>
                </a:lnTo>
                <a:lnTo>
                  <a:pt x="2985917" y="3270396"/>
                </a:lnTo>
                <a:lnTo>
                  <a:pt x="3020523" y="3241925"/>
                </a:lnTo>
                <a:lnTo>
                  <a:pt x="3054414" y="3212635"/>
                </a:lnTo>
                <a:lnTo>
                  <a:pt x="3087577" y="3182540"/>
                </a:lnTo>
                <a:lnTo>
                  <a:pt x="3119996" y="3151655"/>
                </a:lnTo>
                <a:lnTo>
                  <a:pt x="3151655" y="3119996"/>
                </a:lnTo>
                <a:lnTo>
                  <a:pt x="3182540" y="3087577"/>
                </a:lnTo>
                <a:lnTo>
                  <a:pt x="3212635" y="3054414"/>
                </a:lnTo>
                <a:lnTo>
                  <a:pt x="3241925" y="3020523"/>
                </a:lnTo>
                <a:lnTo>
                  <a:pt x="3270396" y="2985917"/>
                </a:lnTo>
                <a:lnTo>
                  <a:pt x="3298032" y="2950613"/>
                </a:lnTo>
                <a:lnTo>
                  <a:pt x="3324818" y="2914625"/>
                </a:lnTo>
                <a:lnTo>
                  <a:pt x="3350739" y="2877968"/>
                </a:lnTo>
                <a:lnTo>
                  <a:pt x="3375779" y="2840658"/>
                </a:lnTo>
                <a:lnTo>
                  <a:pt x="3399924" y="2802710"/>
                </a:lnTo>
                <a:lnTo>
                  <a:pt x="3423159" y="2764139"/>
                </a:lnTo>
                <a:lnTo>
                  <a:pt x="3445468" y="2724959"/>
                </a:lnTo>
                <a:lnTo>
                  <a:pt x="3466836" y="2685187"/>
                </a:lnTo>
                <a:lnTo>
                  <a:pt x="3487248" y="2644837"/>
                </a:lnTo>
                <a:lnTo>
                  <a:pt x="3506689" y="2603924"/>
                </a:lnTo>
                <a:lnTo>
                  <a:pt x="3525144" y="2562464"/>
                </a:lnTo>
                <a:lnTo>
                  <a:pt x="3542597" y="2520471"/>
                </a:lnTo>
                <a:lnTo>
                  <a:pt x="3559035" y="2477962"/>
                </a:lnTo>
                <a:lnTo>
                  <a:pt x="3574440" y="2434950"/>
                </a:lnTo>
                <a:lnTo>
                  <a:pt x="3588799" y="2391450"/>
                </a:lnTo>
                <a:lnTo>
                  <a:pt x="3602096" y="2347480"/>
                </a:lnTo>
                <a:lnTo>
                  <a:pt x="3614317" y="2303052"/>
                </a:lnTo>
                <a:lnTo>
                  <a:pt x="3625445" y="2258182"/>
                </a:lnTo>
                <a:lnTo>
                  <a:pt x="3635466" y="2212887"/>
                </a:lnTo>
                <a:lnTo>
                  <a:pt x="3644365" y="2167179"/>
                </a:lnTo>
                <a:lnTo>
                  <a:pt x="3652126" y="2121076"/>
                </a:lnTo>
                <a:lnTo>
                  <a:pt x="3658735" y="2074591"/>
                </a:lnTo>
                <a:lnTo>
                  <a:pt x="3664176" y="2027740"/>
                </a:lnTo>
                <a:lnTo>
                  <a:pt x="3668434" y="1980539"/>
                </a:lnTo>
                <a:lnTo>
                  <a:pt x="3671494" y="1933002"/>
                </a:lnTo>
                <a:lnTo>
                  <a:pt x="3673342" y="1885144"/>
                </a:lnTo>
                <a:lnTo>
                  <a:pt x="3673961" y="1836980"/>
                </a:lnTo>
                <a:lnTo>
                  <a:pt x="3673342" y="1788817"/>
                </a:lnTo>
                <a:lnTo>
                  <a:pt x="3671494" y="1740959"/>
                </a:lnTo>
                <a:lnTo>
                  <a:pt x="3668434" y="1693421"/>
                </a:lnTo>
                <a:lnTo>
                  <a:pt x="3664176" y="1646220"/>
                </a:lnTo>
                <a:lnTo>
                  <a:pt x="3658735" y="1599369"/>
                </a:lnTo>
                <a:lnTo>
                  <a:pt x="3652126" y="1552885"/>
                </a:lnTo>
                <a:lnTo>
                  <a:pt x="3644365" y="1506781"/>
                </a:lnTo>
                <a:lnTo>
                  <a:pt x="3635466" y="1461074"/>
                </a:lnTo>
                <a:lnTo>
                  <a:pt x="3625445" y="1415778"/>
                </a:lnTo>
                <a:lnTo>
                  <a:pt x="3614317" y="1370909"/>
                </a:lnTo>
                <a:lnTo>
                  <a:pt x="3602096" y="1326481"/>
                </a:lnTo>
                <a:lnTo>
                  <a:pt x="3588799" y="1282510"/>
                </a:lnTo>
                <a:lnTo>
                  <a:pt x="3574440" y="1239011"/>
                </a:lnTo>
                <a:lnTo>
                  <a:pt x="3559035" y="1195999"/>
                </a:lnTo>
                <a:lnTo>
                  <a:pt x="3542597" y="1153489"/>
                </a:lnTo>
                <a:lnTo>
                  <a:pt x="3525144" y="1111496"/>
                </a:lnTo>
                <a:lnTo>
                  <a:pt x="3506689" y="1070036"/>
                </a:lnTo>
                <a:lnTo>
                  <a:pt x="3487248" y="1029123"/>
                </a:lnTo>
                <a:lnTo>
                  <a:pt x="3466836" y="988773"/>
                </a:lnTo>
                <a:lnTo>
                  <a:pt x="3445468" y="949001"/>
                </a:lnTo>
                <a:lnTo>
                  <a:pt x="3423159" y="909822"/>
                </a:lnTo>
                <a:lnTo>
                  <a:pt x="3399924" y="871250"/>
                </a:lnTo>
                <a:lnTo>
                  <a:pt x="3375779" y="833302"/>
                </a:lnTo>
                <a:lnTo>
                  <a:pt x="3350739" y="795992"/>
                </a:lnTo>
                <a:lnTo>
                  <a:pt x="3324818" y="759336"/>
                </a:lnTo>
                <a:lnTo>
                  <a:pt x="3298032" y="723348"/>
                </a:lnTo>
                <a:lnTo>
                  <a:pt x="3270396" y="688043"/>
                </a:lnTo>
                <a:lnTo>
                  <a:pt x="3241925" y="653438"/>
                </a:lnTo>
                <a:lnTo>
                  <a:pt x="3212635" y="619546"/>
                </a:lnTo>
                <a:lnTo>
                  <a:pt x="3182540" y="586383"/>
                </a:lnTo>
                <a:lnTo>
                  <a:pt x="3151655" y="553965"/>
                </a:lnTo>
                <a:lnTo>
                  <a:pt x="3119996" y="522306"/>
                </a:lnTo>
                <a:lnTo>
                  <a:pt x="3087577" y="491421"/>
                </a:lnTo>
                <a:lnTo>
                  <a:pt x="3054414" y="461326"/>
                </a:lnTo>
                <a:lnTo>
                  <a:pt x="3020523" y="432035"/>
                </a:lnTo>
                <a:lnTo>
                  <a:pt x="2985917" y="403564"/>
                </a:lnTo>
                <a:lnTo>
                  <a:pt x="2950613" y="375928"/>
                </a:lnTo>
                <a:lnTo>
                  <a:pt x="2914625" y="349142"/>
                </a:lnTo>
                <a:lnTo>
                  <a:pt x="2877968" y="323222"/>
                </a:lnTo>
                <a:lnTo>
                  <a:pt x="2840658" y="298181"/>
                </a:lnTo>
                <a:lnTo>
                  <a:pt x="2802710" y="274036"/>
                </a:lnTo>
                <a:lnTo>
                  <a:pt x="2764139" y="250802"/>
                </a:lnTo>
                <a:lnTo>
                  <a:pt x="2724959" y="228493"/>
                </a:lnTo>
                <a:lnTo>
                  <a:pt x="2685187" y="207125"/>
                </a:lnTo>
                <a:lnTo>
                  <a:pt x="2644837" y="186713"/>
                </a:lnTo>
                <a:lnTo>
                  <a:pt x="2603924" y="167272"/>
                </a:lnTo>
                <a:lnTo>
                  <a:pt x="2562464" y="148817"/>
                </a:lnTo>
                <a:lnTo>
                  <a:pt x="2520471" y="131363"/>
                </a:lnTo>
                <a:lnTo>
                  <a:pt x="2477962" y="114926"/>
                </a:lnTo>
                <a:lnTo>
                  <a:pt x="2434950" y="99520"/>
                </a:lnTo>
                <a:lnTo>
                  <a:pt x="2391450" y="85161"/>
                </a:lnTo>
                <a:lnTo>
                  <a:pt x="2347480" y="71864"/>
                </a:lnTo>
                <a:lnTo>
                  <a:pt x="2303052" y="59644"/>
                </a:lnTo>
                <a:lnTo>
                  <a:pt x="2258182" y="48516"/>
                </a:lnTo>
                <a:lnTo>
                  <a:pt x="2212887" y="38495"/>
                </a:lnTo>
                <a:lnTo>
                  <a:pt x="2167179" y="29596"/>
                </a:lnTo>
                <a:lnTo>
                  <a:pt x="2121076" y="21834"/>
                </a:lnTo>
                <a:lnTo>
                  <a:pt x="2074591" y="15226"/>
                </a:lnTo>
                <a:lnTo>
                  <a:pt x="2027740" y="9785"/>
                </a:lnTo>
                <a:lnTo>
                  <a:pt x="1980539" y="5526"/>
                </a:lnTo>
                <a:lnTo>
                  <a:pt x="1933002" y="2466"/>
                </a:lnTo>
                <a:lnTo>
                  <a:pt x="1885144" y="619"/>
                </a:lnTo>
                <a:lnTo>
                  <a:pt x="1836980" y="0"/>
                </a:lnTo>
                <a:lnTo>
                  <a:pt x="1788817" y="619"/>
                </a:lnTo>
                <a:lnTo>
                  <a:pt x="1740959" y="2466"/>
                </a:lnTo>
                <a:lnTo>
                  <a:pt x="1693421" y="5526"/>
                </a:lnTo>
                <a:lnTo>
                  <a:pt x="1646220" y="9785"/>
                </a:lnTo>
                <a:lnTo>
                  <a:pt x="1599369" y="15226"/>
                </a:lnTo>
                <a:lnTo>
                  <a:pt x="1552885" y="21834"/>
                </a:lnTo>
                <a:lnTo>
                  <a:pt x="1506781" y="29596"/>
                </a:lnTo>
                <a:lnTo>
                  <a:pt x="1461074" y="38495"/>
                </a:lnTo>
                <a:lnTo>
                  <a:pt x="1415778" y="48516"/>
                </a:lnTo>
                <a:lnTo>
                  <a:pt x="1370909" y="59644"/>
                </a:lnTo>
                <a:lnTo>
                  <a:pt x="1326481" y="71864"/>
                </a:lnTo>
                <a:lnTo>
                  <a:pt x="1282510" y="85161"/>
                </a:lnTo>
                <a:lnTo>
                  <a:pt x="1239011" y="99520"/>
                </a:lnTo>
                <a:lnTo>
                  <a:pt x="1195999" y="114926"/>
                </a:lnTo>
                <a:lnTo>
                  <a:pt x="1153489" y="131363"/>
                </a:lnTo>
                <a:lnTo>
                  <a:pt x="1111496" y="148817"/>
                </a:lnTo>
                <a:lnTo>
                  <a:pt x="1070036" y="167272"/>
                </a:lnTo>
                <a:lnTo>
                  <a:pt x="1029123" y="186713"/>
                </a:lnTo>
                <a:lnTo>
                  <a:pt x="988773" y="207125"/>
                </a:lnTo>
                <a:lnTo>
                  <a:pt x="949001" y="228493"/>
                </a:lnTo>
                <a:lnTo>
                  <a:pt x="909822" y="250802"/>
                </a:lnTo>
                <a:lnTo>
                  <a:pt x="871250" y="274036"/>
                </a:lnTo>
                <a:lnTo>
                  <a:pt x="833302" y="298181"/>
                </a:lnTo>
                <a:lnTo>
                  <a:pt x="795992" y="323222"/>
                </a:lnTo>
                <a:lnTo>
                  <a:pt x="759336" y="349142"/>
                </a:lnTo>
                <a:lnTo>
                  <a:pt x="723348" y="375928"/>
                </a:lnTo>
                <a:lnTo>
                  <a:pt x="688043" y="403564"/>
                </a:lnTo>
                <a:lnTo>
                  <a:pt x="653438" y="432035"/>
                </a:lnTo>
                <a:lnTo>
                  <a:pt x="619546" y="461326"/>
                </a:lnTo>
                <a:lnTo>
                  <a:pt x="586383" y="491421"/>
                </a:lnTo>
                <a:lnTo>
                  <a:pt x="553965" y="522306"/>
                </a:lnTo>
                <a:lnTo>
                  <a:pt x="522306" y="553965"/>
                </a:lnTo>
                <a:lnTo>
                  <a:pt x="491421" y="586383"/>
                </a:lnTo>
                <a:lnTo>
                  <a:pt x="461326" y="619546"/>
                </a:lnTo>
                <a:lnTo>
                  <a:pt x="432035" y="653438"/>
                </a:lnTo>
                <a:lnTo>
                  <a:pt x="403564" y="688043"/>
                </a:lnTo>
                <a:lnTo>
                  <a:pt x="375928" y="723348"/>
                </a:lnTo>
                <a:lnTo>
                  <a:pt x="349142" y="759336"/>
                </a:lnTo>
                <a:lnTo>
                  <a:pt x="323222" y="795992"/>
                </a:lnTo>
                <a:lnTo>
                  <a:pt x="298181" y="833302"/>
                </a:lnTo>
                <a:lnTo>
                  <a:pt x="274036" y="871250"/>
                </a:lnTo>
                <a:lnTo>
                  <a:pt x="250802" y="909822"/>
                </a:lnTo>
                <a:lnTo>
                  <a:pt x="228493" y="949001"/>
                </a:lnTo>
                <a:lnTo>
                  <a:pt x="207125" y="988773"/>
                </a:lnTo>
                <a:lnTo>
                  <a:pt x="186713" y="1029123"/>
                </a:lnTo>
                <a:lnTo>
                  <a:pt x="167272" y="1070036"/>
                </a:lnTo>
                <a:lnTo>
                  <a:pt x="148817" y="1111496"/>
                </a:lnTo>
                <a:lnTo>
                  <a:pt x="131363" y="1153489"/>
                </a:lnTo>
                <a:lnTo>
                  <a:pt x="114926" y="1195999"/>
                </a:lnTo>
                <a:lnTo>
                  <a:pt x="99520" y="1239011"/>
                </a:lnTo>
                <a:lnTo>
                  <a:pt x="85161" y="1282510"/>
                </a:lnTo>
                <a:lnTo>
                  <a:pt x="71864" y="1326481"/>
                </a:lnTo>
                <a:lnTo>
                  <a:pt x="59644" y="1370909"/>
                </a:lnTo>
                <a:lnTo>
                  <a:pt x="48516" y="1415778"/>
                </a:lnTo>
                <a:lnTo>
                  <a:pt x="38495" y="1461074"/>
                </a:lnTo>
                <a:lnTo>
                  <a:pt x="29596" y="1506781"/>
                </a:lnTo>
                <a:lnTo>
                  <a:pt x="21834" y="1552885"/>
                </a:lnTo>
                <a:lnTo>
                  <a:pt x="15226" y="1599369"/>
                </a:lnTo>
                <a:lnTo>
                  <a:pt x="9785" y="1646220"/>
                </a:lnTo>
                <a:lnTo>
                  <a:pt x="5526" y="1693421"/>
                </a:lnTo>
                <a:lnTo>
                  <a:pt x="2466" y="1740959"/>
                </a:lnTo>
                <a:lnTo>
                  <a:pt x="619" y="1788817"/>
                </a:lnTo>
                <a:lnTo>
                  <a:pt x="0" y="1836980"/>
                </a:lnTo>
                <a:close/>
              </a:path>
            </a:pathLst>
          </a:custGeom>
          <a:ln w="104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0" y="5"/>
            <a:ext cx="20104100" cy="481965"/>
          </a:xfrm>
          <a:custGeom>
            <a:avLst/>
            <a:gdLst/>
            <a:ahLst/>
            <a:cxnLst/>
            <a:rect l="l" t="t" r="r" b="b"/>
            <a:pathLst>
              <a:path w="20104100" h="481965">
                <a:moveTo>
                  <a:pt x="20104100" y="0"/>
                </a:moveTo>
                <a:lnTo>
                  <a:pt x="0" y="0"/>
                </a:lnTo>
                <a:lnTo>
                  <a:pt x="0" y="469"/>
                </a:lnTo>
                <a:lnTo>
                  <a:pt x="0" y="5549"/>
                </a:lnTo>
                <a:lnTo>
                  <a:pt x="0" y="476719"/>
                </a:lnTo>
                <a:lnTo>
                  <a:pt x="0" y="481660"/>
                </a:lnTo>
                <a:lnTo>
                  <a:pt x="0" y="481799"/>
                </a:lnTo>
                <a:lnTo>
                  <a:pt x="20104100" y="481799"/>
                </a:lnTo>
                <a:lnTo>
                  <a:pt x="20104100" y="469"/>
                </a:lnTo>
                <a:lnTo>
                  <a:pt x="20104100" y="0"/>
                </a:lnTo>
                <a:close/>
              </a:path>
            </a:pathLst>
          </a:custGeom>
          <a:solidFill>
            <a:srgbClr val="2424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7509917" y="57334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572798" y="570734"/>
            <a:ext cx="2458720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ilustrācija:</a:t>
            </a:r>
            <a:r>
              <a:rPr dirty="0" sz="1450" spc="-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NOMAD</a:t>
            </a:r>
            <a:r>
              <a:rPr dirty="0" sz="1450" spc="-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architects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201485" y="57334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3352" y="67889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653851" y="62825"/>
            <a:ext cx="366459" cy="366480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0" y="968556"/>
            <a:ext cx="20104100" cy="0"/>
          </a:xfrm>
          <a:custGeom>
            <a:avLst/>
            <a:gdLst/>
            <a:ahLst/>
            <a:cxnLst/>
            <a:rect l="l" t="t" r="r" b="b"/>
            <a:pathLst>
              <a:path w="20104100" h="0">
                <a:moveTo>
                  <a:pt x="0" y="0"/>
                </a:moveTo>
                <a:lnTo>
                  <a:pt x="20104099" y="0"/>
                </a:lnTo>
              </a:path>
            </a:pathLst>
          </a:custGeom>
          <a:ln w="10470">
            <a:solidFill>
              <a:srgbClr val="242428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81660"/>
            <a:ext cx="20104100" cy="10827385"/>
          </a:xfrm>
          <a:custGeom>
            <a:avLst/>
            <a:gdLst/>
            <a:ahLst/>
            <a:cxnLst/>
            <a:rect l="l" t="t" r="r" b="b"/>
            <a:pathLst>
              <a:path w="20104100" h="10827385">
                <a:moveTo>
                  <a:pt x="20104099" y="0"/>
                </a:moveTo>
                <a:lnTo>
                  <a:pt x="0" y="0"/>
                </a:lnTo>
                <a:lnTo>
                  <a:pt x="0" y="10826895"/>
                </a:lnTo>
                <a:lnTo>
                  <a:pt x="20104099" y="10826895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3F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9724170" y="2627353"/>
            <a:ext cx="3223895" cy="3834129"/>
            <a:chOff x="9724170" y="2627353"/>
            <a:chExt cx="3223895" cy="3834129"/>
          </a:xfrm>
        </p:grpSpPr>
        <p:sp>
          <p:nvSpPr>
            <p:cNvPr id="4" name="object 4"/>
            <p:cNvSpPr/>
            <p:nvPr/>
          </p:nvSpPr>
          <p:spPr>
            <a:xfrm>
              <a:off x="9725478" y="2628662"/>
              <a:ext cx="3220720" cy="3831590"/>
            </a:xfrm>
            <a:custGeom>
              <a:avLst/>
              <a:gdLst/>
              <a:ahLst/>
              <a:cxnLst/>
              <a:rect l="l" t="t" r="r" b="b"/>
              <a:pathLst>
                <a:path w="3220720" h="3831590">
                  <a:moveTo>
                    <a:pt x="0" y="0"/>
                  </a:moveTo>
                  <a:lnTo>
                    <a:pt x="0" y="3220687"/>
                  </a:lnTo>
                  <a:lnTo>
                    <a:pt x="3162898" y="3831181"/>
                  </a:lnTo>
                  <a:lnTo>
                    <a:pt x="3172002" y="3781631"/>
                  </a:lnTo>
                  <a:lnTo>
                    <a:pt x="3180347" y="3731819"/>
                  </a:lnTo>
                  <a:lnTo>
                    <a:pt x="3187927" y="3681752"/>
                  </a:lnTo>
                  <a:lnTo>
                    <a:pt x="3194736" y="3631436"/>
                  </a:lnTo>
                  <a:lnTo>
                    <a:pt x="3200767" y="3580876"/>
                  </a:lnTo>
                  <a:lnTo>
                    <a:pt x="3206014" y="3530080"/>
                  </a:lnTo>
                  <a:lnTo>
                    <a:pt x="3210472" y="3479054"/>
                  </a:lnTo>
                  <a:lnTo>
                    <a:pt x="3214132" y="3427804"/>
                  </a:lnTo>
                  <a:lnTo>
                    <a:pt x="3216991" y="3376336"/>
                  </a:lnTo>
                  <a:lnTo>
                    <a:pt x="3219040" y="3324656"/>
                  </a:lnTo>
                  <a:lnTo>
                    <a:pt x="3220274" y="3272771"/>
                  </a:lnTo>
                  <a:lnTo>
                    <a:pt x="3220687" y="3220687"/>
                  </a:lnTo>
                  <a:lnTo>
                    <a:pt x="3220330" y="3172260"/>
                  </a:lnTo>
                  <a:lnTo>
                    <a:pt x="3219263" y="3124006"/>
                  </a:lnTo>
                  <a:lnTo>
                    <a:pt x="3217492" y="3075928"/>
                  </a:lnTo>
                  <a:lnTo>
                    <a:pt x="3215020" y="3028032"/>
                  </a:lnTo>
                  <a:lnTo>
                    <a:pt x="3211853" y="2980324"/>
                  </a:lnTo>
                  <a:lnTo>
                    <a:pt x="3207996" y="2932807"/>
                  </a:lnTo>
                  <a:lnTo>
                    <a:pt x="3203454" y="2885487"/>
                  </a:lnTo>
                  <a:lnTo>
                    <a:pt x="3198231" y="2838369"/>
                  </a:lnTo>
                  <a:lnTo>
                    <a:pt x="3192334" y="2791458"/>
                  </a:lnTo>
                  <a:lnTo>
                    <a:pt x="3185766" y="2744758"/>
                  </a:lnTo>
                  <a:lnTo>
                    <a:pt x="3178533" y="2698276"/>
                  </a:lnTo>
                  <a:lnTo>
                    <a:pt x="3170640" y="2652015"/>
                  </a:lnTo>
                  <a:lnTo>
                    <a:pt x="3162092" y="2605981"/>
                  </a:lnTo>
                  <a:lnTo>
                    <a:pt x="3152893" y="2560179"/>
                  </a:lnTo>
                  <a:lnTo>
                    <a:pt x="3143049" y="2514613"/>
                  </a:lnTo>
                  <a:lnTo>
                    <a:pt x="3132565" y="2469290"/>
                  </a:lnTo>
                  <a:lnTo>
                    <a:pt x="3121446" y="2424213"/>
                  </a:lnTo>
                  <a:lnTo>
                    <a:pt x="3109696" y="2379387"/>
                  </a:lnTo>
                  <a:lnTo>
                    <a:pt x="3097321" y="2334819"/>
                  </a:lnTo>
                  <a:lnTo>
                    <a:pt x="3084326" y="2290512"/>
                  </a:lnTo>
                  <a:lnTo>
                    <a:pt x="3070715" y="2246471"/>
                  </a:lnTo>
                  <a:lnTo>
                    <a:pt x="3056493" y="2202703"/>
                  </a:lnTo>
                  <a:lnTo>
                    <a:pt x="3041667" y="2159210"/>
                  </a:lnTo>
                  <a:lnTo>
                    <a:pt x="3026240" y="2116000"/>
                  </a:lnTo>
                  <a:lnTo>
                    <a:pt x="3010217" y="2073076"/>
                  </a:lnTo>
                  <a:lnTo>
                    <a:pt x="2993604" y="2030443"/>
                  </a:lnTo>
                  <a:lnTo>
                    <a:pt x="2976406" y="1988107"/>
                  </a:lnTo>
                  <a:lnTo>
                    <a:pt x="2958627" y="1946073"/>
                  </a:lnTo>
                  <a:lnTo>
                    <a:pt x="2940272" y="1904345"/>
                  </a:lnTo>
                  <a:lnTo>
                    <a:pt x="2921347" y="1862929"/>
                  </a:lnTo>
                  <a:lnTo>
                    <a:pt x="2901857" y="1821829"/>
                  </a:lnTo>
                  <a:lnTo>
                    <a:pt x="2881805" y="1781050"/>
                  </a:lnTo>
                  <a:lnTo>
                    <a:pt x="2861199" y="1740598"/>
                  </a:lnTo>
                  <a:lnTo>
                    <a:pt x="2840041" y="1700477"/>
                  </a:lnTo>
                  <a:lnTo>
                    <a:pt x="2818338" y="1660693"/>
                  </a:lnTo>
                  <a:lnTo>
                    <a:pt x="2796094" y="1621250"/>
                  </a:lnTo>
                  <a:lnTo>
                    <a:pt x="2773315" y="1582153"/>
                  </a:lnTo>
                  <a:lnTo>
                    <a:pt x="2750005" y="1543408"/>
                  </a:lnTo>
                  <a:lnTo>
                    <a:pt x="2726169" y="1505019"/>
                  </a:lnTo>
                  <a:lnTo>
                    <a:pt x="2701813" y="1466991"/>
                  </a:lnTo>
                  <a:lnTo>
                    <a:pt x="2676941" y="1429330"/>
                  </a:lnTo>
                  <a:lnTo>
                    <a:pt x="2651558" y="1392040"/>
                  </a:lnTo>
                  <a:lnTo>
                    <a:pt x="2625669" y="1355126"/>
                  </a:lnTo>
                  <a:lnTo>
                    <a:pt x="2599279" y="1318593"/>
                  </a:lnTo>
                  <a:lnTo>
                    <a:pt x="2572394" y="1282446"/>
                  </a:lnTo>
                  <a:lnTo>
                    <a:pt x="2545018" y="1246691"/>
                  </a:lnTo>
                  <a:lnTo>
                    <a:pt x="2517156" y="1211332"/>
                  </a:lnTo>
                  <a:lnTo>
                    <a:pt x="2488813" y="1176374"/>
                  </a:lnTo>
                  <a:lnTo>
                    <a:pt x="2459994" y="1141822"/>
                  </a:lnTo>
                  <a:lnTo>
                    <a:pt x="2430705" y="1107682"/>
                  </a:lnTo>
                  <a:lnTo>
                    <a:pt x="2400949" y="1073957"/>
                  </a:lnTo>
                  <a:lnTo>
                    <a:pt x="2370733" y="1040653"/>
                  </a:lnTo>
                  <a:lnTo>
                    <a:pt x="2340060" y="1007776"/>
                  </a:lnTo>
                  <a:lnTo>
                    <a:pt x="2308937" y="975329"/>
                  </a:lnTo>
                  <a:lnTo>
                    <a:pt x="2277367" y="943319"/>
                  </a:lnTo>
                  <a:lnTo>
                    <a:pt x="2245357" y="911750"/>
                  </a:lnTo>
                  <a:lnTo>
                    <a:pt x="2212910" y="880626"/>
                  </a:lnTo>
                  <a:lnTo>
                    <a:pt x="2180033" y="849954"/>
                  </a:lnTo>
                  <a:lnTo>
                    <a:pt x="2146729" y="819737"/>
                  </a:lnTo>
                  <a:lnTo>
                    <a:pt x="2113005" y="789982"/>
                  </a:lnTo>
                  <a:lnTo>
                    <a:pt x="2078864" y="760692"/>
                  </a:lnTo>
                  <a:lnTo>
                    <a:pt x="2044312" y="731873"/>
                  </a:lnTo>
                  <a:lnTo>
                    <a:pt x="2009354" y="703530"/>
                  </a:lnTo>
                  <a:lnTo>
                    <a:pt x="1973995" y="675668"/>
                  </a:lnTo>
                  <a:lnTo>
                    <a:pt x="1938240" y="648292"/>
                  </a:lnTo>
                  <a:lnTo>
                    <a:pt x="1902093" y="621407"/>
                  </a:lnTo>
                  <a:lnTo>
                    <a:pt x="1865561" y="595017"/>
                  </a:lnTo>
                  <a:lnTo>
                    <a:pt x="1828647" y="569129"/>
                  </a:lnTo>
                  <a:lnTo>
                    <a:pt x="1791357" y="543746"/>
                  </a:lnTo>
                  <a:lnTo>
                    <a:pt x="1753695" y="518873"/>
                  </a:lnTo>
                  <a:lnTo>
                    <a:pt x="1715667" y="494517"/>
                  </a:lnTo>
                  <a:lnTo>
                    <a:pt x="1677278" y="470681"/>
                  </a:lnTo>
                  <a:lnTo>
                    <a:pt x="1638533" y="447371"/>
                  </a:lnTo>
                  <a:lnTo>
                    <a:pt x="1599436" y="424592"/>
                  </a:lnTo>
                  <a:lnTo>
                    <a:pt x="1559993" y="402348"/>
                  </a:lnTo>
                  <a:lnTo>
                    <a:pt x="1520209" y="380645"/>
                  </a:lnTo>
                  <a:lnTo>
                    <a:pt x="1480088" y="359488"/>
                  </a:lnTo>
                  <a:lnTo>
                    <a:pt x="1439636" y="338881"/>
                  </a:lnTo>
                  <a:lnTo>
                    <a:pt x="1398858" y="318830"/>
                  </a:lnTo>
                  <a:lnTo>
                    <a:pt x="1357758" y="299339"/>
                  </a:lnTo>
                  <a:lnTo>
                    <a:pt x="1316341" y="280414"/>
                  </a:lnTo>
                  <a:lnTo>
                    <a:pt x="1274613" y="262060"/>
                  </a:lnTo>
                  <a:lnTo>
                    <a:pt x="1232579" y="244281"/>
                  </a:lnTo>
                  <a:lnTo>
                    <a:pt x="1190243" y="227082"/>
                  </a:lnTo>
                  <a:lnTo>
                    <a:pt x="1147610" y="210469"/>
                  </a:lnTo>
                  <a:lnTo>
                    <a:pt x="1104686" y="194447"/>
                  </a:lnTo>
                  <a:lnTo>
                    <a:pt x="1061476" y="179019"/>
                  </a:lnTo>
                  <a:lnTo>
                    <a:pt x="1017984" y="164193"/>
                  </a:lnTo>
                  <a:lnTo>
                    <a:pt x="974215" y="149972"/>
                  </a:lnTo>
                  <a:lnTo>
                    <a:pt x="930175" y="136361"/>
                  </a:lnTo>
                  <a:lnTo>
                    <a:pt x="885868" y="123365"/>
                  </a:lnTo>
                  <a:lnTo>
                    <a:pt x="841299" y="110990"/>
                  </a:lnTo>
                  <a:lnTo>
                    <a:pt x="796474" y="99240"/>
                  </a:lnTo>
                  <a:lnTo>
                    <a:pt x="751397" y="88121"/>
                  </a:lnTo>
                  <a:lnTo>
                    <a:pt x="706073" y="77637"/>
                  </a:lnTo>
                  <a:lnTo>
                    <a:pt x="660507" y="67793"/>
                  </a:lnTo>
                  <a:lnTo>
                    <a:pt x="614705" y="58594"/>
                  </a:lnTo>
                  <a:lnTo>
                    <a:pt x="568671" y="50046"/>
                  </a:lnTo>
                  <a:lnTo>
                    <a:pt x="522410" y="42153"/>
                  </a:lnTo>
                  <a:lnTo>
                    <a:pt x="475928" y="34920"/>
                  </a:lnTo>
                  <a:lnTo>
                    <a:pt x="429229" y="28352"/>
                  </a:lnTo>
                  <a:lnTo>
                    <a:pt x="382317" y="22455"/>
                  </a:lnTo>
                  <a:lnTo>
                    <a:pt x="335199" y="17233"/>
                  </a:lnTo>
                  <a:lnTo>
                    <a:pt x="287879" y="12690"/>
                  </a:lnTo>
                  <a:lnTo>
                    <a:pt x="240363" y="8833"/>
                  </a:lnTo>
                  <a:lnTo>
                    <a:pt x="192654" y="5667"/>
                  </a:lnTo>
                  <a:lnTo>
                    <a:pt x="144758" y="3195"/>
                  </a:lnTo>
                  <a:lnTo>
                    <a:pt x="96681" y="1423"/>
                  </a:lnTo>
                  <a:lnTo>
                    <a:pt x="48426" y="3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F97A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9725478" y="2628662"/>
              <a:ext cx="3220720" cy="3831590"/>
            </a:xfrm>
            <a:custGeom>
              <a:avLst/>
              <a:gdLst/>
              <a:ahLst/>
              <a:cxnLst/>
              <a:rect l="l" t="t" r="r" b="b"/>
              <a:pathLst>
                <a:path w="3220720" h="3831590">
                  <a:moveTo>
                    <a:pt x="0" y="3220687"/>
                  </a:moveTo>
                  <a:lnTo>
                    <a:pt x="0" y="0"/>
                  </a:lnTo>
                  <a:lnTo>
                    <a:pt x="48426" y="356"/>
                  </a:lnTo>
                  <a:lnTo>
                    <a:pt x="96681" y="1423"/>
                  </a:lnTo>
                  <a:lnTo>
                    <a:pt x="144758" y="3195"/>
                  </a:lnTo>
                  <a:lnTo>
                    <a:pt x="192654" y="5667"/>
                  </a:lnTo>
                  <a:lnTo>
                    <a:pt x="240363" y="8833"/>
                  </a:lnTo>
                  <a:lnTo>
                    <a:pt x="287879" y="12690"/>
                  </a:lnTo>
                  <a:lnTo>
                    <a:pt x="335199" y="17233"/>
                  </a:lnTo>
                  <a:lnTo>
                    <a:pt x="382317" y="22455"/>
                  </a:lnTo>
                  <a:lnTo>
                    <a:pt x="429229" y="28352"/>
                  </a:lnTo>
                  <a:lnTo>
                    <a:pt x="475928" y="34920"/>
                  </a:lnTo>
                  <a:lnTo>
                    <a:pt x="522410" y="42153"/>
                  </a:lnTo>
                  <a:lnTo>
                    <a:pt x="568671" y="50046"/>
                  </a:lnTo>
                  <a:lnTo>
                    <a:pt x="614705" y="58594"/>
                  </a:lnTo>
                  <a:lnTo>
                    <a:pt x="660507" y="67793"/>
                  </a:lnTo>
                  <a:lnTo>
                    <a:pt x="706073" y="77637"/>
                  </a:lnTo>
                  <a:lnTo>
                    <a:pt x="751397" y="88121"/>
                  </a:lnTo>
                  <a:lnTo>
                    <a:pt x="796474" y="99240"/>
                  </a:lnTo>
                  <a:lnTo>
                    <a:pt x="841299" y="110990"/>
                  </a:lnTo>
                  <a:lnTo>
                    <a:pt x="885868" y="123365"/>
                  </a:lnTo>
                  <a:lnTo>
                    <a:pt x="930175" y="136361"/>
                  </a:lnTo>
                  <a:lnTo>
                    <a:pt x="974215" y="149972"/>
                  </a:lnTo>
                  <a:lnTo>
                    <a:pt x="1017984" y="164193"/>
                  </a:lnTo>
                  <a:lnTo>
                    <a:pt x="1061476" y="179019"/>
                  </a:lnTo>
                  <a:lnTo>
                    <a:pt x="1104686" y="194447"/>
                  </a:lnTo>
                  <a:lnTo>
                    <a:pt x="1147610" y="210469"/>
                  </a:lnTo>
                  <a:lnTo>
                    <a:pt x="1190243" y="227082"/>
                  </a:lnTo>
                  <a:lnTo>
                    <a:pt x="1232579" y="244281"/>
                  </a:lnTo>
                  <a:lnTo>
                    <a:pt x="1274613" y="262060"/>
                  </a:lnTo>
                  <a:lnTo>
                    <a:pt x="1316341" y="280414"/>
                  </a:lnTo>
                  <a:lnTo>
                    <a:pt x="1357758" y="299339"/>
                  </a:lnTo>
                  <a:lnTo>
                    <a:pt x="1398858" y="318830"/>
                  </a:lnTo>
                  <a:lnTo>
                    <a:pt x="1439636" y="338881"/>
                  </a:lnTo>
                  <a:lnTo>
                    <a:pt x="1480088" y="359488"/>
                  </a:lnTo>
                  <a:lnTo>
                    <a:pt x="1520209" y="380645"/>
                  </a:lnTo>
                  <a:lnTo>
                    <a:pt x="1559993" y="402348"/>
                  </a:lnTo>
                  <a:lnTo>
                    <a:pt x="1599436" y="424592"/>
                  </a:lnTo>
                  <a:lnTo>
                    <a:pt x="1638533" y="447371"/>
                  </a:lnTo>
                  <a:lnTo>
                    <a:pt x="1677278" y="470681"/>
                  </a:lnTo>
                  <a:lnTo>
                    <a:pt x="1715667" y="494517"/>
                  </a:lnTo>
                  <a:lnTo>
                    <a:pt x="1753695" y="518873"/>
                  </a:lnTo>
                  <a:lnTo>
                    <a:pt x="1791357" y="543746"/>
                  </a:lnTo>
                  <a:lnTo>
                    <a:pt x="1828647" y="569129"/>
                  </a:lnTo>
                  <a:lnTo>
                    <a:pt x="1865561" y="595017"/>
                  </a:lnTo>
                  <a:lnTo>
                    <a:pt x="1902093" y="621407"/>
                  </a:lnTo>
                  <a:lnTo>
                    <a:pt x="1938240" y="648292"/>
                  </a:lnTo>
                  <a:lnTo>
                    <a:pt x="1973995" y="675668"/>
                  </a:lnTo>
                  <a:lnTo>
                    <a:pt x="2009354" y="703530"/>
                  </a:lnTo>
                  <a:lnTo>
                    <a:pt x="2044312" y="731873"/>
                  </a:lnTo>
                  <a:lnTo>
                    <a:pt x="2078864" y="760692"/>
                  </a:lnTo>
                  <a:lnTo>
                    <a:pt x="2113005" y="789982"/>
                  </a:lnTo>
                  <a:lnTo>
                    <a:pt x="2146729" y="819737"/>
                  </a:lnTo>
                  <a:lnTo>
                    <a:pt x="2180033" y="849954"/>
                  </a:lnTo>
                  <a:lnTo>
                    <a:pt x="2212910" y="880626"/>
                  </a:lnTo>
                  <a:lnTo>
                    <a:pt x="2245357" y="911750"/>
                  </a:lnTo>
                  <a:lnTo>
                    <a:pt x="2277367" y="943319"/>
                  </a:lnTo>
                  <a:lnTo>
                    <a:pt x="2308937" y="975329"/>
                  </a:lnTo>
                  <a:lnTo>
                    <a:pt x="2340060" y="1007776"/>
                  </a:lnTo>
                  <a:lnTo>
                    <a:pt x="2370733" y="1040653"/>
                  </a:lnTo>
                  <a:lnTo>
                    <a:pt x="2400949" y="1073957"/>
                  </a:lnTo>
                  <a:lnTo>
                    <a:pt x="2430705" y="1107682"/>
                  </a:lnTo>
                  <a:lnTo>
                    <a:pt x="2459994" y="1141822"/>
                  </a:lnTo>
                  <a:lnTo>
                    <a:pt x="2488813" y="1176374"/>
                  </a:lnTo>
                  <a:lnTo>
                    <a:pt x="2517156" y="1211332"/>
                  </a:lnTo>
                  <a:lnTo>
                    <a:pt x="2545018" y="1246691"/>
                  </a:lnTo>
                  <a:lnTo>
                    <a:pt x="2572394" y="1282446"/>
                  </a:lnTo>
                  <a:lnTo>
                    <a:pt x="2599279" y="1318593"/>
                  </a:lnTo>
                  <a:lnTo>
                    <a:pt x="2625669" y="1355126"/>
                  </a:lnTo>
                  <a:lnTo>
                    <a:pt x="2651558" y="1392040"/>
                  </a:lnTo>
                  <a:lnTo>
                    <a:pt x="2676941" y="1429330"/>
                  </a:lnTo>
                  <a:lnTo>
                    <a:pt x="2701813" y="1466991"/>
                  </a:lnTo>
                  <a:lnTo>
                    <a:pt x="2726169" y="1505019"/>
                  </a:lnTo>
                  <a:lnTo>
                    <a:pt x="2750005" y="1543408"/>
                  </a:lnTo>
                  <a:lnTo>
                    <a:pt x="2773315" y="1582153"/>
                  </a:lnTo>
                  <a:lnTo>
                    <a:pt x="2796094" y="1621250"/>
                  </a:lnTo>
                  <a:lnTo>
                    <a:pt x="2818338" y="1660693"/>
                  </a:lnTo>
                  <a:lnTo>
                    <a:pt x="2840041" y="1700477"/>
                  </a:lnTo>
                  <a:lnTo>
                    <a:pt x="2861199" y="1740598"/>
                  </a:lnTo>
                  <a:lnTo>
                    <a:pt x="2881805" y="1781050"/>
                  </a:lnTo>
                  <a:lnTo>
                    <a:pt x="2901857" y="1821829"/>
                  </a:lnTo>
                  <a:lnTo>
                    <a:pt x="2921347" y="1862929"/>
                  </a:lnTo>
                  <a:lnTo>
                    <a:pt x="2940272" y="1904345"/>
                  </a:lnTo>
                  <a:lnTo>
                    <a:pt x="2958627" y="1946073"/>
                  </a:lnTo>
                  <a:lnTo>
                    <a:pt x="2976406" y="1988107"/>
                  </a:lnTo>
                  <a:lnTo>
                    <a:pt x="2993604" y="2030443"/>
                  </a:lnTo>
                  <a:lnTo>
                    <a:pt x="3010217" y="2073076"/>
                  </a:lnTo>
                  <a:lnTo>
                    <a:pt x="3026240" y="2116000"/>
                  </a:lnTo>
                  <a:lnTo>
                    <a:pt x="3041667" y="2159210"/>
                  </a:lnTo>
                  <a:lnTo>
                    <a:pt x="3056493" y="2202703"/>
                  </a:lnTo>
                  <a:lnTo>
                    <a:pt x="3070715" y="2246471"/>
                  </a:lnTo>
                  <a:lnTo>
                    <a:pt x="3084326" y="2290512"/>
                  </a:lnTo>
                  <a:lnTo>
                    <a:pt x="3097321" y="2334819"/>
                  </a:lnTo>
                  <a:lnTo>
                    <a:pt x="3109696" y="2379387"/>
                  </a:lnTo>
                  <a:lnTo>
                    <a:pt x="3121446" y="2424213"/>
                  </a:lnTo>
                  <a:lnTo>
                    <a:pt x="3132565" y="2469290"/>
                  </a:lnTo>
                  <a:lnTo>
                    <a:pt x="3143049" y="2514613"/>
                  </a:lnTo>
                  <a:lnTo>
                    <a:pt x="3152893" y="2560179"/>
                  </a:lnTo>
                  <a:lnTo>
                    <a:pt x="3162092" y="2605981"/>
                  </a:lnTo>
                  <a:lnTo>
                    <a:pt x="3170640" y="2652015"/>
                  </a:lnTo>
                  <a:lnTo>
                    <a:pt x="3178533" y="2698276"/>
                  </a:lnTo>
                  <a:lnTo>
                    <a:pt x="3185766" y="2744758"/>
                  </a:lnTo>
                  <a:lnTo>
                    <a:pt x="3192334" y="2791458"/>
                  </a:lnTo>
                  <a:lnTo>
                    <a:pt x="3198231" y="2838369"/>
                  </a:lnTo>
                  <a:lnTo>
                    <a:pt x="3203454" y="2885487"/>
                  </a:lnTo>
                  <a:lnTo>
                    <a:pt x="3207996" y="2932807"/>
                  </a:lnTo>
                  <a:lnTo>
                    <a:pt x="3211853" y="2980324"/>
                  </a:lnTo>
                  <a:lnTo>
                    <a:pt x="3215020" y="3028032"/>
                  </a:lnTo>
                  <a:lnTo>
                    <a:pt x="3217492" y="3075928"/>
                  </a:lnTo>
                  <a:lnTo>
                    <a:pt x="3219263" y="3124006"/>
                  </a:lnTo>
                  <a:lnTo>
                    <a:pt x="3220330" y="3172260"/>
                  </a:lnTo>
                  <a:lnTo>
                    <a:pt x="3220687" y="3220687"/>
                  </a:lnTo>
                  <a:lnTo>
                    <a:pt x="3220274" y="3272771"/>
                  </a:lnTo>
                  <a:lnTo>
                    <a:pt x="3219040" y="3324656"/>
                  </a:lnTo>
                  <a:lnTo>
                    <a:pt x="3216991" y="3376336"/>
                  </a:lnTo>
                  <a:lnTo>
                    <a:pt x="3214132" y="3427804"/>
                  </a:lnTo>
                  <a:lnTo>
                    <a:pt x="3210472" y="3479054"/>
                  </a:lnTo>
                  <a:lnTo>
                    <a:pt x="3206014" y="3530080"/>
                  </a:lnTo>
                  <a:lnTo>
                    <a:pt x="3200767" y="3580876"/>
                  </a:lnTo>
                  <a:lnTo>
                    <a:pt x="3194736" y="3631436"/>
                  </a:lnTo>
                  <a:lnTo>
                    <a:pt x="3187927" y="3681752"/>
                  </a:lnTo>
                  <a:lnTo>
                    <a:pt x="3180347" y="3731819"/>
                  </a:lnTo>
                  <a:lnTo>
                    <a:pt x="3172002" y="3781631"/>
                  </a:lnTo>
                  <a:lnTo>
                    <a:pt x="3162898" y="3831181"/>
                  </a:lnTo>
                  <a:lnTo>
                    <a:pt x="0" y="3220687"/>
                  </a:lnTo>
                  <a:close/>
                </a:path>
              </a:pathLst>
            </a:custGeom>
            <a:ln w="3175">
              <a:solidFill>
                <a:srgbClr val="17305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7845897" y="2604524"/>
            <a:ext cx="1731010" cy="3220720"/>
          </a:xfrm>
          <a:custGeom>
            <a:avLst/>
            <a:gdLst/>
            <a:ahLst/>
            <a:cxnLst/>
            <a:rect l="l" t="t" r="r" b="b"/>
            <a:pathLst>
              <a:path w="1731009" h="3220720">
                <a:moveTo>
                  <a:pt x="1730596" y="0"/>
                </a:moveTo>
                <a:lnTo>
                  <a:pt x="1677616" y="426"/>
                </a:lnTo>
                <a:lnTo>
                  <a:pt x="1624842" y="1703"/>
                </a:lnTo>
                <a:lnTo>
                  <a:pt x="1572281" y="3823"/>
                </a:lnTo>
                <a:lnTo>
                  <a:pt x="1519940" y="6779"/>
                </a:lnTo>
                <a:lnTo>
                  <a:pt x="1467825" y="10565"/>
                </a:lnTo>
                <a:lnTo>
                  <a:pt x="1415943" y="15174"/>
                </a:lnTo>
                <a:lnTo>
                  <a:pt x="1364299" y="20601"/>
                </a:lnTo>
                <a:lnTo>
                  <a:pt x="1312902" y="26837"/>
                </a:lnTo>
                <a:lnTo>
                  <a:pt x="1261756" y="33878"/>
                </a:lnTo>
                <a:lnTo>
                  <a:pt x="1210869" y="41716"/>
                </a:lnTo>
                <a:lnTo>
                  <a:pt x="1160248" y="50345"/>
                </a:lnTo>
                <a:lnTo>
                  <a:pt x="1109898" y="59758"/>
                </a:lnTo>
                <a:lnTo>
                  <a:pt x="1059826" y="69949"/>
                </a:lnTo>
                <a:lnTo>
                  <a:pt x="1010040" y="80911"/>
                </a:lnTo>
                <a:lnTo>
                  <a:pt x="960544" y="92638"/>
                </a:lnTo>
                <a:lnTo>
                  <a:pt x="911347" y="105123"/>
                </a:lnTo>
                <a:lnTo>
                  <a:pt x="862454" y="118359"/>
                </a:lnTo>
                <a:lnTo>
                  <a:pt x="813871" y="132341"/>
                </a:lnTo>
                <a:lnTo>
                  <a:pt x="765607" y="147061"/>
                </a:lnTo>
                <a:lnTo>
                  <a:pt x="717666" y="162514"/>
                </a:lnTo>
                <a:lnTo>
                  <a:pt x="670055" y="178692"/>
                </a:lnTo>
                <a:lnTo>
                  <a:pt x="622782" y="195588"/>
                </a:lnTo>
                <a:lnTo>
                  <a:pt x="575853" y="213198"/>
                </a:lnTo>
                <a:lnTo>
                  <a:pt x="529273" y="231513"/>
                </a:lnTo>
                <a:lnTo>
                  <a:pt x="483050" y="250528"/>
                </a:lnTo>
                <a:lnTo>
                  <a:pt x="437190" y="270235"/>
                </a:lnTo>
                <a:lnTo>
                  <a:pt x="391700" y="290629"/>
                </a:lnTo>
                <a:lnTo>
                  <a:pt x="346586" y="311703"/>
                </a:lnTo>
                <a:lnTo>
                  <a:pt x="301854" y="333450"/>
                </a:lnTo>
                <a:lnTo>
                  <a:pt x="257512" y="355864"/>
                </a:lnTo>
                <a:lnTo>
                  <a:pt x="213566" y="378938"/>
                </a:lnTo>
                <a:lnTo>
                  <a:pt x="170022" y="402666"/>
                </a:lnTo>
                <a:lnTo>
                  <a:pt x="126887" y="427041"/>
                </a:lnTo>
                <a:lnTo>
                  <a:pt x="84167" y="452057"/>
                </a:lnTo>
                <a:lnTo>
                  <a:pt x="41869" y="477707"/>
                </a:lnTo>
                <a:lnTo>
                  <a:pt x="0" y="503984"/>
                </a:lnTo>
                <a:lnTo>
                  <a:pt x="1730596" y="3220687"/>
                </a:lnTo>
                <a:lnTo>
                  <a:pt x="1730596" y="0"/>
                </a:lnTo>
                <a:close/>
              </a:path>
            </a:pathLst>
          </a:custGeom>
          <a:ln w="104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6239143" y="3212305"/>
            <a:ext cx="6984365" cy="6098540"/>
            <a:chOff x="6239143" y="3212305"/>
            <a:chExt cx="6984365" cy="6098540"/>
          </a:xfrm>
        </p:grpSpPr>
        <p:sp>
          <p:nvSpPr>
            <p:cNvPr id="8" name="object 8"/>
            <p:cNvSpPr/>
            <p:nvPr/>
          </p:nvSpPr>
          <p:spPr>
            <a:xfrm>
              <a:off x="10058852" y="6212161"/>
              <a:ext cx="3162935" cy="2491105"/>
            </a:xfrm>
            <a:custGeom>
              <a:avLst/>
              <a:gdLst/>
              <a:ahLst/>
              <a:cxnLst/>
              <a:rect l="l" t="t" r="r" b="b"/>
              <a:pathLst>
                <a:path w="3162934" h="2491104">
                  <a:moveTo>
                    <a:pt x="0" y="0"/>
                  </a:moveTo>
                  <a:lnTo>
                    <a:pt x="2042147" y="2490583"/>
                  </a:lnTo>
                  <a:lnTo>
                    <a:pt x="2079895" y="2459113"/>
                  </a:lnTo>
                  <a:lnTo>
                    <a:pt x="2117153" y="2427081"/>
                  </a:lnTo>
                  <a:lnTo>
                    <a:pt x="2153914" y="2394494"/>
                  </a:lnTo>
                  <a:lnTo>
                    <a:pt x="2190171" y="2361358"/>
                  </a:lnTo>
                  <a:lnTo>
                    <a:pt x="2225918" y="2327680"/>
                  </a:lnTo>
                  <a:lnTo>
                    <a:pt x="2261148" y="2293467"/>
                  </a:lnTo>
                  <a:lnTo>
                    <a:pt x="2295855" y="2258724"/>
                  </a:lnTo>
                  <a:lnTo>
                    <a:pt x="2330032" y="2223458"/>
                  </a:lnTo>
                  <a:lnTo>
                    <a:pt x="2363673" y="2187676"/>
                  </a:lnTo>
                  <a:lnTo>
                    <a:pt x="2396772" y="2151384"/>
                  </a:lnTo>
                  <a:lnTo>
                    <a:pt x="2429321" y="2114589"/>
                  </a:lnTo>
                  <a:lnTo>
                    <a:pt x="2461314" y="2077298"/>
                  </a:lnTo>
                  <a:lnTo>
                    <a:pt x="2492746" y="2039516"/>
                  </a:lnTo>
                  <a:lnTo>
                    <a:pt x="2523609" y="2001250"/>
                  </a:lnTo>
                  <a:lnTo>
                    <a:pt x="2553897" y="1962507"/>
                  </a:lnTo>
                  <a:lnTo>
                    <a:pt x="2583603" y="1923293"/>
                  </a:lnTo>
                  <a:lnTo>
                    <a:pt x="2612721" y="1883615"/>
                  </a:lnTo>
                  <a:lnTo>
                    <a:pt x="2641244" y="1843479"/>
                  </a:lnTo>
                  <a:lnTo>
                    <a:pt x="2669166" y="1802892"/>
                  </a:lnTo>
                  <a:lnTo>
                    <a:pt x="2696481" y="1761860"/>
                  </a:lnTo>
                  <a:lnTo>
                    <a:pt x="2723182" y="1720390"/>
                  </a:lnTo>
                  <a:lnTo>
                    <a:pt x="2749262" y="1678488"/>
                  </a:lnTo>
                  <a:lnTo>
                    <a:pt x="2774715" y="1636161"/>
                  </a:lnTo>
                  <a:lnTo>
                    <a:pt x="2799534" y="1593414"/>
                  </a:lnTo>
                  <a:lnTo>
                    <a:pt x="2823714" y="1550256"/>
                  </a:lnTo>
                  <a:lnTo>
                    <a:pt x="2847247" y="1506691"/>
                  </a:lnTo>
                  <a:lnTo>
                    <a:pt x="2870127" y="1462728"/>
                  </a:lnTo>
                  <a:lnTo>
                    <a:pt x="2892347" y="1418371"/>
                  </a:lnTo>
                  <a:lnTo>
                    <a:pt x="2913902" y="1373628"/>
                  </a:lnTo>
                  <a:lnTo>
                    <a:pt x="2934784" y="1328505"/>
                  </a:lnTo>
                  <a:lnTo>
                    <a:pt x="2954986" y="1283009"/>
                  </a:lnTo>
                  <a:lnTo>
                    <a:pt x="2974504" y="1237146"/>
                  </a:lnTo>
                  <a:lnTo>
                    <a:pt x="2993329" y="1190922"/>
                  </a:lnTo>
                  <a:lnTo>
                    <a:pt x="3011456" y="1144345"/>
                  </a:lnTo>
                  <a:lnTo>
                    <a:pt x="3028878" y="1097420"/>
                  </a:lnTo>
                  <a:lnTo>
                    <a:pt x="3045589" y="1050154"/>
                  </a:lnTo>
                  <a:lnTo>
                    <a:pt x="3061582" y="1002554"/>
                  </a:lnTo>
                  <a:lnTo>
                    <a:pt x="3076850" y="954626"/>
                  </a:lnTo>
                  <a:lnTo>
                    <a:pt x="3091387" y="906377"/>
                  </a:lnTo>
                  <a:lnTo>
                    <a:pt x="3105187" y="857812"/>
                  </a:lnTo>
                  <a:lnTo>
                    <a:pt x="3118243" y="808940"/>
                  </a:lnTo>
                  <a:lnTo>
                    <a:pt x="3130549" y="759765"/>
                  </a:lnTo>
                  <a:lnTo>
                    <a:pt x="3142097" y="710295"/>
                  </a:lnTo>
                  <a:lnTo>
                    <a:pt x="3152883" y="660536"/>
                  </a:lnTo>
                  <a:lnTo>
                    <a:pt x="3162898" y="6104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B80A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0058852" y="6212161"/>
              <a:ext cx="3162935" cy="2491105"/>
            </a:xfrm>
            <a:custGeom>
              <a:avLst/>
              <a:gdLst/>
              <a:ahLst/>
              <a:cxnLst/>
              <a:rect l="l" t="t" r="r" b="b"/>
              <a:pathLst>
                <a:path w="3162934" h="2491104">
                  <a:moveTo>
                    <a:pt x="2042147" y="2490583"/>
                  </a:moveTo>
                  <a:lnTo>
                    <a:pt x="2079895" y="2459113"/>
                  </a:lnTo>
                  <a:lnTo>
                    <a:pt x="2117153" y="2427081"/>
                  </a:lnTo>
                  <a:lnTo>
                    <a:pt x="2153914" y="2394494"/>
                  </a:lnTo>
                  <a:lnTo>
                    <a:pt x="2190171" y="2361358"/>
                  </a:lnTo>
                  <a:lnTo>
                    <a:pt x="2225918" y="2327680"/>
                  </a:lnTo>
                  <a:lnTo>
                    <a:pt x="2261148" y="2293467"/>
                  </a:lnTo>
                  <a:lnTo>
                    <a:pt x="2295855" y="2258724"/>
                  </a:lnTo>
                  <a:lnTo>
                    <a:pt x="2330032" y="2223458"/>
                  </a:lnTo>
                  <a:lnTo>
                    <a:pt x="2363673" y="2187676"/>
                  </a:lnTo>
                  <a:lnTo>
                    <a:pt x="2396772" y="2151384"/>
                  </a:lnTo>
                  <a:lnTo>
                    <a:pt x="2429321" y="2114589"/>
                  </a:lnTo>
                  <a:lnTo>
                    <a:pt x="2461314" y="2077298"/>
                  </a:lnTo>
                  <a:lnTo>
                    <a:pt x="2492746" y="2039516"/>
                  </a:lnTo>
                  <a:lnTo>
                    <a:pt x="2523609" y="2001250"/>
                  </a:lnTo>
                  <a:lnTo>
                    <a:pt x="2553897" y="1962507"/>
                  </a:lnTo>
                  <a:lnTo>
                    <a:pt x="2583603" y="1923293"/>
                  </a:lnTo>
                  <a:lnTo>
                    <a:pt x="2612721" y="1883615"/>
                  </a:lnTo>
                  <a:lnTo>
                    <a:pt x="2641244" y="1843479"/>
                  </a:lnTo>
                  <a:lnTo>
                    <a:pt x="2669166" y="1802892"/>
                  </a:lnTo>
                  <a:lnTo>
                    <a:pt x="2696481" y="1761860"/>
                  </a:lnTo>
                  <a:lnTo>
                    <a:pt x="2723182" y="1720390"/>
                  </a:lnTo>
                  <a:lnTo>
                    <a:pt x="2749262" y="1678488"/>
                  </a:lnTo>
                  <a:lnTo>
                    <a:pt x="2774715" y="1636161"/>
                  </a:lnTo>
                  <a:lnTo>
                    <a:pt x="2799534" y="1593414"/>
                  </a:lnTo>
                  <a:lnTo>
                    <a:pt x="2823714" y="1550256"/>
                  </a:lnTo>
                  <a:lnTo>
                    <a:pt x="2847247" y="1506691"/>
                  </a:lnTo>
                  <a:lnTo>
                    <a:pt x="2870127" y="1462728"/>
                  </a:lnTo>
                  <a:lnTo>
                    <a:pt x="2892347" y="1418371"/>
                  </a:lnTo>
                  <a:lnTo>
                    <a:pt x="2913902" y="1373628"/>
                  </a:lnTo>
                  <a:lnTo>
                    <a:pt x="2934784" y="1328505"/>
                  </a:lnTo>
                  <a:lnTo>
                    <a:pt x="2954986" y="1283009"/>
                  </a:lnTo>
                  <a:lnTo>
                    <a:pt x="2974504" y="1237146"/>
                  </a:lnTo>
                  <a:lnTo>
                    <a:pt x="2993329" y="1190922"/>
                  </a:lnTo>
                  <a:lnTo>
                    <a:pt x="3011456" y="1144345"/>
                  </a:lnTo>
                  <a:lnTo>
                    <a:pt x="3028878" y="1097420"/>
                  </a:lnTo>
                  <a:lnTo>
                    <a:pt x="3045589" y="1050154"/>
                  </a:lnTo>
                  <a:lnTo>
                    <a:pt x="3061582" y="1002554"/>
                  </a:lnTo>
                  <a:lnTo>
                    <a:pt x="3076850" y="954626"/>
                  </a:lnTo>
                  <a:lnTo>
                    <a:pt x="3091387" y="906377"/>
                  </a:lnTo>
                  <a:lnTo>
                    <a:pt x="3105187" y="857812"/>
                  </a:lnTo>
                  <a:lnTo>
                    <a:pt x="3118243" y="808940"/>
                  </a:lnTo>
                  <a:lnTo>
                    <a:pt x="3130549" y="759765"/>
                  </a:lnTo>
                  <a:lnTo>
                    <a:pt x="3142097" y="710295"/>
                  </a:lnTo>
                  <a:lnTo>
                    <a:pt x="3152883" y="660536"/>
                  </a:lnTo>
                  <a:lnTo>
                    <a:pt x="3162898" y="610494"/>
                  </a:lnTo>
                  <a:lnTo>
                    <a:pt x="0" y="0"/>
                  </a:lnTo>
                  <a:lnTo>
                    <a:pt x="2042136" y="2490562"/>
                  </a:lnTo>
                </a:path>
              </a:pathLst>
            </a:custGeom>
            <a:ln w="3175">
              <a:solidFill>
                <a:srgbClr val="17305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526000" y="6084305"/>
              <a:ext cx="4126229" cy="3220720"/>
            </a:xfrm>
            <a:custGeom>
              <a:avLst/>
              <a:gdLst/>
              <a:ahLst/>
              <a:cxnLst/>
              <a:rect l="l" t="t" r="r" b="b"/>
              <a:pathLst>
                <a:path w="4126229" h="3220720">
                  <a:moveTo>
                    <a:pt x="2083716" y="0"/>
                  </a:moveTo>
                  <a:lnTo>
                    <a:pt x="4125874" y="2490583"/>
                  </a:lnTo>
                  <a:lnTo>
                    <a:pt x="4087740" y="2521407"/>
                  </a:lnTo>
                  <a:lnTo>
                    <a:pt x="4049132" y="2551660"/>
                  </a:lnTo>
                  <a:lnTo>
                    <a:pt x="4010054" y="2581334"/>
                  </a:lnTo>
                  <a:lnTo>
                    <a:pt x="3970514" y="2610424"/>
                  </a:lnTo>
                  <a:lnTo>
                    <a:pt x="3930518" y="2638922"/>
                  </a:lnTo>
                  <a:lnTo>
                    <a:pt x="3890073" y="2666824"/>
                  </a:lnTo>
                  <a:lnTo>
                    <a:pt x="3849184" y="2694121"/>
                  </a:lnTo>
                  <a:lnTo>
                    <a:pt x="3807859" y="2720808"/>
                  </a:lnTo>
                  <a:lnTo>
                    <a:pt x="3766104" y="2746878"/>
                  </a:lnTo>
                  <a:lnTo>
                    <a:pt x="3723924" y="2772324"/>
                  </a:lnTo>
                  <a:lnTo>
                    <a:pt x="3681328" y="2797142"/>
                  </a:lnTo>
                  <a:lnTo>
                    <a:pt x="3638321" y="2821323"/>
                  </a:lnTo>
                  <a:lnTo>
                    <a:pt x="3594909" y="2844861"/>
                  </a:lnTo>
                  <a:lnTo>
                    <a:pt x="3551099" y="2867750"/>
                  </a:lnTo>
                  <a:lnTo>
                    <a:pt x="3506898" y="2889984"/>
                  </a:lnTo>
                  <a:lnTo>
                    <a:pt x="3462312" y="2911556"/>
                  </a:lnTo>
                  <a:lnTo>
                    <a:pt x="3417347" y="2932460"/>
                  </a:lnTo>
                  <a:lnTo>
                    <a:pt x="3372010" y="2952689"/>
                  </a:lnTo>
                  <a:lnTo>
                    <a:pt x="3326307" y="2972237"/>
                  </a:lnTo>
                  <a:lnTo>
                    <a:pt x="3280245" y="2991097"/>
                  </a:lnTo>
                  <a:lnTo>
                    <a:pt x="3233830" y="3009263"/>
                  </a:lnTo>
                  <a:lnTo>
                    <a:pt x="3187069" y="3026728"/>
                  </a:lnTo>
                  <a:lnTo>
                    <a:pt x="3139967" y="3043486"/>
                  </a:lnTo>
                  <a:lnTo>
                    <a:pt x="3092532" y="3059531"/>
                  </a:lnTo>
                  <a:lnTo>
                    <a:pt x="3044770" y="3074856"/>
                  </a:lnTo>
                  <a:lnTo>
                    <a:pt x="2996688" y="3089455"/>
                  </a:lnTo>
                  <a:lnTo>
                    <a:pt x="2948291" y="3103321"/>
                  </a:lnTo>
                  <a:lnTo>
                    <a:pt x="2899586" y="3116448"/>
                  </a:lnTo>
                  <a:lnTo>
                    <a:pt x="2850580" y="3128829"/>
                  </a:lnTo>
                  <a:lnTo>
                    <a:pt x="2801280" y="3140458"/>
                  </a:lnTo>
                  <a:lnTo>
                    <a:pt x="2751690" y="3151328"/>
                  </a:lnTo>
                  <a:lnTo>
                    <a:pt x="2701819" y="3161434"/>
                  </a:lnTo>
                  <a:lnTo>
                    <a:pt x="2651673" y="3170768"/>
                  </a:lnTo>
                  <a:lnTo>
                    <a:pt x="2601257" y="3179324"/>
                  </a:lnTo>
                  <a:lnTo>
                    <a:pt x="2550578" y="3187096"/>
                  </a:lnTo>
                  <a:lnTo>
                    <a:pt x="2499644" y="3194077"/>
                  </a:lnTo>
                  <a:lnTo>
                    <a:pt x="2448459" y="3200261"/>
                  </a:lnTo>
                  <a:lnTo>
                    <a:pt x="2397031" y="3205642"/>
                  </a:lnTo>
                  <a:lnTo>
                    <a:pt x="2345367" y="3210212"/>
                  </a:lnTo>
                  <a:lnTo>
                    <a:pt x="2293472" y="3213966"/>
                  </a:lnTo>
                  <a:lnTo>
                    <a:pt x="2241353" y="3216896"/>
                  </a:lnTo>
                  <a:lnTo>
                    <a:pt x="2189016" y="3218998"/>
                  </a:lnTo>
                  <a:lnTo>
                    <a:pt x="2136468" y="3220263"/>
                  </a:lnTo>
                  <a:lnTo>
                    <a:pt x="2083716" y="3220687"/>
                  </a:lnTo>
                  <a:lnTo>
                    <a:pt x="2031988" y="3220280"/>
                  </a:lnTo>
                  <a:lnTo>
                    <a:pt x="1980457" y="3219063"/>
                  </a:lnTo>
                  <a:lnTo>
                    <a:pt x="1929129" y="3217042"/>
                  </a:lnTo>
                  <a:lnTo>
                    <a:pt x="1878010" y="3214223"/>
                  </a:lnTo>
                  <a:lnTo>
                    <a:pt x="1827105" y="3210613"/>
                  </a:lnTo>
                  <a:lnTo>
                    <a:pt x="1776422" y="3206217"/>
                  </a:lnTo>
                  <a:lnTo>
                    <a:pt x="1725966" y="3201042"/>
                  </a:lnTo>
                  <a:lnTo>
                    <a:pt x="1675742" y="3195093"/>
                  </a:lnTo>
                  <a:lnTo>
                    <a:pt x="1625758" y="3188376"/>
                  </a:lnTo>
                  <a:lnTo>
                    <a:pt x="1576020" y="3180898"/>
                  </a:lnTo>
                  <a:lnTo>
                    <a:pt x="1526532" y="3172665"/>
                  </a:lnTo>
                  <a:lnTo>
                    <a:pt x="1477302" y="3163683"/>
                  </a:lnTo>
                  <a:lnTo>
                    <a:pt x="1428336" y="3153958"/>
                  </a:lnTo>
                  <a:lnTo>
                    <a:pt x="1379639" y="3143495"/>
                  </a:lnTo>
                  <a:lnTo>
                    <a:pt x="1331218" y="3132302"/>
                  </a:lnTo>
                  <a:lnTo>
                    <a:pt x="1283078" y="3120383"/>
                  </a:lnTo>
                  <a:lnTo>
                    <a:pt x="1235226" y="3107746"/>
                  </a:lnTo>
                  <a:lnTo>
                    <a:pt x="1187669" y="3094396"/>
                  </a:lnTo>
                  <a:lnTo>
                    <a:pt x="1140411" y="3080340"/>
                  </a:lnTo>
                  <a:lnTo>
                    <a:pt x="1093459" y="3065583"/>
                  </a:lnTo>
                  <a:lnTo>
                    <a:pt x="1046819" y="3050131"/>
                  </a:lnTo>
                  <a:lnTo>
                    <a:pt x="1000497" y="3033991"/>
                  </a:lnTo>
                  <a:lnTo>
                    <a:pt x="954499" y="3017168"/>
                  </a:lnTo>
                  <a:lnTo>
                    <a:pt x="908832" y="2999669"/>
                  </a:lnTo>
                  <a:lnTo>
                    <a:pt x="863501" y="2981500"/>
                  </a:lnTo>
                  <a:lnTo>
                    <a:pt x="818512" y="2962667"/>
                  </a:lnTo>
                  <a:lnTo>
                    <a:pt x="773872" y="2943176"/>
                  </a:lnTo>
                  <a:lnTo>
                    <a:pt x="729587" y="2923032"/>
                  </a:lnTo>
                  <a:lnTo>
                    <a:pt x="685662" y="2902243"/>
                  </a:lnTo>
                  <a:lnTo>
                    <a:pt x="642104" y="2880814"/>
                  </a:lnTo>
                  <a:lnTo>
                    <a:pt x="598919" y="2858751"/>
                  </a:lnTo>
                  <a:lnTo>
                    <a:pt x="556112" y="2836060"/>
                  </a:lnTo>
                  <a:lnTo>
                    <a:pt x="513690" y="2812748"/>
                  </a:lnTo>
                  <a:lnTo>
                    <a:pt x="471660" y="2788820"/>
                  </a:lnTo>
                  <a:lnTo>
                    <a:pt x="430026" y="2764283"/>
                  </a:lnTo>
                  <a:lnTo>
                    <a:pt x="388796" y="2739142"/>
                  </a:lnTo>
                  <a:lnTo>
                    <a:pt x="347975" y="2713404"/>
                  </a:lnTo>
                  <a:lnTo>
                    <a:pt x="307569" y="2687074"/>
                  </a:lnTo>
                  <a:lnTo>
                    <a:pt x="267584" y="2660160"/>
                  </a:lnTo>
                  <a:lnTo>
                    <a:pt x="228027" y="2632666"/>
                  </a:lnTo>
                  <a:lnTo>
                    <a:pt x="188903" y="2604600"/>
                  </a:lnTo>
                  <a:lnTo>
                    <a:pt x="150219" y="2575966"/>
                  </a:lnTo>
                  <a:lnTo>
                    <a:pt x="111981" y="2546771"/>
                  </a:lnTo>
                  <a:lnTo>
                    <a:pt x="74194" y="2517022"/>
                  </a:lnTo>
                  <a:lnTo>
                    <a:pt x="36865" y="2486724"/>
                  </a:lnTo>
                  <a:lnTo>
                    <a:pt x="0" y="2455883"/>
                  </a:lnTo>
                  <a:lnTo>
                    <a:pt x="2083716" y="0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244379" y="3217540"/>
              <a:ext cx="3220720" cy="5172710"/>
            </a:xfrm>
            <a:custGeom>
              <a:avLst/>
              <a:gdLst/>
              <a:ahLst/>
              <a:cxnLst/>
              <a:rect l="l" t="t" r="r" b="b"/>
              <a:pathLst>
                <a:path w="3220720" h="5172709">
                  <a:moveTo>
                    <a:pt x="3220687" y="2716692"/>
                  </a:moveTo>
                  <a:lnTo>
                    <a:pt x="1136970" y="5172575"/>
                  </a:lnTo>
                  <a:lnTo>
                    <a:pt x="1100595" y="5141215"/>
                  </a:lnTo>
                  <a:lnTo>
                    <a:pt x="1064696" y="5109325"/>
                  </a:lnTo>
                  <a:lnTo>
                    <a:pt x="1029278" y="5076911"/>
                  </a:lnTo>
                  <a:lnTo>
                    <a:pt x="994348" y="5043980"/>
                  </a:lnTo>
                  <a:lnTo>
                    <a:pt x="959912" y="5010536"/>
                  </a:lnTo>
                  <a:lnTo>
                    <a:pt x="925976" y="4976587"/>
                  </a:lnTo>
                  <a:lnTo>
                    <a:pt x="892545" y="4942139"/>
                  </a:lnTo>
                  <a:lnTo>
                    <a:pt x="859626" y="4907196"/>
                  </a:lnTo>
                  <a:lnTo>
                    <a:pt x="827226" y="4871767"/>
                  </a:lnTo>
                  <a:lnTo>
                    <a:pt x="795349" y="4835855"/>
                  </a:lnTo>
                  <a:lnTo>
                    <a:pt x="764003" y="4799469"/>
                  </a:lnTo>
                  <a:lnTo>
                    <a:pt x="733193" y="4762613"/>
                  </a:lnTo>
                  <a:lnTo>
                    <a:pt x="702925" y="4725294"/>
                  </a:lnTo>
                  <a:lnTo>
                    <a:pt x="673205" y="4687518"/>
                  </a:lnTo>
                  <a:lnTo>
                    <a:pt x="644040" y="4649291"/>
                  </a:lnTo>
                  <a:lnTo>
                    <a:pt x="615435" y="4610618"/>
                  </a:lnTo>
                  <a:lnTo>
                    <a:pt x="587396" y="4571507"/>
                  </a:lnTo>
                  <a:lnTo>
                    <a:pt x="559931" y="4531963"/>
                  </a:lnTo>
                  <a:lnTo>
                    <a:pt x="533044" y="4491991"/>
                  </a:lnTo>
                  <a:lnTo>
                    <a:pt x="506741" y="4451600"/>
                  </a:lnTo>
                  <a:lnTo>
                    <a:pt x="481029" y="4410793"/>
                  </a:lnTo>
                  <a:lnTo>
                    <a:pt x="455915" y="4369578"/>
                  </a:lnTo>
                  <a:lnTo>
                    <a:pt x="431403" y="4327960"/>
                  </a:lnTo>
                  <a:lnTo>
                    <a:pt x="407500" y="4285945"/>
                  </a:lnTo>
                  <a:lnTo>
                    <a:pt x="384212" y="4243540"/>
                  </a:lnTo>
                  <a:lnTo>
                    <a:pt x="361545" y="4200751"/>
                  </a:lnTo>
                  <a:lnTo>
                    <a:pt x="339505" y="4157583"/>
                  </a:lnTo>
                  <a:lnTo>
                    <a:pt x="318098" y="4114043"/>
                  </a:lnTo>
                  <a:lnTo>
                    <a:pt x="297331" y="4070137"/>
                  </a:lnTo>
                  <a:lnTo>
                    <a:pt x="277209" y="4025870"/>
                  </a:lnTo>
                  <a:lnTo>
                    <a:pt x="257738" y="3981250"/>
                  </a:lnTo>
                  <a:lnTo>
                    <a:pt x="238925" y="3936281"/>
                  </a:lnTo>
                  <a:lnTo>
                    <a:pt x="220775" y="3890971"/>
                  </a:lnTo>
                  <a:lnTo>
                    <a:pt x="203295" y="3845325"/>
                  </a:lnTo>
                  <a:lnTo>
                    <a:pt x="186490" y="3799348"/>
                  </a:lnTo>
                  <a:lnTo>
                    <a:pt x="170368" y="3753048"/>
                  </a:lnTo>
                  <a:lnTo>
                    <a:pt x="154933" y="3706430"/>
                  </a:lnTo>
                  <a:lnTo>
                    <a:pt x="140191" y="3659501"/>
                  </a:lnTo>
                  <a:lnTo>
                    <a:pt x="126150" y="3612266"/>
                  </a:lnTo>
                  <a:lnTo>
                    <a:pt x="112815" y="3564731"/>
                  </a:lnTo>
                  <a:lnTo>
                    <a:pt x="100191" y="3516903"/>
                  </a:lnTo>
                  <a:lnTo>
                    <a:pt x="88286" y="3468788"/>
                  </a:lnTo>
                  <a:lnTo>
                    <a:pt x="77105" y="3420391"/>
                  </a:lnTo>
                  <a:lnTo>
                    <a:pt x="66654" y="3371719"/>
                  </a:lnTo>
                  <a:lnTo>
                    <a:pt x="56940" y="3322778"/>
                  </a:lnTo>
                  <a:lnTo>
                    <a:pt x="47967" y="3273574"/>
                  </a:lnTo>
                  <a:lnTo>
                    <a:pt x="39743" y="3224112"/>
                  </a:lnTo>
                  <a:lnTo>
                    <a:pt x="32274" y="3174400"/>
                  </a:lnTo>
                  <a:lnTo>
                    <a:pt x="25565" y="3124442"/>
                  </a:lnTo>
                  <a:lnTo>
                    <a:pt x="19622" y="3074246"/>
                  </a:lnTo>
                  <a:lnTo>
                    <a:pt x="14453" y="3023817"/>
                  </a:lnTo>
                  <a:lnTo>
                    <a:pt x="10062" y="2973161"/>
                  </a:lnTo>
                  <a:lnTo>
                    <a:pt x="6456" y="2922284"/>
                  </a:lnTo>
                  <a:lnTo>
                    <a:pt x="3640" y="2871193"/>
                  </a:lnTo>
                  <a:lnTo>
                    <a:pt x="1622" y="2819893"/>
                  </a:lnTo>
                  <a:lnTo>
                    <a:pt x="406" y="2768391"/>
                  </a:lnTo>
                  <a:lnTo>
                    <a:pt x="0" y="2716692"/>
                  </a:lnTo>
                  <a:lnTo>
                    <a:pt x="408" y="2664890"/>
                  </a:lnTo>
                  <a:lnTo>
                    <a:pt x="1628" y="2613285"/>
                  </a:lnTo>
                  <a:lnTo>
                    <a:pt x="3655" y="2561884"/>
                  </a:lnTo>
                  <a:lnTo>
                    <a:pt x="6481" y="2510692"/>
                  </a:lnTo>
                  <a:lnTo>
                    <a:pt x="10102" y="2459716"/>
                  </a:lnTo>
                  <a:lnTo>
                    <a:pt x="14510" y="2408961"/>
                  </a:lnTo>
                  <a:lnTo>
                    <a:pt x="19701" y="2358434"/>
                  </a:lnTo>
                  <a:lnTo>
                    <a:pt x="25666" y="2308141"/>
                  </a:lnTo>
                  <a:lnTo>
                    <a:pt x="32402" y="2258088"/>
                  </a:lnTo>
                  <a:lnTo>
                    <a:pt x="39901" y="2208281"/>
                  </a:lnTo>
                  <a:lnTo>
                    <a:pt x="48157" y="2158726"/>
                  </a:lnTo>
                  <a:lnTo>
                    <a:pt x="57164" y="2109429"/>
                  </a:lnTo>
                  <a:lnTo>
                    <a:pt x="66917" y="2060397"/>
                  </a:lnTo>
                  <a:lnTo>
                    <a:pt x="77409" y="2011635"/>
                  </a:lnTo>
                  <a:lnTo>
                    <a:pt x="88634" y="1963150"/>
                  </a:lnTo>
                  <a:lnTo>
                    <a:pt x="100585" y="1914947"/>
                  </a:lnTo>
                  <a:lnTo>
                    <a:pt x="113257" y="1867033"/>
                  </a:lnTo>
                  <a:lnTo>
                    <a:pt x="126644" y="1819414"/>
                  </a:lnTo>
                  <a:lnTo>
                    <a:pt x="140740" y="1772096"/>
                  </a:lnTo>
                  <a:lnTo>
                    <a:pt x="155538" y="1725085"/>
                  </a:lnTo>
                  <a:lnTo>
                    <a:pt x="171032" y="1678387"/>
                  </a:lnTo>
                  <a:lnTo>
                    <a:pt x="187217" y="1632008"/>
                  </a:lnTo>
                  <a:lnTo>
                    <a:pt x="204085" y="1585955"/>
                  </a:lnTo>
                  <a:lnTo>
                    <a:pt x="221632" y="1540233"/>
                  </a:lnTo>
                  <a:lnTo>
                    <a:pt x="239851" y="1494848"/>
                  </a:lnTo>
                  <a:lnTo>
                    <a:pt x="258735" y="1449808"/>
                  </a:lnTo>
                  <a:lnTo>
                    <a:pt x="278280" y="1405117"/>
                  </a:lnTo>
                  <a:lnTo>
                    <a:pt x="298478" y="1360781"/>
                  </a:lnTo>
                  <a:lnTo>
                    <a:pt x="319323" y="1316808"/>
                  </a:lnTo>
                  <a:lnTo>
                    <a:pt x="340810" y="1273203"/>
                  </a:lnTo>
                  <a:lnTo>
                    <a:pt x="362933" y="1229972"/>
                  </a:lnTo>
                  <a:lnTo>
                    <a:pt x="385684" y="1187121"/>
                  </a:lnTo>
                  <a:lnTo>
                    <a:pt x="409059" y="1144657"/>
                  </a:lnTo>
                  <a:lnTo>
                    <a:pt x="433051" y="1102585"/>
                  </a:lnTo>
                  <a:lnTo>
                    <a:pt x="457654" y="1060912"/>
                  </a:lnTo>
                  <a:lnTo>
                    <a:pt x="482861" y="1019643"/>
                  </a:lnTo>
                  <a:lnTo>
                    <a:pt x="508668" y="978785"/>
                  </a:lnTo>
                  <a:lnTo>
                    <a:pt x="535067" y="938344"/>
                  </a:lnTo>
                  <a:lnTo>
                    <a:pt x="562052" y="898326"/>
                  </a:lnTo>
                  <a:lnTo>
                    <a:pt x="589618" y="858737"/>
                  </a:lnTo>
                  <a:lnTo>
                    <a:pt x="617759" y="819583"/>
                  </a:lnTo>
                  <a:lnTo>
                    <a:pt x="646467" y="780870"/>
                  </a:lnTo>
                  <a:lnTo>
                    <a:pt x="675738" y="742604"/>
                  </a:lnTo>
                  <a:lnTo>
                    <a:pt x="705565" y="704792"/>
                  </a:lnTo>
                  <a:lnTo>
                    <a:pt x="735942" y="667440"/>
                  </a:lnTo>
                  <a:lnTo>
                    <a:pt x="766862" y="630553"/>
                  </a:lnTo>
                  <a:lnTo>
                    <a:pt x="798321" y="594138"/>
                  </a:lnTo>
                  <a:lnTo>
                    <a:pt x="830311" y="558201"/>
                  </a:lnTo>
                  <a:lnTo>
                    <a:pt x="862827" y="522748"/>
                  </a:lnTo>
                  <a:lnTo>
                    <a:pt x="895862" y="487785"/>
                  </a:lnTo>
                  <a:lnTo>
                    <a:pt x="929410" y="453318"/>
                  </a:lnTo>
                  <a:lnTo>
                    <a:pt x="963466" y="419353"/>
                  </a:lnTo>
                  <a:lnTo>
                    <a:pt x="998022" y="385897"/>
                  </a:lnTo>
                  <a:lnTo>
                    <a:pt x="1033074" y="352955"/>
                  </a:lnTo>
                  <a:lnTo>
                    <a:pt x="1068615" y="320534"/>
                  </a:lnTo>
                  <a:lnTo>
                    <a:pt x="1104639" y="288639"/>
                  </a:lnTo>
                  <a:lnTo>
                    <a:pt x="1141139" y="257277"/>
                  </a:lnTo>
                  <a:lnTo>
                    <a:pt x="1178110" y="226454"/>
                  </a:lnTo>
                  <a:lnTo>
                    <a:pt x="1215546" y="196176"/>
                  </a:lnTo>
                  <a:lnTo>
                    <a:pt x="1253440" y="166448"/>
                  </a:lnTo>
                  <a:lnTo>
                    <a:pt x="1291786" y="137278"/>
                  </a:lnTo>
                  <a:lnTo>
                    <a:pt x="1330579" y="108672"/>
                  </a:lnTo>
                  <a:lnTo>
                    <a:pt x="1369812" y="80634"/>
                  </a:lnTo>
                  <a:lnTo>
                    <a:pt x="1409479" y="53173"/>
                  </a:lnTo>
                  <a:lnTo>
                    <a:pt x="1449574" y="26292"/>
                  </a:lnTo>
                  <a:lnTo>
                    <a:pt x="1490090" y="0"/>
                  </a:lnTo>
                  <a:lnTo>
                    <a:pt x="3220687" y="2716692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8934397" y="7581496"/>
            <a:ext cx="1308735" cy="6788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>
              <a:lnSpc>
                <a:spcPts val="2575"/>
              </a:lnSpc>
              <a:spcBef>
                <a:spcPts val="90"/>
              </a:spcBef>
            </a:pPr>
            <a:r>
              <a:rPr dirty="0" sz="2150" spc="-220">
                <a:solidFill>
                  <a:srgbClr val="231F20"/>
                </a:solidFill>
                <a:latin typeface="Cambria"/>
                <a:cs typeface="Cambria"/>
              </a:rPr>
              <a:t>22%</a:t>
            </a:r>
            <a:endParaRPr sz="2150">
              <a:latin typeface="Cambria"/>
              <a:cs typeface="Cambria"/>
            </a:endParaRPr>
          </a:p>
          <a:p>
            <a:pPr algn="ctr">
              <a:lnSpc>
                <a:spcPts val="2575"/>
              </a:lnSpc>
            </a:pPr>
            <a:r>
              <a:rPr dirty="0" sz="2150" spc="40">
                <a:solidFill>
                  <a:srgbClr val="231F20"/>
                </a:solidFill>
                <a:latin typeface="Cambria"/>
                <a:cs typeface="Cambria"/>
              </a:rPr>
              <a:t>transports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62998" y="5302277"/>
            <a:ext cx="1344295" cy="6788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>
              <a:lnSpc>
                <a:spcPts val="2575"/>
              </a:lnSpc>
              <a:spcBef>
                <a:spcPts val="90"/>
              </a:spcBef>
            </a:pPr>
            <a:r>
              <a:rPr dirty="0" sz="2150" spc="-155">
                <a:solidFill>
                  <a:srgbClr val="231F20"/>
                </a:solidFill>
                <a:latin typeface="Cambria"/>
                <a:cs typeface="Cambria"/>
              </a:rPr>
              <a:t>30%</a:t>
            </a:r>
            <a:endParaRPr sz="2150">
              <a:latin typeface="Cambria"/>
              <a:cs typeface="Cambria"/>
            </a:endParaRPr>
          </a:p>
          <a:p>
            <a:pPr algn="ctr">
              <a:lnSpc>
                <a:spcPts val="2575"/>
              </a:lnSpc>
            </a:pPr>
            <a:r>
              <a:rPr dirty="0" sz="2150" spc="45">
                <a:solidFill>
                  <a:srgbClr val="231F20"/>
                </a:solidFill>
                <a:latin typeface="Cambria"/>
                <a:cs typeface="Cambria"/>
              </a:rPr>
              <a:t>rūpniecība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999802" y="7726602"/>
            <a:ext cx="1739900" cy="100584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>
              <a:lnSpc>
                <a:spcPts val="2575"/>
              </a:lnSpc>
              <a:spcBef>
                <a:spcPts val="90"/>
              </a:spcBef>
            </a:pPr>
            <a:r>
              <a:rPr dirty="0" sz="2150" spc="-380">
                <a:solidFill>
                  <a:srgbClr val="231F20"/>
                </a:solidFill>
                <a:latin typeface="Cambria"/>
                <a:cs typeface="Cambria"/>
              </a:rPr>
              <a:t>11%</a:t>
            </a:r>
            <a:endParaRPr sz="2150">
              <a:latin typeface="Cambria"/>
              <a:cs typeface="Cambria"/>
            </a:endParaRPr>
          </a:p>
          <a:p>
            <a:pPr algn="ctr" marL="12065" marR="5080" indent="-3810">
              <a:lnSpc>
                <a:spcPts val="2570"/>
              </a:lnSpc>
              <a:spcBef>
                <a:spcPts val="90"/>
              </a:spcBef>
            </a:pPr>
            <a:r>
              <a:rPr dirty="0" sz="2150" spc="45">
                <a:solidFill>
                  <a:srgbClr val="231F20"/>
                </a:solidFill>
                <a:latin typeface="Cambria"/>
                <a:cs typeface="Cambria"/>
              </a:rPr>
              <a:t>ēku </a:t>
            </a:r>
            <a:r>
              <a:rPr dirty="0" sz="2150" spc="35">
                <a:solidFill>
                  <a:srgbClr val="231F20"/>
                </a:solidFill>
                <a:latin typeface="Cambria"/>
                <a:cs typeface="Cambria"/>
              </a:rPr>
              <a:t>materiāli </a:t>
            </a:r>
            <a:r>
              <a:rPr dirty="0" sz="2150" spc="4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65">
                <a:solidFill>
                  <a:srgbClr val="231F20"/>
                </a:solidFill>
                <a:latin typeface="Cambria"/>
                <a:cs typeface="Cambria"/>
              </a:rPr>
              <a:t>un</a:t>
            </a:r>
            <a:r>
              <a:rPr dirty="0" sz="2150" spc="-1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2150" spc="35">
                <a:solidFill>
                  <a:srgbClr val="231F20"/>
                </a:solidFill>
                <a:latin typeface="Cambria"/>
                <a:cs typeface="Cambria"/>
              </a:rPr>
              <a:t>būvniecība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673044" y="3107726"/>
            <a:ext cx="3499485" cy="171386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57150">
              <a:lnSpc>
                <a:spcPts val="2575"/>
              </a:lnSpc>
              <a:spcBef>
                <a:spcPts val="90"/>
              </a:spcBef>
            </a:pPr>
            <a:r>
              <a:rPr dirty="0" sz="2150" spc="-215">
                <a:solidFill>
                  <a:srgbClr val="231F20"/>
                </a:solidFill>
                <a:latin typeface="Cambria"/>
                <a:cs typeface="Cambria"/>
              </a:rPr>
              <a:t>9%</a:t>
            </a:r>
            <a:endParaRPr sz="2150">
              <a:latin typeface="Cambria"/>
              <a:cs typeface="Cambria"/>
            </a:endParaRPr>
          </a:p>
          <a:p>
            <a:pPr marL="12700">
              <a:lnSpc>
                <a:spcPts val="2575"/>
              </a:lnSpc>
            </a:pPr>
            <a:r>
              <a:rPr dirty="0" sz="2150" spc="45">
                <a:solidFill>
                  <a:srgbClr val="231F20"/>
                </a:solidFill>
                <a:latin typeface="Cambria"/>
                <a:cs typeface="Cambria"/>
              </a:rPr>
              <a:t>cits</a:t>
            </a:r>
            <a:endParaRPr sz="215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50">
              <a:latin typeface="Cambria"/>
              <a:cs typeface="Cambria"/>
            </a:endParaRPr>
          </a:p>
          <a:p>
            <a:pPr algn="ctr" marL="1363980">
              <a:lnSpc>
                <a:spcPts val="2575"/>
              </a:lnSpc>
            </a:pPr>
            <a:r>
              <a:rPr dirty="0" sz="2150" spc="-190">
                <a:solidFill>
                  <a:srgbClr val="E6E4D8"/>
                </a:solidFill>
                <a:latin typeface="Cambria"/>
                <a:cs typeface="Cambria"/>
              </a:rPr>
              <a:t>28%</a:t>
            </a:r>
            <a:endParaRPr sz="2150">
              <a:latin typeface="Cambria"/>
              <a:cs typeface="Cambria"/>
            </a:endParaRPr>
          </a:p>
          <a:p>
            <a:pPr algn="ctr" marL="1368425">
              <a:lnSpc>
                <a:spcPts val="2575"/>
              </a:lnSpc>
            </a:pPr>
            <a:r>
              <a:rPr dirty="0" sz="2150" spc="45">
                <a:solidFill>
                  <a:srgbClr val="E6E4D8"/>
                </a:solidFill>
                <a:latin typeface="Cambria"/>
                <a:cs typeface="Cambria"/>
              </a:rPr>
              <a:t>ēku</a:t>
            </a:r>
            <a:r>
              <a:rPr dirty="0" sz="2150">
                <a:solidFill>
                  <a:srgbClr val="E6E4D8"/>
                </a:solidFill>
                <a:latin typeface="Cambria"/>
                <a:cs typeface="Cambria"/>
              </a:rPr>
              <a:t> </a:t>
            </a:r>
            <a:r>
              <a:rPr dirty="0" sz="2150" spc="35">
                <a:solidFill>
                  <a:srgbClr val="E6E4D8"/>
                </a:solidFill>
                <a:latin typeface="Cambria"/>
                <a:cs typeface="Cambria"/>
              </a:rPr>
              <a:t>ekspluatācija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5"/>
            <a:ext cx="20104100" cy="481965"/>
          </a:xfrm>
          <a:custGeom>
            <a:avLst/>
            <a:gdLst/>
            <a:ahLst/>
            <a:cxnLst/>
            <a:rect l="l" t="t" r="r" b="b"/>
            <a:pathLst>
              <a:path w="20104100" h="481965">
                <a:moveTo>
                  <a:pt x="20104100" y="0"/>
                </a:moveTo>
                <a:lnTo>
                  <a:pt x="0" y="0"/>
                </a:lnTo>
                <a:lnTo>
                  <a:pt x="0" y="469"/>
                </a:lnTo>
                <a:lnTo>
                  <a:pt x="0" y="5549"/>
                </a:lnTo>
                <a:lnTo>
                  <a:pt x="0" y="476719"/>
                </a:lnTo>
                <a:lnTo>
                  <a:pt x="0" y="481660"/>
                </a:lnTo>
                <a:lnTo>
                  <a:pt x="0" y="481799"/>
                </a:lnTo>
                <a:lnTo>
                  <a:pt x="20104100" y="481799"/>
                </a:lnTo>
                <a:lnTo>
                  <a:pt x="20104100" y="469"/>
                </a:lnTo>
                <a:lnTo>
                  <a:pt x="20104100" y="0"/>
                </a:lnTo>
                <a:close/>
              </a:path>
            </a:pathLst>
          </a:custGeom>
          <a:solidFill>
            <a:srgbClr val="2424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7509917" y="57334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635931" y="570734"/>
            <a:ext cx="2395220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ilustrācija:</a:t>
            </a:r>
            <a:r>
              <a:rPr dirty="0" sz="1450" spc="-1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Architecture2030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201485" y="57334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3352" y="67889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53851" y="62825"/>
            <a:ext cx="366459" cy="366480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0" y="968556"/>
            <a:ext cx="20104100" cy="0"/>
          </a:xfrm>
          <a:custGeom>
            <a:avLst/>
            <a:gdLst/>
            <a:ahLst/>
            <a:cxnLst/>
            <a:rect l="l" t="t" r="r" b="b"/>
            <a:pathLst>
              <a:path w="20104100" h="0">
                <a:moveTo>
                  <a:pt x="0" y="0"/>
                </a:moveTo>
                <a:lnTo>
                  <a:pt x="20104099" y="0"/>
                </a:lnTo>
              </a:path>
            </a:pathLst>
          </a:custGeom>
          <a:ln w="10470">
            <a:solidFill>
              <a:srgbClr val="242428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5" y="5235"/>
              <a:ext cx="20098853" cy="1130332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5"/>
              <a:ext cx="20104100" cy="481965"/>
            </a:xfrm>
            <a:custGeom>
              <a:avLst/>
              <a:gdLst/>
              <a:ahLst/>
              <a:cxnLst/>
              <a:rect l="l" t="t" r="r" b="b"/>
              <a:pathLst>
                <a:path w="20104100" h="481965">
                  <a:moveTo>
                    <a:pt x="20104100" y="0"/>
                  </a:moveTo>
                  <a:lnTo>
                    <a:pt x="0" y="0"/>
                  </a:lnTo>
                  <a:lnTo>
                    <a:pt x="0" y="469"/>
                  </a:lnTo>
                  <a:lnTo>
                    <a:pt x="0" y="5549"/>
                  </a:lnTo>
                  <a:lnTo>
                    <a:pt x="0" y="476719"/>
                  </a:lnTo>
                  <a:lnTo>
                    <a:pt x="0" y="481660"/>
                  </a:lnTo>
                  <a:lnTo>
                    <a:pt x="0" y="481799"/>
                  </a:lnTo>
                  <a:lnTo>
                    <a:pt x="20104100" y="481799"/>
                  </a:lnTo>
                  <a:lnTo>
                    <a:pt x="20104100" y="469"/>
                  </a:lnTo>
                  <a:lnTo>
                    <a:pt x="20104100" y="0"/>
                  </a:lnTo>
                  <a:close/>
                </a:path>
              </a:pathLst>
            </a:custGeom>
            <a:solidFill>
              <a:srgbClr val="2424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17509917" y="57334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084851" y="570734"/>
            <a:ext cx="1947545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foto:</a:t>
            </a:r>
            <a:r>
              <a:rPr dirty="0" sz="1450" spc="-2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NOMAD</a:t>
            </a:r>
            <a:r>
              <a:rPr dirty="0" sz="1450" spc="-1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architects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201485" y="57334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3352" y="67889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0" y="62825"/>
            <a:ext cx="20104100" cy="911225"/>
            <a:chOff x="0" y="62825"/>
            <a:chExt cx="20104100" cy="91122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653851" y="62825"/>
              <a:ext cx="366459" cy="36648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0" y="968556"/>
              <a:ext cx="20104100" cy="0"/>
            </a:xfrm>
            <a:custGeom>
              <a:avLst/>
              <a:gdLst/>
              <a:ahLst/>
              <a:cxnLst/>
              <a:rect l="l" t="t" r="r" b="b"/>
              <a:pathLst>
                <a:path w="20104100" h="0">
                  <a:moveTo>
                    <a:pt x="0" y="0"/>
                  </a:moveTo>
                  <a:lnTo>
                    <a:pt x="20104099" y="0"/>
                  </a:lnTo>
                </a:path>
              </a:pathLst>
            </a:custGeom>
            <a:ln w="10470">
              <a:solidFill>
                <a:srgbClr val="24242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81660"/>
            <a:ext cx="20104100" cy="10827385"/>
          </a:xfrm>
          <a:custGeom>
            <a:avLst/>
            <a:gdLst/>
            <a:ahLst/>
            <a:cxnLst/>
            <a:rect l="l" t="t" r="r" b="b"/>
            <a:pathLst>
              <a:path w="20104100" h="10827385">
                <a:moveTo>
                  <a:pt x="20104099" y="0"/>
                </a:moveTo>
                <a:lnTo>
                  <a:pt x="0" y="0"/>
                </a:lnTo>
                <a:lnTo>
                  <a:pt x="0" y="10826895"/>
                </a:lnTo>
                <a:lnTo>
                  <a:pt x="20104099" y="10826895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3F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3891541" y="5912792"/>
            <a:ext cx="512445" cy="104775"/>
            <a:chOff x="3891541" y="5912792"/>
            <a:chExt cx="512445" cy="104775"/>
          </a:xfrm>
        </p:grpSpPr>
        <p:sp>
          <p:nvSpPr>
            <p:cNvPr id="4" name="object 4"/>
            <p:cNvSpPr/>
            <p:nvPr/>
          </p:nvSpPr>
          <p:spPr>
            <a:xfrm>
              <a:off x="3891541" y="5965008"/>
              <a:ext cx="437515" cy="0"/>
            </a:xfrm>
            <a:custGeom>
              <a:avLst/>
              <a:gdLst/>
              <a:ahLst/>
              <a:cxnLst/>
              <a:rect l="l" t="t" r="r" b="b"/>
              <a:pathLst>
                <a:path w="437514" h="0">
                  <a:moveTo>
                    <a:pt x="0" y="0"/>
                  </a:moveTo>
                  <a:lnTo>
                    <a:pt x="437201" y="0"/>
                  </a:lnTo>
                </a:path>
              </a:pathLst>
            </a:custGeom>
            <a:ln w="1047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313465" y="5912792"/>
              <a:ext cx="90805" cy="104775"/>
            </a:xfrm>
            <a:custGeom>
              <a:avLst/>
              <a:gdLst/>
              <a:ahLst/>
              <a:cxnLst/>
              <a:rect l="l" t="t" r="r" b="b"/>
              <a:pathLst>
                <a:path w="90804" h="104775">
                  <a:moveTo>
                    <a:pt x="0" y="0"/>
                  </a:moveTo>
                  <a:lnTo>
                    <a:pt x="0" y="104426"/>
                  </a:lnTo>
                  <a:lnTo>
                    <a:pt x="90416" y="52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6335827" y="5912792"/>
            <a:ext cx="512445" cy="104775"/>
            <a:chOff x="6335827" y="5912792"/>
            <a:chExt cx="512445" cy="104775"/>
          </a:xfrm>
        </p:grpSpPr>
        <p:sp>
          <p:nvSpPr>
            <p:cNvPr id="7" name="object 7"/>
            <p:cNvSpPr/>
            <p:nvPr/>
          </p:nvSpPr>
          <p:spPr>
            <a:xfrm>
              <a:off x="6335827" y="5965008"/>
              <a:ext cx="437515" cy="0"/>
            </a:xfrm>
            <a:custGeom>
              <a:avLst/>
              <a:gdLst/>
              <a:ahLst/>
              <a:cxnLst/>
              <a:rect l="l" t="t" r="r" b="b"/>
              <a:pathLst>
                <a:path w="437515" h="0">
                  <a:moveTo>
                    <a:pt x="0" y="0"/>
                  </a:moveTo>
                  <a:lnTo>
                    <a:pt x="437201" y="0"/>
                  </a:lnTo>
                </a:path>
              </a:pathLst>
            </a:custGeom>
            <a:ln w="1047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757753" y="5912792"/>
              <a:ext cx="90805" cy="104775"/>
            </a:xfrm>
            <a:custGeom>
              <a:avLst/>
              <a:gdLst/>
              <a:ahLst/>
              <a:cxnLst/>
              <a:rect l="l" t="t" r="r" b="b"/>
              <a:pathLst>
                <a:path w="90804" h="104775">
                  <a:moveTo>
                    <a:pt x="0" y="0"/>
                  </a:moveTo>
                  <a:lnTo>
                    <a:pt x="0" y="104426"/>
                  </a:lnTo>
                  <a:lnTo>
                    <a:pt x="90416" y="52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8780116" y="5912792"/>
            <a:ext cx="512445" cy="104775"/>
            <a:chOff x="8780116" y="5912792"/>
            <a:chExt cx="512445" cy="104775"/>
          </a:xfrm>
        </p:grpSpPr>
        <p:sp>
          <p:nvSpPr>
            <p:cNvPr id="10" name="object 10"/>
            <p:cNvSpPr/>
            <p:nvPr/>
          </p:nvSpPr>
          <p:spPr>
            <a:xfrm>
              <a:off x="8780116" y="5965008"/>
              <a:ext cx="437515" cy="0"/>
            </a:xfrm>
            <a:custGeom>
              <a:avLst/>
              <a:gdLst/>
              <a:ahLst/>
              <a:cxnLst/>
              <a:rect l="l" t="t" r="r" b="b"/>
              <a:pathLst>
                <a:path w="437515" h="0">
                  <a:moveTo>
                    <a:pt x="0" y="0"/>
                  </a:moveTo>
                  <a:lnTo>
                    <a:pt x="437190" y="0"/>
                  </a:lnTo>
                </a:path>
              </a:pathLst>
            </a:custGeom>
            <a:ln w="1047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9202033" y="5912792"/>
              <a:ext cx="90805" cy="104775"/>
            </a:xfrm>
            <a:custGeom>
              <a:avLst/>
              <a:gdLst/>
              <a:ahLst/>
              <a:cxnLst/>
              <a:rect l="l" t="t" r="r" b="b"/>
              <a:pathLst>
                <a:path w="90804" h="104775">
                  <a:moveTo>
                    <a:pt x="0" y="0"/>
                  </a:moveTo>
                  <a:lnTo>
                    <a:pt x="0" y="104426"/>
                  </a:lnTo>
                  <a:lnTo>
                    <a:pt x="90416" y="52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/>
          <p:cNvGrpSpPr/>
          <p:nvPr/>
        </p:nvGrpSpPr>
        <p:grpSpPr>
          <a:xfrm>
            <a:off x="13703906" y="5912792"/>
            <a:ext cx="512445" cy="104775"/>
            <a:chOff x="13703906" y="5912792"/>
            <a:chExt cx="512445" cy="104775"/>
          </a:xfrm>
        </p:grpSpPr>
        <p:sp>
          <p:nvSpPr>
            <p:cNvPr id="13" name="object 13"/>
            <p:cNvSpPr/>
            <p:nvPr/>
          </p:nvSpPr>
          <p:spPr>
            <a:xfrm>
              <a:off x="13703906" y="5965008"/>
              <a:ext cx="437515" cy="0"/>
            </a:xfrm>
            <a:custGeom>
              <a:avLst/>
              <a:gdLst/>
              <a:ahLst/>
              <a:cxnLst/>
              <a:rect l="l" t="t" r="r" b="b"/>
              <a:pathLst>
                <a:path w="437515" h="0">
                  <a:moveTo>
                    <a:pt x="0" y="0"/>
                  </a:moveTo>
                  <a:lnTo>
                    <a:pt x="437190" y="0"/>
                  </a:lnTo>
                </a:path>
              </a:pathLst>
            </a:custGeom>
            <a:ln w="1047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4125825" y="5912792"/>
              <a:ext cx="90805" cy="104775"/>
            </a:xfrm>
            <a:custGeom>
              <a:avLst/>
              <a:gdLst/>
              <a:ahLst/>
              <a:cxnLst/>
              <a:rect l="l" t="t" r="r" b="b"/>
              <a:pathLst>
                <a:path w="90805" h="104775">
                  <a:moveTo>
                    <a:pt x="0" y="0"/>
                  </a:moveTo>
                  <a:lnTo>
                    <a:pt x="0" y="104426"/>
                  </a:lnTo>
                  <a:lnTo>
                    <a:pt x="90416" y="52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/>
          <p:nvPr/>
        </p:nvSpPr>
        <p:spPr>
          <a:xfrm>
            <a:off x="2385884" y="4924495"/>
            <a:ext cx="1079500" cy="619760"/>
          </a:xfrm>
          <a:custGeom>
            <a:avLst/>
            <a:gdLst/>
            <a:ahLst/>
            <a:cxnLst/>
            <a:rect l="l" t="t" r="r" b="b"/>
            <a:pathLst>
              <a:path w="1079500" h="619760">
                <a:moveTo>
                  <a:pt x="207543" y="248725"/>
                </a:moveTo>
                <a:lnTo>
                  <a:pt x="159955" y="253622"/>
                </a:lnTo>
                <a:lnTo>
                  <a:pt x="116270" y="267573"/>
                </a:lnTo>
                <a:lnTo>
                  <a:pt x="77734" y="289464"/>
                </a:lnTo>
                <a:lnTo>
                  <a:pt x="45594" y="318181"/>
                </a:lnTo>
                <a:lnTo>
                  <a:pt x="21094" y="352613"/>
                </a:lnTo>
                <a:lnTo>
                  <a:pt x="5481" y="391645"/>
                </a:lnTo>
                <a:lnTo>
                  <a:pt x="0" y="434164"/>
                </a:lnTo>
                <a:lnTo>
                  <a:pt x="5481" y="476688"/>
                </a:lnTo>
                <a:lnTo>
                  <a:pt x="21094" y="515723"/>
                </a:lnTo>
                <a:lnTo>
                  <a:pt x="45594" y="550156"/>
                </a:lnTo>
                <a:lnTo>
                  <a:pt x="77734" y="578874"/>
                </a:lnTo>
                <a:lnTo>
                  <a:pt x="116270" y="600766"/>
                </a:lnTo>
                <a:lnTo>
                  <a:pt x="159955" y="614717"/>
                </a:lnTo>
                <a:lnTo>
                  <a:pt x="207543" y="619614"/>
                </a:lnTo>
                <a:lnTo>
                  <a:pt x="969520" y="619614"/>
                </a:lnTo>
                <a:lnTo>
                  <a:pt x="1012278" y="611901"/>
                </a:lnTo>
                <a:lnTo>
                  <a:pt x="1047195" y="590866"/>
                </a:lnTo>
                <a:lnTo>
                  <a:pt x="1070737" y="559670"/>
                </a:lnTo>
                <a:lnTo>
                  <a:pt x="1079370" y="521471"/>
                </a:lnTo>
                <a:lnTo>
                  <a:pt x="1070737" y="483267"/>
                </a:lnTo>
                <a:lnTo>
                  <a:pt x="1047195" y="452071"/>
                </a:lnTo>
                <a:lnTo>
                  <a:pt x="1012278" y="431039"/>
                </a:lnTo>
                <a:lnTo>
                  <a:pt x="969520" y="423327"/>
                </a:lnTo>
                <a:lnTo>
                  <a:pt x="962891" y="379246"/>
                </a:lnTo>
                <a:lnTo>
                  <a:pt x="944183" y="339636"/>
                </a:lnTo>
                <a:lnTo>
                  <a:pt x="915165" y="306077"/>
                </a:lnTo>
                <a:lnTo>
                  <a:pt x="877607" y="280149"/>
                </a:lnTo>
                <a:lnTo>
                  <a:pt x="833277" y="263433"/>
                </a:lnTo>
                <a:lnTo>
                  <a:pt x="783944" y="257510"/>
                </a:lnTo>
                <a:lnTo>
                  <a:pt x="779301" y="211223"/>
                </a:lnTo>
                <a:lnTo>
                  <a:pt x="765914" y="167658"/>
                </a:lnTo>
                <a:lnTo>
                  <a:pt x="744596" y="127541"/>
                </a:lnTo>
                <a:lnTo>
                  <a:pt x="716163" y="91601"/>
                </a:lnTo>
                <a:lnTo>
                  <a:pt x="681427" y="60564"/>
                </a:lnTo>
                <a:lnTo>
                  <a:pt x="641204" y="35158"/>
                </a:lnTo>
                <a:lnTo>
                  <a:pt x="596306" y="16110"/>
                </a:lnTo>
                <a:lnTo>
                  <a:pt x="547548" y="4148"/>
                </a:lnTo>
                <a:lnTo>
                  <a:pt x="495744" y="0"/>
                </a:lnTo>
                <a:lnTo>
                  <a:pt x="443939" y="4148"/>
                </a:lnTo>
                <a:lnTo>
                  <a:pt x="395181" y="16110"/>
                </a:lnTo>
                <a:lnTo>
                  <a:pt x="350284" y="35158"/>
                </a:lnTo>
                <a:lnTo>
                  <a:pt x="310060" y="60564"/>
                </a:lnTo>
                <a:lnTo>
                  <a:pt x="275324" y="91601"/>
                </a:lnTo>
                <a:lnTo>
                  <a:pt x="246891" y="127541"/>
                </a:lnTo>
                <a:lnTo>
                  <a:pt x="225574" y="167658"/>
                </a:lnTo>
                <a:lnTo>
                  <a:pt x="212186" y="211223"/>
                </a:lnTo>
                <a:lnTo>
                  <a:pt x="207543" y="257510"/>
                </a:lnTo>
              </a:path>
            </a:pathLst>
          </a:custGeom>
          <a:ln w="10470">
            <a:solidFill>
              <a:srgbClr val="221F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2619695" y="5145540"/>
            <a:ext cx="5530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45" b="1">
                <a:solidFill>
                  <a:srgbClr val="221F1F"/>
                </a:solidFill>
                <a:latin typeface="Palatino Linotype"/>
                <a:cs typeface="Palatino Linotype"/>
              </a:rPr>
              <a:t>CO2</a:t>
            </a:r>
            <a:endParaRPr sz="1950">
              <a:latin typeface="Palatino Linotype"/>
              <a:cs typeface="Palatino Linotype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53859" y="2413204"/>
            <a:ext cx="11813844" cy="3270272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5063981" y="5145540"/>
            <a:ext cx="5530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45" b="1">
                <a:solidFill>
                  <a:srgbClr val="221F1F"/>
                </a:solidFill>
                <a:latin typeface="Palatino Linotype"/>
                <a:cs typeface="Palatino Linotype"/>
              </a:rPr>
              <a:t>CO2</a:t>
            </a:r>
            <a:endParaRPr sz="1950">
              <a:latin typeface="Palatino Linotype"/>
              <a:cs typeface="Palatino Linotyp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508279" y="5145540"/>
            <a:ext cx="5530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45" b="1">
                <a:solidFill>
                  <a:srgbClr val="221F1F"/>
                </a:solidFill>
                <a:latin typeface="Palatino Linotype"/>
                <a:cs typeface="Palatino Linotype"/>
              </a:rPr>
              <a:t>CO2</a:t>
            </a:r>
            <a:endParaRPr sz="1950">
              <a:latin typeface="Palatino Linotype"/>
              <a:cs typeface="Palatino Linotyp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983866" y="5145540"/>
            <a:ext cx="5530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45" b="1">
                <a:solidFill>
                  <a:srgbClr val="221F1F"/>
                </a:solidFill>
                <a:latin typeface="Palatino Linotype"/>
                <a:cs typeface="Palatino Linotype"/>
              </a:rPr>
              <a:t>CO2</a:t>
            </a:r>
            <a:endParaRPr sz="1950">
              <a:latin typeface="Palatino Linotype"/>
              <a:cs typeface="Palatino Linotyp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400800" y="5145540"/>
            <a:ext cx="5530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45" b="1">
                <a:solidFill>
                  <a:srgbClr val="221F1F"/>
                </a:solidFill>
                <a:latin typeface="Palatino Linotype"/>
                <a:cs typeface="Palatino Linotype"/>
              </a:rPr>
              <a:t>CO2</a:t>
            </a:r>
            <a:endParaRPr sz="1950">
              <a:latin typeface="Palatino Linotype"/>
              <a:cs typeface="Palatino Linotyp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883525" y="5145540"/>
            <a:ext cx="5530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45" b="1">
                <a:solidFill>
                  <a:srgbClr val="221F1F"/>
                </a:solidFill>
                <a:latin typeface="Palatino Linotype"/>
                <a:cs typeface="Palatino Linotype"/>
              </a:rPr>
              <a:t>CO2</a:t>
            </a:r>
            <a:endParaRPr sz="1950">
              <a:latin typeface="Palatino Linotype"/>
              <a:cs typeface="Palatino Linotype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7108236" y="4924495"/>
            <a:ext cx="1079500" cy="619760"/>
          </a:xfrm>
          <a:custGeom>
            <a:avLst/>
            <a:gdLst/>
            <a:ahLst/>
            <a:cxnLst/>
            <a:rect l="l" t="t" r="r" b="b"/>
            <a:pathLst>
              <a:path w="1079500" h="619760">
                <a:moveTo>
                  <a:pt x="207553" y="248725"/>
                </a:moveTo>
                <a:lnTo>
                  <a:pt x="159964" y="253622"/>
                </a:lnTo>
                <a:lnTo>
                  <a:pt x="116278" y="267573"/>
                </a:lnTo>
                <a:lnTo>
                  <a:pt x="77741" y="289464"/>
                </a:lnTo>
                <a:lnTo>
                  <a:pt x="45598" y="318181"/>
                </a:lnTo>
                <a:lnTo>
                  <a:pt x="21096" y="352613"/>
                </a:lnTo>
                <a:lnTo>
                  <a:pt x="5481" y="391645"/>
                </a:lnTo>
                <a:lnTo>
                  <a:pt x="0" y="434164"/>
                </a:lnTo>
                <a:lnTo>
                  <a:pt x="5481" y="476688"/>
                </a:lnTo>
                <a:lnTo>
                  <a:pt x="21096" y="515723"/>
                </a:lnTo>
                <a:lnTo>
                  <a:pt x="45598" y="550156"/>
                </a:lnTo>
                <a:lnTo>
                  <a:pt x="77741" y="578874"/>
                </a:lnTo>
                <a:lnTo>
                  <a:pt x="116278" y="600766"/>
                </a:lnTo>
                <a:lnTo>
                  <a:pt x="159964" y="614717"/>
                </a:lnTo>
                <a:lnTo>
                  <a:pt x="207553" y="619614"/>
                </a:lnTo>
                <a:lnTo>
                  <a:pt x="969530" y="619614"/>
                </a:lnTo>
                <a:lnTo>
                  <a:pt x="1012289" y="611901"/>
                </a:lnTo>
                <a:lnTo>
                  <a:pt x="1047206" y="590866"/>
                </a:lnTo>
                <a:lnTo>
                  <a:pt x="1070748" y="559670"/>
                </a:lnTo>
                <a:lnTo>
                  <a:pt x="1079380" y="521471"/>
                </a:lnTo>
                <a:lnTo>
                  <a:pt x="1070748" y="483267"/>
                </a:lnTo>
                <a:lnTo>
                  <a:pt x="1047206" y="452071"/>
                </a:lnTo>
                <a:lnTo>
                  <a:pt x="1012289" y="431039"/>
                </a:lnTo>
                <a:lnTo>
                  <a:pt x="969530" y="423327"/>
                </a:lnTo>
                <a:lnTo>
                  <a:pt x="962901" y="379246"/>
                </a:lnTo>
                <a:lnTo>
                  <a:pt x="944193" y="339636"/>
                </a:lnTo>
                <a:lnTo>
                  <a:pt x="915176" y="306077"/>
                </a:lnTo>
                <a:lnTo>
                  <a:pt x="877618" y="280149"/>
                </a:lnTo>
                <a:lnTo>
                  <a:pt x="833287" y="263433"/>
                </a:lnTo>
                <a:lnTo>
                  <a:pt x="783955" y="257510"/>
                </a:lnTo>
                <a:lnTo>
                  <a:pt x="779311" y="211223"/>
                </a:lnTo>
                <a:lnTo>
                  <a:pt x="765924" y="167658"/>
                </a:lnTo>
                <a:lnTo>
                  <a:pt x="744607" y="127541"/>
                </a:lnTo>
                <a:lnTo>
                  <a:pt x="716173" y="91601"/>
                </a:lnTo>
                <a:lnTo>
                  <a:pt x="681438" y="60564"/>
                </a:lnTo>
                <a:lnTo>
                  <a:pt x="641214" y="35158"/>
                </a:lnTo>
                <a:lnTo>
                  <a:pt x="596316" y="16110"/>
                </a:lnTo>
                <a:lnTo>
                  <a:pt x="547558" y="4148"/>
                </a:lnTo>
                <a:lnTo>
                  <a:pt x="495754" y="0"/>
                </a:lnTo>
                <a:lnTo>
                  <a:pt x="443950" y="4148"/>
                </a:lnTo>
                <a:lnTo>
                  <a:pt x="395192" y="16110"/>
                </a:lnTo>
                <a:lnTo>
                  <a:pt x="350294" y="35158"/>
                </a:lnTo>
                <a:lnTo>
                  <a:pt x="310070" y="60564"/>
                </a:lnTo>
                <a:lnTo>
                  <a:pt x="275335" y="91601"/>
                </a:lnTo>
                <a:lnTo>
                  <a:pt x="246901" y="127541"/>
                </a:lnTo>
                <a:lnTo>
                  <a:pt x="225584" y="167658"/>
                </a:lnTo>
                <a:lnTo>
                  <a:pt x="212197" y="211223"/>
                </a:lnTo>
                <a:lnTo>
                  <a:pt x="207553" y="257510"/>
                </a:lnTo>
              </a:path>
            </a:pathLst>
          </a:custGeom>
          <a:ln w="10470">
            <a:solidFill>
              <a:srgbClr val="221F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17342098" y="5145540"/>
            <a:ext cx="5530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45" b="1">
                <a:solidFill>
                  <a:srgbClr val="221F1F"/>
                </a:solidFill>
                <a:latin typeface="Palatino Linotype"/>
                <a:cs typeface="Palatino Linotype"/>
              </a:rPr>
              <a:t>CO2</a:t>
            </a:r>
            <a:endParaRPr sz="1950">
              <a:latin typeface="Palatino Linotype"/>
              <a:cs typeface="Palatino Linotype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959594" y="5678246"/>
            <a:ext cx="1932305" cy="574040"/>
          </a:xfrm>
          <a:prstGeom prst="rect">
            <a:avLst/>
          </a:prstGeom>
          <a:solidFill>
            <a:srgbClr val="F4F3F0"/>
          </a:solidFill>
          <a:ln w="10470">
            <a:solidFill>
              <a:srgbClr val="221F1F"/>
            </a:solidFill>
          </a:ln>
        </p:spPr>
        <p:txBody>
          <a:bodyPr wrap="square" lIns="0" tIns="167005" rIns="0" bIns="0" rtlCol="0" vert="horz">
            <a:spAutoFit/>
          </a:bodyPr>
          <a:lstStyle/>
          <a:p>
            <a:pPr marL="260350">
              <a:lnSpc>
                <a:spcPct val="100000"/>
              </a:lnSpc>
              <a:spcBef>
                <a:spcPts val="1315"/>
              </a:spcBef>
            </a:pPr>
            <a:r>
              <a:rPr dirty="0" sz="1450" spc="40">
                <a:solidFill>
                  <a:srgbClr val="221F1F"/>
                </a:solidFill>
                <a:latin typeface="Cambria"/>
                <a:cs typeface="Cambria"/>
              </a:rPr>
              <a:t>materiālu</a:t>
            </a:r>
            <a:r>
              <a:rPr dirty="0" sz="1450" spc="20">
                <a:solidFill>
                  <a:srgbClr val="221F1F"/>
                </a:solidFill>
                <a:latin typeface="Cambria"/>
                <a:cs typeface="Cambria"/>
              </a:rPr>
              <a:t> </a:t>
            </a:r>
            <a:r>
              <a:rPr dirty="0" sz="1450" spc="35">
                <a:solidFill>
                  <a:srgbClr val="221F1F"/>
                </a:solidFill>
                <a:latin typeface="Cambria"/>
                <a:cs typeface="Cambria"/>
              </a:rPr>
              <a:t>ieguve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860298" y="2133898"/>
            <a:ext cx="2393950" cy="9048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40">
                <a:solidFill>
                  <a:srgbClr val="221F1F"/>
                </a:solidFill>
                <a:latin typeface="Cambria"/>
                <a:cs typeface="Cambria"/>
              </a:rPr>
              <a:t>pārstrāde</a:t>
            </a:r>
            <a:endParaRPr sz="145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800">
              <a:latin typeface="Cambria"/>
              <a:cs typeface="Cambria"/>
            </a:endParaRPr>
          </a:p>
          <a:p>
            <a:pPr marL="897255">
              <a:lnSpc>
                <a:spcPct val="100000"/>
              </a:lnSpc>
              <a:spcBef>
                <a:spcPts val="1285"/>
              </a:spcBef>
            </a:pPr>
            <a:r>
              <a:rPr dirty="0" sz="1450" spc="40">
                <a:solidFill>
                  <a:srgbClr val="221F1F"/>
                </a:solidFill>
                <a:latin typeface="Cambria"/>
                <a:cs typeface="Cambria"/>
              </a:rPr>
              <a:t>atkalizmantošana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085014" y="3759126"/>
            <a:ext cx="767080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35">
                <a:solidFill>
                  <a:srgbClr val="221F1F"/>
                </a:solidFill>
                <a:latin typeface="Cambria"/>
                <a:cs typeface="Cambria"/>
              </a:rPr>
              <a:t>labošana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227744" y="4551102"/>
            <a:ext cx="961390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40">
                <a:solidFill>
                  <a:srgbClr val="221F1F"/>
                </a:solidFill>
                <a:latin typeface="Cambria"/>
                <a:cs typeface="Cambria"/>
              </a:rPr>
              <a:t>uzturēšana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03887" y="5678246"/>
            <a:ext cx="1932305" cy="574040"/>
          </a:xfrm>
          <a:prstGeom prst="rect">
            <a:avLst/>
          </a:prstGeom>
          <a:solidFill>
            <a:srgbClr val="F4F3F0"/>
          </a:solidFill>
          <a:ln w="10470">
            <a:solidFill>
              <a:srgbClr val="221F1F"/>
            </a:solidFill>
          </a:ln>
        </p:spPr>
        <p:txBody>
          <a:bodyPr wrap="square" lIns="0" tIns="167005" rIns="0" bIns="0" rtlCol="0" vert="horz">
            <a:spAutoFit/>
          </a:bodyPr>
          <a:lstStyle/>
          <a:p>
            <a:pPr marL="429259">
              <a:lnSpc>
                <a:spcPct val="100000"/>
              </a:lnSpc>
              <a:spcBef>
                <a:spcPts val="1315"/>
              </a:spcBef>
            </a:pPr>
            <a:r>
              <a:rPr dirty="0" sz="1450" spc="40">
                <a:solidFill>
                  <a:srgbClr val="221F1F"/>
                </a:solidFill>
                <a:latin typeface="Cambria"/>
                <a:cs typeface="Cambria"/>
              </a:rPr>
              <a:t>būvmateriāli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848157" y="5678246"/>
            <a:ext cx="1932305" cy="574040"/>
          </a:xfrm>
          <a:prstGeom prst="rect">
            <a:avLst/>
          </a:prstGeom>
          <a:solidFill>
            <a:srgbClr val="F4F3F0"/>
          </a:solidFill>
          <a:ln w="10470">
            <a:solidFill>
              <a:srgbClr val="221F1F"/>
            </a:solidFill>
          </a:ln>
        </p:spPr>
        <p:txBody>
          <a:bodyPr wrap="square" lIns="0" tIns="167005" rIns="0" bIns="0" rtlCol="0" vert="horz">
            <a:spAutoFit/>
          </a:bodyPr>
          <a:lstStyle/>
          <a:p>
            <a:pPr marL="508000">
              <a:lnSpc>
                <a:spcPct val="100000"/>
              </a:lnSpc>
              <a:spcBef>
                <a:spcPts val="1315"/>
              </a:spcBef>
            </a:pPr>
            <a:r>
              <a:rPr dirty="0" sz="1450" spc="40">
                <a:solidFill>
                  <a:srgbClr val="221F1F"/>
                </a:solidFill>
                <a:latin typeface="Cambria"/>
                <a:cs typeface="Cambria"/>
              </a:rPr>
              <a:t>būvniecība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4216237" y="5678246"/>
            <a:ext cx="1946275" cy="574040"/>
          </a:xfrm>
          <a:prstGeom prst="rect">
            <a:avLst/>
          </a:prstGeom>
          <a:solidFill>
            <a:srgbClr val="F4F3F0"/>
          </a:solidFill>
          <a:ln w="10470">
            <a:solidFill>
              <a:srgbClr val="221F1F"/>
            </a:solidFill>
          </a:ln>
        </p:spPr>
        <p:txBody>
          <a:bodyPr wrap="square" lIns="0" tIns="167005" rIns="0" bIns="0" rtlCol="0" vert="horz">
            <a:spAutoFit/>
          </a:bodyPr>
          <a:lstStyle/>
          <a:p>
            <a:pPr marL="116205">
              <a:lnSpc>
                <a:spcPct val="100000"/>
              </a:lnSpc>
              <a:spcBef>
                <a:spcPts val="1315"/>
              </a:spcBef>
            </a:pPr>
            <a:r>
              <a:rPr dirty="0" sz="1450" spc="40">
                <a:solidFill>
                  <a:srgbClr val="221F1F"/>
                </a:solidFill>
                <a:latin typeface="Cambria"/>
                <a:cs typeface="Cambria"/>
              </a:rPr>
              <a:t>materiālu</a:t>
            </a:r>
            <a:r>
              <a:rPr dirty="0" sz="1450" spc="20">
                <a:solidFill>
                  <a:srgbClr val="221F1F"/>
                </a:solidFill>
                <a:latin typeface="Cambria"/>
                <a:cs typeface="Cambria"/>
              </a:rPr>
              <a:t> </a:t>
            </a:r>
            <a:r>
              <a:rPr dirty="0" sz="1450" spc="30">
                <a:solidFill>
                  <a:srgbClr val="221F1F"/>
                </a:solidFill>
                <a:latin typeface="Cambria"/>
                <a:cs typeface="Cambria"/>
              </a:rPr>
              <a:t>savākšana</a:t>
            </a:r>
            <a:endParaRPr sz="1450">
              <a:latin typeface="Cambria"/>
              <a:cs typeface="Cambria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6162473" y="5673003"/>
            <a:ext cx="2463800" cy="584200"/>
            <a:chOff x="16162473" y="5673003"/>
            <a:chExt cx="2463800" cy="584200"/>
          </a:xfrm>
        </p:grpSpPr>
        <p:sp>
          <p:nvSpPr>
            <p:cNvPr id="33" name="object 33"/>
            <p:cNvSpPr/>
            <p:nvPr/>
          </p:nvSpPr>
          <p:spPr>
            <a:xfrm>
              <a:off x="18605334" y="6236074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5706" y="0"/>
                  </a:moveTo>
                  <a:lnTo>
                    <a:pt x="15706" y="15706"/>
                  </a:lnTo>
                  <a:lnTo>
                    <a:pt x="0" y="15706"/>
                  </a:lnTo>
                </a:path>
              </a:pathLst>
            </a:custGeom>
            <a:ln w="1047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16706209" y="6251780"/>
              <a:ext cx="1868170" cy="0"/>
            </a:xfrm>
            <a:custGeom>
              <a:avLst/>
              <a:gdLst/>
              <a:ahLst/>
              <a:cxnLst/>
              <a:rect l="l" t="t" r="r" b="b"/>
              <a:pathLst>
                <a:path w="1868169" h="0">
                  <a:moveTo>
                    <a:pt x="1867733" y="0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221F1F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6674811" y="6236074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5706" y="15706"/>
                  </a:moveTo>
                  <a:lnTo>
                    <a:pt x="0" y="15706"/>
                  </a:lnTo>
                  <a:lnTo>
                    <a:pt x="0" y="0"/>
                  </a:lnTo>
                </a:path>
              </a:pathLst>
            </a:custGeom>
            <a:ln w="1047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16674811" y="5709887"/>
              <a:ext cx="0" cy="494665"/>
            </a:xfrm>
            <a:custGeom>
              <a:avLst/>
              <a:gdLst/>
              <a:ahLst/>
              <a:cxnLst/>
              <a:rect l="l" t="t" r="r" b="b"/>
              <a:pathLst>
                <a:path w="0" h="494664">
                  <a:moveTo>
                    <a:pt x="0" y="494299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221F1F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16674811" y="5678238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0" y="15706"/>
                  </a:moveTo>
                  <a:lnTo>
                    <a:pt x="0" y="0"/>
                  </a:lnTo>
                  <a:lnTo>
                    <a:pt x="15706" y="0"/>
                  </a:lnTo>
                </a:path>
              </a:pathLst>
            </a:custGeom>
            <a:ln w="1047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16721910" y="5678238"/>
              <a:ext cx="1868170" cy="0"/>
            </a:xfrm>
            <a:custGeom>
              <a:avLst/>
              <a:gdLst/>
              <a:ahLst/>
              <a:cxnLst/>
              <a:rect l="l" t="t" r="r" b="b"/>
              <a:pathLst>
                <a:path w="1868169" h="0">
                  <a:moveTo>
                    <a:pt x="0" y="0"/>
                  </a:moveTo>
                  <a:lnTo>
                    <a:pt x="1867733" y="0"/>
                  </a:lnTo>
                </a:path>
              </a:pathLst>
            </a:custGeom>
            <a:ln w="10470">
              <a:solidFill>
                <a:srgbClr val="221F1F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18605334" y="5678238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0" y="0"/>
                  </a:moveTo>
                  <a:lnTo>
                    <a:pt x="15706" y="0"/>
                  </a:lnTo>
                  <a:lnTo>
                    <a:pt x="15706" y="15706"/>
                  </a:lnTo>
                </a:path>
              </a:pathLst>
            </a:custGeom>
            <a:ln w="1047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18621040" y="5725835"/>
              <a:ext cx="0" cy="494665"/>
            </a:xfrm>
            <a:custGeom>
              <a:avLst/>
              <a:gdLst/>
              <a:ahLst/>
              <a:cxnLst/>
              <a:rect l="l" t="t" r="r" b="b"/>
              <a:pathLst>
                <a:path w="0" h="494664">
                  <a:moveTo>
                    <a:pt x="0" y="0"/>
                  </a:moveTo>
                  <a:lnTo>
                    <a:pt x="0" y="494299"/>
                  </a:lnTo>
                </a:path>
              </a:pathLst>
            </a:custGeom>
            <a:ln w="10470">
              <a:solidFill>
                <a:srgbClr val="221F1F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16162473" y="5965009"/>
              <a:ext cx="437515" cy="0"/>
            </a:xfrm>
            <a:custGeom>
              <a:avLst/>
              <a:gdLst/>
              <a:ahLst/>
              <a:cxnLst/>
              <a:rect l="l" t="t" r="r" b="b"/>
              <a:pathLst>
                <a:path w="437515" h="0">
                  <a:moveTo>
                    <a:pt x="0" y="0"/>
                  </a:moveTo>
                  <a:lnTo>
                    <a:pt x="437201" y="0"/>
                  </a:lnTo>
                </a:path>
              </a:pathLst>
            </a:custGeom>
            <a:ln w="1047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16584398" y="5912792"/>
              <a:ext cx="90805" cy="104775"/>
            </a:xfrm>
            <a:custGeom>
              <a:avLst/>
              <a:gdLst/>
              <a:ahLst/>
              <a:cxnLst/>
              <a:rect l="l" t="t" r="r" b="b"/>
              <a:pathLst>
                <a:path w="90805" h="104775">
                  <a:moveTo>
                    <a:pt x="0" y="0"/>
                  </a:moveTo>
                  <a:lnTo>
                    <a:pt x="0" y="104426"/>
                  </a:lnTo>
                  <a:lnTo>
                    <a:pt x="90416" y="52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/>
          <p:cNvSpPr txBox="1"/>
          <p:nvPr/>
        </p:nvSpPr>
        <p:spPr>
          <a:xfrm>
            <a:off x="16819728" y="5714746"/>
            <a:ext cx="1656714" cy="4781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68630" marR="5080" indent="-456565">
              <a:lnSpc>
                <a:spcPct val="102299"/>
              </a:lnSpc>
              <a:spcBef>
                <a:spcPts val="95"/>
              </a:spcBef>
            </a:pPr>
            <a:r>
              <a:rPr dirty="0" sz="1450" spc="40">
                <a:solidFill>
                  <a:srgbClr val="221F1F"/>
                </a:solidFill>
                <a:latin typeface="Cambria"/>
                <a:cs typeface="Cambria"/>
              </a:rPr>
              <a:t>enerģijas </a:t>
            </a:r>
            <a:r>
              <a:rPr dirty="0" sz="1450" spc="10">
                <a:solidFill>
                  <a:srgbClr val="221F1F"/>
                </a:solidFill>
                <a:latin typeface="Cambria"/>
                <a:cs typeface="Cambria"/>
              </a:rPr>
              <a:t>atgūšana/ </a:t>
            </a:r>
            <a:r>
              <a:rPr dirty="0" sz="1450" spc="-305">
                <a:solidFill>
                  <a:srgbClr val="221F1F"/>
                </a:solidFill>
                <a:latin typeface="Cambria"/>
                <a:cs typeface="Cambria"/>
              </a:rPr>
              <a:t> </a:t>
            </a:r>
            <a:r>
              <a:rPr dirty="0" sz="1450" spc="40">
                <a:solidFill>
                  <a:srgbClr val="221F1F"/>
                </a:solidFill>
                <a:latin typeface="Cambria"/>
                <a:cs typeface="Cambria"/>
              </a:rPr>
              <a:t>izgāšana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1075017" y="8198769"/>
            <a:ext cx="892175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30">
                <a:solidFill>
                  <a:srgbClr val="221F1F"/>
                </a:solidFill>
                <a:latin typeface="Cambria"/>
                <a:cs typeface="Cambria"/>
              </a:rPr>
              <a:t>renovācija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788373" y="9888079"/>
            <a:ext cx="2532380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40">
                <a:solidFill>
                  <a:srgbClr val="221F1F"/>
                </a:solidFill>
                <a:latin typeface="Cambria"/>
                <a:cs typeface="Cambria"/>
              </a:rPr>
              <a:t>atkalizmantošana</a:t>
            </a:r>
            <a:r>
              <a:rPr dirty="0" sz="1450" spc="5">
                <a:solidFill>
                  <a:srgbClr val="221F1F"/>
                </a:solidFill>
                <a:latin typeface="Cambria"/>
                <a:cs typeface="Cambria"/>
              </a:rPr>
              <a:t> </a:t>
            </a:r>
            <a:r>
              <a:rPr dirty="0" sz="1450" spc="65">
                <a:solidFill>
                  <a:srgbClr val="221F1F"/>
                </a:solidFill>
                <a:latin typeface="Cambria"/>
                <a:cs typeface="Cambria"/>
              </a:rPr>
              <a:t>+</a:t>
            </a:r>
            <a:r>
              <a:rPr dirty="0" sz="1450" spc="20">
                <a:solidFill>
                  <a:srgbClr val="221F1F"/>
                </a:solidFill>
                <a:latin typeface="Cambria"/>
                <a:cs typeface="Cambria"/>
              </a:rPr>
              <a:t> </a:t>
            </a:r>
            <a:r>
              <a:rPr dirty="0" sz="1450" spc="40">
                <a:solidFill>
                  <a:srgbClr val="221F1F"/>
                </a:solidFill>
                <a:latin typeface="Cambria"/>
                <a:cs typeface="Cambria"/>
              </a:rPr>
              <a:t>pārstrāde</a:t>
            </a:r>
            <a:endParaRPr sz="1450">
              <a:latin typeface="Cambria"/>
              <a:cs typeface="Cambria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9246312" y="5621279"/>
            <a:ext cx="4463415" cy="2524760"/>
            <a:chOff x="9246312" y="5621279"/>
            <a:chExt cx="4463415" cy="2524760"/>
          </a:xfrm>
        </p:grpSpPr>
        <p:sp>
          <p:nvSpPr>
            <p:cNvPr id="47" name="object 47"/>
            <p:cNvSpPr/>
            <p:nvPr/>
          </p:nvSpPr>
          <p:spPr>
            <a:xfrm>
              <a:off x="9296281" y="6876904"/>
              <a:ext cx="4408170" cy="1263650"/>
            </a:xfrm>
            <a:custGeom>
              <a:avLst/>
              <a:gdLst/>
              <a:ahLst/>
              <a:cxnLst/>
              <a:rect l="l" t="t" r="r" b="b"/>
              <a:pathLst>
                <a:path w="4408169" h="1263650">
                  <a:moveTo>
                    <a:pt x="4407624" y="0"/>
                  </a:moveTo>
                  <a:lnTo>
                    <a:pt x="4404361" y="69325"/>
                  </a:lnTo>
                  <a:lnTo>
                    <a:pt x="4394682" y="137674"/>
                  </a:lnTo>
                  <a:lnTo>
                    <a:pt x="4378755" y="204948"/>
                  </a:lnTo>
                  <a:lnTo>
                    <a:pt x="4356750" y="271053"/>
                  </a:lnTo>
                  <a:lnTo>
                    <a:pt x="4328834" y="335892"/>
                  </a:lnTo>
                  <a:lnTo>
                    <a:pt x="4295175" y="399368"/>
                  </a:lnTo>
                  <a:lnTo>
                    <a:pt x="4255942" y="461385"/>
                  </a:lnTo>
                  <a:lnTo>
                    <a:pt x="4211302" y="521847"/>
                  </a:lnTo>
                  <a:lnTo>
                    <a:pt x="4187008" y="551465"/>
                  </a:lnTo>
                  <a:lnTo>
                    <a:pt x="4161425" y="580657"/>
                  </a:lnTo>
                  <a:lnTo>
                    <a:pt x="4134574" y="609413"/>
                  </a:lnTo>
                  <a:lnTo>
                    <a:pt x="4106478" y="637719"/>
                  </a:lnTo>
                  <a:lnTo>
                    <a:pt x="4077155" y="665565"/>
                  </a:lnTo>
                  <a:lnTo>
                    <a:pt x="4046629" y="692937"/>
                  </a:lnTo>
                  <a:lnTo>
                    <a:pt x="4014919" y="719824"/>
                  </a:lnTo>
                  <a:lnTo>
                    <a:pt x="3982046" y="746214"/>
                  </a:lnTo>
                  <a:lnTo>
                    <a:pt x="3948033" y="772095"/>
                  </a:lnTo>
                  <a:lnTo>
                    <a:pt x="3912899" y="797455"/>
                  </a:lnTo>
                  <a:lnTo>
                    <a:pt x="3876666" y="822281"/>
                  </a:lnTo>
                  <a:lnTo>
                    <a:pt x="3839355" y="846561"/>
                  </a:lnTo>
                  <a:lnTo>
                    <a:pt x="3800986" y="870285"/>
                  </a:lnTo>
                  <a:lnTo>
                    <a:pt x="3761581" y="893438"/>
                  </a:lnTo>
                  <a:lnTo>
                    <a:pt x="3721161" y="916011"/>
                  </a:lnTo>
                  <a:lnTo>
                    <a:pt x="3679747" y="937989"/>
                  </a:lnTo>
                  <a:lnTo>
                    <a:pt x="3637360" y="959362"/>
                  </a:lnTo>
                  <a:lnTo>
                    <a:pt x="3594021" y="980118"/>
                  </a:lnTo>
                  <a:lnTo>
                    <a:pt x="3549751" y="1000243"/>
                  </a:lnTo>
                  <a:lnTo>
                    <a:pt x="3504571" y="1019727"/>
                  </a:lnTo>
                  <a:lnTo>
                    <a:pt x="3458501" y="1038558"/>
                  </a:lnTo>
                  <a:lnTo>
                    <a:pt x="3411564" y="1056722"/>
                  </a:lnTo>
                  <a:lnTo>
                    <a:pt x="3363780" y="1074209"/>
                  </a:lnTo>
                  <a:lnTo>
                    <a:pt x="3315170" y="1091005"/>
                  </a:lnTo>
                  <a:lnTo>
                    <a:pt x="3265755" y="1107100"/>
                  </a:lnTo>
                  <a:lnTo>
                    <a:pt x="3215556" y="1122481"/>
                  </a:lnTo>
                  <a:lnTo>
                    <a:pt x="3164594" y="1137135"/>
                  </a:lnTo>
                  <a:lnTo>
                    <a:pt x="3112891" y="1151052"/>
                  </a:lnTo>
                  <a:lnTo>
                    <a:pt x="3060466" y="1164218"/>
                  </a:lnTo>
                  <a:lnTo>
                    <a:pt x="3007342" y="1176623"/>
                  </a:lnTo>
                  <a:lnTo>
                    <a:pt x="2953539" y="1188253"/>
                  </a:lnTo>
                  <a:lnTo>
                    <a:pt x="2899078" y="1199096"/>
                  </a:lnTo>
                  <a:lnTo>
                    <a:pt x="2843981" y="1209142"/>
                  </a:lnTo>
                  <a:lnTo>
                    <a:pt x="2788268" y="1218377"/>
                  </a:lnTo>
                  <a:lnTo>
                    <a:pt x="2731960" y="1226790"/>
                  </a:lnTo>
                  <a:lnTo>
                    <a:pt x="2675079" y="1234368"/>
                  </a:lnTo>
                  <a:lnTo>
                    <a:pt x="2617645" y="1241100"/>
                  </a:lnTo>
                  <a:lnTo>
                    <a:pt x="2559680" y="1246974"/>
                  </a:lnTo>
                  <a:lnTo>
                    <a:pt x="2501204" y="1251976"/>
                  </a:lnTo>
                  <a:lnTo>
                    <a:pt x="2442238" y="1256097"/>
                  </a:lnTo>
                  <a:lnTo>
                    <a:pt x="2382804" y="1259322"/>
                  </a:lnTo>
                  <a:lnTo>
                    <a:pt x="2322922" y="1261641"/>
                  </a:lnTo>
                  <a:lnTo>
                    <a:pt x="2262614" y="1263041"/>
                  </a:lnTo>
                  <a:lnTo>
                    <a:pt x="2201901" y="1263511"/>
                  </a:lnTo>
                  <a:lnTo>
                    <a:pt x="2141360" y="1263044"/>
                  </a:lnTo>
                  <a:lnTo>
                    <a:pt x="2081223" y="1261652"/>
                  </a:lnTo>
                  <a:lnTo>
                    <a:pt x="2021509" y="1259346"/>
                  </a:lnTo>
                  <a:lnTo>
                    <a:pt x="1962240" y="1256139"/>
                  </a:lnTo>
                  <a:lnTo>
                    <a:pt x="1903437" y="1252042"/>
                  </a:lnTo>
                  <a:lnTo>
                    <a:pt x="1845120" y="1247067"/>
                  </a:lnTo>
                  <a:lnTo>
                    <a:pt x="1787310" y="1241226"/>
                  </a:lnTo>
                  <a:lnTo>
                    <a:pt x="1730029" y="1234532"/>
                  </a:lnTo>
                  <a:lnTo>
                    <a:pt x="1673296" y="1226996"/>
                  </a:lnTo>
                  <a:lnTo>
                    <a:pt x="1617133" y="1218629"/>
                  </a:lnTo>
                  <a:lnTo>
                    <a:pt x="1561561" y="1209445"/>
                  </a:lnTo>
                  <a:lnTo>
                    <a:pt x="1506601" y="1199455"/>
                  </a:lnTo>
                  <a:lnTo>
                    <a:pt x="1452273" y="1188670"/>
                  </a:lnTo>
                  <a:lnTo>
                    <a:pt x="1398598" y="1177103"/>
                  </a:lnTo>
                  <a:lnTo>
                    <a:pt x="1345597" y="1164766"/>
                  </a:lnTo>
                  <a:lnTo>
                    <a:pt x="1293291" y="1151671"/>
                  </a:lnTo>
                  <a:lnTo>
                    <a:pt x="1241700" y="1137829"/>
                  </a:lnTo>
                  <a:lnTo>
                    <a:pt x="1190847" y="1123253"/>
                  </a:lnTo>
                  <a:lnTo>
                    <a:pt x="1140750" y="1107954"/>
                  </a:lnTo>
                  <a:lnTo>
                    <a:pt x="1091432" y="1091945"/>
                  </a:lnTo>
                  <a:lnTo>
                    <a:pt x="1042914" y="1075237"/>
                  </a:lnTo>
                  <a:lnTo>
                    <a:pt x="995215" y="1057843"/>
                  </a:lnTo>
                  <a:lnTo>
                    <a:pt x="948357" y="1039773"/>
                  </a:lnTo>
                  <a:lnTo>
                    <a:pt x="902360" y="1021041"/>
                  </a:lnTo>
                  <a:lnTo>
                    <a:pt x="857246" y="1001658"/>
                  </a:lnTo>
                  <a:lnTo>
                    <a:pt x="813036" y="981636"/>
                  </a:lnTo>
                  <a:lnTo>
                    <a:pt x="769749" y="960987"/>
                  </a:lnTo>
                  <a:lnTo>
                    <a:pt x="727408" y="939723"/>
                  </a:lnTo>
                  <a:lnTo>
                    <a:pt x="686032" y="917856"/>
                  </a:lnTo>
                  <a:lnTo>
                    <a:pt x="645644" y="895398"/>
                  </a:lnTo>
                  <a:lnTo>
                    <a:pt x="606262" y="872361"/>
                  </a:lnTo>
                  <a:lnTo>
                    <a:pt x="567910" y="848756"/>
                  </a:lnTo>
                  <a:lnTo>
                    <a:pt x="530606" y="824596"/>
                  </a:lnTo>
                  <a:lnTo>
                    <a:pt x="494373" y="799893"/>
                  </a:lnTo>
                  <a:lnTo>
                    <a:pt x="459230" y="774658"/>
                  </a:lnTo>
                  <a:lnTo>
                    <a:pt x="425199" y="748903"/>
                  </a:lnTo>
                  <a:lnTo>
                    <a:pt x="392301" y="722641"/>
                  </a:lnTo>
                  <a:lnTo>
                    <a:pt x="360557" y="695884"/>
                  </a:lnTo>
                  <a:lnTo>
                    <a:pt x="329987" y="668642"/>
                  </a:lnTo>
                  <a:lnTo>
                    <a:pt x="300612" y="640929"/>
                  </a:lnTo>
                  <a:lnTo>
                    <a:pt x="272453" y="612756"/>
                  </a:lnTo>
                  <a:lnTo>
                    <a:pt x="245530" y="584135"/>
                  </a:lnTo>
                  <a:lnTo>
                    <a:pt x="219866" y="555079"/>
                  </a:lnTo>
                  <a:lnTo>
                    <a:pt x="195480" y="525598"/>
                  </a:lnTo>
                  <a:lnTo>
                    <a:pt x="150627" y="465412"/>
                  </a:lnTo>
                  <a:lnTo>
                    <a:pt x="111139" y="403674"/>
                  </a:lnTo>
                  <a:lnTo>
                    <a:pt x="77182" y="340478"/>
                  </a:lnTo>
                  <a:lnTo>
                    <a:pt x="48923" y="275921"/>
                  </a:lnTo>
                  <a:lnTo>
                    <a:pt x="26528" y="210097"/>
                  </a:lnTo>
                  <a:lnTo>
                    <a:pt x="10165" y="143103"/>
                  </a:lnTo>
                  <a:lnTo>
                    <a:pt x="4297" y="109197"/>
                  </a:lnTo>
                  <a:lnTo>
                    <a:pt x="0" y="75034"/>
                  </a:lnTo>
                </a:path>
              </a:pathLst>
            </a:custGeom>
            <a:ln w="1047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9246312" y="6876906"/>
              <a:ext cx="104775" cy="93980"/>
            </a:xfrm>
            <a:custGeom>
              <a:avLst/>
              <a:gdLst/>
              <a:ahLst/>
              <a:cxnLst/>
              <a:rect l="l" t="t" r="r" b="b"/>
              <a:pathLst>
                <a:path w="104775" h="93979">
                  <a:moveTo>
                    <a:pt x="46145" y="0"/>
                  </a:moveTo>
                  <a:lnTo>
                    <a:pt x="0" y="93651"/>
                  </a:lnTo>
                  <a:lnTo>
                    <a:pt x="104195" y="86782"/>
                  </a:lnTo>
                  <a:lnTo>
                    <a:pt x="46145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9291549" y="5626676"/>
              <a:ext cx="4412615" cy="1250315"/>
            </a:xfrm>
            <a:custGeom>
              <a:avLst/>
              <a:gdLst/>
              <a:ahLst/>
              <a:cxnLst/>
              <a:rect l="l" t="t" r="r" b="b"/>
              <a:pathLst>
                <a:path w="4412615" h="1250315">
                  <a:moveTo>
                    <a:pt x="4412357" y="1250234"/>
                  </a:moveTo>
                  <a:lnTo>
                    <a:pt x="0" y="1250234"/>
                  </a:lnTo>
                  <a:lnTo>
                    <a:pt x="0" y="0"/>
                  </a:lnTo>
                  <a:lnTo>
                    <a:pt x="4412357" y="0"/>
                  </a:lnTo>
                  <a:lnTo>
                    <a:pt x="4412357" y="1250234"/>
                  </a:lnTo>
                  <a:close/>
                </a:path>
                <a:path w="4412615" h="1250315">
                  <a:moveTo>
                    <a:pt x="3374127" y="289174"/>
                  </a:moveTo>
                  <a:lnTo>
                    <a:pt x="3144553" y="289174"/>
                  </a:lnTo>
                  <a:lnTo>
                    <a:pt x="3144553" y="131817"/>
                  </a:lnTo>
                  <a:lnTo>
                    <a:pt x="3374127" y="131817"/>
                  </a:lnTo>
                  <a:lnTo>
                    <a:pt x="3374127" y="289174"/>
                  </a:lnTo>
                  <a:close/>
                </a:path>
                <a:path w="4412615" h="1250315">
                  <a:moveTo>
                    <a:pt x="3374127" y="496477"/>
                  </a:moveTo>
                  <a:lnTo>
                    <a:pt x="3144553" y="496477"/>
                  </a:lnTo>
                  <a:lnTo>
                    <a:pt x="3144553" y="339120"/>
                  </a:lnTo>
                  <a:lnTo>
                    <a:pt x="3374127" y="339120"/>
                  </a:lnTo>
                  <a:lnTo>
                    <a:pt x="3374127" y="496477"/>
                  </a:lnTo>
                  <a:close/>
                </a:path>
                <a:path w="4412615" h="1250315">
                  <a:moveTo>
                    <a:pt x="3374127" y="703790"/>
                  </a:moveTo>
                  <a:lnTo>
                    <a:pt x="3144553" y="703790"/>
                  </a:lnTo>
                  <a:lnTo>
                    <a:pt x="3144553" y="546433"/>
                  </a:lnTo>
                  <a:lnTo>
                    <a:pt x="3374127" y="546433"/>
                  </a:lnTo>
                  <a:lnTo>
                    <a:pt x="3374127" y="703790"/>
                  </a:lnTo>
                  <a:close/>
                </a:path>
                <a:path w="4412615" h="1250315">
                  <a:moveTo>
                    <a:pt x="3374127" y="911092"/>
                  </a:moveTo>
                  <a:lnTo>
                    <a:pt x="3144553" y="911092"/>
                  </a:lnTo>
                  <a:lnTo>
                    <a:pt x="3144553" y="753736"/>
                  </a:lnTo>
                  <a:lnTo>
                    <a:pt x="3374127" y="753736"/>
                  </a:lnTo>
                  <a:lnTo>
                    <a:pt x="3374127" y="911092"/>
                  </a:lnTo>
                  <a:close/>
                </a:path>
                <a:path w="4412615" h="1250315">
                  <a:moveTo>
                    <a:pt x="2457485" y="1250234"/>
                  </a:moveTo>
                  <a:lnTo>
                    <a:pt x="1945919" y="1250234"/>
                  </a:lnTo>
                  <a:lnTo>
                    <a:pt x="1945919" y="961049"/>
                  </a:lnTo>
                  <a:lnTo>
                    <a:pt x="2457485" y="961049"/>
                  </a:lnTo>
                  <a:lnTo>
                    <a:pt x="2457485" y="1250234"/>
                  </a:lnTo>
                  <a:close/>
                </a:path>
                <a:path w="4412615" h="1250315">
                  <a:moveTo>
                    <a:pt x="3656129" y="289174"/>
                  </a:moveTo>
                  <a:lnTo>
                    <a:pt x="3426555" y="289174"/>
                  </a:lnTo>
                  <a:lnTo>
                    <a:pt x="3426555" y="131817"/>
                  </a:lnTo>
                  <a:lnTo>
                    <a:pt x="3656129" y="131817"/>
                  </a:lnTo>
                  <a:lnTo>
                    <a:pt x="3656129" y="289174"/>
                  </a:lnTo>
                  <a:close/>
                </a:path>
                <a:path w="4412615" h="1250315">
                  <a:moveTo>
                    <a:pt x="3656129" y="496477"/>
                  </a:moveTo>
                  <a:lnTo>
                    <a:pt x="3426555" y="496477"/>
                  </a:lnTo>
                  <a:lnTo>
                    <a:pt x="3426555" y="339120"/>
                  </a:lnTo>
                  <a:lnTo>
                    <a:pt x="3656129" y="339120"/>
                  </a:lnTo>
                  <a:lnTo>
                    <a:pt x="3656129" y="496477"/>
                  </a:lnTo>
                  <a:close/>
                </a:path>
                <a:path w="4412615" h="1250315">
                  <a:moveTo>
                    <a:pt x="3656129" y="703790"/>
                  </a:moveTo>
                  <a:lnTo>
                    <a:pt x="3426555" y="703790"/>
                  </a:lnTo>
                  <a:lnTo>
                    <a:pt x="3426555" y="546433"/>
                  </a:lnTo>
                  <a:lnTo>
                    <a:pt x="3656129" y="546433"/>
                  </a:lnTo>
                  <a:lnTo>
                    <a:pt x="3656129" y="703790"/>
                  </a:lnTo>
                  <a:close/>
                </a:path>
                <a:path w="4412615" h="1250315">
                  <a:moveTo>
                    <a:pt x="3656129" y="911092"/>
                  </a:moveTo>
                  <a:lnTo>
                    <a:pt x="3426555" y="911092"/>
                  </a:lnTo>
                  <a:lnTo>
                    <a:pt x="3426555" y="753736"/>
                  </a:lnTo>
                  <a:lnTo>
                    <a:pt x="3656129" y="753736"/>
                  </a:lnTo>
                  <a:lnTo>
                    <a:pt x="3656129" y="911092"/>
                  </a:lnTo>
                  <a:close/>
                </a:path>
                <a:path w="4412615" h="1250315">
                  <a:moveTo>
                    <a:pt x="3973449" y="289174"/>
                  </a:moveTo>
                  <a:lnTo>
                    <a:pt x="3743875" y="289174"/>
                  </a:lnTo>
                  <a:lnTo>
                    <a:pt x="3743875" y="131817"/>
                  </a:lnTo>
                  <a:lnTo>
                    <a:pt x="3973449" y="131817"/>
                  </a:lnTo>
                  <a:lnTo>
                    <a:pt x="3973449" y="289174"/>
                  </a:lnTo>
                  <a:close/>
                </a:path>
                <a:path w="4412615" h="1250315">
                  <a:moveTo>
                    <a:pt x="3973449" y="496477"/>
                  </a:moveTo>
                  <a:lnTo>
                    <a:pt x="3743875" y="496477"/>
                  </a:lnTo>
                  <a:lnTo>
                    <a:pt x="3743875" y="339120"/>
                  </a:lnTo>
                  <a:lnTo>
                    <a:pt x="3973449" y="339120"/>
                  </a:lnTo>
                  <a:lnTo>
                    <a:pt x="3973449" y="496477"/>
                  </a:lnTo>
                  <a:close/>
                </a:path>
                <a:path w="4412615" h="1250315">
                  <a:moveTo>
                    <a:pt x="3973449" y="703790"/>
                  </a:moveTo>
                  <a:lnTo>
                    <a:pt x="3743875" y="703790"/>
                  </a:lnTo>
                  <a:lnTo>
                    <a:pt x="3743875" y="546433"/>
                  </a:lnTo>
                  <a:lnTo>
                    <a:pt x="3973449" y="546433"/>
                  </a:lnTo>
                  <a:lnTo>
                    <a:pt x="3973449" y="703790"/>
                  </a:lnTo>
                  <a:close/>
                </a:path>
                <a:path w="4412615" h="1250315">
                  <a:moveTo>
                    <a:pt x="3973449" y="911092"/>
                  </a:moveTo>
                  <a:lnTo>
                    <a:pt x="3743875" y="911092"/>
                  </a:lnTo>
                  <a:lnTo>
                    <a:pt x="3743875" y="753736"/>
                  </a:lnTo>
                  <a:lnTo>
                    <a:pt x="3973449" y="753736"/>
                  </a:lnTo>
                  <a:lnTo>
                    <a:pt x="3973449" y="911092"/>
                  </a:lnTo>
                  <a:close/>
                </a:path>
                <a:path w="4412615" h="1250315">
                  <a:moveTo>
                    <a:pt x="3973449" y="1118405"/>
                  </a:moveTo>
                  <a:lnTo>
                    <a:pt x="3743875" y="1118405"/>
                  </a:lnTo>
                  <a:lnTo>
                    <a:pt x="3743875" y="961049"/>
                  </a:lnTo>
                  <a:lnTo>
                    <a:pt x="3973449" y="961049"/>
                  </a:lnTo>
                  <a:lnTo>
                    <a:pt x="3973449" y="1118405"/>
                  </a:lnTo>
                  <a:close/>
                </a:path>
                <a:path w="4412615" h="1250315">
                  <a:moveTo>
                    <a:pt x="4255441" y="289174"/>
                  </a:moveTo>
                  <a:lnTo>
                    <a:pt x="4025866" y="289174"/>
                  </a:lnTo>
                  <a:lnTo>
                    <a:pt x="4025866" y="131817"/>
                  </a:lnTo>
                  <a:lnTo>
                    <a:pt x="4255441" y="131817"/>
                  </a:lnTo>
                  <a:lnTo>
                    <a:pt x="4255441" y="289174"/>
                  </a:lnTo>
                  <a:close/>
                </a:path>
                <a:path w="4412615" h="1250315">
                  <a:moveTo>
                    <a:pt x="4255441" y="496477"/>
                  </a:moveTo>
                  <a:lnTo>
                    <a:pt x="4025866" y="496477"/>
                  </a:lnTo>
                  <a:lnTo>
                    <a:pt x="4025866" y="339120"/>
                  </a:lnTo>
                  <a:lnTo>
                    <a:pt x="4255441" y="339120"/>
                  </a:lnTo>
                  <a:lnTo>
                    <a:pt x="4255441" y="496477"/>
                  </a:lnTo>
                  <a:close/>
                </a:path>
                <a:path w="4412615" h="1250315">
                  <a:moveTo>
                    <a:pt x="4255441" y="703790"/>
                  </a:moveTo>
                  <a:lnTo>
                    <a:pt x="4025866" y="703790"/>
                  </a:lnTo>
                  <a:lnTo>
                    <a:pt x="4025866" y="546433"/>
                  </a:lnTo>
                  <a:lnTo>
                    <a:pt x="4255441" y="546433"/>
                  </a:lnTo>
                  <a:lnTo>
                    <a:pt x="4255441" y="703790"/>
                  </a:lnTo>
                  <a:close/>
                </a:path>
                <a:path w="4412615" h="1250315">
                  <a:moveTo>
                    <a:pt x="4255441" y="911092"/>
                  </a:moveTo>
                  <a:lnTo>
                    <a:pt x="4025866" y="911092"/>
                  </a:lnTo>
                  <a:lnTo>
                    <a:pt x="4025866" y="753736"/>
                  </a:lnTo>
                  <a:lnTo>
                    <a:pt x="4255441" y="753736"/>
                  </a:lnTo>
                  <a:lnTo>
                    <a:pt x="4255441" y="911092"/>
                  </a:lnTo>
                  <a:close/>
                </a:path>
                <a:path w="4412615" h="1250315">
                  <a:moveTo>
                    <a:pt x="4255441" y="1118405"/>
                  </a:moveTo>
                  <a:lnTo>
                    <a:pt x="4025866" y="1118405"/>
                  </a:lnTo>
                  <a:lnTo>
                    <a:pt x="4025866" y="961049"/>
                  </a:lnTo>
                  <a:lnTo>
                    <a:pt x="4255441" y="961049"/>
                  </a:lnTo>
                  <a:lnTo>
                    <a:pt x="4255441" y="1118405"/>
                  </a:lnTo>
                  <a:close/>
                </a:path>
                <a:path w="4412615" h="1250315">
                  <a:moveTo>
                    <a:pt x="2774816" y="289174"/>
                  </a:moveTo>
                  <a:lnTo>
                    <a:pt x="2545241" y="289174"/>
                  </a:lnTo>
                  <a:lnTo>
                    <a:pt x="2545241" y="131817"/>
                  </a:lnTo>
                  <a:lnTo>
                    <a:pt x="2774816" y="131817"/>
                  </a:lnTo>
                  <a:lnTo>
                    <a:pt x="2774816" y="289174"/>
                  </a:lnTo>
                  <a:close/>
                </a:path>
                <a:path w="4412615" h="1250315">
                  <a:moveTo>
                    <a:pt x="2774816" y="496477"/>
                  </a:moveTo>
                  <a:lnTo>
                    <a:pt x="2545241" y="496477"/>
                  </a:lnTo>
                  <a:lnTo>
                    <a:pt x="2545241" y="339120"/>
                  </a:lnTo>
                  <a:lnTo>
                    <a:pt x="2774816" y="339120"/>
                  </a:lnTo>
                  <a:lnTo>
                    <a:pt x="2774816" y="496477"/>
                  </a:lnTo>
                  <a:close/>
                </a:path>
                <a:path w="4412615" h="1250315">
                  <a:moveTo>
                    <a:pt x="2774816" y="911092"/>
                  </a:moveTo>
                  <a:lnTo>
                    <a:pt x="2545241" y="911092"/>
                  </a:lnTo>
                  <a:lnTo>
                    <a:pt x="2545241" y="753736"/>
                  </a:lnTo>
                  <a:lnTo>
                    <a:pt x="2774816" y="753736"/>
                  </a:lnTo>
                  <a:lnTo>
                    <a:pt x="2774816" y="911092"/>
                  </a:lnTo>
                  <a:close/>
                </a:path>
                <a:path w="4412615" h="1250315">
                  <a:moveTo>
                    <a:pt x="2774816" y="1118405"/>
                  </a:moveTo>
                  <a:lnTo>
                    <a:pt x="2545241" y="1118405"/>
                  </a:lnTo>
                  <a:lnTo>
                    <a:pt x="2545241" y="961049"/>
                  </a:lnTo>
                  <a:lnTo>
                    <a:pt x="2774816" y="961049"/>
                  </a:lnTo>
                  <a:lnTo>
                    <a:pt x="2774816" y="1118405"/>
                  </a:lnTo>
                  <a:close/>
                </a:path>
                <a:path w="4412615" h="1250315">
                  <a:moveTo>
                    <a:pt x="3056807" y="289174"/>
                  </a:moveTo>
                  <a:lnTo>
                    <a:pt x="2827233" y="289174"/>
                  </a:lnTo>
                  <a:lnTo>
                    <a:pt x="2827233" y="131817"/>
                  </a:lnTo>
                  <a:lnTo>
                    <a:pt x="3056807" y="131817"/>
                  </a:lnTo>
                  <a:lnTo>
                    <a:pt x="3056807" y="289174"/>
                  </a:lnTo>
                  <a:close/>
                </a:path>
                <a:path w="4412615" h="1250315">
                  <a:moveTo>
                    <a:pt x="3056807" y="496477"/>
                  </a:moveTo>
                  <a:lnTo>
                    <a:pt x="2827233" y="496477"/>
                  </a:lnTo>
                  <a:lnTo>
                    <a:pt x="2827233" y="339120"/>
                  </a:lnTo>
                  <a:lnTo>
                    <a:pt x="3056807" y="339120"/>
                  </a:lnTo>
                  <a:lnTo>
                    <a:pt x="3056807" y="496477"/>
                  </a:lnTo>
                  <a:close/>
                </a:path>
                <a:path w="4412615" h="1250315">
                  <a:moveTo>
                    <a:pt x="3056807" y="911092"/>
                  </a:moveTo>
                  <a:lnTo>
                    <a:pt x="2827233" y="911092"/>
                  </a:lnTo>
                  <a:lnTo>
                    <a:pt x="2827233" y="753736"/>
                  </a:lnTo>
                  <a:lnTo>
                    <a:pt x="3056807" y="753736"/>
                  </a:lnTo>
                  <a:lnTo>
                    <a:pt x="3056807" y="911092"/>
                  </a:lnTo>
                  <a:close/>
                </a:path>
                <a:path w="4412615" h="1250315">
                  <a:moveTo>
                    <a:pt x="3056807" y="1118405"/>
                  </a:moveTo>
                  <a:lnTo>
                    <a:pt x="2827233" y="1118405"/>
                  </a:lnTo>
                  <a:lnTo>
                    <a:pt x="2827233" y="961049"/>
                  </a:lnTo>
                  <a:lnTo>
                    <a:pt x="3056807" y="961049"/>
                  </a:lnTo>
                  <a:lnTo>
                    <a:pt x="3056807" y="1118405"/>
                  </a:lnTo>
                  <a:close/>
                </a:path>
                <a:path w="4412615" h="1250315">
                  <a:moveTo>
                    <a:pt x="2175504" y="289174"/>
                  </a:moveTo>
                  <a:lnTo>
                    <a:pt x="1945930" y="289174"/>
                  </a:lnTo>
                  <a:lnTo>
                    <a:pt x="1945930" y="131817"/>
                  </a:lnTo>
                  <a:lnTo>
                    <a:pt x="2175504" y="131817"/>
                  </a:lnTo>
                  <a:lnTo>
                    <a:pt x="2175504" y="289174"/>
                  </a:lnTo>
                  <a:close/>
                </a:path>
                <a:path w="4412615" h="1250315">
                  <a:moveTo>
                    <a:pt x="2175504" y="496477"/>
                  </a:moveTo>
                  <a:lnTo>
                    <a:pt x="1945930" y="496477"/>
                  </a:lnTo>
                  <a:lnTo>
                    <a:pt x="1945930" y="339120"/>
                  </a:lnTo>
                  <a:lnTo>
                    <a:pt x="2175504" y="339120"/>
                  </a:lnTo>
                  <a:lnTo>
                    <a:pt x="2175504" y="496477"/>
                  </a:lnTo>
                  <a:close/>
                </a:path>
                <a:path w="4412615" h="1250315">
                  <a:moveTo>
                    <a:pt x="2175504" y="911092"/>
                  </a:moveTo>
                  <a:lnTo>
                    <a:pt x="1945930" y="911092"/>
                  </a:lnTo>
                  <a:lnTo>
                    <a:pt x="1945930" y="753736"/>
                  </a:lnTo>
                  <a:lnTo>
                    <a:pt x="2175504" y="753736"/>
                  </a:lnTo>
                  <a:lnTo>
                    <a:pt x="2175504" y="911092"/>
                  </a:lnTo>
                  <a:close/>
                </a:path>
                <a:path w="4412615" h="1250315">
                  <a:moveTo>
                    <a:pt x="3374138" y="1118405"/>
                  </a:moveTo>
                  <a:lnTo>
                    <a:pt x="3144563" y="1118405"/>
                  </a:lnTo>
                  <a:lnTo>
                    <a:pt x="3144563" y="961049"/>
                  </a:lnTo>
                  <a:lnTo>
                    <a:pt x="3374138" y="961049"/>
                  </a:lnTo>
                  <a:lnTo>
                    <a:pt x="3374138" y="1118405"/>
                  </a:lnTo>
                  <a:close/>
                </a:path>
                <a:path w="4412615" h="1250315">
                  <a:moveTo>
                    <a:pt x="2457485" y="289174"/>
                  </a:moveTo>
                  <a:lnTo>
                    <a:pt x="2227911" y="289174"/>
                  </a:lnTo>
                  <a:lnTo>
                    <a:pt x="2227911" y="131817"/>
                  </a:lnTo>
                  <a:lnTo>
                    <a:pt x="2457485" y="131817"/>
                  </a:lnTo>
                  <a:lnTo>
                    <a:pt x="2457485" y="289174"/>
                  </a:lnTo>
                  <a:close/>
                </a:path>
                <a:path w="4412615" h="1250315">
                  <a:moveTo>
                    <a:pt x="2457485" y="496477"/>
                  </a:moveTo>
                  <a:lnTo>
                    <a:pt x="2227911" y="496477"/>
                  </a:lnTo>
                  <a:lnTo>
                    <a:pt x="2227911" y="339120"/>
                  </a:lnTo>
                  <a:lnTo>
                    <a:pt x="2457485" y="339120"/>
                  </a:lnTo>
                  <a:lnTo>
                    <a:pt x="2457485" y="496477"/>
                  </a:lnTo>
                  <a:close/>
                </a:path>
                <a:path w="4412615" h="1250315">
                  <a:moveTo>
                    <a:pt x="2457485" y="911092"/>
                  </a:moveTo>
                  <a:lnTo>
                    <a:pt x="2227911" y="911092"/>
                  </a:lnTo>
                  <a:lnTo>
                    <a:pt x="2227911" y="753736"/>
                  </a:lnTo>
                  <a:lnTo>
                    <a:pt x="2457485" y="753736"/>
                  </a:lnTo>
                  <a:lnTo>
                    <a:pt x="2457485" y="911092"/>
                  </a:lnTo>
                  <a:close/>
                </a:path>
                <a:path w="4412615" h="1250315">
                  <a:moveTo>
                    <a:pt x="3656119" y="1118405"/>
                  </a:moveTo>
                  <a:lnTo>
                    <a:pt x="3426544" y="1118405"/>
                  </a:lnTo>
                  <a:lnTo>
                    <a:pt x="3426544" y="961049"/>
                  </a:lnTo>
                  <a:lnTo>
                    <a:pt x="3656119" y="961049"/>
                  </a:lnTo>
                  <a:lnTo>
                    <a:pt x="3656119" y="1118405"/>
                  </a:lnTo>
                  <a:close/>
                </a:path>
                <a:path w="4412615" h="1250315">
                  <a:moveTo>
                    <a:pt x="1576182" y="289174"/>
                  </a:moveTo>
                  <a:lnTo>
                    <a:pt x="1346608" y="289174"/>
                  </a:lnTo>
                  <a:lnTo>
                    <a:pt x="1346608" y="131817"/>
                  </a:lnTo>
                  <a:lnTo>
                    <a:pt x="1576182" y="131817"/>
                  </a:lnTo>
                  <a:lnTo>
                    <a:pt x="1576182" y="289174"/>
                  </a:lnTo>
                  <a:close/>
                </a:path>
                <a:path w="4412615" h="1250315">
                  <a:moveTo>
                    <a:pt x="1576182" y="496477"/>
                  </a:moveTo>
                  <a:lnTo>
                    <a:pt x="1346608" y="496477"/>
                  </a:lnTo>
                  <a:lnTo>
                    <a:pt x="1346608" y="339120"/>
                  </a:lnTo>
                  <a:lnTo>
                    <a:pt x="1576182" y="339120"/>
                  </a:lnTo>
                  <a:lnTo>
                    <a:pt x="1576182" y="496477"/>
                  </a:lnTo>
                  <a:close/>
                </a:path>
                <a:path w="4412615" h="1250315">
                  <a:moveTo>
                    <a:pt x="1576182" y="911092"/>
                  </a:moveTo>
                  <a:lnTo>
                    <a:pt x="1346608" y="911092"/>
                  </a:lnTo>
                  <a:lnTo>
                    <a:pt x="1346608" y="753736"/>
                  </a:lnTo>
                  <a:lnTo>
                    <a:pt x="1576182" y="753736"/>
                  </a:lnTo>
                  <a:lnTo>
                    <a:pt x="1576182" y="911092"/>
                  </a:lnTo>
                  <a:close/>
                </a:path>
                <a:path w="4412615" h="1250315">
                  <a:moveTo>
                    <a:pt x="1576182" y="1118405"/>
                  </a:moveTo>
                  <a:lnTo>
                    <a:pt x="1346608" y="1118405"/>
                  </a:lnTo>
                  <a:lnTo>
                    <a:pt x="1346608" y="961049"/>
                  </a:lnTo>
                  <a:lnTo>
                    <a:pt x="1576182" y="961049"/>
                  </a:lnTo>
                  <a:lnTo>
                    <a:pt x="1576182" y="1118405"/>
                  </a:lnTo>
                  <a:close/>
                </a:path>
                <a:path w="4412615" h="1250315">
                  <a:moveTo>
                    <a:pt x="1858173" y="289174"/>
                  </a:moveTo>
                  <a:lnTo>
                    <a:pt x="1628599" y="289174"/>
                  </a:lnTo>
                  <a:lnTo>
                    <a:pt x="1628599" y="131817"/>
                  </a:lnTo>
                  <a:lnTo>
                    <a:pt x="1858173" y="131817"/>
                  </a:lnTo>
                  <a:lnTo>
                    <a:pt x="1858173" y="289174"/>
                  </a:lnTo>
                  <a:close/>
                </a:path>
                <a:path w="4412615" h="1250315">
                  <a:moveTo>
                    <a:pt x="1858173" y="496477"/>
                  </a:moveTo>
                  <a:lnTo>
                    <a:pt x="1628599" y="496477"/>
                  </a:lnTo>
                  <a:lnTo>
                    <a:pt x="1628599" y="339120"/>
                  </a:lnTo>
                  <a:lnTo>
                    <a:pt x="1858173" y="339120"/>
                  </a:lnTo>
                  <a:lnTo>
                    <a:pt x="1858173" y="496477"/>
                  </a:lnTo>
                  <a:close/>
                </a:path>
                <a:path w="4412615" h="1250315">
                  <a:moveTo>
                    <a:pt x="1858173" y="911092"/>
                  </a:moveTo>
                  <a:lnTo>
                    <a:pt x="1628599" y="911092"/>
                  </a:lnTo>
                  <a:lnTo>
                    <a:pt x="1628599" y="753736"/>
                  </a:lnTo>
                  <a:lnTo>
                    <a:pt x="1858173" y="753736"/>
                  </a:lnTo>
                  <a:lnTo>
                    <a:pt x="1858173" y="911092"/>
                  </a:lnTo>
                  <a:close/>
                </a:path>
                <a:path w="4412615" h="1250315">
                  <a:moveTo>
                    <a:pt x="1858173" y="1118405"/>
                  </a:moveTo>
                  <a:lnTo>
                    <a:pt x="1628599" y="1118405"/>
                  </a:lnTo>
                  <a:lnTo>
                    <a:pt x="1628599" y="961049"/>
                  </a:lnTo>
                  <a:lnTo>
                    <a:pt x="1858173" y="961049"/>
                  </a:lnTo>
                  <a:lnTo>
                    <a:pt x="1858173" y="1118405"/>
                  </a:lnTo>
                  <a:close/>
                </a:path>
                <a:path w="4412615" h="1250315">
                  <a:moveTo>
                    <a:pt x="976870" y="289174"/>
                  </a:moveTo>
                  <a:lnTo>
                    <a:pt x="747296" y="289174"/>
                  </a:lnTo>
                  <a:lnTo>
                    <a:pt x="747296" y="131817"/>
                  </a:lnTo>
                  <a:lnTo>
                    <a:pt x="976870" y="131817"/>
                  </a:lnTo>
                  <a:lnTo>
                    <a:pt x="976870" y="289174"/>
                  </a:lnTo>
                  <a:close/>
                </a:path>
                <a:path w="4412615" h="1250315">
                  <a:moveTo>
                    <a:pt x="976870" y="496477"/>
                  </a:moveTo>
                  <a:lnTo>
                    <a:pt x="747296" y="496477"/>
                  </a:lnTo>
                  <a:lnTo>
                    <a:pt x="747296" y="339120"/>
                  </a:lnTo>
                  <a:lnTo>
                    <a:pt x="976870" y="339120"/>
                  </a:lnTo>
                  <a:lnTo>
                    <a:pt x="976870" y="496477"/>
                  </a:lnTo>
                  <a:close/>
                </a:path>
                <a:path w="4412615" h="1250315">
                  <a:moveTo>
                    <a:pt x="976870" y="703790"/>
                  </a:moveTo>
                  <a:lnTo>
                    <a:pt x="747296" y="703790"/>
                  </a:lnTo>
                  <a:lnTo>
                    <a:pt x="747296" y="546433"/>
                  </a:lnTo>
                  <a:lnTo>
                    <a:pt x="976870" y="546433"/>
                  </a:lnTo>
                  <a:lnTo>
                    <a:pt x="976870" y="703790"/>
                  </a:lnTo>
                  <a:close/>
                </a:path>
                <a:path w="4412615" h="1250315">
                  <a:moveTo>
                    <a:pt x="976870" y="911092"/>
                  </a:moveTo>
                  <a:lnTo>
                    <a:pt x="747296" y="911092"/>
                  </a:lnTo>
                  <a:lnTo>
                    <a:pt x="747296" y="753736"/>
                  </a:lnTo>
                  <a:lnTo>
                    <a:pt x="976870" y="753736"/>
                  </a:lnTo>
                  <a:lnTo>
                    <a:pt x="976870" y="911092"/>
                  </a:lnTo>
                  <a:close/>
                </a:path>
                <a:path w="4412615" h="1250315">
                  <a:moveTo>
                    <a:pt x="976870" y="1118405"/>
                  </a:moveTo>
                  <a:lnTo>
                    <a:pt x="747296" y="1118405"/>
                  </a:lnTo>
                  <a:lnTo>
                    <a:pt x="747296" y="961049"/>
                  </a:lnTo>
                  <a:lnTo>
                    <a:pt x="976870" y="961049"/>
                  </a:lnTo>
                  <a:lnTo>
                    <a:pt x="976870" y="1118405"/>
                  </a:lnTo>
                  <a:close/>
                </a:path>
                <a:path w="4412615" h="1250315">
                  <a:moveTo>
                    <a:pt x="1258862" y="289174"/>
                  </a:moveTo>
                  <a:lnTo>
                    <a:pt x="1029288" y="289174"/>
                  </a:lnTo>
                  <a:lnTo>
                    <a:pt x="1029288" y="131817"/>
                  </a:lnTo>
                  <a:lnTo>
                    <a:pt x="1258862" y="131817"/>
                  </a:lnTo>
                  <a:lnTo>
                    <a:pt x="1258862" y="289174"/>
                  </a:lnTo>
                  <a:close/>
                </a:path>
                <a:path w="4412615" h="1250315">
                  <a:moveTo>
                    <a:pt x="1258862" y="496477"/>
                  </a:moveTo>
                  <a:lnTo>
                    <a:pt x="1029288" y="496477"/>
                  </a:lnTo>
                  <a:lnTo>
                    <a:pt x="1029288" y="339120"/>
                  </a:lnTo>
                  <a:lnTo>
                    <a:pt x="1258862" y="339120"/>
                  </a:lnTo>
                  <a:lnTo>
                    <a:pt x="1258862" y="496477"/>
                  </a:lnTo>
                  <a:close/>
                </a:path>
                <a:path w="4412615" h="1250315">
                  <a:moveTo>
                    <a:pt x="1258862" y="703790"/>
                  </a:moveTo>
                  <a:lnTo>
                    <a:pt x="1029288" y="703790"/>
                  </a:lnTo>
                  <a:lnTo>
                    <a:pt x="1029288" y="546433"/>
                  </a:lnTo>
                  <a:lnTo>
                    <a:pt x="1258862" y="546433"/>
                  </a:lnTo>
                  <a:lnTo>
                    <a:pt x="1258862" y="703790"/>
                  </a:lnTo>
                  <a:close/>
                </a:path>
                <a:path w="4412615" h="1250315">
                  <a:moveTo>
                    <a:pt x="1258862" y="911092"/>
                  </a:moveTo>
                  <a:lnTo>
                    <a:pt x="1029288" y="911092"/>
                  </a:lnTo>
                  <a:lnTo>
                    <a:pt x="1029288" y="753736"/>
                  </a:lnTo>
                  <a:lnTo>
                    <a:pt x="1258862" y="753736"/>
                  </a:lnTo>
                  <a:lnTo>
                    <a:pt x="1258862" y="911092"/>
                  </a:lnTo>
                  <a:close/>
                </a:path>
                <a:path w="4412615" h="1250315">
                  <a:moveTo>
                    <a:pt x="1258862" y="1118405"/>
                  </a:moveTo>
                  <a:lnTo>
                    <a:pt x="1029288" y="1118405"/>
                  </a:lnTo>
                  <a:lnTo>
                    <a:pt x="1029288" y="961049"/>
                  </a:lnTo>
                  <a:lnTo>
                    <a:pt x="1258862" y="961049"/>
                  </a:lnTo>
                  <a:lnTo>
                    <a:pt x="1258862" y="1118405"/>
                  </a:lnTo>
                  <a:close/>
                </a:path>
                <a:path w="4412615" h="1250315">
                  <a:moveTo>
                    <a:pt x="377548" y="289174"/>
                  </a:moveTo>
                  <a:lnTo>
                    <a:pt x="147974" y="289174"/>
                  </a:lnTo>
                  <a:lnTo>
                    <a:pt x="147974" y="131817"/>
                  </a:lnTo>
                  <a:lnTo>
                    <a:pt x="377548" y="131817"/>
                  </a:lnTo>
                  <a:lnTo>
                    <a:pt x="377548" y="289174"/>
                  </a:lnTo>
                  <a:close/>
                </a:path>
                <a:path w="4412615" h="1250315">
                  <a:moveTo>
                    <a:pt x="377548" y="496477"/>
                  </a:moveTo>
                  <a:lnTo>
                    <a:pt x="147974" y="496477"/>
                  </a:lnTo>
                  <a:lnTo>
                    <a:pt x="147974" y="339120"/>
                  </a:lnTo>
                  <a:lnTo>
                    <a:pt x="377548" y="339120"/>
                  </a:lnTo>
                  <a:lnTo>
                    <a:pt x="377548" y="496477"/>
                  </a:lnTo>
                  <a:close/>
                </a:path>
                <a:path w="4412615" h="1250315">
                  <a:moveTo>
                    <a:pt x="377548" y="703790"/>
                  </a:moveTo>
                  <a:lnTo>
                    <a:pt x="147974" y="703790"/>
                  </a:lnTo>
                  <a:lnTo>
                    <a:pt x="147974" y="546433"/>
                  </a:lnTo>
                  <a:lnTo>
                    <a:pt x="377548" y="546433"/>
                  </a:lnTo>
                  <a:lnTo>
                    <a:pt x="377548" y="703790"/>
                  </a:lnTo>
                  <a:close/>
                </a:path>
                <a:path w="4412615" h="1250315">
                  <a:moveTo>
                    <a:pt x="377548" y="911092"/>
                  </a:moveTo>
                  <a:lnTo>
                    <a:pt x="147974" y="911092"/>
                  </a:lnTo>
                  <a:lnTo>
                    <a:pt x="147974" y="753736"/>
                  </a:lnTo>
                  <a:lnTo>
                    <a:pt x="377548" y="753736"/>
                  </a:lnTo>
                  <a:lnTo>
                    <a:pt x="377548" y="911092"/>
                  </a:lnTo>
                  <a:close/>
                </a:path>
                <a:path w="4412615" h="1250315">
                  <a:moveTo>
                    <a:pt x="377548" y="1118405"/>
                  </a:moveTo>
                  <a:lnTo>
                    <a:pt x="147974" y="1118405"/>
                  </a:lnTo>
                  <a:lnTo>
                    <a:pt x="147974" y="961049"/>
                  </a:lnTo>
                  <a:lnTo>
                    <a:pt x="377548" y="961049"/>
                  </a:lnTo>
                  <a:lnTo>
                    <a:pt x="377548" y="1118405"/>
                  </a:lnTo>
                  <a:close/>
                </a:path>
                <a:path w="4412615" h="1250315">
                  <a:moveTo>
                    <a:pt x="659540" y="289174"/>
                  </a:moveTo>
                  <a:lnTo>
                    <a:pt x="429965" y="289174"/>
                  </a:lnTo>
                  <a:lnTo>
                    <a:pt x="429965" y="131817"/>
                  </a:lnTo>
                  <a:lnTo>
                    <a:pt x="659540" y="131817"/>
                  </a:lnTo>
                  <a:lnTo>
                    <a:pt x="659540" y="289174"/>
                  </a:lnTo>
                  <a:close/>
                </a:path>
                <a:path w="4412615" h="1250315">
                  <a:moveTo>
                    <a:pt x="659540" y="496477"/>
                  </a:moveTo>
                  <a:lnTo>
                    <a:pt x="429965" y="496477"/>
                  </a:lnTo>
                  <a:lnTo>
                    <a:pt x="429965" y="339120"/>
                  </a:lnTo>
                  <a:lnTo>
                    <a:pt x="659540" y="339120"/>
                  </a:lnTo>
                  <a:lnTo>
                    <a:pt x="659540" y="496477"/>
                  </a:lnTo>
                  <a:close/>
                </a:path>
                <a:path w="4412615" h="1250315">
                  <a:moveTo>
                    <a:pt x="659540" y="703790"/>
                  </a:moveTo>
                  <a:lnTo>
                    <a:pt x="429965" y="703790"/>
                  </a:lnTo>
                  <a:lnTo>
                    <a:pt x="429965" y="546433"/>
                  </a:lnTo>
                  <a:lnTo>
                    <a:pt x="659540" y="546433"/>
                  </a:lnTo>
                  <a:lnTo>
                    <a:pt x="659540" y="703790"/>
                  </a:lnTo>
                  <a:close/>
                </a:path>
                <a:path w="4412615" h="1250315">
                  <a:moveTo>
                    <a:pt x="659540" y="911092"/>
                  </a:moveTo>
                  <a:lnTo>
                    <a:pt x="429965" y="911092"/>
                  </a:lnTo>
                  <a:lnTo>
                    <a:pt x="429965" y="753736"/>
                  </a:lnTo>
                  <a:lnTo>
                    <a:pt x="659540" y="753736"/>
                  </a:lnTo>
                  <a:lnTo>
                    <a:pt x="659540" y="911092"/>
                  </a:lnTo>
                  <a:close/>
                </a:path>
                <a:path w="4412615" h="1250315">
                  <a:moveTo>
                    <a:pt x="659540" y="1118405"/>
                  </a:moveTo>
                  <a:lnTo>
                    <a:pt x="429965" y="1118405"/>
                  </a:lnTo>
                  <a:lnTo>
                    <a:pt x="429965" y="961049"/>
                  </a:lnTo>
                  <a:lnTo>
                    <a:pt x="659540" y="961049"/>
                  </a:lnTo>
                  <a:lnTo>
                    <a:pt x="659540" y="1118405"/>
                  </a:lnTo>
                  <a:close/>
                </a:path>
              </a:pathLst>
            </a:custGeom>
            <a:ln w="1047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10320827" y="5965797"/>
              <a:ext cx="2345055" cy="429259"/>
            </a:xfrm>
            <a:custGeom>
              <a:avLst/>
              <a:gdLst/>
              <a:ahLst/>
              <a:cxnLst/>
              <a:rect l="l" t="t" r="r" b="b"/>
              <a:pathLst>
                <a:path w="2345054" h="429260">
                  <a:moveTo>
                    <a:pt x="2344850" y="0"/>
                  </a:moveTo>
                  <a:lnTo>
                    <a:pt x="0" y="0"/>
                  </a:lnTo>
                  <a:lnTo>
                    <a:pt x="0" y="428981"/>
                  </a:lnTo>
                  <a:lnTo>
                    <a:pt x="2344850" y="428981"/>
                  </a:lnTo>
                  <a:lnTo>
                    <a:pt x="2344850" y="0"/>
                  </a:lnTo>
                  <a:close/>
                </a:path>
              </a:pathLst>
            </a:custGeom>
            <a:solidFill>
              <a:srgbClr val="F4F3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10320827" y="5965797"/>
              <a:ext cx="2345055" cy="429259"/>
            </a:xfrm>
            <a:custGeom>
              <a:avLst/>
              <a:gdLst/>
              <a:ahLst/>
              <a:cxnLst/>
              <a:rect l="l" t="t" r="r" b="b"/>
              <a:pathLst>
                <a:path w="2345054" h="429260">
                  <a:moveTo>
                    <a:pt x="2344850" y="428981"/>
                  </a:moveTo>
                  <a:lnTo>
                    <a:pt x="0" y="428981"/>
                  </a:lnTo>
                  <a:lnTo>
                    <a:pt x="0" y="0"/>
                  </a:lnTo>
                  <a:lnTo>
                    <a:pt x="2344850" y="0"/>
                  </a:lnTo>
                  <a:lnTo>
                    <a:pt x="2344850" y="428981"/>
                  </a:lnTo>
                  <a:close/>
                </a:path>
              </a:pathLst>
            </a:custGeom>
            <a:ln w="10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/>
          <p:cNvSpPr txBox="1"/>
          <p:nvPr/>
        </p:nvSpPr>
        <p:spPr>
          <a:xfrm>
            <a:off x="10320827" y="5965797"/>
            <a:ext cx="2345055" cy="429259"/>
          </a:xfrm>
          <a:prstGeom prst="rect">
            <a:avLst/>
          </a:prstGeom>
          <a:ln w="10470">
            <a:solidFill>
              <a:srgbClr val="000000"/>
            </a:solidFill>
          </a:ln>
        </p:spPr>
        <p:txBody>
          <a:bodyPr wrap="square" lIns="0" tIns="101600" rIns="0" bIns="0" rtlCol="0" vert="horz">
            <a:spAutoFit/>
          </a:bodyPr>
          <a:lstStyle/>
          <a:p>
            <a:pPr marL="409575">
              <a:lnSpc>
                <a:spcPct val="100000"/>
              </a:lnSpc>
              <a:spcBef>
                <a:spcPts val="800"/>
              </a:spcBef>
            </a:pPr>
            <a:r>
              <a:rPr dirty="0" sz="1450" spc="40">
                <a:solidFill>
                  <a:srgbClr val="221F1F"/>
                </a:solidFill>
                <a:latin typeface="Cambria"/>
                <a:cs typeface="Cambria"/>
              </a:rPr>
              <a:t>ēkas</a:t>
            </a:r>
            <a:r>
              <a:rPr dirty="0" sz="1450" spc="15">
                <a:solidFill>
                  <a:srgbClr val="221F1F"/>
                </a:solidFill>
                <a:latin typeface="Cambria"/>
                <a:cs typeface="Cambria"/>
              </a:rPr>
              <a:t> </a:t>
            </a:r>
            <a:r>
              <a:rPr dirty="0" sz="1450" spc="40">
                <a:solidFill>
                  <a:srgbClr val="221F1F"/>
                </a:solidFill>
                <a:latin typeface="Cambria"/>
                <a:cs typeface="Cambria"/>
              </a:rPr>
              <a:t>ekspluatācija</a:t>
            </a:r>
            <a:endParaRPr sz="1450">
              <a:latin typeface="Cambria"/>
              <a:cs typeface="Cambria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4353910" y="6251783"/>
            <a:ext cx="9355455" cy="3567429"/>
            <a:chOff x="4353910" y="6251783"/>
            <a:chExt cx="9355455" cy="3567429"/>
          </a:xfrm>
        </p:grpSpPr>
        <p:sp>
          <p:nvSpPr>
            <p:cNvPr id="54" name="object 54"/>
            <p:cNvSpPr/>
            <p:nvPr/>
          </p:nvSpPr>
          <p:spPr>
            <a:xfrm>
              <a:off x="4405351" y="6326895"/>
              <a:ext cx="9298940" cy="3486785"/>
            </a:xfrm>
            <a:custGeom>
              <a:avLst/>
              <a:gdLst/>
              <a:ahLst/>
              <a:cxnLst/>
              <a:rect l="l" t="t" r="r" b="b"/>
              <a:pathLst>
                <a:path w="9298940" h="3486784">
                  <a:moveTo>
                    <a:pt x="9298554" y="550004"/>
                  </a:moveTo>
                  <a:lnTo>
                    <a:pt x="9297104" y="624066"/>
                  </a:lnTo>
                  <a:lnTo>
                    <a:pt x="9292776" y="697676"/>
                  </a:lnTo>
                  <a:lnTo>
                    <a:pt x="9285605" y="770815"/>
                  </a:lnTo>
                  <a:lnTo>
                    <a:pt x="9275625" y="843459"/>
                  </a:lnTo>
                  <a:lnTo>
                    <a:pt x="9262869" y="915588"/>
                  </a:lnTo>
                  <a:lnTo>
                    <a:pt x="9247373" y="987180"/>
                  </a:lnTo>
                  <a:lnTo>
                    <a:pt x="9229169" y="1058213"/>
                  </a:lnTo>
                  <a:lnTo>
                    <a:pt x="9208291" y="1128666"/>
                  </a:lnTo>
                  <a:lnTo>
                    <a:pt x="9184775" y="1198518"/>
                  </a:lnTo>
                  <a:lnTo>
                    <a:pt x="9158654" y="1267747"/>
                  </a:lnTo>
                  <a:lnTo>
                    <a:pt x="9129963" y="1336331"/>
                  </a:lnTo>
                  <a:lnTo>
                    <a:pt x="9098734" y="1404248"/>
                  </a:lnTo>
                  <a:lnTo>
                    <a:pt x="9065003" y="1471479"/>
                  </a:lnTo>
                  <a:lnTo>
                    <a:pt x="9028802" y="1538000"/>
                  </a:lnTo>
                  <a:lnTo>
                    <a:pt x="8990168" y="1603790"/>
                  </a:lnTo>
                  <a:lnTo>
                    <a:pt x="8969948" y="1636405"/>
                  </a:lnTo>
                  <a:lnTo>
                    <a:pt x="8949133" y="1668828"/>
                  </a:lnTo>
                  <a:lnTo>
                    <a:pt x="8927726" y="1701059"/>
                  </a:lnTo>
                  <a:lnTo>
                    <a:pt x="8905731" y="1733093"/>
                  </a:lnTo>
                  <a:lnTo>
                    <a:pt x="8883154" y="1764928"/>
                  </a:lnTo>
                  <a:lnTo>
                    <a:pt x="8859997" y="1796562"/>
                  </a:lnTo>
                  <a:lnTo>
                    <a:pt x="8836266" y="1827992"/>
                  </a:lnTo>
                  <a:lnTo>
                    <a:pt x="8811965" y="1859215"/>
                  </a:lnTo>
                  <a:lnTo>
                    <a:pt x="8787097" y="1890228"/>
                  </a:lnTo>
                  <a:lnTo>
                    <a:pt x="8761668" y="1921029"/>
                  </a:lnTo>
                  <a:lnTo>
                    <a:pt x="8735682" y="1951616"/>
                  </a:lnTo>
                  <a:lnTo>
                    <a:pt x="8709142" y="1981984"/>
                  </a:lnTo>
                  <a:lnTo>
                    <a:pt x="8682053" y="2012132"/>
                  </a:lnTo>
                  <a:lnTo>
                    <a:pt x="8654419" y="2042058"/>
                  </a:lnTo>
                  <a:lnTo>
                    <a:pt x="8626245" y="2071757"/>
                  </a:lnTo>
                  <a:lnTo>
                    <a:pt x="8597534" y="2101228"/>
                  </a:lnTo>
                  <a:lnTo>
                    <a:pt x="8568291" y="2130468"/>
                  </a:lnTo>
                  <a:lnTo>
                    <a:pt x="8538521" y="2159475"/>
                  </a:lnTo>
                  <a:lnTo>
                    <a:pt x="8508227" y="2188245"/>
                  </a:lnTo>
                  <a:lnTo>
                    <a:pt x="8477414" y="2216775"/>
                  </a:lnTo>
                  <a:lnTo>
                    <a:pt x="8446087" y="2245064"/>
                  </a:lnTo>
                  <a:lnTo>
                    <a:pt x="8414248" y="2273109"/>
                  </a:lnTo>
                  <a:lnTo>
                    <a:pt x="8381903" y="2300906"/>
                  </a:lnTo>
                  <a:lnTo>
                    <a:pt x="8349056" y="2328453"/>
                  </a:lnTo>
                  <a:lnTo>
                    <a:pt x="8315710" y="2355748"/>
                  </a:lnTo>
                  <a:lnTo>
                    <a:pt x="8281872" y="2382787"/>
                  </a:lnTo>
                  <a:lnTo>
                    <a:pt x="8247543" y="2409569"/>
                  </a:lnTo>
                  <a:lnTo>
                    <a:pt x="8212730" y="2436089"/>
                  </a:lnTo>
                  <a:lnTo>
                    <a:pt x="8177436" y="2462347"/>
                  </a:lnTo>
                  <a:lnTo>
                    <a:pt x="8141665" y="2488338"/>
                  </a:lnTo>
                  <a:lnTo>
                    <a:pt x="8105422" y="2514061"/>
                  </a:lnTo>
                  <a:lnTo>
                    <a:pt x="8068710" y="2539512"/>
                  </a:lnTo>
                  <a:lnTo>
                    <a:pt x="8031535" y="2564689"/>
                  </a:lnTo>
                  <a:lnTo>
                    <a:pt x="7993900" y="2589590"/>
                  </a:lnTo>
                  <a:lnTo>
                    <a:pt x="7955810" y="2614211"/>
                  </a:lnTo>
                  <a:lnTo>
                    <a:pt x="7917269" y="2638550"/>
                  </a:lnTo>
                  <a:lnTo>
                    <a:pt x="7878281" y="2662603"/>
                  </a:lnTo>
                  <a:lnTo>
                    <a:pt x="7838850" y="2686370"/>
                  </a:lnTo>
                  <a:lnTo>
                    <a:pt x="7798981" y="2709846"/>
                  </a:lnTo>
                  <a:lnTo>
                    <a:pt x="7758678" y="2733029"/>
                  </a:lnTo>
                  <a:lnTo>
                    <a:pt x="7717946" y="2755917"/>
                  </a:lnTo>
                  <a:lnTo>
                    <a:pt x="7676787" y="2778506"/>
                  </a:lnTo>
                  <a:lnTo>
                    <a:pt x="7635208" y="2800794"/>
                  </a:lnTo>
                  <a:lnTo>
                    <a:pt x="7593211" y="2822779"/>
                  </a:lnTo>
                  <a:lnTo>
                    <a:pt x="7550802" y="2844457"/>
                  </a:lnTo>
                  <a:lnTo>
                    <a:pt x="7507984" y="2865826"/>
                  </a:lnTo>
                  <a:lnTo>
                    <a:pt x="7464762" y="2886884"/>
                  </a:lnTo>
                  <a:lnTo>
                    <a:pt x="7421140" y="2907627"/>
                  </a:lnTo>
                  <a:lnTo>
                    <a:pt x="7377122" y="2928053"/>
                  </a:lnTo>
                  <a:lnTo>
                    <a:pt x="7332713" y="2948159"/>
                  </a:lnTo>
                  <a:lnTo>
                    <a:pt x="7287917" y="2967942"/>
                  </a:lnTo>
                  <a:lnTo>
                    <a:pt x="7242738" y="2987401"/>
                  </a:lnTo>
                  <a:lnTo>
                    <a:pt x="7197180" y="3006531"/>
                  </a:lnTo>
                  <a:lnTo>
                    <a:pt x="7151247" y="3025331"/>
                  </a:lnTo>
                  <a:lnTo>
                    <a:pt x="7104945" y="3043797"/>
                  </a:lnTo>
                  <a:lnTo>
                    <a:pt x="7058276" y="3061928"/>
                  </a:lnTo>
                  <a:lnTo>
                    <a:pt x="7011246" y="3079720"/>
                  </a:lnTo>
                  <a:lnTo>
                    <a:pt x="6963859" y="3097171"/>
                  </a:lnTo>
                  <a:lnTo>
                    <a:pt x="6916118" y="3114278"/>
                  </a:lnTo>
                  <a:lnTo>
                    <a:pt x="6868029" y="3131037"/>
                  </a:lnTo>
                  <a:lnTo>
                    <a:pt x="6819594" y="3147448"/>
                  </a:lnTo>
                  <a:lnTo>
                    <a:pt x="6770820" y="3163507"/>
                  </a:lnTo>
                  <a:lnTo>
                    <a:pt x="6721709" y="3179210"/>
                  </a:lnTo>
                  <a:lnTo>
                    <a:pt x="6672267" y="3194556"/>
                  </a:lnTo>
                  <a:lnTo>
                    <a:pt x="6622497" y="3209543"/>
                  </a:lnTo>
                  <a:lnTo>
                    <a:pt x="6572404" y="3224166"/>
                  </a:lnTo>
                  <a:lnTo>
                    <a:pt x="6521991" y="3238423"/>
                  </a:lnTo>
                  <a:lnTo>
                    <a:pt x="6471264" y="3252313"/>
                  </a:lnTo>
                  <a:lnTo>
                    <a:pt x="6420227" y="3265831"/>
                  </a:lnTo>
                  <a:lnTo>
                    <a:pt x="6368883" y="3278976"/>
                  </a:lnTo>
                  <a:lnTo>
                    <a:pt x="6317237" y="3291745"/>
                  </a:lnTo>
                  <a:lnTo>
                    <a:pt x="6265293" y="3304135"/>
                  </a:lnTo>
                  <a:lnTo>
                    <a:pt x="6213056" y="3316143"/>
                  </a:lnTo>
                  <a:lnTo>
                    <a:pt x="6160529" y="3327766"/>
                  </a:lnTo>
                  <a:lnTo>
                    <a:pt x="6107718" y="3339003"/>
                  </a:lnTo>
                  <a:lnTo>
                    <a:pt x="6054625" y="3349850"/>
                  </a:lnTo>
                  <a:lnTo>
                    <a:pt x="6001257" y="3360304"/>
                  </a:lnTo>
                  <a:lnTo>
                    <a:pt x="5947616" y="3370364"/>
                  </a:lnTo>
                  <a:lnTo>
                    <a:pt x="5893707" y="3380025"/>
                  </a:lnTo>
                  <a:lnTo>
                    <a:pt x="5839534" y="3389286"/>
                  </a:lnTo>
                  <a:lnTo>
                    <a:pt x="5785102" y="3398144"/>
                  </a:lnTo>
                  <a:lnTo>
                    <a:pt x="5730415" y="3406596"/>
                  </a:lnTo>
                  <a:lnTo>
                    <a:pt x="5675477" y="3414639"/>
                  </a:lnTo>
                  <a:lnTo>
                    <a:pt x="5620292" y="3422271"/>
                  </a:lnTo>
                  <a:lnTo>
                    <a:pt x="5564865" y="3429490"/>
                  </a:lnTo>
                  <a:lnTo>
                    <a:pt x="5509200" y="3436291"/>
                  </a:lnTo>
                  <a:lnTo>
                    <a:pt x="5453301" y="3442673"/>
                  </a:lnTo>
                  <a:lnTo>
                    <a:pt x="5397172" y="3448634"/>
                  </a:lnTo>
                  <a:lnTo>
                    <a:pt x="5340818" y="3454169"/>
                  </a:lnTo>
                  <a:lnTo>
                    <a:pt x="5284242" y="3459277"/>
                  </a:lnTo>
                  <a:lnTo>
                    <a:pt x="5227450" y="3463955"/>
                  </a:lnTo>
                  <a:lnTo>
                    <a:pt x="5170445" y="3468201"/>
                  </a:lnTo>
                  <a:lnTo>
                    <a:pt x="5113232" y="3472011"/>
                  </a:lnTo>
                  <a:lnTo>
                    <a:pt x="5055815" y="3475382"/>
                  </a:lnTo>
                  <a:lnTo>
                    <a:pt x="4998198" y="3478313"/>
                  </a:lnTo>
                  <a:lnTo>
                    <a:pt x="4940386" y="3480800"/>
                  </a:lnTo>
                  <a:lnTo>
                    <a:pt x="4882382" y="3482842"/>
                  </a:lnTo>
                  <a:lnTo>
                    <a:pt x="4824191" y="3484434"/>
                  </a:lnTo>
                  <a:lnTo>
                    <a:pt x="4765817" y="3485574"/>
                  </a:lnTo>
                  <a:lnTo>
                    <a:pt x="4707265" y="3486261"/>
                  </a:lnTo>
                  <a:lnTo>
                    <a:pt x="4648539" y="3486490"/>
                  </a:lnTo>
                  <a:lnTo>
                    <a:pt x="4592838" y="3486186"/>
                  </a:lnTo>
                  <a:lnTo>
                    <a:pt x="4537294" y="3485277"/>
                  </a:lnTo>
                  <a:lnTo>
                    <a:pt x="4481910" y="3483768"/>
                  </a:lnTo>
                  <a:lnTo>
                    <a:pt x="4426690" y="3481665"/>
                  </a:lnTo>
                  <a:lnTo>
                    <a:pt x="4371637" y="3478972"/>
                  </a:lnTo>
                  <a:lnTo>
                    <a:pt x="4316755" y="3475694"/>
                  </a:lnTo>
                  <a:lnTo>
                    <a:pt x="4262048" y="3471838"/>
                  </a:lnTo>
                  <a:lnTo>
                    <a:pt x="4207520" y="3467407"/>
                  </a:lnTo>
                  <a:lnTo>
                    <a:pt x="4153173" y="3462408"/>
                  </a:lnTo>
                  <a:lnTo>
                    <a:pt x="4099012" y="3456845"/>
                  </a:lnTo>
                  <a:lnTo>
                    <a:pt x="4045040" y="3450723"/>
                  </a:lnTo>
                  <a:lnTo>
                    <a:pt x="3991261" y="3444048"/>
                  </a:lnTo>
                  <a:lnTo>
                    <a:pt x="3937679" y="3436824"/>
                  </a:lnTo>
                  <a:lnTo>
                    <a:pt x="3884297" y="3429057"/>
                  </a:lnTo>
                  <a:lnTo>
                    <a:pt x="3831118" y="3420752"/>
                  </a:lnTo>
                  <a:lnTo>
                    <a:pt x="3778147" y="3411914"/>
                  </a:lnTo>
                  <a:lnTo>
                    <a:pt x="3725387" y="3402548"/>
                  </a:lnTo>
                  <a:lnTo>
                    <a:pt x="3672842" y="3392660"/>
                  </a:lnTo>
                  <a:lnTo>
                    <a:pt x="3620515" y="3382254"/>
                  </a:lnTo>
                  <a:lnTo>
                    <a:pt x="3568410" y="3371336"/>
                  </a:lnTo>
                  <a:lnTo>
                    <a:pt x="3516530" y="3359910"/>
                  </a:lnTo>
                  <a:lnTo>
                    <a:pt x="3464880" y="3347983"/>
                  </a:lnTo>
                  <a:lnTo>
                    <a:pt x="3413463" y="3335558"/>
                  </a:lnTo>
                  <a:lnTo>
                    <a:pt x="3362282" y="3322642"/>
                  </a:lnTo>
                  <a:lnTo>
                    <a:pt x="3311341" y="3309239"/>
                  </a:lnTo>
                  <a:lnTo>
                    <a:pt x="3260644" y="3295354"/>
                  </a:lnTo>
                  <a:lnTo>
                    <a:pt x="3210194" y="3280993"/>
                  </a:lnTo>
                  <a:lnTo>
                    <a:pt x="3159995" y="3266161"/>
                  </a:lnTo>
                  <a:lnTo>
                    <a:pt x="3110051" y="3250863"/>
                  </a:lnTo>
                  <a:lnTo>
                    <a:pt x="3060365" y="3235104"/>
                  </a:lnTo>
                  <a:lnTo>
                    <a:pt x="3010941" y="3218889"/>
                  </a:lnTo>
                  <a:lnTo>
                    <a:pt x="2961783" y="3202223"/>
                  </a:lnTo>
                  <a:lnTo>
                    <a:pt x="2912894" y="3185112"/>
                  </a:lnTo>
                  <a:lnTo>
                    <a:pt x="2864277" y="3167560"/>
                  </a:lnTo>
                  <a:lnTo>
                    <a:pt x="2815937" y="3149573"/>
                  </a:lnTo>
                  <a:lnTo>
                    <a:pt x="2767877" y="3131156"/>
                  </a:lnTo>
                  <a:lnTo>
                    <a:pt x="2720101" y="3112314"/>
                  </a:lnTo>
                  <a:lnTo>
                    <a:pt x="2672612" y="3093052"/>
                  </a:lnTo>
                  <a:lnTo>
                    <a:pt x="2625414" y="3073375"/>
                  </a:lnTo>
                  <a:lnTo>
                    <a:pt x="2578511" y="3053289"/>
                  </a:lnTo>
                  <a:lnTo>
                    <a:pt x="2531906" y="3032799"/>
                  </a:lnTo>
                  <a:lnTo>
                    <a:pt x="2485602" y="3011909"/>
                  </a:lnTo>
                  <a:lnTo>
                    <a:pt x="2439605" y="2990625"/>
                  </a:lnTo>
                  <a:lnTo>
                    <a:pt x="2393916" y="2968952"/>
                  </a:lnTo>
                  <a:lnTo>
                    <a:pt x="2348540" y="2946895"/>
                  </a:lnTo>
                  <a:lnTo>
                    <a:pt x="2303481" y="2924460"/>
                  </a:lnTo>
                  <a:lnTo>
                    <a:pt x="2258741" y="2901651"/>
                  </a:lnTo>
                  <a:lnTo>
                    <a:pt x="2214326" y="2878473"/>
                  </a:lnTo>
                  <a:lnTo>
                    <a:pt x="2170237" y="2854932"/>
                  </a:lnTo>
                  <a:lnTo>
                    <a:pt x="2126480" y="2831033"/>
                  </a:lnTo>
                  <a:lnTo>
                    <a:pt x="2083057" y="2806781"/>
                  </a:lnTo>
                  <a:lnTo>
                    <a:pt x="2039972" y="2782182"/>
                  </a:lnTo>
                  <a:lnTo>
                    <a:pt x="1997229" y="2757239"/>
                  </a:lnTo>
                  <a:lnTo>
                    <a:pt x="1954832" y="2731959"/>
                  </a:lnTo>
                  <a:lnTo>
                    <a:pt x="1912783" y="2706346"/>
                  </a:lnTo>
                  <a:lnTo>
                    <a:pt x="1871088" y="2680406"/>
                  </a:lnTo>
                  <a:lnTo>
                    <a:pt x="1829748" y="2654144"/>
                  </a:lnTo>
                  <a:lnTo>
                    <a:pt x="1788769" y="2627565"/>
                  </a:lnTo>
                  <a:lnTo>
                    <a:pt x="1748153" y="2600674"/>
                  </a:lnTo>
                  <a:lnTo>
                    <a:pt x="1707905" y="2573476"/>
                  </a:lnTo>
                  <a:lnTo>
                    <a:pt x="1668027" y="2545977"/>
                  </a:lnTo>
                  <a:lnTo>
                    <a:pt x="1628524" y="2518181"/>
                  </a:lnTo>
                  <a:lnTo>
                    <a:pt x="1589399" y="2490094"/>
                  </a:lnTo>
                  <a:lnTo>
                    <a:pt x="1550656" y="2461721"/>
                  </a:lnTo>
                  <a:lnTo>
                    <a:pt x="1512299" y="2433067"/>
                  </a:lnTo>
                  <a:lnTo>
                    <a:pt x="1474330" y="2404136"/>
                  </a:lnTo>
                  <a:lnTo>
                    <a:pt x="1436754" y="2374935"/>
                  </a:lnTo>
                  <a:lnTo>
                    <a:pt x="1399575" y="2345469"/>
                  </a:lnTo>
                  <a:lnTo>
                    <a:pt x="1362795" y="2315742"/>
                  </a:lnTo>
                  <a:lnTo>
                    <a:pt x="1326419" y="2285759"/>
                  </a:lnTo>
                  <a:lnTo>
                    <a:pt x="1290450" y="2255527"/>
                  </a:lnTo>
                  <a:lnTo>
                    <a:pt x="1254892" y="2225049"/>
                  </a:lnTo>
                  <a:lnTo>
                    <a:pt x="1219749" y="2194331"/>
                  </a:lnTo>
                  <a:lnTo>
                    <a:pt x="1185023" y="2163379"/>
                  </a:lnTo>
                  <a:lnTo>
                    <a:pt x="1150720" y="2132197"/>
                  </a:lnTo>
                  <a:lnTo>
                    <a:pt x="1116842" y="2100790"/>
                  </a:lnTo>
                  <a:lnTo>
                    <a:pt x="1083392" y="2069165"/>
                  </a:lnTo>
                  <a:lnTo>
                    <a:pt x="1050376" y="2037324"/>
                  </a:lnTo>
                  <a:lnTo>
                    <a:pt x="1017796" y="2005275"/>
                  </a:lnTo>
                  <a:lnTo>
                    <a:pt x="985655" y="1973022"/>
                  </a:lnTo>
                  <a:lnTo>
                    <a:pt x="953958" y="1940570"/>
                  </a:lnTo>
                  <a:lnTo>
                    <a:pt x="922709" y="1907925"/>
                  </a:lnTo>
                  <a:lnTo>
                    <a:pt x="891910" y="1875091"/>
                  </a:lnTo>
                  <a:lnTo>
                    <a:pt x="861566" y="1842074"/>
                  </a:lnTo>
                  <a:lnTo>
                    <a:pt x="831679" y="1808878"/>
                  </a:lnTo>
                  <a:lnTo>
                    <a:pt x="802255" y="1775509"/>
                  </a:lnTo>
                  <a:lnTo>
                    <a:pt x="773296" y="1741973"/>
                  </a:lnTo>
                  <a:lnTo>
                    <a:pt x="744805" y="1708273"/>
                  </a:lnTo>
                  <a:lnTo>
                    <a:pt x="716788" y="1674416"/>
                  </a:lnTo>
                  <a:lnTo>
                    <a:pt x="689246" y="1640407"/>
                  </a:lnTo>
                  <a:lnTo>
                    <a:pt x="662185" y="1606250"/>
                  </a:lnTo>
                  <a:lnTo>
                    <a:pt x="635607" y="1571950"/>
                  </a:lnTo>
                  <a:lnTo>
                    <a:pt x="609516" y="1537514"/>
                  </a:lnTo>
                  <a:lnTo>
                    <a:pt x="583916" y="1502946"/>
                  </a:lnTo>
                  <a:lnTo>
                    <a:pt x="558810" y="1468250"/>
                  </a:lnTo>
                  <a:lnTo>
                    <a:pt x="534203" y="1433434"/>
                  </a:lnTo>
                  <a:lnTo>
                    <a:pt x="510097" y="1398500"/>
                  </a:lnTo>
                  <a:lnTo>
                    <a:pt x="486496" y="1363456"/>
                  </a:lnTo>
                  <a:lnTo>
                    <a:pt x="463404" y="1328305"/>
                  </a:lnTo>
                  <a:lnTo>
                    <a:pt x="440825" y="1293052"/>
                  </a:lnTo>
                  <a:lnTo>
                    <a:pt x="418762" y="1257704"/>
                  </a:lnTo>
                  <a:lnTo>
                    <a:pt x="397219" y="1222265"/>
                  </a:lnTo>
                  <a:lnTo>
                    <a:pt x="376200" y="1186741"/>
                  </a:lnTo>
                  <a:lnTo>
                    <a:pt x="355707" y="1151136"/>
                  </a:lnTo>
                  <a:lnTo>
                    <a:pt x="335746" y="1115455"/>
                  </a:lnTo>
                  <a:lnTo>
                    <a:pt x="316318" y="1079704"/>
                  </a:lnTo>
                  <a:lnTo>
                    <a:pt x="297429" y="1043888"/>
                  </a:lnTo>
                  <a:lnTo>
                    <a:pt x="279081" y="1008012"/>
                  </a:lnTo>
                  <a:lnTo>
                    <a:pt x="261279" y="972081"/>
                  </a:lnTo>
                  <a:lnTo>
                    <a:pt x="244025" y="936101"/>
                  </a:lnTo>
                  <a:lnTo>
                    <a:pt x="227324" y="900076"/>
                  </a:lnTo>
                  <a:lnTo>
                    <a:pt x="211179" y="864011"/>
                  </a:lnTo>
                  <a:lnTo>
                    <a:pt x="195594" y="827912"/>
                  </a:lnTo>
                  <a:lnTo>
                    <a:pt x="180573" y="791784"/>
                  </a:lnTo>
                  <a:lnTo>
                    <a:pt x="166118" y="755632"/>
                  </a:lnTo>
                  <a:lnTo>
                    <a:pt x="152234" y="719462"/>
                  </a:lnTo>
                  <a:lnTo>
                    <a:pt x="138925" y="683277"/>
                  </a:lnTo>
                  <a:lnTo>
                    <a:pt x="126193" y="647084"/>
                  </a:lnTo>
                  <a:lnTo>
                    <a:pt x="114043" y="610887"/>
                  </a:lnTo>
                  <a:lnTo>
                    <a:pt x="91503" y="538504"/>
                  </a:lnTo>
                  <a:lnTo>
                    <a:pt x="71332" y="466169"/>
                  </a:lnTo>
                  <a:lnTo>
                    <a:pt x="53561" y="393923"/>
                  </a:lnTo>
                  <a:lnTo>
                    <a:pt x="38217" y="321807"/>
                  </a:lnTo>
                  <a:lnTo>
                    <a:pt x="25331" y="249863"/>
                  </a:lnTo>
                  <a:lnTo>
                    <a:pt x="14931" y="178131"/>
                  </a:lnTo>
                  <a:lnTo>
                    <a:pt x="7047" y="106652"/>
                  </a:lnTo>
                  <a:lnTo>
                    <a:pt x="1706" y="35468"/>
                  </a:lnTo>
                  <a:lnTo>
                    <a:pt x="0" y="0"/>
                  </a:lnTo>
                </a:path>
              </a:pathLst>
            </a:custGeom>
            <a:ln w="1047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4353910" y="6251783"/>
              <a:ext cx="104775" cy="92075"/>
            </a:xfrm>
            <a:custGeom>
              <a:avLst/>
              <a:gdLst/>
              <a:ahLst/>
              <a:cxnLst/>
              <a:rect l="l" t="t" r="r" b="b"/>
              <a:pathLst>
                <a:path w="104775" h="92075">
                  <a:moveTo>
                    <a:pt x="49977" y="0"/>
                  </a:moveTo>
                  <a:lnTo>
                    <a:pt x="0" y="91672"/>
                  </a:lnTo>
                  <a:lnTo>
                    <a:pt x="104384" y="89107"/>
                  </a:lnTo>
                  <a:lnTo>
                    <a:pt x="49977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6" name="object 56"/>
          <p:cNvSpPr/>
          <p:nvPr/>
        </p:nvSpPr>
        <p:spPr>
          <a:xfrm>
            <a:off x="0" y="5"/>
            <a:ext cx="20104100" cy="481965"/>
          </a:xfrm>
          <a:custGeom>
            <a:avLst/>
            <a:gdLst/>
            <a:ahLst/>
            <a:cxnLst/>
            <a:rect l="l" t="t" r="r" b="b"/>
            <a:pathLst>
              <a:path w="20104100" h="481965">
                <a:moveTo>
                  <a:pt x="20104100" y="0"/>
                </a:moveTo>
                <a:lnTo>
                  <a:pt x="0" y="0"/>
                </a:lnTo>
                <a:lnTo>
                  <a:pt x="0" y="469"/>
                </a:lnTo>
                <a:lnTo>
                  <a:pt x="0" y="5549"/>
                </a:lnTo>
                <a:lnTo>
                  <a:pt x="0" y="476719"/>
                </a:lnTo>
                <a:lnTo>
                  <a:pt x="0" y="481660"/>
                </a:lnTo>
                <a:lnTo>
                  <a:pt x="0" y="481799"/>
                </a:lnTo>
                <a:lnTo>
                  <a:pt x="20104100" y="481799"/>
                </a:lnTo>
                <a:lnTo>
                  <a:pt x="20104100" y="469"/>
                </a:lnTo>
                <a:lnTo>
                  <a:pt x="20104100" y="0"/>
                </a:lnTo>
                <a:close/>
              </a:path>
            </a:pathLst>
          </a:custGeom>
          <a:solidFill>
            <a:srgbClr val="2424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17509921" y="57334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7572804" y="570734"/>
            <a:ext cx="2458720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ilustrācija:</a:t>
            </a:r>
            <a:r>
              <a:rPr dirty="0" sz="1450" spc="-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NOMAD</a:t>
            </a:r>
            <a:r>
              <a:rPr dirty="0" sz="1450" spc="-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architects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0201490" y="57334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33357" y="67889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pic>
        <p:nvPicPr>
          <p:cNvPr id="61" name="object 6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653851" y="62825"/>
            <a:ext cx="366459" cy="366480"/>
          </a:xfrm>
          <a:prstGeom prst="rect">
            <a:avLst/>
          </a:prstGeom>
        </p:spPr>
      </p:pic>
      <p:sp>
        <p:nvSpPr>
          <p:cNvPr id="62" name="object 62"/>
          <p:cNvSpPr/>
          <p:nvPr/>
        </p:nvSpPr>
        <p:spPr>
          <a:xfrm>
            <a:off x="0" y="968556"/>
            <a:ext cx="20104100" cy="0"/>
          </a:xfrm>
          <a:custGeom>
            <a:avLst/>
            <a:gdLst/>
            <a:ahLst/>
            <a:cxnLst/>
            <a:rect l="l" t="t" r="r" b="b"/>
            <a:pathLst>
              <a:path w="20104100" h="0">
                <a:moveTo>
                  <a:pt x="0" y="0"/>
                </a:moveTo>
                <a:lnTo>
                  <a:pt x="20104099" y="0"/>
                </a:lnTo>
              </a:path>
            </a:pathLst>
          </a:custGeom>
          <a:ln w="10470">
            <a:solidFill>
              <a:srgbClr val="242428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81660"/>
            <a:ext cx="20104100" cy="10827385"/>
          </a:xfrm>
          <a:custGeom>
            <a:avLst/>
            <a:gdLst/>
            <a:ahLst/>
            <a:cxnLst/>
            <a:rect l="l" t="t" r="r" b="b"/>
            <a:pathLst>
              <a:path w="20104100" h="10827385">
                <a:moveTo>
                  <a:pt x="20104099" y="0"/>
                </a:moveTo>
                <a:lnTo>
                  <a:pt x="0" y="0"/>
                </a:lnTo>
                <a:lnTo>
                  <a:pt x="0" y="10826895"/>
                </a:lnTo>
                <a:lnTo>
                  <a:pt x="20104099" y="10826895"/>
                </a:lnTo>
                <a:lnTo>
                  <a:pt x="20104099" y="0"/>
                </a:lnTo>
                <a:close/>
              </a:path>
            </a:pathLst>
          </a:custGeom>
          <a:solidFill>
            <a:srgbClr val="F1F0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49477" y="5836146"/>
            <a:ext cx="1605280" cy="4123690"/>
          </a:xfrm>
          <a:custGeom>
            <a:avLst/>
            <a:gdLst/>
            <a:ahLst/>
            <a:cxnLst/>
            <a:rect l="l" t="t" r="r" b="b"/>
            <a:pathLst>
              <a:path w="1605279" h="4123690">
                <a:moveTo>
                  <a:pt x="1605144" y="0"/>
                </a:moveTo>
                <a:lnTo>
                  <a:pt x="0" y="0"/>
                </a:lnTo>
                <a:lnTo>
                  <a:pt x="0" y="4123183"/>
                </a:lnTo>
                <a:lnTo>
                  <a:pt x="1605144" y="4123183"/>
                </a:lnTo>
                <a:lnTo>
                  <a:pt x="1605144" y="0"/>
                </a:lnTo>
                <a:close/>
              </a:path>
            </a:pathLst>
          </a:custGeom>
          <a:solidFill>
            <a:srgbClr val="F0CC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9249477" y="5836146"/>
            <a:ext cx="1605280" cy="4123690"/>
          </a:xfrm>
          <a:prstGeom prst="rect">
            <a:avLst/>
          </a:prstGeom>
          <a:ln w="1047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306705">
              <a:lnSpc>
                <a:spcPct val="100000"/>
              </a:lnSpc>
              <a:spcBef>
                <a:spcPts val="1045"/>
              </a:spcBef>
            </a:pPr>
            <a:r>
              <a:rPr dirty="0" sz="1450" spc="30">
                <a:solidFill>
                  <a:srgbClr val="231F20"/>
                </a:solidFill>
                <a:latin typeface="Cambria"/>
                <a:cs typeface="Cambria"/>
              </a:rPr>
              <a:t>Izvēlētā</a:t>
            </a:r>
            <a:r>
              <a:rPr dirty="0" sz="1450" spc="1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450" spc="40">
                <a:solidFill>
                  <a:srgbClr val="231F20"/>
                </a:solidFill>
                <a:latin typeface="Cambria"/>
                <a:cs typeface="Cambria"/>
              </a:rPr>
              <a:t>ēka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677501" y="4094776"/>
            <a:ext cx="2441575" cy="950594"/>
          </a:xfrm>
          <a:prstGeom prst="rect">
            <a:avLst/>
          </a:prstGeom>
          <a:ln w="10470">
            <a:solidFill>
              <a:srgbClr val="000000"/>
            </a:solidFill>
          </a:ln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450" spc="75">
                <a:solidFill>
                  <a:srgbClr val="231F20"/>
                </a:solidFill>
                <a:latin typeface="Cambria"/>
                <a:cs typeface="Cambria"/>
              </a:rPr>
              <a:t>Cita</a:t>
            </a:r>
            <a:r>
              <a:rPr dirty="0" sz="1450" spc="1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450" spc="40">
                <a:solidFill>
                  <a:srgbClr val="231F20"/>
                </a:solidFill>
                <a:latin typeface="Cambria"/>
                <a:cs typeface="Cambria"/>
              </a:rPr>
              <a:t>ēka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85134" y="4094776"/>
            <a:ext cx="2441575" cy="950594"/>
          </a:xfrm>
          <a:prstGeom prst="rect">
            <a:avLst/>
          </a:prstGeom>
          <a:solidFill>
            <a:srgbClr val="F1F0ED"/>
          </a:solidFill>
          <a:ln w="10470">
            <a:solidFill>
              <a:srgbClr val="000000"/>
            </a:solidFill>
          </a:ln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2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450" spc="75">
                <a:solidFill>
                  <a:srgbClr val="231F20"/>
                </a:solidFill>
                <a:latin typeface="Cambria"/>
                <a:cs typeface="Cambria"/>
              </a:rPr>
              <a:t>Cita</a:t>
            </a:r>
            <a:r>
              <a:rPr dirty="0" sz="1450" spc="1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450" spc="40">
                <a:solidFill>
                  <a:srgbClr val="231F20"/>
                </a:solidFill>
                <a:latin typeface="Cambria"/>
                <a:cs typeface="Cambria"/>
              </a:rPr>
              <a:t>ēka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185622" y="6819917"/>
            <a:ext cx="2441575" cy="950594"/>
          </a:xfrm>
          <a:prstGeom prst="rect">
            <a:avLst/>
          </a:prstGeom>
          <a:ln w="10470">
            <a:solidFill>
              <a:srgbClr val="000000"/>
            </a:solidFill>
          </a:ln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2350">
              <a:latin typeface="Times New Roman"/>
              <a:cs typeface="Times New Roman"/>
            </a:endParaRPr>
          </a:p>
          <a:p>
            <a:pPr marL="734695">
              <a:lnSpc>
                <a:spcPct val="100000"/>
              </a:lnSpc>
            </a:pPr>
            <a:r>
              <a:rPr dirty="0" sz="1450" spc="75">
                <a:solidFill>
                  <a:srgbClr val="231F20"/>
                </a:solidFill>
                <a:latin typeface="Cambria"/>
                <a:cs typeface="Cambria"/>
              </a:rPr>
              <a:t>Cita</a:t>
            </a:r>
            <a:r>
              <a:rPr dirty="0" sz="1450" spc="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450" spc="45">
                <a:solidFill>
                  <a:srgbClr val="231F20"/>
                </a:solidFill>
                <a:latin typeface="Cambria"/>
                <a:cs typeface="Cambria"/>
              </a:rPr>
              <a:t>nozare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77002" y="6819917"/>
            <a:ext cx="2441575" cy="950594"/>
          </a:xfrm>
          <a:prstGeom prst="rect">
            <a:avLst/>
          </a:prstGeom>
          <a:solidFill>
            <a:srgbClr val="F1F0ED"/>
          </a:solidFill>
          <a:ln w="10470">
            <a:solidFill>
              <a:srgbClr val="000000"/>
            </a:solidFill>
          </a:ln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2350">
              <a:latin typeface="Times New Roman"/>
              <a:cs typeface="Times New Roman"/>
            </a:endParaRPr>
          </a:p>
          <a:p>
            <a:pPr marL="734695">
              <a:lnSpc>
                <a:spcPct val="100000"/>
              </a:lnSpc>
            </a:pPr>
            <a:r>
              <a:rPr dirty="0" sz="1450" spc="75">
                <a:solidFill>
                  <a:srgbClr val="231F20"/>
                </a:solidFill>
                <a:latin typeface="Cambria"/>
                <a:cs typeface="Cambria"/>
              </a:rPr>
              <a:t>Cita</a:t>
            </a:r>
            <a:r>
              <a:rPr dirty="0" sz="1450" spc="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450" spc="45">
                <a:solidFill>
                  <a:srgbClr val="231F20"/>
                </a:solidFill>
                <a:latin typeface="Cambria"/>
                <a:cs typeface="Cambria"/>
              </a:rPr>
              <a:t>nozare</a:t>
            </a:r>
            <a:endParaRPr sz="1450">
              <a:latin typeface="Cambria"/>
              <a:cs typeface="Cambri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7328898" y="5704888"/>
            <a:ext cx="1518285" cy="944244"/>
            <a:chOff x="17328898" y="5704888"/>
            <a:chExt cx="1518285" cy="944244"/>
          </a:xfrm>
        </p:grpSpPr>
        <p:sp>
          <p:nvSpPr>
            <p:cNvPr id="10" name="object 10"/>
            <p:cNvSpPr/>
            <p:nvPr/>
          </p:nvSpPr>
          <p:spPr>
            <a:xfrm>
              <a:off x="17334134" y="6617657"/>
              <a:ext cx="17780" cy="26034"/>
            </a:xfrm>
            <a:custGeom>
              <a:avLst/>
              <a:gdLst/>
              <a:ahLst/>
              <a:cxnLst/>
              <a:rect l="l" t="t" r="r" b="b"/>
              <a:pathLst>
                <a:path w="17780" h="26034">
                  <a:moveTo>
                    <a:pt x="0" y="25946"/>
                  </a:moveTo>
                  <a:lnTo>
                    <a:pt x="4326" y="19454"/>
                  </a:lnTo>
                  <a:lnTo>
                    <a:pt x="8714" y="12965"/>
                  </a:lnTo>
                  <a:lnTo>
                    <a:pt x="13160" y="6480"/>
                  </a:lnTo>
                  <a:lnTo>
                    <a:pt x="17664" y="0"/>
                  </a:lnTo>
                </a:path>
              </a:pathLst>
            </a:custGeom>
            <a:ln w="10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7389214" y="5788700"/>
              <a:ext cx="1373505" cy="778510"/>
            </a:xfrm>
            <a:custGeom>
              <a:avLst/>
              <a:gdLst/>
              <a:ahLst/>
              <a:cxnLst/>
              <a:rect l="l" t="t" r="r" b="b"/>
              <a:pathLst>
                <a:path w="1373505" h="778509">
                  <a:moveTo>
                    <a:pt x="0" y="778122"/>
                  </a:moveTo>
                  <a:lnTo>
                    <a:pt x="26501" y="744884"/>
                  </a:lnTo>
                  <a:lnTo>
                    <a:pt x="54479" y="711832"/>
                  </a:lnTo>
                  <a:lnTo>
                    <a:pt x="83908" y="679001"/>
                  </a:lnTo>
                  <a:lnTo>
                    <a:pt x="114759" y="646427"/>
                  </a:lnTo>
                  <a:lnTo>
                    <a:pt x="147006" y="614145"/>
                  </a:lnTo>
                  <a:lnTo>
                    <a:pt x="180622" y="582191"/>
                  </a:lnTo>
                  <a:lnTo>
                    <a:pt x="215580" y="550600"/>
                  </a:lnTo>
                  <a:lnTo>
                    <a:pt x="251852" y="519407"/>
                  </a:lnTo>
                  <a:lnTo>
                    <a:pt x="289412" y="488647"/>
                  </a:lnTo>
                  <a:lnTo>
                    <a:pt x="328232" y="458357"/>
                  </a:lnTo>
                  <a:lnTo>
                    <a:pt x="368286" y="428570"/>
                  </a:lnTo>
                  <a:lnTo>
                    <a:pt x="409546" y="399324"/>
                  </a:lnTo>
                  <a:lnTo>
                    <a:pt x="451986" y="370652"/>
                  </a:lnTo>
                  <a:lnTo>
                    <a:pt x="495577" y="342590"/>
                  </a:lnTo>
                  <a:lnTo>
                    <a:pt x="540294" y="315174"/>
                  </a:lnTo>
                  <a:lnTo>
                    <a:pt x="586109" y="288439"/>
                  </a:lnTo>
                  <a:lnTo>
                    <a:pt x="632995" y="262420"/>
                  </a:lnTo>
                  <a:lnTo>
                    <a:pt x="680925" y="237153"/>
                  </a:lnTo>
                  <a:lnTo>
                    <a:pt x="729871" y="212673"/>
                  </a:lnTo>
                  <a:lnTo>
                    <a:pt x="779808" y="189015"/>
                  </a:lnTo>
                  <a:lnTo>
                    <a:pt x="830707" y="166214"/>
                  </a:lnTo>
                  <a:lnTo>
                    <a:pt x="880754" y="145047"/>
                  </a:lnTo>
                  <a:lnTo>
                    <a:pt x="930774" y="125102"/>
                  </a:lnTo>
                  <a:lnTo>
                    <a:pt x="980727" y="106377"/>
                  </a:lnTo>
                  <a:lnTo>
                    <a:pt x="1030572" y="88867"/>
                  </a:lnTo>
                  <a:lnTo>
                    <a:pt x="1080268" y="72568"/>
                  </a:lnTo>
                  <a:lnTo>
                    <a:pt x="1129774" y="57477"/>
                  </a:lnTo>
                  <a:lnTo>
                    <a:pt x="1179049" y="43590"/>
                  </a:lnTo>
                  <a:lnTo>
                    <a:pt x="1228053" y="30902"/>
                  </a:lnTo>
                  <a:lnTo>
                    <a:pt x="1276744" y="19410"/>
                  </a:lnTo>
                  <a:lnTo>
                    <a:pt x="1325082" y="9111"/>
                  </a:lnTo>
                  <a:lnTo>
                    <a:pt x="1373026" y="0"/>
                  </a:lnTo>
                </a:path>
              </a:pathLst>
            </a:custGeom>
            <a:ln w="10470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730965" y="5704888"/>
              <a:ext cx="115923" cy="169240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3216622" y="1792196"/>
            <a:ext cx="13670915" cy="7917815"/>
            <a:chOff x="3216622" y="1792196"/>
            <a:chExt cx="13670915" cy="791781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58701" y="1792196"/>
              <a:ext cx="9728753" cy="791752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729958" y="5205592"/>
              <a:ext cx="3865245" cy="3914775"/>
            </a:xfrm>
            <a:custGeom>
              <a:avLst/>
              <a:gdLst/>
              <a:ahLst/>
              <a:cxnLst/>
              <a:rect l="l" t="t" r="r" b="b"/>
              <a:pathLst>
                <a:path w="3865245" h="3914775">
                  <a:moveTo>
                    <a:pt x="3865086" y="3914278"/>
                  </a:moveTo>
                  <a:lnTo>
                    <a:pt x="3822002" y="3903360"/>
                  </a:lnTo>
                  <a:lnTo>
                    <a:pt x="3778765" y="3891895"/>
                  </a:lnTo>
                  <a:lnTo>
                    <a:pt x="3735380" y="3879887"/>
                  </a:lnTo>
                  <a:lnTo>
                    <a:pt x="3691855" y="3867334"/>
                  </a:lnTo>
                  <a:lnTo>
                    <a:pt x="3648196" y="3854240"/>
                  </a:lnTo>
                  <a:lnTo>
                    <a:pt x="3604410" y="3840604"/>
                  </a:lnTo>
                  <a:lnTo>
                    <a:pt x="3560503" y="3826428"/>
                  </a:lnTo>
                  <a:lnTo>
                    <a:pt x="3516483" y="3811713"/>
                  </a:lnTo>
                  <a:lnTo>
                    <a:pt x="3472356" y="3796459"/>
                  </a:lnTo>
                  <a:lnTo>
                    <a:pt x="3428129" y="3780669"/>
                  </a:lnTo>
                  <a:lnTo>
                    <a:pt x="3383808" y="3764342"/>
                  </a:lnTo>
                  <a:lnTo>
                    <a:pt x="3339400" y="3747481"/>
                  </a:lnTo>
                  <a:lnTo>
                    <a:pt x="3294912" y="3730086"/>
                  </a:lnTo>
                  <a:lnTo>
                    <a:pt x="3250351" y="3712158"/>
                  </a:lnTo>
                  <a:lnTo>
                    <a:pt x="3205722" y="3693698"/>
                  </a:lnTo>
                  <a:lnTo>
                    <a:pt x="3161034" y="3674708"/>
                  </a:lnTo>
                  <a:lnTo>
                    <a:pt x="3116292" y="3655188"/>
                  </a:lnTo>
                  <a:lnTo>
                    <a:pt x="3071504" y="3635140"/>
                  </a:lnTo>
                  <a:lnTo>
                    <a:pt x="3026676" y="3614564"/>
                  </a:lnTo>
                  <a:lnTo>
                    <a:pt x="2981814" y="3593462"/>
                  </a:lnTo>
                  <a:lnTo>
                    <a:pt x="2936925" y="3571834"/>
                  </a:lnTo>
                  <a:lnTo>
                    <a:pt x="2892017" y="3549682"/>
                  </a:lnTo>
                  <a:lnTo>
                    <a:pt x="2847096" y="3527007"/>
                  </a:lnTo>
                  <a:lnTo>
                    <a:pt x="2802168" y="3503810"/>
                  </a:lnTo>
                  <a:lnTo>
                    <a:pt x="2757240" y="3480092"/>
                  </a:lnTo>
                  <a:lnTo>
                    <a:pt x="2712319" y="3455853"/>
                  </a:lnTo>
                  <a:lnTo>
                    <a:pt x="2667412" y="3431096"/>
                  </a:lnTo>
                  <a:lnTo>
                    <a:pt x="2622524" y="3405821"/>
                  </a:lnTo>
                  <a:lnTo>
                    <a:pt x="2577664" y="3380029"/>
                  </a:lnTo>
                  <a:lnTo>
                    <a:pt x="2532838" y="3353721"/>
                  </a:lnTo>
                  <a:lnTo>
                    <a:pt x="2488052" y="3326899"/>
                  </a:lnTo>
                  <a:lnTo>
                    <a:pt x="2443313" y="3299563"/>
                  </a:lnTo>
                  <a:lnTo>
                    <a:pt x="2398627" y="3271715"/>
                  </a:lnTo>
                  <a:lnTo>
                    <a:pt x="2354002" y="3243355"/>
                  </a:lnTo>
                  <a:lnTo>
                    <a:pt x="2309445" y="3214484"/>
                  </a:lnTo>
                  <a:lnTo>
                    <a:pt x="2264961" y="3185105"/>
                  </a:lnTo>
                  <a:lnTo>
                    <a:pt x="2220557" y="3155217"/>
                  </a:lnTo>
                  <a:lnTo>
                    <a:pt x="2176241" y="3124821"/>
                  </a:lnTo>
                  <a:lnTo>
                    <a:pt x="2132019" y="3093920"/>
                  </a:lnTo>
                  <a:lnTo>
                    <a:pt x="2087898" y="3062514"/>
                  </a:lnTo>
                  <a:lnTo>
                    <a:pt x="2043883" y="3030603"/>
                  </a:lnTo>
                  <a:lnTo>
                    <a:pt x="1999983" y="2998190"/>
                  </a:lnTo>
                  <a:lnTo>
                    <a:pt x="1956204" y="2965274"/>
                  </a:lnTo>
                  <a:lnTo>
                    <a:pt x="1912552" y="2931858"/>
                  </a:lnTo>
                  <a:lnTo>
                    <a:pt x="1869034" y="2897942"/>
                  </a:lnTo>
                  <a:lnTo>
                    <a:pt x="1825657" y="2863527"/>
                  </a:lnTo>
                  <a:lnTo>
                    <a:pt x="1782427" y="2828615"/>
                  </a:lnTo>
                  <a:lnTo>
                    <a:pt x="1736967" y="2791228"/>
                  </a:lnTo>
                  <a:lnTo>
                    <a:pt x="1692021" y="2753566"/>
                  </a:lnTo>
                  <a:lnTo>
                    <a:pt x="1647592" y="2715638"/>
                  </a:lnTo>
                  <a:lnTo>
                    <a:pt x="1603682" y="2677450"/>
                  </a:lnTo>
                  <a:lnTo>
                    <a:pt x="1560294" y="2639010"/>
                  </a:lnTo>
                  <a:lnTo>
                    <a:pt x="1517431" y="2600326"/>
                  </a:lnTo>
                  <a:lnTo>
                    <a:pt x="1475096" y="2561404"/>
                  </a:lnTo>
                  <a:lnTo>
                    <a:pt x="1433292" y="2522254"/>
                  </a:lnTo>
                  <a:lnTo>
                    <a:pt x="1392021" y="2482882"/>
                  </a:lnTo>
                  <a:lnTo>
                    <a:pt x="1351287" y="2443295"/>
                  </a:lnTo>
                  <a:lnTo>
                    <a:pt x="1311092" y="2403502"/>
                  </a:lnTo>
                  <a:lnTo>
                    <a:pt x="1271439" y="2363510"/>
                  </a:lnTo>
                  <a:lnTo>
                    <a:pt x="1232331" y="2323327"/>
                  </a:lnTo>
                  <a:lnTo>
                    <a:pt x="1193771" y="2282959"/>
                  </a:lnTo>
                  <a:lnTo>
                    <a:pt x="1155762" y="2242414"/>
                  </a:lnTo>
                  <a:lnTo>
                    <a:pt x="1118306" y="2201701"/>
                  </a:lnTo>
                  <a:lnTo>
                    <a:pt x="1081406" y="2160827"/>
                  </a:lnTo>
                  <a:lnTo>
                    <a:pt x="1045066" y="2119798"/>
                  </a:lnTo>
                  <a:lnTo>
                    <a:pt x="1009288" y="2078623"/>
                  </a:lnTo>
                  <a:lnTo>
                    <a:pt x="974074" y="2037310"/>
                  </a:lnTo>
                  <a:lnTo>
                    <a:pt x="939429" y="1995865"/>
                  </a:lnTo>
                  <a:lnTo>
                    <a:pt x="905354" y="1954296"/>
                  </a:lnTo>
                  <a:lnTo>
                    <a:pt x="871853" y="1912611"/>
                  </a:lnTo>
                  <a:lnTo>
                    <a:pt x="838928" y="1870818"/>
                  </a:lnTo>
                  <a:lnTo>
                    <a:pt x="806582" y="1828924"/>
                  </a:lnTo>
                  <a:lnTo>
                    <a:pt x="774818" y="1786936"/>
                  </a:lnTo>
                  <a:lnTo>
                    <a:pt x="743639" y="1744862"/>
                  </a:lnTo>
                  <a:lnTo>
                    <a:pt x="713048" y="1702709"/>
                  </a:lnTo>
                  <a:lnTo>
                    <a:pt x="683047" y="1660486"/>
                  </a:lnTo>
                  <a:lnTo>
                    <a:pt x="653640" y="1618200"/>
                  </a:lnTo>
                  <a:lnTo>
                    <a:pt x="624829" y="1575857"/>
                  </a:lnTo>
                  <a:lnTo>
                    <a:pt x="596617" y="1533466"/>
                  </a:lnTo>
                  <a:lnTo>
                    <a:pt x="569007" y="1491035"/>
                  </a:lnTo>
                  <a:lnTo>
                    <a:pt x="542002" y="1448570"/>
                  </a:lnTo>
                  <a:lnTo>
                    <a:pt x="515604" y="1406080"/>
                  </a:lnTo>
                  <a:lnTo>
                    <a:pt x="489817" y="1363571"/>
                  </a:lnTo>
                  <a:lnTo>
                    <a:pt x="464644" y="1321052"/>
                  </a:lnTo>
                  <a:lnTo>
                    <a:pt x="440086" y="1278530"/>
                  </a:lnTo>
                  <a:lnTo>
                    <a:pt x="416148" y="1236013"/>
                  </a:lnTo>
                  <a:lnTo>
                    <a:pt x="392832" y="1193508"/>
                  </a:lnTo>
                  <a:lnTo>
                    <a:pt x="370140" y="1151022"/>
                  </a:lnTo>
                  <a:lnTo>
                    <a:pt x="348076" y="1108563"/>
                  </a:lnTo>
                  <a:lnTo>
                    <a:pt x="326643" y="1066139"/>
                  </a:lnTo>
                  <a:lnTo>
                    <a:pt x="305843" y="1023757"/>
                  </a:lnTo>
                  <a:lnTo>
                    <a:pt x="285679" y="981425"/>
                  </a:lnTo>
                  <a:lnTo>
                    <a:pt x="266154" y="939151"/>
                  </a:lnTo>
                  <a:lnTo>
                    <a:pt x="247270" y="896941"/>
                  </a:lnTo>
                  <a:lnTo>
                    <a:pt x="229032" y="854803"/>
                  </a:lnTo>
                  <a:lnTo>
                    <a:pt x="211441" y="812746"/>
                  </a:lnTo>
                  <a:lnTo>
                    <a:pt x="194501" y="770776"/>
                  </a:lnTo>
                  <a:lnTo>
                    <a:pt x="178213" y="728901"/>
                  </a:lnTo>
                  <a:lnTo>
                    <a:pt x="162582" y="687129"/>
                  </a:lnTo>
                  <a:lnTo>
                    <a:pt x="147610" y="645466"/>
                  </a:lnTo>
                  <a:lnTo>
                    <a:pt x="133300" y="603922"/>
                  </a:lnTo>
                  <a:lnTo>
                    <a:pt x="119654" y="562502"/>
                  </a:lnTo>
                  <a:lnTo>
                    <a:pt x="106676" y="521216"/>
                  </a:lnTo>
                  <a:lnTo>
                    <a:pt x="94368" y="480069"/>
                  </a:lnTo>
                  <a:lnTo>
                    <a:pt x="82733" y="439071"/>
                  </a:lnTo>
                  <a:lnTo>
                    <a:pt x="71775" y="398227"/>
                  </a:lnTo>
                  <a:lnTo>
                    <a:pt x="61495" y="357547"/>
                  </a:lnTo>
                  <a:lnTo>
                    <a:pt x="51897" y="317037"/>
                  </a:lnTo>
                  <a:lnTo>
                    <a:pt x="42984" y="276705"/>
                  </a:lnTo>
                  <a:lnTo>
                    <a:pt x="34758" y="236559"/>
                  </a:lnTo>
                  <a:lnTo>
                    <a:pt x="27223" y="196606"/>
                  </a:lnTo>
                  <a:lnTo>
                    <a:pt x="20380" y="156853"/>
                  </a:lnTo>
                  <a:lnTo>
                    <a:pt x="14234" y="117309"/>
                  </a:lnTo>
                  <a:lnTo>
                    <a:pt x="8787" y="77980"/>
                  </a:lnTo>
                  <a:lnTo>
                    <a:pt x="4041" y="38874"/>
                  </a:lnTo>
                  <a:lnTo>
                    <a:pt x="0" y="0"/>
                  </a:lnTo>
                </a:path>
              </a:pathLst>
            </a:custGeom>
            <a:ln w="10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96460" y="9019251"/>
              <a:ext cx="120614" cy="16580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375607" y="8147162"/>
              <a:ext cx="5219700" cy="1557655"/>
            </a:xfrm>
            <a:custGeom>
              <a:avLst/>
              <a:gdLst/>
              <a:ahLst/>
              <a:cxnLst/>
              <a:rect l="l" t="t" r="r" b="b"/>
              <a:pathLst>
                <a:path w="5219700" h="1557654">
                  <a:moveTo>
                    <a:pt x="5219327" y="1461871"/>
                  </a:moveTo>
                  <a:lnTo>
                    <a:pt x="5178640" y="1470553"/>
                  </a:lnTo>
                  <a:lnTo>
                    <a:pt x="5137443" y="1478832"/>
                  </a:lnTo>
                  <a:lnTo>
                    <a:pt x="5095744" y="1486704"/>
                  </a:lnTo>
                  <a:lnTo>
                    <a:pt x="5053551" y="1494170"/>
                  </a:lnTo>
                  <a:lnTo>
                    <a:pt x="5010872" y="1501227"/>
                  </a:lnTo>
                  <a:lnTo>
                    <a:pt x="4967714" y="1507873"/>
                  </a:lnTo>
                  <a:lnTo>
                    <a:pt x="4924086" y="1514108"/>
                  </a:lnTo>
                  <a:lnTo>
                    <a:pt x="4879996" y="1519930"/>
                  </a:lnTo>
                  <a:lnTo>
                    <a:pt x="4835451" y="1525337"/>
                  </a:lnTo>
                  <a:lnTo>
                    <a:pt x="4790459" y="1530328"/>
                  </a:lnTo>
                  <a:lnTo>
                    <a:pt x="4745029" y="1534901"/>
                  </a:lnTo>
                  <a:lnTo>
                    <a:pt x="4699167" y="1539055"/>
                  </a:lnTo>
                  <a:lnTo>
                    <a:pt x="4652882" y="1542787"/>
                  </a:lnTo>
                  <a:lnTo>
                    <a:pt x="4606182" y="1546098"/>
                  </a:lnTo>
                  <a:lnTo>
                    <a:pt x="4559075" y="1548984"/>
                  </a:lnTo>
                  <a:lnTo>
                    <a:pt x="4511568" y="1551445"/>
                  </a:lnTo>
                  <a:lnTo>
                    <a:pt x="4463669" y="1553479"/>
                  </a:lnTo>
                  <a:lnTo>
                    <a:pt x="4415387" y="1555085"/>
                  </a:lnTo>
                  <a:lnTo>
                    <a:pt x="4366728" y="1556260"/>
                  </a:lnTo>
                  <a:lnTo>
                    <a:pt x="4317702" y="1557004"/>
                  </a:lnTo>
                  <a:lnTo>
                    <a:pt x="4268316" y="1557314"/>
                  </a:lnTo>
                  <a:lnTo>
                    <a:pt x="4218577" y="1557190"/>
                  </a:lnTo>
                  <a:lnTo>
                    <a:pt x="4168494" y="1556630"/>
                  </a:lnTo>
                  <a:lnTo>
                    <a:pt x="4118074" y="1555632"/>
                  </a:lnTo>
                  <a:lnTo>
                    <a:pt x="4067326" y="1554195"/>
                  </a:lnTo>
                  <a:lnTo>
                    <a:pt x="4016257" y="1552317"/>
                  </a:lnTo>
                  <a:lnTo>
                    <a:pt x="3964875" y="1549997"/>
                  </a:lnTo>
                  <a:lnTo>
                    <a:pt x="3913188" y="1547233"/>
                  </a:lnTo>
                  <a:lnTo>
                    <a:pt x="3861204" y="1544024"/>
                  </a:lnTo>
                  <a:lnTo>
                    <a:pt x="3808930" y="1540368"/>
                  </a:lnTo>
                  <a:lnTo>
                    <a:pt x="3756376" y="1536263"/>
                  </a:lnTo>
                  <a:lnTo>
                    <a:pt x="3703547" y="1531708"/>
                  </a:lnTo>
                  <a:lnTo>
                    <a:pt x="3650453" y="1526702"/>
                  </a:lnTo>
                  <a:lnTo>
                    <a:pt x="3597102" y="1521243"/>
                  </a:lnTo>
                  <a:lnTo>
                    <a:pt x="3543500" y="1515330"/>
                  </a:lnTo>
                  <a:lnTo>
                    <a:pt x="3489657" y="1508960"/>
                  </a:lnTo>
                  <a:lnTo>
                    <a:pt x="3435579" y="1502133"/>
                  </a:lnTo>
                  <a:lnTo>
                    <a:pt x="3381275" y="1494846"/>
                  </a:lnTo>
                  <a:lnTo>
                    <a:pt x="3326752" y="1487099"/>
                  </a:lnTo>
                  <a:lnTo>
                    <a:pt x="3272019" y="1478890"/>
                  </a:lnTo>
                  <a:lnTo>
                    <a:pt x="3217084" y="1470217"/>
                  </a:lnTo>
                  <a:lnTo>
                    <a:pt x="3161953" y="1461078"/>
                  </a:lnTo>
                  <a:lnTo>
                    <a:pt x="3106636" y="1451473"/>
                  </a:lnTo>
                  <a:lnTo>
                    <a:pt x="3051140" y="1441400"/>
                  </a:lnTo>
                  <a:lnTo>
                    <a:pt x="2995472" y="1430857"/>
                  </a:lnTo>
                  <a:lnTo>
                    <a:pt x="2939641" y="1419842"/>
                  </a:lnTo>
                  <a:lnTo>
                    <a:pt x="2883655" y="1408355"/>
                  </a:lnTo>
                  <a:lnTo>
                    <a:pt x="2827522" y="1396393"/>
                  </a:lnTo>
                  <a:lnTo>
                    <a:pt x="2771248" y="1383955"/>
                  </a:lnTo>
                  <a:lnTo>
                    <a:pt x="2714843" y="1371039"/>
                  </a:lnTo>
                  <a:lnTo>
                    <a:pt x="2658314" y="1357645"/>
                  </a:lnTo>
                  <a:lnTo>
                    <a:pt x="2601669" y="1343770"/>
                  </a:lnTo>
                  <a:lnTo>
                    <a:pt x="2544064" y="1329193"/>
                  </a:lnTo>
                  <a:lnTo>
                    <a:pt x="2486799" y="1314232"/>
                  </a:lnTo>
                  <a:lnTo>
                    <a:pt x="2429881" y="1298892"/>
                  </a:lnTo>
                  <a:lnTo>
                    <a:pt x="2373318" y="1283179"/>
                  </a:lnTo>
                  <a:lnTo>
                    <a:pt x="2317114" y="1267097"/>
                  </a:lnTo>
                  <a:lnTo>
                    <a:pt x="2261277" y="1250653"/>
                  </a:lnTo>
                  <a:lnTo>
                    <a:pt x="2205814" y="1233851"/>
                  </a:lnTo>
                  <a:lnTo>
                    <a:pt x="2150730" y="1216698"/>
                  </a:lnTo>
                  <a:lnTo>
                    <a:pt x="2096034" y="1199197"/>
                  </a:lnTo>
                  <a:lnTo>
                    <a:pt x="2041730" y="1181356"/>
                  </a:lnTo>
                  <a:lnTo>
                    <a:pt x="1987827" y="1163178"/>
                  </a:lnTo>
                  <a:lnTo>
                    <a:pt x="1934330" y="1144669"/>
                  </a:lnTo>
                  <a:lnTo>
                    <a:pt x="1881245" y="1125835"/>
                  </a:lnTo>
                  <a:lnTo>
                    <a:pt x="1828581" y="1106681"/>
                  </a:lnTo>
                  <a:lnTo>
                    <a:pt x="1776343" y="1087212"/>
                  </a:lnTo>
                  <a:lnTo>
                    <a:pt x="1724537" y="1067434"/>
                  </a:lnTo>
                  <a:lnTo>
                    <a:pt x="1673172" y="1047352"/>
                  </a:lnTo>
                  <a:lnTo>
                    <a:pt x="1622252" y="1026971"/>
                  </a:lnTo>
                  <a:lnTo>
                    <a:pt x="1571784" y="1006296"/>
                  </a:lnTo>
                  <a:lnTo>
                    <a:pt x="1521776" y="985334"/>
                  </a:lnTo>
                  <a:lnTo>
                    <a:pt x="1472234" y="964089"/>
                  </a:lnTo>
                  <a:lnTo>
                    <a:pt x="1423165" y="942567"/>
                  </a:lnTo>
                  <a:lnTo>
                    <a:pt x="1374574" y="920772"/>
                  </a:lnTo>
                  <a:lnTo>
                    <a:pt x="1326469" y="898711"/>
                  </a:lnTo>
                  <a:lnTo>
                    <a:pt x="1278856" y="876388"/>
                  </a:lnTo>
                  <a:lnTo>
                    <a:pt x="1231742" y="853810"/>
                  </a:lnTo>
                  <a:lnTo>
                    <a:pt x="1185133" y="830980"/>
                  </a:lnTo>
                  <a:lnTo>
                    <a:pt x="1139037" y="807906"/>
                  </a:lnTo>
                  <a:lnTo>
                    <a:pt x="1093459" y="784591"/>
                  </a:lnTo>
                  <a:lnTo>
                    <a:pt x="1048406" y="761041"/>
                  </a:lnTo>
                  <a:lnTo>
                    <a:pt x="1003885" y="737263"/>
                  </a:lnTo>
                  <a:lnTo>
                    <a:pt x="959902" y="713260"/>
                  </a:lnTo>
                  <a:lnTo>
                    <a:pt x="916465" y="689038"/>
                  </a:lnTo>
                  <a:lnTo>
                    <a:pt x="873579" y="664603"/>
                  </a:lnTo>
                  <a:lnTo>
                    <a:pt x="831251" y="639961"/>
                  </a:lnTo>
                  <a:lnTo>
                    <a:pt x="789488" y="615115"/>
                  </a:lnTo>
                  <a:lnTo>
                    <a:pt x="748296" y="590072"/>
                  </a:lnTo>
                  <a:lnTo>
                    <a:pt x="707683" y="564837"/>
                  </a:lnTo>
                  <a:lnTo>
                    <a:pt x="667654" y="539416"/>
                  </a:lnTo>
                  <a:lnTo>
                    <a:pt x="628216" y="513813"/>
                  </a:lnTo>
                  <a:lnTo>
                    <a:pt x="589376" y="488034"/>
                  </a:lnTo>
                  <a:lnTo>
                    <a:pt x="551140" y="462084"/>
                  </a:lnTo>
                  <a:lnTo>
                    <a:pt x="513516" y="435969"/>
                  </a:lnTo>
                  <a:lnTo>
                    <a:pt x="476509" y="409695"/>
                  </a:lnTo>
                  <a:lnTo>
                    <a:pt x="440126" y="383265"/>
                  </a:lnTo>
                  <a:lnTo>
                    <a:pt x="404374" y="356686"/>
                  </a:lnTo>
                  <a:lnTo>
                    <a:pt x="369259" y="329963"/>
                  </a:lnTo>
                  <a:lnTo>
                    <a:pt x="334788" y="303102"/>
                  </a:lnTo>
                  <a:lnTo>
                    <a:pt x="300968" y="276107"/>
                  </a:lnTo>
                  <a:lnTo>
                    <a:pt x="267805" y="248984"/>
                  </a:lnTo>
                  <a:lnTo>
                    <a:pt x="235306" y="221738"/>
                  </a:lnTo>
                  <a:lnTo>
                    <a:pt x="203477" y="194376"/>
                  </a:lnTo>
                  <a:lnTo>
                    <a:pt x="172325" y="166901"/>
                  </a:lnTo>
                  <a:lnTo>
                    <a:pt x="141857" y="139319"/>
                  </a:lnTo>
                  <a:lnTo>
                    <a:pt x="112079" y="111637"/>
                  </a:lnTo>
                  <a:lnTo>
                    <a:pt x="82997" y="83858"/>
                  </a:lnTo>
                  <a:lnTo>
                    <a:pt x="54619" y="55989"/>
                  </a:lnTo>
                  <a:lnTo>
                    <a:pt x="26951" y="28034"/>
                  </a:lnTo>
                  <a:lnTo>
                    <a:pt x="0" y="0"/>
                  </a:lnTo>
                </a:path>
              </a:pathLst>
            </a:custGeom>
            <a:ln w="10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98687" y="9538785"/>
              <a:ext cx="118383" cy="16775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284906" y="5201211"/>
              <a:ext cx="939800" cy="1420495"/>
            </a:xfrm>
            <a:custGeom>
              <a:avLst/>
              <a:gdLst/>
              <a:ahLst/>
              <a:cxnLst/>
              <a:rect l="l" t="t" r="r" b="b"/>
              <a:pathLst>
                <a:path w="939800" h="1420495">
                  <a:moveTo>
                    <a:pt x="939405" y="0"/>
                  </a:moveTo>
                  <a:lnTo>
                    <a:pt x="903298" y="22425"/>
                  </a:lnTo>
                  <a:lnTo>
                    <a:pt x="867220" y="46482"/>
                  </a:lnTo>
                  <a:lnTo>
                    <a:pt x="831213" y="72144"/>
                  </a:lnTo>
                  <a:lnTo>
                    <a:pt x="795317" y="99383"/>
                  </a:lnTo>
                  <a:lnTo>
                    <a:pt x="759574" y="128172"/>
                  </a:lnTo>
                  <a:lnTo>
                    <a:pt x="724024" y="158484"/>
                  </a:lnTo>
                  <a:lnTo>
                    <a:pt x="688708" y="190291"/>
                  </a:lnTo>
                  <a:lnTo>
                    <a:pt x="653667" y="223566"/>
                  </a:lnTo>
                  <a:lnTo>
                    <a:pt x="618942" y="258281"/>
                  </a:lnTo>
                  <a:lnTo>
                    <a:pt x="584573" y="294410"/>
                  </a:lnTo>
                  <a:lnTo>
                    <a:pt x="550602" y="331925"/>
                  </a:lnTo>
                  <a:lnTo>
                    <a:pt x="517069" y="370799"/>
                  </a:lnTo>
                  <a:lnTo>
                    <a:pt x="484015" y="411004"/>
                  </a:lnTo>
                  <a:lnTo>
                    <a:pt x="451481" y="452513"/>
                  </a:lnTo>
                  <a:lnTo>
                    <a:pt x="419508" y="495299"/>
                  </a:lnTo>
                  <a:lnTo>
                    <a:pt x="388137" y="539335"/>
                  </a:lnTo>
                  <a:lnTo>
                    <a:pt x="357408" y="584592"/>
                  </a:lnTo>
                  <a:lnTo>
                    <a:pt x="327362" y="631045"/>
                  </a:lnTo>
                  <a:lnTo>
                    <a:pt x="298041" y="678665"/>
                  </a:lnTo>
                  <a:lnTo>
                    <a:pt x="269485" y="727425"/>
                  </a:lnTo>
                  <a:lnTo>
                    <a:pt x="241734" y="777298"/>
                  </a:lnTo>
                  <a:lnTo>
                    <a:pt x="214831" y="828257"/>
                  </a:lnTo>
                  <a:lnTo>
                    <a:pt x="189876" y="878098"/>
                  </a:lnTo>
                  <a:lnTo>
                    <a:pt x="166209" y="927994"/>
                  </a:lnTo>
                  <a:lnTo>
                    <a:pt x="143827" y="977899"/>
                  </a:lnTo>
                  <a:lnTo>
                    <a:pt x="122730" y="1027770"/>
                  </a:lnTo>
                  <a:lnTo>
                    <a:pt x="102915" y="1077562"/>
                  </a:lnTo>
                  <a:lnTo>
                    <a:pt x="84382" y="1127230"/>
                  </a:lnTo>
                  <a:lnTo>
                    <a:pt x="67128" y="1176730"/>
                  </a:lnTo>
                  <a:lnTo>
                    <a:pt x="51152" y="1226017"/>
                  </a:lnTo>
                  <a:lnTo>
                    <a:pt x="36453" y="1275048"/>
                  </a:lnTo>
                  <a:lnTo>
                    <a:pt x="23029" y="1323778"/>
                  </a:lnTo>
                  <a:lnTo>
                    <a:pt x="10878" y="1372161"/>
                  </a:lnTo>
                  <a:lnTo>
                    <a:pt x="0" y="1420155"/>
                  </a:lnTo>
                </a:path>
              </a:pathLst>
            </a:custGeom>
            <a:ln w="10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16427" y="5165447"/>
              <a:ext cx="127451" cy="14559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16622" y="6524509"/>
              <a:ext cx="167199" cy="119085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1251979" y="5770112"/>
            <a:ext cx="1534795" cy="873760"/>
            <a:chOff x="1251979" y="5770112"/>
            <a:chExt cx="1534795" cy="873760"/>
          </a:xfrm>
        </p:grpSpPr>
        <p:sp>
          <p:nvSpPr>
            <p:cNvPr id="23" name="object 23"/>
            <p:cNvSpPr/>
            <p:nvPr/>
          </p:nvSpPr>
          <p:spPr>
            <a:xfrm>
              <a:off x="2739128" y="6599179"/>
              <a:ext cx="18415" cy="26034"/>
            </a:xfrm>
            <a:custGeom>
              <a:avLst/>
              <a:gdLst/>
              <a:ahLst/>
              <a:cxnLst/>
              <a:rect l="l" t="t" r="r" b="b"/>
              <a:pathLst>
                <a:path w="18414" h="26034">
                  <a:moveTo>
                    <a:pt x="18135" y="25622"/>
                  </a:moveTo>
                  <a:lnTo>
                    <a:pt x="13686" y="19208"/>
                  </a:lnTo>
                  <a:lnTo>
                    <a:pt x="9181" y="12799"/>
                  </a:lnTo>
                  <a:lnTo>
                    <a:pt x="4619" y="6396"/>
                  </a:lnTo>
                  <a:lnTo>
                    <a:pt x="0" y="0"/>
                  </a:lnTo>
                </a:path>
              </a:pathLst>
            </a:custGeom>
            <a:ln w="10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319477" y="5784822"/>
              <a:ext cx="1381760" cy="764540"/>
            </a:xfrm>
            <a:custGeom>
              <a:avLst/>
              <a:gdLst/>
              <a:ahLst/>
              <a:cxnLst/>
              <a:rect l="l" t="t" r="r" b="b"/>
              <a:pathLst>
                <a:path w="1381760" h="764540">
                  <a:moveTo>
                    <a:pt x="1381382" y="764154"/>
                  </a:moveTo>
                  <a:lnTo>
                    <a:pt x="1353435" y="730245"/>
                  </a:lnTo>
                  <a:lnTo>
                    <a:pt x="1323957" y="696552"/>
                  </a:lnTo>
                  <a:lnTo>
                    <a:pt x="1292978" y="663111"/>
                  </a:lnTo>
                  <a:lnTo>
                    <a:pt x="1260527" y="629962"/>
                  </a:lnTo>
                  <a:lnTo>
                    <a:pt x="1226632" y="597143"/>
                  </a:lnTo>
                  <a:lnTo>
                    <a:pt x="1191323" y="564690"/>
                  </a:lnTo>
                  <a:lnTo>
                    <a:pt x="1154628" y="532642"/>
                  </a:lnTo>
                  <a:lnTo>
                    <a:pt x="1116576" y="501036"/>
                  </a:lnTo>
                  <a:lnTo>
                    <a:pt x="1077197" y="469912"/>
                  </a:lnTo>
                  <a:lnTo>
                    <a:pt x="1036519" y="439305"/>
                  </a:lnTo>
                  <a:lnTo>
                    <a:pt x="994572" y="409256"/>
                  </a:lnTo>
                  <a:lnTo>
                    <a:pt x="951383" y="379800"/>
                  </a:lnTo>
                  <a:lnTo>
                    <a:pt x="906984" y="350976"/>
                  </a:lnTo>
                  <a:lnTo>
                    <a:pt x="861401" y="322822"/>
                  </a:lnTo>
                  <a:lnTo>
                    <a:pt x="814665" y="295376"/>
                  </a:lnTo>
                  <a:lnTo>
                    <a:pt x="766805" y="268676"/>
                  </a:lnTo>
                  <a:lnTo>
                    <a:pt x="717848" y="242759"/>
                  </a:lnTo>
                  <a:lnTo>
                    <a:pt x="667825" y="217664"/>
                  </a:lnTo>
                  <a:lnTo>
                    <a:pt x="616764" y="193428"/>
                  </a:lnTo>
                  <a:lnTo>
                    <a:pt x="564694" y="170089"/>
                  </a:lnTo>
                  <a:lnTo>
                    <a:pt x="516860" y="149830"/>
                  </a:lnTo>
                  <a:lnTo>
                    <a:pt x="469048" y="130689"/>
                  </a:lnTo>
                  <a:lnTo>
                    <a:pt x="421293" y="112662"/>
                  </a:lnTo>
                  <a:lnTo>
                    <a:pt x="373632" y="95747"/>
                  </a:lnTo>
                  <a:lnTo>
                    <a:pt x="326101" y="79939"/>
                  </a:lnTo>
                  <a:lnTo>
                    <a:pt x="278734" y="65234"/>
                  </a:lnTo>
                  <a:lnTo>
                    <a:pt x="231569" y="51631"/>
                  </a:lnTo>
                  <a:lnTo>
                    <a:pt x="184639" y="39124"/>
                  </a:lnTo>
                  <a:lnTo>
                    <a:pt x="137982" y="27711"/>
                  </a:lnTo>
                  <a:lnTo>
                    <a:pt x="91632" y="17388"/>
                  </a:lnTo>
                  <a:lnTo>
                    <a:pt x="45626" y="8152"/>
                  </a:lnTo>
                  <a:lnTo>
                    <a:pt x="0" y="0"/>
                  </a:lnTo>
                </a:path>
              </a:pathLst>
            </a:custGeom>
            <a:ln w="10470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1257215" y="5775347"/>
              <a:ext cx="31115" cy="5080"/>
            </a:xfrm>
            <a:custGeom>
              <a:avLst/>
              <a:gdLst/>
              <a:ahLst/>
              <a:cxnLst/>
              <a:rect l="l" t="t" r="r" b="b"/>
              <a:pathLst>
                <a:path w="31115" h="5079">
                  <a:moveTo>
                    <a:pt x="31077" y="4492"/>
                  </a:moveTo>
                  <a:lnTo>
                    <a:pt x="23287" y="3321"/>
                  </a:lnTo>
                  <a:lnTo>
                    <a:pt x="15511" y="2183"/>
                  </a:lnTo>
                  <a:lnTo>
                    <a:pt x="7749" y="1075"/>
                  </a:lnTo>
                  <a:lnTo>
                    <a:pt x="0" y="0"/>
                  </a:lnTo>
                </a:path>
              </a:pathLst>
            </a:custGeom>
            <a:ln w="104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46789" y="6516162"/>
              <a:ext cx="139493" cy="127430"/>
            </a:xfrm>
            <a:prstGeom prst="rect">
              <a:avLst/>
            </a:prstGeom>
          </p:spPr>
        </p:pic>
      </p:grpSp>
      <p:sp>
        <p:nvSpPr>
          <p:cNvPr id="27" name="object 27"/>
          <p:cNvSpPr/>
          <p:nvPr/>
        </p:nvSpPr>
        <p:spPr>
          <a:xfrm>
            <a:off x="0" y="5"/>
            <a:ext cx="20104100" cy="481965"/>
          </a:xfrm>
          <a:custGeom>
            <a:avLst/>
            <a:gdLst/>
            <a:ahLst/>
            <a:cxnLst/>
            <a:rect l="l" t="t" r="r" b="b"/>
            <a:pathLst>
              <a:path w="20104100" h="481965">
                <a:moveTo>
                  <a:pt x="20104100" y="0"/>
                </a:moveTo>
                <a:lnTo>
                  <a:pt x="0" y="0"/>
                </a:lnTo>
                <a:lnTo>
                  <a:pt x="0" y="469"/>
                </a:lnTo>
                <a:lnTo>
                  <a:pt x="0" y="5549"/>
                </a:lnTo>
                <a:lnTo>
                  <a:pt x="0" y="476719"/>
                </a:lnTo>
                <a:lnTo>
                  <a:pt x="0" y="481660"/>
                </a:lnTo>
                <a:lnTo>
                  <a:pt x="0" y="481799"/>
                </a:lnTo>
                <a:lnTo>
                  <a:pt x="20104100" y="481799"/>
                </a:lnTo>
                <a:lnTo>
                  <a:pt x="20104100" y="469"/>
                </a:lnTo>
                <a:lnTo>
                  <a:pt x="20104100" y="0"/>
                </a:lnTo>
                <a:close/>
              </a:path>
            </a:pathLst>
          </a:custGeom>
          <a:solidFill>
            <a:srgbClr val="2424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17509917" y="57334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7572804" y="570734"/>
            <a:ext cx="2458720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ilustrācija:</a:t>
            </a:r>
            <a:r>
              <a:rPr dirty="0" sz="1450" spc="-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NOMAD</a:t>
            </a:r>
            <a:r>
              <a:rPr dirty="0" sz="1450" spc="-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architects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201485" y="57334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33352" y="67889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pic>
        <p:nvPicPr>
          <p:cNvPr id="32" name="object 3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9653851" y="62825"/>
            <a:ext cx="366459" cy="366480"/>
          </a:xfrm>
          <a:prstGeom prst="rect">
            <a:avLst/>
          </a:prstGeom>
        </p:spPr>
      </p:pic>
      <p:sp>
        <p:nvSpPr>
          <p:cNvPr id="33" name="object 33"/>
          <p:cNvSpPr/>
          <p:nvPr/>
        </p:nvSpPr>
        <p:spPr>
          <a:xfrm>
            <a:off x="0" y="968556"/>
            <a:ext cx="20104100" cy="0"/>
          </a:xfrm>
          <a:custGeom>
            <a:avLst/>
            <a:gdLst/>
            <a:ahLst/>
            <a:cxnLst/>
            <a:rect l="l" t="t" r="r" b="b"/>
            <a:pathLst>
              <a:path w="20104100" h="0">
                <a:moveTo>
                  <a:pt x="0" y="0"/>
                </a:moveTo>
                <a:lnTo>
                  <a:pt x="20104099" y="0"/>
                </a:lnTo>
              </a:path>
            </a:pathLst>
          </a:custGeom>
          <a:ln w="10470">
            <a:solidFill>
              <a:srgbClr val="242428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81660"/>
            <a:ext cx="20104100" cy="10827385"/>
          </a:xfrm>
          <a:custGeom>
            <a:avLst/>
            <a:gdLst/>
            <a:ahLst/>
            <a:cxnLst/>
            <a:rect l="l" t="t" r="r" b="b"/>
            <a:pathLst>
              <a:path w="20104100" h="10827385">
                <a:moveTo>
                  <a:pt x="20104099" y="0"/>
                </a:moveTo>
                <a:lnTo>
                  <a:pt x="0" y="0"/>
                </a:lnTo>
                <a:lnTo>
                  <a:pt x="0" y="10826895"/>
                </a:lnTo>
                <a:lnTo>
                  <a:pt x="20104099" y="10826895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3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"/>
            <a:ext cx="20104100" cy="481965"/>
          </a:xfrm>
          <a:custGeom>
            <a:avLst/>
            <a:gdLst/>
            <a:ahLst/>
            <a:cxnLst/>
            <a:rect l="l" t="t" r="r" b="b"/>
            <a:pathLst>
              <a:path w="20104100" h="481965">
                <a:moveTo>
                  <a:pt x="20104100" y="0"/>
                </a:moveTo>
                <a:lnTo>
                  <a:pt x="0" y="0"/>
                </a:lnTo>
                <a:lnTo>
                  <a:pt x="0" y="469"/>
                </a:lnTo>
                <a:lnTo>
                  <a:pt x="0" y="5549"/>
                </a:lnTo>
                <a:lnTo>
                  <a:pt x="0" y="476719"/>
                </a:lnTo>
                <a:lnTo>
                  <a:pt x="0" y="481660"/>
                </a:lnTo>
                <a:lnTo>
                  <a:pt x="0" y="481799"/>
                </a:lnTo>
                <a:lnTo>
                  <a:pt x="20104100" y="481799"/>
                </a:lnTo>
                <a:lnTo>
                  <a:pt x="20104100" y="469"/>
                </a:lnTo>
                <a:lnTo>
                  <a:pt x="20104100" y="0"/>
                </a:lnTo>
                <a:close/>
              </a:path>
            </a:pathLst>
          </a:custGeom>
          <a:solidFill>
            <a:srgbClr val="2424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7509912" y="57334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634367" y="570734"/>
            <a:ext cx="2397760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ilustrācija:</a:t>
            </a:r>
            <a:r>
              <a:rPr dirty="0" sz="145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Peter</a:t>
            </a: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Van</a:t>
            </a: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Assche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01480" y="57334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3346" y="67889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53851" y="62825"/>
            <a:ext cx="366459" cy="366480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0" y="963321"/>
            <a:ext cx="20104100" cy="10345420"/>
            <a:chOff x="0" y="963321"/>
            <a:chExt cx="20104100" cy="10345420"/>
          </a:xfrm>
        </p:grpSpPr>
        <p:sp>
          <p:nvSpPr>
            <p:cNvPr id="10" name="object 10"/>
            <p:cNvSpPr/>
            <p:nvPr/>
          </p:nvSpPr>
          <p:spPr>
            <a:xfrm>
              <a:off x="0" y="968556"/>
              <a:ext cx="20104100" cy="0"/>
            </a:xfrm>
            <a:custGeom>
              <a:avLst/>
              <a:gdLst/>
              <a:ahLst/>
              <a:cxnLst/>
              <a:rect l="l" t="t" r="r" b="b"/>
              <a:pathLst>
                <a:path w="20104100" h="0">
                  <a:moveTo>
                    <a:pt x="0" y="0"/>
                  </a:moveTo>
                  <a:lnTo>
                    <a:pt x="20104099" y="0"/>
                  </a:lnTo>
                </a:path>
              </a:pathLst>
            </a:custGeom>
            <a:ln w="10470">
              <a:solidFill>
                <a:srgbClr val="24242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35" y="968556"/>
              <a:ext cx="20015076" cy="103399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81660"/>
            <a:ext cx="20104100" cy="10827385"/>
          </a:xfrm>
          <a:custGeom>
            <a:avLst/>
            <a:gdLst/>
            <a:ahLst/>
            <a:cxnLst/>
            <a:rect l="l" t="t" r="r" b="b"/>
            <a:pathLst>
              <a:path w="20104100" h="10827385">
                <a:moveTo>
                  <a:pt x="20104099" y="0"/>
                </a:moveTo>
                <a:lnTo>
                  <a:pt x="0" y="0"/>
                </a:lnTo>
                <a:lnTo>
                  <a:pt x="0" y="10826895"/>
                </a:lnTo>
                <a:lnTo>
                  <a:pt x="20104099" y="10826895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3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"/>
            <a:ext cx="20104100" cy="481965"/>
          </a:xfrm>
          <a:custGeom>
            <a:avLst/>
            <a:gdLst/>
            <a:ahLst/>
            <a:cxnLst/>
            <a:rect l="l" t="t" r="r" b="b"/>
            <a:pathLst>
              <a:path w="20104100" h="481965">
                <a:moveTo>
                  <a:pt x="20104100" y="0"/>
                </a:moveTo>
                <a:lnTo>
                  <a:pt x="0" y="0"/>
                </a:lnTo>
                <a:lnTo>
                  <a:pt x="0" y="469"/>
                </a:lnTo>
                <a:lnTo>
                  <a:pt x="0" y="5549"/>
                </a:lnTo>
                <a:lnTo>
                  <a:pt x="0" y="476719"/>
                </a:lnTo>
                <a:lnTo>
                  <a:pt x="0" y="481660"/>
                </a:lnTo>
                <a:lnTo>
                  <a:pt x="0" y="481799"/>
                </a:lnTo>
                <a:lnTo>
                  <a:pt x="20104100" y="481799"/>
                </a:lnTo>
                <a:lnTo>
                  <a:pt x="20104100" y="469"/>
                </a:lnTo>
                <a:lnTo>
                  <a:pt x="20104100" y="0"/>
                </a:lnTo>
                <a:close/>
              </a:path>
            </a:pathLst>
          </a:custGeom>
          <a:solidFill>
            <a:srgbClr val="2424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7509917" y="57334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903041" y="570734"/>
            <a:ext cx="6128385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avots:</a:t>
            </a: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Gare Maritime,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Neutelings Riedijk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Architects,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 Bureau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Bouwtechniek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01485" y="57334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3352" y="67889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53851" y="62825"/>
            <a:ext cx="366459" cy="36648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0" y="968556"/>
            <a:ext cx="20104100" cy="0"/>
          </a:xfrm>
          <a:custGeom>
            <a:avLst/>
            <a:gdLst/>
            <a:ahLst/>
            <a:cxnLst/>
            <a:rect l="l" t="t" r="r" b="b"/>
            <a:pathLst>
              <a:path w="20104100" h="0">
                <a:moveTo>
                  <a:pt x="0" y="0"/>
                </a:moveTo>
                <a:lnTo>
                  <a:pt x="20104099" y="0"/>
                </a:lnTo>
              </a:path>
            </a:pathLst>
          </a:custGeom>
          <a:ln w="10470">
            <a:solidFill>
              <a:srgbClr val="242428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" name="object 10"/>
          <p:cNvGrpSpPr/>
          <p:nvPr/>
        </p:nvGrpSpPr>
        <p:grpSpPr>
          <a:xfrm>
            <a:off x="691921" y="1276169"/>
            <a:ext cx="18606770" cy="9633585"/>
            <a:chOff x="691921" y="1276169"/>
            <a:chExt cx="18606770" cy="963358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22143" y="1276170"/>
              <a:ext cx="6376441" cy="963321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1921" y="1276169"/>
              <a:ext cx="14449821" cy="963321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35" y="0"/>
              <a:ext cx="20098853" cy="113085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5"/>
              <a:ext cx="20104100" cy="481965"/>
            </a:xfrm>
            <a:custGeom>
              <a:avLst/>
              <a:gdLst/>
              <a:ahLst/>
              <a:cxnLst/>
              <a:rect l="l" t="t" r="r" b="b"/>
              <a:pathLst>
                <a:path w="20104100" h="481965">
                  <a:moveTo>
                    <a:pt x="20104100" y="0"/>
                  </a:moveTo>
                  <a:lnTo>
                    <a:pt x="0" y="0"/>
                  </a:lnTo>
                  <a:lnTo>
                    <a:pt x="0" y="469"/>
                  </a:lnTo>
                  <a:lnTo>
                    <a:pt x="0" y="5549"/>
                  </a:lnTo>
                  <a:lnTo>
                    <a:pt x="0" y="476719"/>
                  </a:lnTo>
                  <a:lnTo>
                    <a:pt x="0" y="481660"/>
                  </a:lnTo>
                  <a:lnTo>
                    <a:pt x="0" y="481799"/>
                  </a:lnTo>
                  <a:lnTo>
                    <a:pt x="20104100" y="481799"/>
                  </a:lnTo>
                  <a:lnTo>
                    <a:pt x="20104100" y="469"/>
                  </a:lnTo>
                  <a:lnTo>
                    <a:pt x="20104100" y="0"/>
                  </a:lnTo>
                  <a:close/>
                </a:path>
              </a:pathLst>
            </a:custGeom>
            <a:solidFill>
              <a:srgbClr val="2424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17509917" y="57334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508669" y="570734"/>
            <a:ext cx="3523615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10">
                <a:solidFill>
                  <a:srgbClr val="F2F1EE"/>
                </a:solidFill>
                <a:latin typeface="Bahnschrift"/>
                <a:cs typeface="Bahnschrift"/>
              </a:rPr>
              <a:t>avots:</a:t>
            </a:r>
            <a:r>
              <a:rPr dirty="0" sz="1450" spc="-15">
                <a:solidFill>
                  <a:srgbClr val="F2F1EE"/>
                </a:solidFill>
                <a:latin typeface="Bahnschrift"/>
                <a:cs typeface="Bahnschrift"/>
              </a:rPr>
              <a:t> </a:t>
            </a:r>
            <a:r>
              <a:rPr dirty="0" sz="1450" spc="20">
                <a:solidFill>
                  <a:srgbClr val="F2F1EE"/>
                </a:solidFill>
                <a:latin typeface="Bahnschrift"/>
                <a:cs typeface="Bahnschrift"/>
              </a:rPr>
              <a:t>Brummen</a:t>
            </a:r>
            <a:r>
              <a:rPr dirty="0" sz="1450" spc="-5">
                <a:solidFill>
                  <a:srgbClr val="F2F1EE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F2F1EE"/>
                </a:solidFill>
                <a:latin typeface="Bahnschrift"/>
                <a:cs typeface="Bahnschrift"/>
              </a:rPr>
              <a:t>Townhall,</a:t>
            </a:r>
            <a:r>
              <a:rPr dirty="0" sz="1450" spc="-5">
                <a:solidFill>
                  <a:srgbClr val="F2F1EE"/>
                </a:solidFill>
                <a:latin typeface="Bahnschrift"/>
                <a:cs typeface="Bahnschrift"/>
              </a:rPr>
              <a:t> </a:t>
            </a:r>
            <a:r>
              <a:rPr dirty="0" sz="1450" spc="20">
                <a:solidFill>
                  <a:srgbClr val="F2F1EE"/>
                </a:solidFill>
                <a:latin typeface="Bahnschrift"/>
                <a:cs typeface="Bahnschrift"/>
              </a:rPr>
              <a:t>RAU</a:t>
            </a:r>
            <a:r>
              <a:rPr dirty="0" sz="1450" spc="-5">
                <a:solidFill>
                  <a:srgbClr val="F2F1EE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F2F1EE"/>
                </a:solidFill>
                <a:latin typeface="Bahnschrift"/>
                <a:cs typeface="Bahnschrift"/>
              </a:rPr>
              <a:t>Architects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201485" y="57334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3352" y="67889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0" y="62825"/>
            <a:ext cx="20104100" cy="911225"/>
            <a:chOff x="0" y="62825"/>
            <a:chExt cx="20104100" cy="91122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653851" y="62825"/>
              <a:ext cx="366459" cy="36648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0" y="968556"/>
              <a:ext cx="20104100" cy="0"/>
            </a:xfrm>
            <a:custGeom>
              <a:avLst/>
              <a:gdLst/>
              <a:ahLst/>
              <a:cxnLst/>
              <a:rect l="l" t="t" r="r" b="b"/>
              <a:pathLst>
                <a:path w="20104100" h="0">
                  <a:moveTo>
                    <a:pt x="0" y="0"/>
                  </a:moveTo>
                  <a:lnTo>
                    <a:pt x="20104099" y="0"/>
                  </a:lnTo>
                </a:path>
              </a:pathLst>
            </a:custGeom>
            <a:ln w="10470">
              <a:solidFill>
                <a:srgbClr val="F2F1E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481965"/>
          </a:xfrm>
          <a:custGeom>
            <a:avLst/>
            <a:gdLst/>
            <a:ahLst/>
            <a:cxnLst/>
            <a:rect l="l" t="t" r="r" b="b"/>
            <a:pathLst>
              <a:path w="20104100" h="481965">
                <a:moveTo>
                  <a:pt x="20104099" y="0"/>
                </a:moveTo>
                <a:lnTo>
                  <a:pt x="0" y="0"/>
                </a:lnTo>
                <a:lnTo>
                  <a:pt x="0" y="481660"/>
                </a:lnTo>
                <a:lnTo>
                  <a:pt x="20104099" y="481660"/>
                </a:lnTo>
                <a:lnTo>
                  <a:pt x="20104099" y="0"/>
                </a:lnTo>
                <a:close/>
              </a:path>
            </a:pathLst>
          </a:custGeom>
          <a:solidFill>
            <a:srgbClr val="24242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0" y="476"/>
            <a:ext cx="20104100" cy="481330"/>
            <a:chOff x="0" y="476"/>
            <a:chExt cx="20104100" cy="481330"/>
          </a:xfrm>
        </p:grpSpPr>
        <p:sp>
          <p:nvSpPr>
            <p:cNvPr id="4" name="object 4"/>
            <p:cNvSpPr/>
            <p:nvPr/>
          </p:nvSpPr>
          <p:spPr>
            <a:xfrm>
              <a:off x="0" y="475"/>
              <a:ext cx="20104100" cy="481330"/>
            </a:xfrm>
            <a:custGeom>
              <a:avLst/>
              <a:gdLst/>
              <a:ahLst/>
              <a:cxnLst/>
              <a:rect l="l" t="t" r="r" b="b"/>
              <a:pathLst>
                <a:path w="20104100" h="481330">
                  <a:moveTo>
                    <a:pt x="20104100" y="0"/>
                  </a:moveTo>
                  <a:lnTo>
                    <a:pt x="0" y="0"/>
                  </a:lnTo>
                  <a:lnTo>
                    <a:pt x="0" y="5080"/>
                  </a:lnTo>
                  <a:lnTo>
                    <a:pt x="0" y="476250"/>
                  </a:lnTo>
                  <a:lnTo>
                    <a:pt x="0" y="481330"/>
                  </a:lnTo>
                  <a:lnTo>
                    <a:pt x="20104100" y="481330"/>
                  </a:lnTo>
                  <a:lnTo>
                    <a:pt x="20104100" y="476250"/>
                  </a:lnTo>
                  <a:lnTo>
                    <a:pt x="5232" y="476250"/>
                  </a:lnTo>
                  <a:lnTo>
                    <a:pt x="5232" y="5080"/>
                  </a:lnTo>
                  <a:lnTo>
                    <a:pt x="20098855" y="5080"/>
                  </a:lnTo>
                  <a:lnTo>
                    <a:pt x="20098855" y="475957"/>
                  </a:lnTo>
                  <a:lnTo>
                    <a:pt x="20104100" y="475957"/>
                  </a:lnTo>
                  <a:lnTo>
                    <a:pt x="20104100" y="5080"/>
                  </a:lnTo>
                  <a:lnTo>
                    <a:pt x="20104100" y="4762"/>
                  </a:lnTo>
                  <a:lnTo>
                    <a:pt x="20104100" y="0"/>
                  </a:lnTo>
                  <a:close/>
                </a:path>
              </a:pathLst>
            </a:custGeom>
            <a:solidFill>
              <a:srgbClr val="24242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653851" y="62825"/>
              <a:ext cx="366459" cy="36648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7509917" y="57334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508660" y="570734"/>
            <a:ext cx="3523615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avots:</a:t>
            </a:r>
            <a:r>
              <a:rPr dirty="0" sz="1450" spc="-1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20">
                <a:solidFill>
                  <a:srgbClr val="242428"/>
                </a:solidFill>
                <a:latin typeface="Bahnschrift"/>
                <a:cs typeface="Bahnschrift"/>
              </a:rPr>
              <a:t>Brummen</a:t>
            </a:r>
            <a:r>
              <a:rPr dirty="0" sz="1450" spc="-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Townhall,</a:t>
            </a:r>
            <a:r>
              <a:rPr dirty="0" sz="1450" spc="-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20">
                <a:solidFill>
                  <a:srgbClr val="242428"/>
                </a:solidFill>
                <a:latin typeface="Bahnschrift"/>
                <a:cs typeface="Bahnschrift"/>
              </a:rPr>
              <a:t>RAU</a:t>
            </a:r>
            <a:r>
              <a:rPr dirty="0" sz="1450" spc="-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Architects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201485" y="57334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3352" y="67889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968556"/>
            <a:ext cx="20104100" cy="0"/>
          </a:xfrm>
          <a:custGeom>
            <a:avLst/>
            <a:gdLst/>
            <a:ahLst/>
            <a:cxnLst/>
            <a:rect l="l" t="t" r="r" b="b"/>
            <a:pathLst>
              <a:path w="20104100" h="0">
                <a:moveTo>
                  <a:pt x="0" y="0"/>
                </a:moveTo>
                <a:lnTo>
                  <a:pt x="20104099" y="0"/>
                </a:lnTo>
              </a:path>
            </a:pathLst>
          </a:custGeom>
          <a:ln w="10470">
            <a:solidFill>
              <a:srgbClr val="242428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" name="object 11"/>
          <p:cNvGrpSpPr/>
          <p:nvPr/>
        </p:nvGrpSpPr>
        <p:grpSpPr>
          <a:xfrm>
            <a:off x="787347" y="1227187"/>
            <a:ext cx="18437860" cy="9633585"/>
            <a:chOff x="787347" y="1227187"/>
            <a:chExt cx="18437860" cy="963358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54663" y="1227187"/>
              <a:ext cx="9670206" cy="55193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60296" y="6746553"/>
              <a:ext cx="5738284" cy="411384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7347" y="1227187"/>
              <a:ext cx="8756832" cy="963321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362378" y="6746553"/>
              <a:ext cx="5853824" cy="411384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20104100" cy="481965"/>
          </a:xfrm>
          <a:custGeom>
            <a:avLst/>
            <a:gdLst/>
            <a:ahLst/>
            <a:cxnLst/>
            <a:rect l="l" t="t" r="r" b="b"/>
            <a:pathLst>
              <a:path w="20104100" h="481965">
                <a:moveTo>
                  <a:pt x="20104100" y="0"/>
                </a:moveTo>
                <a:lnTo>
                  <a:pt x="0" y="0"/>
                </a:lnTo>
                <a:lnTo>
                  <a:pt x="0" y="469"/>
                </a:lnTo>
                <a:lnTo>
                  <a:pt x="0" y="5549"/>
                </a:lnTo>
                <a:lnTo>
                  <a:pt x="0" y="476719"/>
                </a:lnTo>
                <a:lnTo>
                  <a:pt x="0" y="481660"/>
                </a:lnTo>
                <a:lnTo>
                  <a:pt x="0" y="481799"/>
                </a:lnTo>
                <a:lnTo>
                  <a:pt x="20104100" y="481799"/>
                </a:lnTo>
                <a:lnTo>
                  <a:pt x="20104100" y="469"/>
                </a:lnTo>
                <a:lnTo>
                  <a:pt x="20104100" y="0"/>
                </a:lnTo>
                <a:close/>
              </a:path>
            </a:pathLst>
          </a:custGeom>
          <a:solidFill>
            <a:srgbClr val="2424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7509917" y="57334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508665" y="570734"/>
            <a:ext cx="3523615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avots:</a:t>
            </a:r>
            <a:r>
              <a:rPr dirty="0" sz="1450" spc="-1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20">
                <a:solidFill>
                  <a:srgbClr val="242428"/>
                </a:solidFill>
                <a:latin typeface="Bahnschrift"/>
                <a:cs typeface="Bahnschrift"/>
              </a:rPr>
              <a:t>Brummen</a:t>
            </a:r>
            <a:r>
              <a:rPr dirty="0" sz="1450" spc="-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Townhall,</a:t>
            </a:r>
            <a:r>
              <a:rPr dirty="0" sz="1450" spc="-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20">
                <a:solidFill>
                  <a:srgbClr val="242428"/>
                </a:solidFill>
                <a:latin typeface="Bahnschrift"/>
                <a:cs typeface="Bahnschrift"/>
              </a:rPr>
              <a:t>RAU</a:t>
            </a:r>
            <a:r>
              <a:rPr dirty="0" sz="1450" spc="-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Architects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201485" y="57334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3352" y="67889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53851" y="62825"/>
            <a:ext cx="366459" cy="366480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0" y="968556"/>
            <a:ext cx="20104100" cy="0"/>
          </a:xfrm>
          <a:custGeom>
            <a:avLst/>
            <a:gdLst/>
            <a:ahLst/>
            <a:cxnLst/>
            <a:rect l="l" t="t" r="r" b="b"/>
            <a:pathLst>
              <a:path w="20104100" h="0">
                <a:moveTo>
                  <a:pt x="0" y="0"/>
                </a:moveTo>
                <a:lnTo>
                  <a:pt x="20104099" y="0"/>
                </a:lnTo>
              </a:path>
            </a:pathLst>
          </a:custGeom>
          <a:ln w="10470">
            <a:solidFill>
              <a:srgbClr val="242428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0561" y="1164373"/>
            <a:ext cx="18851998" cy="989994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3407" y="0"/>
            <a:ext cx="4772102" cy="1130855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772106" cy="1130855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86805" y="0"/>
              <a:ext cx="9417294" cy="1130855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5"/>
              <a:ext cx="20104100" cy="481965"/>
            </a:xfrm>
            <a:custGeom>
              <a:avLst/>
              <a:gdLst/>
              <a:ahLst/>
              <a:cxnLst/>
              <a:rect l="l" t="t" r="r" b="b"/>
              <a:pathLst>
                <a:path w="20104100" h="481965">
                  <a:moveTo>
                    <a:pt x="20104100" y="0"/>
                  </a:moveTo>
                  <a:lnTo>
                    <a:pt x="0" y="0"/>
                  </a:lnTo>
                  <a:lnTo>
                    <a:pt x="0" y="469"/>
                  </a:lnTo>
                  <a:lnTo>
                    <a:pt x="0" y="5549"/>
                  </a:lnTo>
                  <a:lnTo>
                    <a:pt x="0" y="476719"/>
                  </a:lnTo>
                  <a:lnTo>
                    <a:pt x="0" y="481660"/>
                  </a:lnTo>
                  <a:lnTo>
                    <a:pt x="0" y="481799"/>
                  </a:lnTo>
                  <a:lnTo>
                    <a:pt x="20104100" y="481799"/>
                  </a:lnTo>
                  <a:lnTo>
                    <a:pt x="20104100" y="469"/>
                  </a:lnTo>
                  <a:lnTo>
                    <a:pt x="20104100" y="0"/>
                  </a:lnTo>
                  <a:close/>
                </a:path>
              </a:pathLst>
            </a:custGeom>
            <a:solidFill>
              <a:srgbClr val="2424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7509912" y="57334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746216" y="570734"/>
            <a:ext cx="6285865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attēli:</a:t>
            </a:r>
            <a:r>
              <a:rPr dirty="0" sz="1450" spc="2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1.&amp;2.</a:t>
            </a:r>
            <a:r>
              <a:rPr dirty="0" sz="1450" spc="2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personīgais</a:t>
            </a:r>
            <a:r>
              <a:rPr dirty="0" sz="1450" spc="2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arhīvs,</a:t>
            </a:r>
            <a:r>
              <a:rPr dirty="0" sz="1450" spc="2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3.</a:t>
            </a:r>
            <a:r>
              <a:rPr dirty="0" sz="1450" spc="2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opalis.eu/en/dealers/vergnaud-entreprise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201480" y="57334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3346" y="67889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0" y="62825"/>
            <a:ext cx="20104100" cy="911225"/>
            <a:chOff x="0" y="62825"/>
            <a:chExt cx="20104100" cy="911225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653851" y="62825"/>
              <a:ext cx="366459" cy="36648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0" y="968556"/>
              <a:ext cx="20104100" cy="0"/>
            </a:xfrm>
            <a:custGeom>
              <a:avLst/>
              <a:gdLst/>
              <a:ahLst/>
              <a:cxnLst/>
              <a:rect l="l" t="t" r="r" b="b"/>
              <a:pathLst>
                <a:path w="20104100" h="0">
                  <a:moveTo>
                    <a:pt x="0" y="0"/>
                  </a:moveTo>
                  <a:lnTo>
                    <a:pt x="20104099" y="0"/>
                  </a:lnTo>
                </a:path>
              </a:pathLst>
            </a:custGeom>
            <a:ln w="10470">
              <a:solidFill>
                <a:srgbClr val="24242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81660"/>
            <a:ext cx="20104100" cy="10827385"/>
          </a:xfrm>
          <a:custGeom>
            <a:avLst/>
            <a:gdLst/>
            <a:ahLst/>
            <a:cxnLst/>
            <a:rect l="l" t="t" r="r" b="b"/>
            <a:pathLst>
              <a:path w="20104100" h="10827385">
                <a:moveTo>
                  <a:pt x="20104099" y="0"/>
                </a:moveTo>
                <a:lnTo>
                  <a:pt x="0" y="0"/>
                </a:lnTo>
                <a:lnTo>
                  <a:pt x="0" y="10826895"/>
                </a:lnTo>
                <a:lnTo>
                  <a:pt x="20104099" y="10826895"/>
                </a:lnTo>
                <a:lnTo>
                  <a:pt x="20104099" y="0"/>
                </a:lnTo>
                <a:close/>
              </a:path>
            </a:pathLst>
          </a:custGeom>
          <a:solidFill>
            <a:srgbClr val="F1F0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139537" y="3980751"/>
            <a:ext cx="1268095" cy="727710"/>
          </a:xfrm>
          <a:custGeom>
            <a:avLst/>
            <a:gdLst/>
            <a:ahLst/>
            <a:cxnLst/>
            <a:rect l="l" t="t" r="r" b="b"/>
            <a:pathLst>
              <a:path w="1268095" h="727710">
                <a:moveTo>
                  <a:pt x="243720" y="292064"/>
                </a:moveTo>
                <a:lnTo>
                  <a:pt x="194602" y="296488"/>
                </a:lnTo>
                <a:lnTo>
                  <a:pt x="148853" y="309177"/>
                </a:lnTo>
                <a:lnTo>
                  <a:pt x="107453" y="329254"/>
                </a:lnTo>
                <a:lnTo>
                  <a:pt x="71383" y="355845"/>
                </a:lnTo>
                <a:lnTo>
                  <a:pt x="41623" y="388073"/>
                </a:lnTo>
                <a:lnTo>
                  <a:pt x="19152" y="425063"/>
                </a:lnTo>
                <a:lnTo>
                  <a:pt x="4951" y="465940"/>
                </a:lnTo>
                <a:lnTo>
                  <a:pt x="0" y="509827"/>
                </a:lnTo>
                <a:lnTo>
                  <a:pt x="4951" y="553714"/>
                </a:lnTo>
                <a:lnTo>
                  <a:pt x="19152" y="594591"/>
                </a:lnTo>
                <a:lnTo>
                  <a:pt x="41623" y="631581"/>
                </a:lnTo>
                <a:lnTo>
                  <a:pt x="71383" y="663809"/>
                </a:lnTo>
                <a:lnTo>
                  <a:pt x="107453" y="690400"/>
                </a:lnTo>
                <a:lnTo>
                  <a:pt x="148853" y="710477"/>
                </a:lnTo>
                <a:lnTo>
                  <a:pt x="194602" y="723166"/>
                </a:lnTo>
                <a:lnTo>
                  <a:pt x="243720" y="727590"/>
                </a:lnTo>
                <a:lnTo>
                  <a:pt x="1138488" y="727590"/>
                </a:lnTo>
                <a:lnTo>
                  <a:pt x="1188699" y="718533"/>
                </a:lnTo>
                <a:lnTo>
                  <a:pt x="1229700" y="693833"/>
                </a:lnTo>
                <a:lnTo>
                  <a:pt x="1257343" y="657199"/>
                </a:lnTo>
                <a:lnTo>
                  <a:pt x="1267479" y="612337"/>
                </a:lnTo>
                <a:lnTo>
                  <a:pt x="1257343" y="567475"/>
                </a:lnTo>
                <a:lnTo>
                  <a:pt x="1229700" y="530841"/>
                </a:lnTo>
                <a:lnTo>
                  <a:pt x="1188699" y="506141"/>
                </a:lnTo>
                <a:lnTo>
                  <a:pt x="1138488" y="497084"/>
                </a:lnTo>
                <a:lnTo>
                  <a:pt x="1132733" y="452439"/>
                </a:lnTo>
                <a:lnTo>
                  <a:pt x="1116338" y="411456"/>
                </a:lnTo>
                <a:lnTo>
                  <a:pt x="1090613" y="375304"/>
                </a:lnTo>
                <a:lnTo>
                  <a:pt x="1056866" y="345152"/>
                </a:lnTo>
                <a:lnTo>
                  <a:pt x="1016403" y="322167"/>
                </a:lnTo>
                <a:lnTo>
                  <a:pt x="970535" y="307520"/>
                </a:lnTo>
                <a:lnTo>
                  <a:pt x="920568" y="302378"/>
                </a:lnTo>
                <a:lnTo>
                  <a:pt x="916899" y="257694"/>
                </a:lnTo>
                <a:lnTo>
                  <a:pt x="906240" y="215046"/>
                </a:lnTo>
                <a:lnTo>
                  <a:pt x="889115" y="174902"/>
                </a:lnTo>
                <a:lnTo>
                  <a:pt x="866047" y="137729"/>
                </a:lnTo>
                <a:lnTo>
                  <a:pt x="837560" y="103995"/>
                </a:lnTo>
                <a:lnTo>
                  <a:pt x="804178" y="74167"/>
                </a:lnTo>
                <a:lnTo>
                  <a:pt x="766423" y="48714"/>
                </a:lnTo>
                <a:lnTo>
                  <a:pt x="724819" y="28103"/>
                </a:lnTo>
                <a:lnTo>
                  <a:pt x="679890" y="12802"/>
                </a:lnTo>
                <a:lnTo>
                  <a:pt x="632159" y="3278"/>
                </a:lnTo>
                <a:lnTo>
                  <a:pt x="582149" y="0"/>
                </a:lnTo>
                <a:lnTo>
                  <a:pt x="532137" y="3278"/>
                </a:lnTo>
                <a:lnTo>
                  <a:pt x="484404" y="12802"/>
                </a:lnTo>
                <a:lnTo>
                  <a:pt x="439473" y="28103"/>
                </a:lnTo>
                <a:lnTo>
                  <a:pt x="397868" y="48714"/>
                </a:lnTo>
                <a:lnTo>
                  <a:pt x="360112" y="74167"/>
                </a:lnTo>
                <a:lnTo>
                  <a:pt x="326729" y="103995"/>
                </a:lnTo>
                <a:lnTo>
                  <a:pt x="298241" y="137729"/>
                </a:lnTo>
                <a:lnTo>
                  <a:pt x="275173" y="174902"/>
                </a:lnTo>
                <a:lnTo>
                  <a:pt x="258048" y="215046"/>
                </a:lnTo>
                <a:lnTo>
                  <a:pt x="247389" y="257694"/>
                </a:lnTo>
                <a:lnTo>
                  <a:pt x="243720" y="302378"/>
                </a:lnTo>
              </a:path>
            </a:pathLst>
          </a:custGeom>
          <a:ln w="104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416392" y="4242523"/>
            <a:ext cx="644525" cy="3797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300" spc="45" b="1">
                <a:solidFill>
                  <a:srgbClr val="231F20"/>
                </a:solidFill>
                <a:latin typeface="Palatino Linotype"/>
                <a:cs typeface="Palatino Linotype"/>
              </a:rPr>
              <a:t>CO2</a:t>
            </a:r>
            <a:endParaRPr sz="2300">
              <a:latin typeface="Palatino Linotype"/>
              <a:cs typeface="Palatino Linotype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683778" y="4846026"/>
            <a:ext cx="104775" cy="1129665"/>
            <a:chOff x="2683778" y="4846026"/>
            <a:chExt cx="104775" cy="1129665"/>
          </a:xfrm>
        </p:grpSpPr>
        <p:sp>
          <p:nvSpPr>
            <p:cNvPr id="6" name="object 6"/>
            <p:cNvSpPr/>
            <p:nvPr/>
          </p:nvSpPr>
          <p:spPr>
            <a:xfrm>
              <a:off x="2735992" y="4921166"/>
              <a:ext cx="0" cy="1054735"/>
            </a:xfrm>
            <a:custGeom>
              <a:avLst/>
              <a:gdLst/>
              <a:ahLst/>
              <a:cxnLst/>
              <a:rect l="l" t="t" r="r" b="b"/>
              <a:pathLst>
                <a:path w="0" h="1054735">
                  <a:moveTo>
                    <a:pt x="0" y="1054449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683778" y="4846026"/>
              <a:ext cx="104775" cy="90805"/>
            </a:xfrm>
            <a:custGeom>
              <a:avLst/>
              <a:gdLst/>
              <a:ahLst/>
              <a:cxnLst/>
              <a:rect l="l" t="t" r="r" b="b"/>
              <a:pathLst>
                <a:path w="104775" h="90804">
                  <a:moveTo>
                    <a:pt x="52218" y="0"/>
                  </a:moveTo>
                  <a:lnTo>
                    <a:pt x="0" y="90416"/>
                  </a:lnTo>
                  <a:lnTo>
                    <a:pt x="104426" y="90416"/>
                  </a:lnTo>
                  <a:lnTo>
                    <a:pt x="522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4019329" y="3980751"/>
            <a:ext cx="1268095" cy="727710"/>
          </a:xfrm>
          <a:custGeom>
            <a:avLst/>
            <a:gdLst/>
            <a:ahLst/>
            <a:cxnLst/>
            <a:rect l="l" t="t" r="r" b="b"/>
            <a:pathLst>
              <a:path w="1268095" h="727710">
                <a:moveTo>
                  <a:pt x="243720" y="292064"/>
                </a:moveTo>
                <a:lnTo>
                  <a:pt x="194602" y="296488"/>
                </a:lnTo>
                <a:lnTo>
                  <a:pt x="148853" y="309177"/>
                </a:lnTo>
                <a:lnTo>
                  <a:pt x="107453" y="329254"/>
                </a:lnTo>
                <a:lnTo>
                  <a:pt x="71383" y="355845"/>
                </a:lnTo>
                <a:lnTo>
                  <a:pt x="41623" y="388073"/>
                </a:lnTo>
                <a:lnTo>
                  <a:pt x="19152" y="425063"/>
                </a:lnTo>
                <a:lnTo>
                  <a:pt x="4951" y="465940"/>
                </a:lnTo>
                <a:lnTo>
                  <a:pt x="0" y="509827"/>
                </a:lnTo>
                <a:lnTo>
                  <a:pt x="4951" y="553714"/>
                </a:lnTo>
                <a:lnTo>
                  <a:pt x="19152" y="594591"/>
                </a:lnTo>
                <a:lnTo>
                  <a:pt x="41623" y="631581"/>
                </a:lnTo>
                <a:lnTo>
                  <a:pt x="71383" y="663809"/>
                </a:lnTo>
                <a:lnTo>
                  <a:pt x="107453" y="690400"/>
                </a:lnTo>
                <a:lnTo>
                  <a:pt x="148853" y="710477"/>
                </a:lnTo>
                <a:lnTo>
                  <a:pt x="194602" y="723166"/>
                </a:lnTo>
                <a:lnTo>
                  <a:pt x="243720" y="727590"/>
                </a:lnTo>
                <a:lnTo>
                  <a:pt x="1138488" y="727590"/>
                </a:lnTo>
                <a:lnTo>
                  <a:pt x="1188699" y="718533"/>
                </a:lnTo>
                <a:lnTo>
                  <a:pt x="1229700" y="693833"/>
                </a:lnTo>
                <a:lnTo>
                  <a:pt x="1257343" y="657199"/>
                </a:lnTo>
                <a:lnTo>
                  <a:pt x="1267479" y="612337"/>
                </a:lnTo>
                <a:lnTo>
                  <a:pt x="1257343" y="567475"/>
                </a:lnTo>
                <a:lnTo>
                  <a:pt x="1229700" y="530841"/>
                </a:lnTo>
                <a:lnTo>
                  <a:pt x="1188699" y="506141"/>
                </a:lnTo>
                <a:lnTo>
                  <a:pt x="1138488" y="497084"/>
                </a:lnTo>
                <a:lnTo>
                  <a:pt x="1132733" y="452439"/>
                </a:lnTo>
                <a:lnTo>
                  <a:pt x="1116338" y="411456"/>
                </a:lnTo>
                <a:lnTo>
                  <a:pt x="1090613" y="375304"/>
                </a:lnTo>
                <a:lnTo>
                  <a:pt x="1056866" y="345152"/>
                </a:lnTo>
                <a:lnTo>
                  <a:pt x="1016403" y="322167"/>
                </a:lnTo>
                <a:lnTo>
                  <a:pt x="970535" y="307520"/>
                </a:lnTo>
                <a:lnTo>
                  <a:pt x="920568" y="302378"/>
                </a:lnTo>
                <a:lnTo>
                  <a:pt x="916899" y="257694"/>
                </a:lnTo>
                <a:lnTo>
                  <a:pt x="906240" y="215046"/>
                </a:lnTo>
                <a:lnTo>
                  <a:pt x="889115" y="174902"/>
                </a:lnTo>
                <a:lnTo>
                  <a:pt x="866047" y="137729"/>
                </a:lnTo>
                <a:lnTo>
                  <a:pt x="837560" y="103995"/>
                </a:lnTo>
                <a:lnTo>
                  <a:pt x="804178" y="74167"/>
                </a:lnTo>
                <a:lnTo>
                  <a:pt x="766423" y="48714"/>
                </a:lnTo>
                <a:lnTo>
                  <a:pt x="724819" y="28103"/>
                </a:lnTo>
                <a:lnTo>
                  <a:pt x="679890" y="12802"/>
                </a:lnTo>
                <a:lnTo>
                  <a:pt x="632159" y="3278"/>
                </a:lnTo>
                <a:lnTo>
                  <a:pt x="582149" y="0"/>
                </a:lnTo>
                <a:lnTo>
                  <a:pt x="532137" y="3278"/>
                </a:lnTo>
                <a:lnTo>
                  <a:pt x="484404" y="12802"/>
                </a:lnTo>
                <a:lnTo>
                  <a:pt x="439473" y="28103"/>
                </a:lnTo>
                <a:lnTo>
                  <a:pt x="397868" y="48714"/>
                </a:lnTo>
                <a:lnTo>
                  <a:pt x="360112" y="74167"/>
                </a:lnTo>
                <a:lnTo>
                  <a:pt x="326729" y="103995"/>
                </a:lnTo>
                <a:lnTo>
                  <a:pt x="298241" y="137729"/>
                </a:lnTo>
                <a:lnTo>
                  <a:pt x="275173" y="174902"/>
                </a:lnTo>
                <a:lnTo>
                  <a:pt x="258048" y="215046"/>
                </a:lnTo>
                <a:lnTo>
                  <a:pt x="247389" y="257694"/>
                </a:lnTo>
                <a:lnTo>
                  <a:pt x="243720" y="302378"/>
                </a:lnTo>
              </a:path>
            </a:pathLst>
          </a:custGeom>
          <a:ln w="104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4296186" y="4242523"/>
            <a:ext cx="644525" cy="3797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300" spc="45" b="1">
                <a:solidFill>
                  <a:srgbClr val="231F20"/>
                </a:solidFill>
                <a:latin typeface="Palatino Linotype"/>
                <a:cs typeface="Palatino Linotype"/>
              </a:rPr>
              <a:t>CO2</a:t>
            </a:r>
            <a:endParaRPr sz="2300">
              <a:latin typeface="Palatino Linotype"/>
              <a:cs typeface="Palatino Linotype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563572" y="4846026"/>
            <a:ext cx="104775" cy="1129665"/>
            <a:chOff x="4563572" y="4846026"/>
            <a:chExt cx="104775" cy="1129665"/>
          </a:xfrm>
        </p:grpSpPr>
        <p:sp>
          <p:nvSpPr>
            <p:cNvPr id="11" name="object 11"/>
            <p:cNvSpPr/>
            <p:nvPr/>
          </p:nvSpPr>
          <p:spPr>
            <a:xfrm>
              <a:off x="4615787" y="4921166"/>
              <a:ext cx="0" cy="1054735"/>
            </a:xfrm>
            <a:custGeom>
              <a:avLst/>
              <a:gdLst/>
              <a:ahLst/>
              <a:cxnLst/>
              <a:rect l="l" t="t" r="r" b="b"/>
              <a:pathLst>
                <a:path w="0" h="1054735">
                  <a:moveTo>
                    <a:pt x="0" y="1054449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563572" y="4846026"/>
              <a:ext cx="104775" cy="90805"/>
            </a:xfrm>
            <a:custGeom>
              <a:avLst/>
              <a:gdLst/>
              <a:ahLst/>
              <a:cxnLst/>
              <a:rect l="l" t="t" r="r" b="b"/>
              <a:pathLst>
                <a:path w="104775" h="90804">
                  <a:moveTo>
                    <a:pt x="52218" y="0"/>
                  </a:moveTo>
                  <a:lnTo>
                    <a:pt x="0" y="90416"/>
                  </a:lnTo>
                  <a:lnTo>
                    <a:pt x="104426" y="90416"/>
                  </a:lnTo>
                  <a:lnTo>
                    <a:pt x="522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/>
          <p:nvPr/>
        </p:nvSpPr>
        <p:spPr>
          <a:xfrm>
            <a:off x="5899122" y="3980751"/>
            <a:ext cx="1268095" cy="727710"/>
          </a:xfrm>
          <a:custGeom>
            <a:avLst/>
            <a:gdLst/>
            <a:ahLst/>
            <a:cxnLst/>
            <a:rect l="l" t="t" r="r" b="b"/>
            <a:pathLst>
              <a:path w="1268095" h="727710">
                <a:moveTo>
                  <a:pt x="243720" y="292064"/>
                </a:moveTo>
                <a:lnTo>
                  <a:pt x="194602" y="296488"/>
                </a:lnTo>
                <a:lnTo>
                  <a:pt x="148853" y="309177"/>
                </a:lnTo>
                <a:lnTo>
                  <a:pt x="107453" y="329254"/>
                </a:lnTo>
                <a:lnTo>
                  <a:pt x="71383" y="355845"/>
                </a:lnTo>
                <a:lnTo>
                  <a:pt x="41623" y="388073"/>
                </a:lnTo>
                <a:lnTo>
                  <a:pt x="19152" y="425063"/>
                </a:lnTo>
                <a:lnTo>
                  <a:pt x="4951" y="465940"/>
                </a:lnTo>
                <a:lnTo>
                  <a:pt x="0" y="509827"/>
                </a:lnTo>
                <a:lnTo>
                  <a:pt x="4951" y="553714"/>
                </a:lnTo>
                <a:lnTo>
                  <a:pt x="19152" y="594591"/>
                </a:lnTo>
                <a:lnTo>
                  <a:pt x="41623" y="631581"/>
                </a:lnTo>
                <a:lnTo>
                  <a:pt x="71383" y="663809"/>
                </a:lnTo>
                <a:lnTo>
                  <a:pt x="107453" y="690400"/>
                </a:lnTo>
                <a:lnTo>
                  <a:pt x="148853" y="710477"/>
                </a:lnTo>
                <a:lnTo>
                  <a:pt x="194602" y="723166"/>
                </a:lnTo>
                <a:lnTo>
                  <a:pt x="243720" y="727590"/>
                </a:lnTo>
                <a:lnTo>
                  <a:pt x="1138488" y="727590"/>
                </a:lnTo>
                <a:lnTo>
                  <a:pt x="1188699" y="718533"/>
                </a:lnTo>
                <a:lnTo>
                  <a:pt x="1229700" y="693833"/>
                </a:lnTo>
                <a:lnTo>
                  <a:pt x="1257343" y="657199"/>
                </a:lnTo>
                <a:lnTo>
                  <a:pt x="1267479" y="612337"/>
                </a:lnTo>
                <a:lnTo>
                  <a:pt x="1257343" y="567475"/>
                </a:lnTo>
                <a:lnTo>
                  <a:pt x="1229700" y="530841"/>
                </a:lnTo>
                <a:lnTo>
                  <a:pt x="1188699" y="506141"/>
                </a:lnTo>
                <a:lnTo>
                  <a:pt x="1138488" y="497084"/>
                </a:lnTo>
                <a:lnTo>
                  <a:pt x="1132733" y="452439"/>
                </a:lnTo>
                <a:lnTo>
                  <a:pt x="1116338" y="411456"/>
                </a:lnTo>
                <a:lnTo>
                  <a:pt x="1090613" y="375304"/>
                </a:lnTo>
                <a:lnTo>
                  <a:pt x="1056866" y="345152"/>
                </a:lnTo>
                <a:lnTo>
                  <a:pt x="1016403" y="322167"/>
                </a:lnTo>
                <a:lnTo>
                  <a:pt x="970535" y="307520"/>
                </a:lnTo>
                <a:lnTo>
                  <a:pt x="920568" y="302378"/>
                </a:lnTo>
                <a:lnTo>
                  <a:pt x="916899" y="257694"/>
                </a:lnTo>
                <a:lnTo>
                  <a:pt x="906240" y="215046"/>
                </a:lnTo>
                <a:lnTo>
                  <a:pt x="889115" y="174902"/>
                </a:lnTo>
                <a:lnTo>
                  <a:pt x="866047" y="137729"/>
                </a:lnTo>
                <a:lnTo>
                  <a:pt x="837560" y="103995"/>
                </a:lnTo>
                <a:lnTo>
                  <a:pt x="804178" y="74167"/>
                </a:lnTo>
                <a:lnTo>
                  <a:pt x="766423" y="48714"/>
                </a:lnTo>
                <a:lnTo>
                  <a:pt x="724819" y="28103"/>
                </a:lnTo>
                <a:lnTo>
                  <a:pt x="679890" y="12802"/>
                </a:lnTo>
                <a:lnTo>
                  <a:pt x="632159" y="3278"/>
                </a:lnTo>
                <a:lnTo>
                  <a:pt x="582149" y="0"/>
                </a:lnTo>
                <a:lnTo>
                  <a:pt x="532137" y="3278"/>
                </a:lnTo>
                <a:lnTo>
                  <a:pt x="484404" y="12802"/>
                </a:lnTo>
                <a:lnTo>
                  <a:pt x="439473" y="28103"/>
                </a:lnTo>
                <a:lnTo>
                  <a:pt x="397868" y="48714"/>
                </a:lnTo>
                <a:lnTo>
                  <a:pt x="360112" y="74167"/>
                </a:lnTo>
                <a:lnTo>
                  <a:pt x="326729" y="103995"/>
                </a:lnTo>
                <a:lnTo>
                  <a:pt x="298241" y="137729"/>
                </a:lnTo>
                <a:lnTo>
                  <a:pt x="275173" y="174902"/>
                </a:lnTo>
                <a:lnTo>
                  <a:pt x="258048" y="215046"/>
                </a:lnTo>
                <a:lnTo>
                  <a:pt x="247389" y="257694"/>
                </a:lnTo>
                <a:lnTo>
                  <a:pt x="243720" y="302378"/>
                </a:lnTo>
              </a:path>
            </a:pathLst>
          </a:custGeom>
          <a:ln w="104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6175976" y="4242523"/>
            <a:ext cx="644525" cy="3797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300" spc="45" b="1">
                <a:solidFill>
                  <a:srgbClr val="231F20"/>
                </a:solidFill>
                <a:latin typeface="Palatino Linotype"/>
                <a:cs typeface="Palatino Linotype"/>
              </a:rPr>
              <a:t>CO2</a:t>
            </a:r>
            <a:endParaRPr sz="2300">
              <a:latin typeface="Palatino Linotype"/>
              <a:cs typeface="Palatino Linotype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443362" y="4846026"/>
            <a:ext cx="104775" cy="1129665"/>
            <a:chOff x="6443362" y="4846026"/>
            <a:chExt cx="104775" cy="1129665"/>
          </a:xfrm>
        </p:grpSpPr>
        <p:sp>
          <p:nvSpPr>
            <p:cNvPr id="16" name="object 16"/>
            <p:cNvSpPr/>
            <p:nvPr/>
          </p:nvSpPr>
          <p:spPr>
            <a:xfrm>
              <a:off x="6495577" y="4921166"/>
              <a:ext cx="0" cy="1054735"/>
            </a:xfrm>
            <a:custGeom>
              <a:avLst/>
              <a:gdLst/>
              <a:ahLst/>
              <a:cxnLst/>
              <a:rect l="l" t="t" r="r" b="b"/>
              <a:pathLst>
                <a:path w="0" h="1054735">
                  <a:moveTo>
                    <a:pt x="0" y="1054449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443362" y="4846026"/>
              <a:ext cx="104775" cy="90805"/>
            </a:xfrm>
            <a:custGeom>
              <a:avLst/>
              <a:gdLst/>
              <a:ahLst/>
              <a:cxnLst/>
              <a:rect l="l" t="t" r="r" b="b"/>
              <a:pathLst>
                <a:path w="104775" h="90804">
                  <a:moveTo>
                    <a:pt x="52218" y="0"/>
                  </a:moveTo>
                  <a:lnTo>
                    <a:pt x="0" y="90416"/>
                  </a:lnTo>
                  <a:lnTo>
                    <a:pt x="104426" y="90416"/>
                  </a:lnTo>
                  <a:lnTo>
                    <a:pt x="522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/>
          <p:nvPr/>
        </p:nvSpPr>
        <p:spPr>
          <a:xfrm>
            <a:off x="7778917" y="3980751"/>
            <a:ext cx="1268095" cy="727710"/>
          </a:xfrm>
          <a:custGeom>
            <a:avLst/>
            <a:gdLst/>
            <a:ahLst/>
            <a:cxnLst/>
            <a:rect l="l" t="t" r="r" b="b"/>
            <a:pathLst>
              <a:path w="1268095" h="727710">
                <a:moveTo>
                  <a:pt x="243720" y="292064"/>
                </a:moveTo>
                <a:lnTo>
                  <a:pt x="194602" y="296488"/>
                </a:lnTo>
                <a:lnTo>
                  <a:pt x="148853" y="309177"/>
                </a:lnTo>
                <a:lnTo>
                  <a:pt x="107453" y="329254"/>
                </a:lnTo>
                <a:lnTo>
                  <a:pt x="71383" y="355845"/>
                </a:lnTo>
                <a:lnTo>
                  <a:pt x="41623" y="388073"/>
                </a:lnTo>
                <a:lnTo>
                  <a:pt x="19152" y="425063"/>
                </a:lnTo>
                <a:lnTo>
                  <a:pt x="4951" y="465940"/>
                </a:lnTo>
                <a:lnTo>
                  <a:pt x="0" y="509827"/>
                </a:lnTo>
                <a:lnTo>
                  <a:pt x="4951" y="553714"/>
                </a:lnTo>
                <a:lnTo>
                  <a:pt x="19152" y="594591"/>
                </a:lnTo>
                <a:lnTo>
                  <a:pt x="41623" y="631581"/>
                </a:lnTo>
                <a:lnTo>
                  <a:pt x="71383" y="663809"/>
                </a:lnTo>
                <a:lnTo>
                  <a:pt x="107453" y="690400"/>
                </a:lnTo>
                <a:lnTo>
                  <a:pt x="148853" y="710477"/>
                </a:lnTo>
                <a:lnTo>
                  <a:pt x="194602" y="723166"/>
                </a:lnTo>
                <a:lnTo>
                  <a:pt x="243720" y="727590"/>
                </a:lnTo>
                <a:lnTo>
                  <a:pt x="1138488" y="727590"/>
                </a:lnTo>
                <a:lnTo>
                  <a:pt x="1188699" y="718533"/>
                </a:lnTo>
                <a:lnTo>
                  <a:pt x="1229700" y="693833"/>
                </a:lnTo>
                <a:lnTo>
                  <a:pt x="1257343" y="657199"/>
                </a:lnTo>
                <a:lnTo>
                  <a:pt x="1267479" y="612337"/>
                </a:lnTo>
                <a:lnTo>
                  <a:pt x="1257343" y="567475"/>
                </a:lnTo>
                <a:lnTo>
                  <a:pt x="1229700" y="530841"/>
                </a:lnTo>
                <a:lnTo>
                  <a:pt x="1188699" y="506141"/>
                </a:lnTo>
                <a:lnTo>
                  <a:pt x="1138488" y="497084"/>
                </a:lnTo>
                <a:lnTo>
                  <a:pt x="1132733" y="452439"/>
                </a:lnTo>
                <a:lnTo>
                  <a:pt x="1116338" y="411456"/>
                </a:lnTo>
                <a:lnTo>
                  <a:pt x="1090613" y="375304"/>
                </a:lnTo>
                <a:lnTo>
                  <a:pt x="1056866" y="345152"/>
                </a:lnTo>
                <a:lnTo>
                  <a:pt x="1016403" y="322167"/>
                </a:lnTo>
                <a:lnTo>
                  <a:pt x="970535" y="307520"/>
                </a:lnTo>
                <a:lnTo>
                  <a:pt x="920568" y="302378"/>
                </a:lnTo>
                <a:lnTo>
                  <a:pt x="916899" y="257694"/>
                </a:lnTo>
                <a:lnTo>
                  <a:pt x="906240" y="215046"/>
                </a:lnTo>
                <a:lnTo>
                  <a:pt x="889115" y="174902"/>
                </a:lnTo>
                <a:lnTo>
                  <a:pt x="866047" y="137729"/>
                </a:lnTo>
                <a:lnTo>
                  <a:pt x="837560" y="103995"/>
                </a:lnTo>
                <a:lnTo>
                  <a:pt x="804178" y="74167"/>
                </a:lnTo>
                <a:lnTo>
                  <a:pt x="766423" y="48714"/>
                </a:lnTo>
                <a:lnTo>
                  <a:pt x="724819" y="28103"/>
                </a:lnTo>
                <a:lnTo>
                  <a:pt x="679890" y="12802"/>
                </a:lnTo>
                <a:lnTo>
                  <a:pt x="632159" y="3278"/>
                </a:lnTo>
                <a:lnTo>
                  <a:pt x="582149" y="0"/>
                </a:lnTo>
                <a:lnTo>
                  <a:pt x="532137" y="3278"/>
                </a:lnTo>
                <a:lnTo>
                  <a:pt x="484404" y="12802"/>
                </a:lnTo>
                <a:lnTo>
                  <a:pt x="439473" y="28103"/>
                </a:lnTo>
                <a:lnTo>
                  <a:pt x="397868" y="48714"/>
                </a:lnTo>
                <a:lnTo>
                  <a:pt x="360112" y="74167"/>
                </a:lnTo>
                <a:lnTo>
                  <a:pt x="326729" y="103995"/>
                </a:lnTo>
                <a:lnTo>
                  <a:pt x="298241" y="137729"/>
                </a:lnTo>
                <a:lnTo>
                  <a:pt x="275173" y="174902"/>
                </a:lnTo>
                <a:lnTo>
                  <a:pt x="258048" y="215046"/>
                </a:lnTo>
                <a:lnTo>
                  <a:pt x="247389" y="257694"/>
                </a:lnTo>
                <a:lnTo>
                  <a:pt x="243720" y="302378"/>
                </a:lnTo>
              </a:path>
            </a:pathLst>
          </a:custGeom>
          <a:ln w="104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8055771" y="4242523"/>
            <a:ext cx="644525" cy="3797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300" spc="45" b="1">
                <a:solidFill>
                  <a:srgbClr val="231F20"/>
                </a:solidFill>
                <a:latin typeface="Palatino Linotype"/>
                <a:cs typeface="Palatino Linotype"/>
              </a:rPr>
              <a:t>CO2</a:t>
            </a:r>
            <a:endParaRPr sz="2300">
              <a:latin typeface="Palatino Linotype"/>
              <a:cs typeface="Palatino Linotype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8323157" y="4846026"/>
            <a:ext cx="104775" cy="1129665"/>
            <a:chOff x="8323157" y="4846026"/>
            <a:chExt cx="104775" cy="1129665"/>
          </a:xfrm>
        </p:grpSpPr>
        <p:sp>
          <p:nvSpPr>
            <p:cNvPr id="21" name="object 21"/>
            <p:cNvSpPr/>
            <p:nvPr/>
          </p:nvSpPr>
          <p:spPr>
            <a:xfrm>
              <a:off x="8375372" y="4921166"/>
              <a:ext cx="0" cy="1054735"/>
            </a:xfrm>
            <a:custGeom>
              <a:avLst/>
              <a:gdLst/>
              <a:ahLst/>
              <a:cxnLst/>
              <a:rect l="l" t="t" r="r" b="b"/>
              <a:pathLst>
                <a:path w="0" h="1054735">
                  <a:moveTo>
                    <a:pt x="0" y="1054449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8323157" y="4846026"/>
              <a:ext cx="104775" cy="90805"/>
            </a:xfrm>
            <a:custGeom>
              <a:avLst/>
              <a:gdLst/>
              <a:ahLst/>
              <a:cxnLst/>
              <a:rect l="l" t="t" r="r" b="b"/>
              <a:pathLst>
                <a:path w="104775" h="90804">
                  <a:moveTo>
                    <a:pt x="52218" y="0"/>
                  </a:moveTo>
                  <a:lnTo>
                    <a:pt x="0" y="90416"/>
                  </a:lnTo>
                  <a:lnTo>
                    <a:pt x="104426" y="90416"/>
                  </a:lnTo>
                  <a:lnTo>
                    <a:pt x="522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/>
          <p:nvPr/>
        </p:nvSpPr>
        <p:spPr>
          <a:xfrm>
            <a:off x="9658710" y="3980751"/>
            <a:ext cx="1268095" cy="727710"/>
          </a:xfrm>
          <a:custGeom>
            <a:avLst/>
            <a:gdLst/>
            <a:ahLst/>
            <a:cxnLst/>
            <a:rect l="l" t="t" r="r" b="b"/>
            <a:pathLst>
              <a:path w="1268095" h="727710">
                <a:moveTo>
                  <a:pt x="243720" y="292064"/>
                </a:moveTo>
                <a:lnTo>
                  <a:pt x="194602" y="296488"/>
                </a:lnTo>
                <a:lnTo>
                  <a:pt x="148853" y="309177"/>
                </a:lnTo>
                <a:lnTo>
                  <a:pt x="107453" y="329254"/>
                </a:lnTo>
                <a:lnTo>
                  <a:pt x="71383" y="355845"/>
                </a:lnTo>
                <a:lnTo>
                  <a:pt x="41623" y="388073"/>
                </a:lnTo>
                <a:lnTo>
                  <a:pt x="19152" y="425063"/>
                </a:lnTo>
                <a:lnTo>
                  <a:pt x="4951" y="465940"/>
                </a:lnTo>
                <a:lnTo>
                  <a:pt x="0" y="509827"/>
                </a:lnTo>
                <a:lnTo>
                  <a:pt x="4951" y="553714"/>
                </a:lnTo>
                <a:lnTo>
                  <a:pt x="19152" y="594591"/>
                </a:lnTo>
                <a:lnTo>
                  <a:pt x="41623" y="631581"/>
                </a:lnTo>
                <a:lnTo>
                  <a:pt x="71383" y="663809"/>
                </a:lnTo>
                <a:lnTo>
                  <a:pt x="107453" y="690400"/>
                </a:lnTo>
                <a:lnTo>
                  <a:pt x="148853" y="710477"/>
                </a:lnTo>
                <a:lnTo>
                  <a:pt x="194602" y="723166"/>
                </a:lnTo>
                <a:lnTo>
                  <a:pt x="243720" y="727590"/>
                </a:lnTo>
                <a:lnTo>
                  <a:pt x="1138488" y="727590"/>
                </a:lnTo>
                <a:lnTo>
                  <a:pt x="1188699" y="718533"/>
                </a:lnTo>
                <a:lnTo>
                  <a:pt x="1229700" y="693833"/>
                </a:lnTo>
                <a:lnTo>
                  <a:pt x="1257343" y="657199"/>
                </a:lnTo>
                <a:lnTo>
                  <a:pt x="1267479" y="612337"/>
                </a:lnTo>
                <a:lnTo>
                  <a:pt x="1257343" y="567475"/>
                </a:lnTo>
                <a:lnTo>
                  <a:pt x="1229700" y="530841"/>
                </a:lnTo>
                <a:lnTo>
                  <a:pt x="1188699" y="506141"/>
                </a:lnTo>
                <a:lnTo>
                  <a:pt x="1138488" y="497084"/>
                </a:lnTo>
                <a:lnTo>
                  <a:pt x="1132733" y="452439"/>
                </a:lnTo>
                <a:lnTo>
                  <a:pt x="1116338" y="411456"/>
                </a:lnTo>
                <a:lnTo>
                  <a:pt x="1090613" y="375304"/>
                </a:lnTo>
                <a:lnTo>
                  <a:pt x="1056866" y="345152"/>
                </a:lnTo>
                <a:lnTo>
                  <a:pt x="1016403" y="322167"/>
                </a:lnTo>
                <a:lnTo>
                  <a:pt x="970535" y="307520"/>
                </a:lnTo>
                <a:lnTo>
                  <a:pt x="920568" y="302378"/>
                </a:lnTo>
                <a:lnTo>
                  <a:pt x="916899" y="257694"/>
                </a:lnTo>
                <a:lnTo>
                  <a:pt x="906240" y="215046"/>
                </a:lnTo>
                <a:lnTo>
                  <a:pt x="889115" y="174902"/>
                </a:lnTo>
                <a:lnTo>
                  <a:pt x="866047" y="137729"/>
                </a:lnTo>
                <a:lnTo>
                  <a:pt x="837560" y="103995"/>
                </a:lnTo>
                <a:lnTo>
                  <a:pt x="804178" y="74167"/>
                </a:lnTo>
                <a:lnTo>
                  <a:pt x="766423" y="48714"/>
                </a:lnTo>
                <a:lnTo>
                  <a:pt x="724819" y="28103"/>
                </a:lnTo>
                <a:lnTo>
                  <a:pt x="679890" y="12802"/>
                </a:lnTo>
                <a:lnTo>
                  <a:pt x="632159" y="3278"/>
                </a:lnTo>
                <a:lnTo>
                  <a:pt x="582149" y="0"/>
                </a:lnTo>
                <a:lnTo>
                  <a:pt x="532137" y="3278"/>
                </a:lnTo>
                <a:lnTo>
                  <a:pt x="484404" y="12802"/>
                </a:lnTo>
                <a:lnTo>
                  <a:pt x="439473" y="28103"/>
                </a:lnTo>
                <a:lnTo>
                  <a:pt x="397868" y="48714"/>
                </a:lnTo>
                <a:lnTo>
                  <a:pt x="360112" y="74167"/>
                </a:lnTo>
                <a:lnTo>
                  <a:pt x="326729" y="103995"/>
                </a:lnTo>
                <a:lnTo>
                  <a:pt x="298241" y="137729"/>
                </a:lnTo>
                <a:lnTo>
                  <a:pt x="275173" y="174902"/>
                </a:lnTo>
                <a:lnTo>
                  <a:pt x="258048" y="215046"/>
                </a:lnTo>
                <a:lnTo>
                  <a:pt x="247389" y="257694"/>
                </a:lnTo>
                <a:lnTo>
                  <a:pt x="243720" y="302378"/>
                </a:lnTo>
              </a:path>
            </a:pathLst>
          </a:custGeom>
          <a:ln w="104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9935561" y="4242523"/>
            <a:ext cx="644525" cy="3797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300" spc="45" b="1">
                <a:solidFill>
                  <a:srgbClr val="231F20"/>
                </a:solidFill>
                <a:latin typeface="Palatino Linotype"/>
                <a:cs typeface="Palatino Linotype"/>
              </a:rPr>
              <a:t>CO2</a:t>
            </a:r>
            <a:endParaRPr sz="2300">
              <a:latin typeface="Palatino Linotype"/>
              <a:cs typeface="Palatino Linotype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0202952" y="4846026"/>
            <a:ext cx="104775" cy="1129665"/>
            <a:chOff x="10202952" y="4846026"/>
            <a:chExt cx="104775" cy="1129665"/>
          </a:xfrm>
        </p:grpSpPr>
        <p:sp>
          <p:nvSpPr>
            <p:cNvPr id="26" name="object 26"/>
            <p:cNvSpPr/>
            <p:nvPr/>
          </p:nvSpPr>
          <p:spPr>
            <a:xfrm>
              <a:off x="10255167" y="4921166"/>
              <a:ext cx="0" cy="1054735"/>
            </a:xfrm>
            <a:custGeom>
              <a:avLst/>
              <a:gdLst/>
              <a:ahLst/>
              <a:cxnLst/>
              <a:rect l="l" t="t" r="r" b="b"/>
              <a:pathLst>
                <a:path w="0" h="1054735">
                  <a:moveTo>
                    <a:pt x="0" y="1054449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0202952" y="4846026"/>
              <a:ext cx="104775" cy="90805"/>
            </a:xfrm>
            <a:custGeom>
              <a:avLst/>
              <a:gdLst/>
              <a:ahLst/>
              <a:cxnLst/>
              <a:rect l="l" t="t" r="r" b="b"/>
              <a:pathLst>
                <a:path w="104775" h="90804">
                  <a:moveTo>
                    <a:pt x="52218" y="0"/>
                  </a:moveTo>
                  <a:lnTo>
                    <a:pt x="0" y="90416"/>
                  </a:lnTo>
                  <a:lnTo>
                    <a:pt x="104426" y="90416"/>
                  </a:lnTo>
                  <a:lnTo>
                    <a:pt x="522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/>
          <p:nvPr/>
        </p:nvSpPr>
        <p:spPr>
          <a:xfrm>
            <a:off x="11538503" y="3980751"/>
            <a:ext cx="1268095" cy="727710"/>
          </a:xfrm>
          <a:custGeom>
            <a:avLst/>
            <a:gdLst/>
            <a:ahLst/>
            <a:cxnLst/>
            <a:rect l="l" t="t" r="r" b="b"/>
            <a:pathLst>
              <a:path w="1268095" h="727710">
                <a:moveTo>
                  <a:pt x="243720" y="292064"/>
                </a:moveTo>
                <a:lnTo>
                  <a:pt x="194602" y="296488"/>
                </a:lnTo>
                <a:lnTo>
                  <a:pt x="148853" y="309177"/>
                </a:lnTo>
                <a:lnTo>
                  <a:pt x="107453" y="329254"/>
                </a:lnTo>
                <a:lnTo>
                  <a:pt x="71383" y="355845"/>
                </a:lnTo>
                <a:lnTo>
                  <a:pt x="41623" y="388073"/>
                </a:lnTo>
                <a:lnTo>
                  <a:pt x="19152" y="425063"/>
                </a:lnTo>
                <a:lnTo>
                  <a:pt x="4951" y="465940"/>
                </a:lnTo>
                <a:lnTo>
                  <a:pt x="0" y="509827"/>
                </a:lnTo>
                <a:lnTo>
                  <a:pt x="4951" y="553714"/>
                </a:lnTo>
                <a:lnTo>
                  <a:pt x="19152" y="594591"/>
                </a:lnTo>
                <a:lnTo>
                  <a:pt x="41623" y="631581"/>
                </a:lnTo>
                <a:lnTo>
                  <a:pt x="71383" y="663809"/>
                </a:lnTo>
                <a:lnTo>
                  <a:pt x="107453" y="690400"/>
                </a:lnTo>
                <a:lnTo>
                  <a:pt x="148853" y="710477"/>
                </a:lnTo>
                <a:lnTo>
                  <a:pt x="194602" y="723166"/>
                </a:lnTo>
                <a:lnTo>
                  <a:pt x="243720" y="727590"/>
                </a:lnTo>
                <a:lnTo>
                  <a:pt x="1138488" y="727590"/>
                </a:lnTo>
                <a:lnTo>
                  <a:pt x="1188699" y="718533"/>
                </a:lnTo>
                <a:lnTo>
                  <a:pt x="1229700" y="693833"/>
                </a:lnTo>
                <a:lnTo>
                  <a:pt x="1257343" y="657199"/>
                </a:lnTo>
                <a:lnTo>
                  <a:pt x="1267479" y="612337"/>
                </a:lnTo>
                <a:lnTo>
                  <a:pt x="1257343" y="567475"/>
                </a:lnTo>
                <a:lnTo>
                  <a:pt x="1229700" y="530841"/>
                </a:lnTo>
                <a:lnTo>
                  <a:pt x="1188699" y="506141"/>
                </a:lnTo>
                <a:lnTo>
                  <a:pt x="1138488" y="497084"/>
                </a:lnTo>
                <a:lnTo>
                  <a:pt x="1132733" y="452439"/>
                </a:lnTo>
                <a:lnTo>
                  <a:pt x="1116338" y="411456"/>
                </a:lnTo>
                <a:lnTo>
                  <a:pt x="1090613" y="375304"/>
                </a:lnTo>
                <a:lnTo>
                  <a:pt x="1056866" y="345152"/>
                </a:lnTo>
                <a:lnTo>
                  <a:pt x="1016403" y="322167"/>
                </a:lnTo>
                <a:lnTo>
                  <a:pt x="970535" y="307520"/>
                </a:lnTo>
                <a:lnTo>
                  <a:pt x="920568" y="302378"/>
                </a:lnTo>
                <a:lnTo>
                  <a:pt x="916899" y="257694"/>
                </a:lnTo>
                <a:lnTo>
                  <a:pt x="906240" y="215046"/>
                </a:lnTo>
                <a:lnTo>
                  <a:pt x="889115" y="174902"/>
                </a:lnTo>
                <a:lnTo>
                  <a:pt x="866047" y="137729"/>
                </a:lnTo>
                <a:lnTo>
                  <a:pt x="837560" y="103995"/>
                </a:lnTo>
                <a:lnTo>
                  <a:pt x="804178" y="74167"/>
                </a:lnTo>
                <a:lnTo>
                  <a:pt x="766423" y="48714"/>
                </a:lnTo>
                <a:lnTo>
                  <a:pt x="724819" y="28103"/>
                </a:lnTo>
                <a:lnTo>
                  <a:pt x="679890" y="12802"/>
                </a:lnTo>
                <a:lnTo>
                  <a:pt x="632159" y="3278"/>
                </a:lnTo>
                <a:lnTo>
                  <a:pt x="582149" y="0"/>
                </a:lnTo>
                <a:lnTo>
                  <a:pt x="532137" y="3278"/>
                </a:lnTo>
                <a:lnTo>
                  <a:pt x="484404" y="12802"/>
                </a:lnTo>
                <a:lnTo>
                  <a:pt x="439473" y="28103"/>
                </a:lnTo>
                <a:lnTo>
                  <a:pt x="397868" y="48714"/>
                </a:lnTo>
                <a:lnTo>
                  <a:pt x="360112" y="74167"/>
                </a:lnTo>
                <a:lnTo>
                  <a:pt x="326729" y="103995"/>
                </a:lnTo>
                <a:lnTo>
                  <a:pt x="298241" y="137729"/>
                </a:lnTo>
                <a:lnTo>
                  <a:pt x="275173" y="174902"/>
                </a:lnTo>
                <a:lnTo>
                  <a:pt x="258048" y="215046"/>
                </a:lnTo>
                <a:lnTo>
                  <a:pt x="247389" y="257694"/>
                </a:lnTo>
                <a:lnTo>
                  <a:pt x="243720" y="302378"/>
                </a:lnTo>
              </a:path>
            </a:pathLst>
          </a:custGeom>
          <a:ln w="104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11815361" y="4242523"/>
            <a:ext cx="644525" cy="3797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300" spc="45" b="1">
                <a:solidFill>
                  <a:srgbClr val="231F20"/>
                </a:solidFill>
                <a:latin typeface="Palatino Linotype"/>
                <a:cs typeface="Palatino Linotype"/>
              </a:rPr>
              <a:t>CO2</a:t>
            </a:r>
            <a:endParaRPr sz="2300">
              <a:latin typeface="Palatino Linotype"/>
              <a:cs typeface="Palatino Linotype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2082740" y="4846026"/>
            <a:ext cx="104775" cy="1129665"/>
            <a:chOff x="12082740" y="4846026"/>
            <a:chExt cx="104775" cy="1129665"/>
          </a:xfrm>
        </p:grpSpPr>
        <p:sp>
          <p:nvSpPr>
            <p:cNvPr id="31" name="object 31"/>
            <p:cNvSpPr/>
            <p:nvPr/>
          </p:nvSpPr>
          <p:spPr>
            <a:xfrm>
              <a:off x="12134955" y="4921166"/>
              <a:ext cx="0" cy="1054735"/>
            </a:xfrm>
            <a:custGeom>
              <a:avLst/>
              <a:gdLst/>
              <a:ahLst/>
              <a:cxnLst/>
              <a:rect l="l" t="t" r="r" b="b"/>
              <a:pathLst>
                <a:path w="0" h="1054735">
                  <a:moveTo>
                    <a:pt x="0" y="1054449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12082740" y="4846026"/>
              <a:ext cx="104775" cy="90805"/>
            </a:xfrm>
            <a:custGeom>
              <a:avLst/>
              <a:gdLst/>
              <a:ahLst/>
              <a:cxnLst/>
              <a:rect l="l" t="t" r="r" b="b"/>
              <a:pathLst>
                <a:path w="104775" h="90804">
                  <a:moveTo>
                    <a:pt x="52218" y="0"/>
                  </a:moveTo>
                  <a:lnTo>
                    <a:pt x="0" y="90416"/>
                  </a:lnTo>
                  <a:lnTo>
                    <a:pt x="104426" y="90416"/>
                  </a:lnTo>
                  <a:lnTo>
                    <a:pt x="522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/>
          <p:nvPr/>
        </p:nvSpPr>
        <p:spPr>
          <a:xfrm>
            <a:off x="13418295" y="3980751"/>
            <a:ext cx="1268095" cy="727710"/>
          </a:xfrm>
          <a:custGeom>
            <a:avLst/>
            <a:gdLst/>
            <a:ahLst/>
            <a:cxnLst/>
            <a:rect l="l" t="t" r="r" b="b"/>
            <a:pathLst>
              <a:path w="1268094" h="727710">
                <a:moveTo>
                  <a:pt x="243720" y="292064"/>
                </a:moveTo>
                <a:lnTo>
                  <a:pt x="194602" y="296488"/>
                </a:lnTo>
                <a:lnTo>
                  <a:pt x="148853" y="309177"/>
                </a:lnTo>
                <a:lnTo>
                  <a:pt x="107453" y="329254"/>
                </a:lnTo>
                <a:lnTo>
                  <a:pt x="71383" y="355845"/>
                </a:lnTo>
                <a:lnTo>
                  <a:pt x="41623" y="388073"/>
                </a:lnTo>
                <a:lnTo>
                  <a:pt x="19152" y="425063"/>
                </a:lnTo>
                <a:lnTo>
                  <a:pt x="4951" y="465940"/>
                </a:lnTo>
                <a:lnTo>
                  <a:pt x="0" y="509827"/>
                </a:lnTo>
                <a:lnTo>
                  <a:pt x="4951" y="553714"/>
                </a:lnTo>
                <a:lnTo>
                  <a:pt x="19152" y="594591"/>
                </a:lnTo>
                <a:lnTo>
                  <a:pt x="41623" y="631581"/>
                </a:lnTo>
                <a:lnTo>
                  <a:pt x="71383" y="663809"/>
                </a:lnTo>
                <a:lnTo>
                  <a:pt x="107453" y="690400"/>
                </a:lnTo>
                <a:lnTo>
                  <a:pt x="148853" y="710477"/>
                </a:lnTo>
                <a:lnTo>
                  <a:pt x="194602" y="723166"/>
                </a:lnTo>
                <a:lnTo>
                  <a:pt x="243720" y="727590"/>
                </a:lnTo>
                <a:lnTo>
                  <a:pt x="1138488" y="727590"/>
                </a:lnTo>
                <a:lnTo>
                  <a:pt x="1188699" y="718533"/>
                </a:lnTo>
                <a:lnTo>
                  <a:pt x="1229700" y="693833"/>
                </a:lnTo>
                <a:lnTo>
                  <a:pt x="1257343" y="657199"/>
                </a:lnTo>
                <a:lnTo>
                  <a:pt x="1267479" y="612337"/>
                </a:lnTo>
                <a:lnTo>
                  <a:pt x="1257343" y="567475"/>
                </a:lnTo>
                <a:lnTo>
                  <a:pt x="1229700" y="530841"/>
                </a:lnTo>
                <a:lnTo>
                  <a:pt x="1188699" y="506141"/>
                </a:lnTo>
                <a:lnTo>
                  <a:pt x="1138488" y="497084"/>
                </a:lnTo>
                <a:lnTo>
                  <a:pt x="1132733" y="452439"/>
                </a:lnTo>
                <a:lnTo>
                  <a:pt x="1116338" y="411456"/>
                </a:lnTo>
                <a:lnTo>
                  <a:pt x="1090613" y="375304"/>
                </a:lnTo>
                <a:lnTo>
                  <a:pt x="1056866" y="345152"/>
                </a:lnTo>
                <a:lnTo>
                  <a:pt x="1016403" y="322167"/>
                </a:lnTo>
                <a:lnTo>
                  <a:pt x="970535" y="307520"/>
                </a:lnTo>
                <a:lnTo>
                  <a:pt x="920568" y="302378"/>
                </a:lnTo>
                <a:lnTo>
                  <a:pt x="916899" y="257694"/>
                </a:lnTo>
                <a:lnTo>
                  <a:pt x="906240" y="215046"/>
                </a:lnTo>
                <a:lnTo>
                  <a:pt x="889115" y="174902"/>
                </a:lnTo>
                <a:lnTo>
                  <a:pt x="866047" y="137729"/>
                </a:lnTo>
                <a:lnTo>
                  <a:pt x="837560" y="103995"/>
                </a:lnTo>
                <a:lnTo>
                  <a:pt x="804178" y="74167"/>
                </a:lnTo>
                <a:lnTo>
                  <a:pt x="766423" y="48714"/>
                </a:lnTo>
                <a:lnTo>
                  <a:pt x="724819" y="28103"/>
                </a:lnTo>
                <a:lnTo>
                  <a:pt x="679890" y="12802"/>
                </a:lnTo>
                <a:lnTo>
                  <a:pt x="632159" y="3278"/>
                </a:lnTo>
                <a:lnTo>
                  <a:pt x="582149" y="0"/>
                </a:lnTo>
                <a:lnTo>
                  <a:pt x="532137" y="3278"/>
                </a:lnTo>
                <a:lnTo>
                  <a:pt x="484404" y="12802"/>
                </a:lnTo>
                <a:lnTo>
                  <a:pt x="439473" y="28103"/>
                </a:lnTo>
                <a:lnTo>
                  <a:pt x="397868" y="48714"/>
                </a:lnTo>
                <a:lnTo>
                  <a:pt x="360112" y="74167"/>
                </a:lnTo>
                <a:lnTo>
                  <a:pt x="326729" y="103995"/>
                </a:lnTo>
                <a:lnTo>
                  <a:pt x="298241" y="137729"/>
                </a:lnTo>
                <a:lnTo>
                  <a:pt x="275173" y="174902"/>
                </a:lnTo>
                <a:lnTo>
                  <a:pt x="258048" y="215046"/>
                </a:lnTo>
                <a:lnTo>
                  <a:pt x="247389" y="257694"/>
                </a:lnTo>
                <a:lnTo>
                  <a:pt x="243720" y="302378"/>
                </a:lnTo>
              </a:path>
            </a:pathLst>
          </a:custGeom>
          <a:ln w="104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13695150" y="4242523"/>
            <a:ext cx="644525" cy="3797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300" spc="45" b="1">
                <a:solidFill>
                  <a:srgbClr val="231F20"/>
                </a:solidFill>
                <a:latin typeface="Palatino Linotype"/>
                <a:cs typeface="Palatino Linotype"/>
              </a:rPr>
              <a:t>CO2</a:t>
            </a:r>
            <a:endParaRPr sz="2300">
              <a:latin typeface="Palatino Linotype"/>
              <a:cs typeface="Palatino Linotype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13962536" y="4846026"/>
            <a:ext cx="104775" cy="1129665"/>
            <a:chOff x="13962536" y="4846026"/>
            <a:chExt cx="104775" cy="1129665"/>
          </a:xfrm>
        </p:grpSpPr>
        <p:sp>
          <p:nvSpPr>
            <p:cNvPr id="36" name="object 36"/>
            <p:cNvSpPr/>
            <p:nvPr/>
          </p:nvSpPr>
          <p:spPr>
            <a:xfrm>
              <a:off x="14014752" y="4921166"/>
              <a:ext cx="0" cy="1054735"/>
            </a:xfrm>
            <a:custGeom>
              <a:avLst/>
              <a:gdLst/>
              <a:ahLst/>
              <a:cxnLst/>
              <a:rect l="l" t="t" r="r" b="b"/>
              <a:pathLst>
                <a:path w="0" h="1054735">
                  <a:moveTo>
                    <a:pt x="0" y="1054449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13962536" y="4846026"/>
              <a:ext cx="104775" cy="90805"/>
            </a:xfrm>
            <a:custGeom>
              <a:avLst/>
              <a:gdLst/>
              <a:ahLst/>
              <a:cxnLst/>
              <a:rect l="l" t="t" r="r" b="b"/>
              <a:pathLst>
                <a:path w="104775" h="90804">
                  <a:moveTo>
                    <a:pt x="52218" y="0"/>
                  </a:moveTo>
                  <a:lnTo>
                    <a:pt x="0" y="90416"/>
                  </a:lnTo>
                  <a:lnTo>
                    <a:pt x="104426" y="90416"/>
                  </a:lnTo>
                  <a:lnTo>
                    <a:pt x="522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/>
          <p:nvPr/>
        </p:nvSpPr>
        <p:spPr>
          <a:xfrm>
            <a:off x="15298091" y="3980751"/>
            <a:ext cx="1268095" cy="727710"/>
          </a:xfrm>
          <a:custGeom>
            <a:avLst/>
            <a:gdLst/>
            <a:ahLst/>
            <a:cxnLst/>
            <a:rect l="l" t="t" r="r" b="b"/>
            <a:pathLst>
              <a:path w="1268094" h="727710">
                <a:moveTo>
                  <a:pt x="243720" y="292064"/>
                </a:moveTo>
                <a:lnTo>
                  <a:pt x="194602" y="296488"/>
                </a:lnTo>
                <a:lnTo>
                  <a:pt x="148853" y="309177"/>
                </a:lnTo>
                <a:lnTo>
                  <a:pt x="107453" y="329254"/>
                </a:lnTo>
                <a:lnTo>
                  <a:pt x="71383" y="355845"/>
                </a:lnTo>
                <a:lnTo>
                  <a:pt x="41623" y="388073"/>
                </a:lnTo>
                <a:lnTo>
                  <a:pt x="19152" y="425063"/>
                </a:lnTo>
                <a:lnTo>
                  <a:pt x="4951" y="465940"/>
                </a:lnTo>
                <a:lnTo>
                  <a:pt x="0" y="509827"/>
                </a:lnTo>
                <a:lnTo>
                  <a:pt x="4951" y="553714"/>
                </a:lnTo>
                <a:lnTo>
                  <a:pt x="19152" y="594591"/>
                </a:lnTo>
                <a:lnTo>
                  <a:pt x="41623" y="631581"/>
                </a:lnTo>
                <a:lnTo>
                  <a:pt x="71383" y="663809"/>
                </a:lnTo>
                <a:lnTo>
                  <a:pt x="107453" y="690400"/>
                </a:lnTo>
                <a:lnTo>
                  <a:pt x="148853" y="710477"/>
                </a:lnTo>
                <a:lnTo>
                  <a:pt x="194602" y="723166"/>
                </a:lnTo>
                <a:lnTo>
                  <a:pt x="243720" y="727590"/>
                </a:lnTo>
                <a:lnTo>
                  <a:pt x="1138488" y="727590"/>
                </a:lnTo>
                <a:lnTo>
                  <a:pt x="1188699" y="718533"/>
                </a:lnTo>
                <a:lnTo>
                  <a:pt x="1229700" y="693833"/>
                </a:lnTo>
                <a:lnTo>
                  <a:pt x="1257343" y="657199"/>
                </a:lnTo>
                <a:lnTo>
                  <a:pt x="1267479" y="612337"/>
                </a:lnTo>
                <a:lnTo>
                  <a:pt x="1257343" y="567475"/>
                </a:lnTo>
                <a:lnTo>
                  <a:pt x="1229700" y="530841"/>
                </a:lnTo>
                <a:lnTo>
                  <a:pt x="1188699" y="506141"/>
                </a:lnTo>
                <a:lnTo>
                  <a:pt x="1138488" y="497084"/>
                </a:lnTo>
                <a:lnTo>
                  <a:pt x="1132733" y="452439"/>
                </a:lnTo>
                <a:lnTo>
                  <a:pt x="1116338" y="411456"/>
                </a:lnTo>
                <a:lnTo>
                  <a:pt x="1090613" y="375304"/>
                </a:lnTo>
                <a:lnTo>
                  <a:pt x="1056866" y="345152"/>
                </a:lnTo>
                <a:lnTo>
                  <a:pt x="1016403" y="322167"/>
                </a:lnTo>
                <a:lnTo>
                  <a:pt x="970535" y="307520"/>
                </a:lnTo>
                <a:lnTo>
                  <a:pt x="920568" y="302378"/>
                </a:lnTo>
                <a:lnTo>
                  <a:pt x="916899" y="257694"/>
                </a:lnTo>
                <a:lnTo>
                  <a:pt x="906240" y="215046"/>
                </a:lnTo>
                <a:lnTo>
                  <a:pt x="889115" y="174902"/>
                </a:lnTo>
                <a:lnTo>
                  <a:pt x="866047" y="137729"/>
                </a:lnTo>
                <a:lnTo>
                  <a:pt x="837560" y="103995"/>
                </a:lnTo>
                <a:lnTo>
                  <a:pt x="804178" y="74167"/>
                </a:lnTo>
                <a:lnTo>
                  <a:pt x="766423" y="48714"/>
                </a:lnTo>
                <a:lnTo>
                  <a:pt x="724819" y="28103"/>
                </a:lnTo>
                <a:lnTo>
                  <a:pt x="679890" y="12802"/>
                </a:lnTo>
                <a:lnTo>
                  <a:pt x="632159" y="3278"/>
                </a:lnTo>
                <a:lnTo>
                  <a:pt x="582149" y="0"/>
                </a:lnTo>
                <a:lnTo>
                  <a:pt x="532137" y="3278"/>
                </a:lnTo>
                <a:lnTo>
                  <a:pt x="484404" y="12802"/>
                </a:lnTo>
                <a:lnTo>
                  <a:pt x="439473" y="28103"/>
                </a:lnTo>
                <a:lnTo>
                  <a:pt x="397868" y="48714"/>
                </a:lnTo>
                <a:lnTo>
                  <a:pt x="360112" y="74167"/>
                </a:lnTo>
                <a:lnTo>
                  <a:pt x="326729" y="103995"/>
                </a:lnTo>
                <a:lnTo>
                  <a:pt x="298241" y="137729"/>
                </a:lnTo>
                <a:lnTo>
                  <a:pt x="275173" y="174902"/>
                </a:lnTo>
                <a:lnTo>
                  <a:pt x="258048" y="215046"/>
                </a:lnTo>
                <a:lnTo>
                  <a:pt x="247389" y="257694"/>
                </a:lnTo>
                <a:lnTo>
                  <a:pt x="243720" y="302378"/>
                </a:lnTo>
              </a:path>
            </a:pathLst>
          </a:custGeom>
          <a:ln w="104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15574951" y="4242523"/>
            <a:ext cx="644525" cy="3797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300" spc="45" b="1">
                <a:solidFill>
                  <a:srgbClr val="231F20"/>
                </a:solidFill>
                <a:latin typeface="Palatino Linotype"/>
                <a:cs typeface="Palatino Linotype"/>
              </a:rPr>
              <a:t>CO2</a:t>
            </a:r>
            <a:endParaRPr sz="2300">
              <a:latin typeface="Palatino Linotype"/>
              <a:cs typeface="Palatino Linotype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15842330" y="4846026"/>
            <a:ext cx="104775" cy="1129665"/>
            <a:chOff x="15842330" y="4846026"/>
            <a:chExt cx="104775" cy="1129665"/>
          </a:xfrm>
        </p:grpSpPr>
        <p:sp>
          <p:nvSpPr>
            <p:cNvPr id="41" name="object 41"/>
            <p:cNvSpPr/>
            <p:nvPr/>
          </p:nvSpPr>
          <p:spPr>
            <a:xfrm>
              <a:off x="15894544" y="4921166"/>
              <a:ext cx="0" cy="1054735"/>
            </a:xfrm>
            <a:custGeom>
              <a:avLst/>
              <a:gdLst/>
              <a:ahLst/>
              <a:cxnLst/>
              <a:rect l="l" t="t" r="r" b="b"/>
              <a:pathLst>
                <a:path w="0" h="1054735">
                  <a:moveTo>
                    <a:pt x="0" y="1054449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15842330" y="4846026"/>
              <a:ext cx="104775" cy="90805"/>
            </a:xfrm>
            <a:custGeom>
              <a:avLst/>
              <a:gdLst/>
              <a:ahLst/>
              <a:cxnLst/>
              <a:rect l="l" t="t" r="r" b="b"/>
              <a:pathLst>
                <a:path w="104775" h="90804">
                  <a:moveTo>
                    <a:pt x="52218" y="0"/>
                  </a:moveTo>
                  <a:lnTo>
                    <a:pt x="0" y="90416"/>
                  </a:lnTo>
                  <a:lnTo>
                    <a:pt x="104426" y="90416"/>
                  </a:lnTo>
                  <a:lnTo>
                    <a:pt x="522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/>
          <p:cNvSpPr txBox="1"/>
          <p:nvPr/>
        </p:nvSpPr>
        <p:spPr>
          <a:xfrm>
            <a:off x="2253382" y="3183091"/>
            <a:ext cx="965835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iemiesotās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295483" y="7719492"/>
            <a:ext cx="880744" cy="497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6845" marR="5080" indent="-144780">
              <a:lnSpc>
                <a:spcPct val="100000"/>
              </a:lnSpc>
              <a:spcBef>
                <a:spcPts val="100"/>
              </a:spcBef>
            </a:pPr>
            <a:r>
              <a:rPr dirty="0" sz="1550" spc="25">
                <a:solidFill>
                  <a:srgbClr val="231F20"/>
                </a:solidFill>
                <a:latin typeface="Cambria"/>
                <a:cs typeface="Cambria"/>
              </a:rPr>
              <a:t>materiālu  </a:t>
            </a:r>
            <a:r>
              <a:rPr dirty="0" sz="1550" spc="20">
                <a:solidFill>
                  <a:srgbClr val="231F20"/>
                </a:solidFill>
                <a:latin typeface="Cambria"/>
                <a:cs typeface="Cambria"/>
              </a:rPr>
              <a:t>ieguve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124089" y="7719492"/>
            <a:ext cx="984250" cy="497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5240">
              <a:lnSpc>
                <a:spcPct val="100000"/>
              </a:lnSpc>
              <a:spcBef>
                <a:spcPts val="100"/>
              </a:spcBef>
            </a:pP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transports </a:t>
            </a:r>
            <a:r>
              <a:rPr dirty="0" sz="1550" spc="-33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550" spc="35">
                <a:solidFill>
                  <a:srgbClr val="231F20"/>
                </a:solidFill>
                <a:latin typeface="Cambria"/>
                <a:cs typeface="Cambria"/>
              </a:rPr>
              <a:t>uz</a:t>
            </a:r>
            <a:r>
              <a:rPr dirty="0" sz="1550" spc="-4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550" spc="45">
                <a:solidFill>
                  <a:srgbClr val="231F20"/>
                </a:solidFill>
                <a:latin typeface="Cambria"/>
                <a:cs typeface="Cambria"/>
              </a:rPr>
              <a:t>rūpnīcu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090013" y="7719492"/>
            <a:ext cx="814069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25">
                <a:solidFill>
                  <a:srgbClr val="231F20"/>
                </a:solidFill>
                <a:latin typeface="Cambria"/>
                <a:cs typeface="Cambria"/>
              </a:rPr>
              <a:t>ražošana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15556" y="4585580"/>
            <a:ext cx="741680" cy="497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860"/>
              </a:lnSpc>
              <a:spcBef>
                <a:spcPts val="100"/>
              </a:spcBef>
            </a:pPr>
            <a:r>
              <a:rPr dirty="0" sz="1550" spc="80">
                <a:solidFill>
                  <a:srgbClr val="231F20"/>
                </a:solidFill>
                <a:latin typeface="Cambria"/>
                <a:cs typeface="Cambria"/>
              </a:rPr>
              <a:t>SEG</a:t>
            </a:r>
            <a:endParaRPr sz="15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dirty="0" sz="1550" spc="25">
                <a:solidFill>
                  <a:srgbClr val="231F20"/>
                </a:solidFill>
                <a:latin typeface="Cambria"/>
                <a:cs typeface="Cambria"/>
              </a:rPr>
              <a:t>emisijas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15556" y="7402953"/>
            <a:ext cx="433070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20">
                <a:solidFill>
                  <a:srgbClr val="231F20"/>
                </a:solidFill>
                <a:latin typeface="Cambria"/>
                <a:cs typeface="Cambria"/>
              </a:rPr>
              <a:t>laiks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133139" y="3182895"/>
            <a:ext cx="965835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iemiesotās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012895" y="3182895"/>
            <a:ext cx="965835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iemiesotās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898947" y="7719295"/>
            <a:ext cx="953135" cy="497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875" marR="5080" indent="-3810">
              <a:lnSpc>
                <a:spcPct val="100000"/>
              </a:lnSpc>
              <a:spcBef>
                <a:spcPts val="100"/>
              </a:spcBef>
            </a:pP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transports  </a:t>
            </a:r>
            <a:r>
              <a:rPr dirty="0" sz="1550" spc="35">
                <a:solidFill>
                  <a:srgbClr val="231F20"/>
                </a:solidFill>
                <a:latin typeface="Cambria"/>
                <a:cs typeface="Cambria"/>
              </a:rPr>
              <a:t>uz</a:t>
            </a:r>
            <a:r>
              <a:rPr dirty="0" sz="1550" spc="-3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550" spc="25">
                <a:solidFill>
                  <a:srgbClr val="231F20"/>
                </a:solidFill>
                <a:latin typeface="Cambria"/>
                <a:cs typeface="Cambria"/>
              </a:rPr>
              <a:t>objektu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892652" y="3182895"/>
            <a:ext cx="965835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iemiesotās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764736" y="7719295"/>
            <a:ext cx="983615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25">
                <a:solidFill>
                  <a:srgbClr val="231F20"/>
                </a:solidFill>
                <a:latin typeface="Cambria"/>
                <a:cs typeface="Cambria"/>
              </a:rPr>
              <a:t>būvniecība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772605" y="3182895"/>
            <a:ext cx="965835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iemiesotās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1494977" y="7719295"/>
            <a:ext cx="1282700" cy="497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53340">
              <a:lnSpc>
                <a:spcPct val="100000"/>
              </a:lnSpc>
              <a:spcBef>
                <a:spcPts val="100"/>
              </a:spcBef>
            </a:pPr>
            <a:r>
              <a:rPr dirty="0" sz="1550" spc="25">
                <a:solidFill>
                  <a:srgbClr val="231F20"/>
                </a:solidFill>
                <a:latin typeface="Cambria"/>
                <a:cs typeface="Cambria"/>
              </a:rPr>
              <a:t>ekspluatācija </a:t>
            </a: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550" spc="50">
                <a:solidFill>
                  <a:srgbClr val="231F20"/>
                </a:solidFill>
                <a:latin typeface="Cambria"/>
                <a:cs typeface="Cambria"/>
              </a:rPr>
              <a:t>un</a:t>
            </a:r>
            <a:r>
              <a:rPr dirty="0" sz="1550" spc="-2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550" spc="25">
                <a:solidFill>
                  <a:srgbClr val="231F20"/>
                </a:solidFill>
                <a:latin typeface="Cambria"/>
                <a:cs typeface="Cambria"/>
              </a:rPr>
              <a:t>uzturēšana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1503633" y="3182895"/>
            <a:ext cx="1263650" cy="497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48590">
              <a:lnSpc>
                <a:spcPct val="100000"/>
              </a:lnSpc>
              <a:spcBef>
                <a:spcPts val="100"/>
              </a:spcBef>
            </a:pP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iemiesotās </a:t>
            </a:r>
            <a:r>
              <a:rPr dirty="0" sz="1550" spc="3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550" spc="25">
                <a:solidFill>
                  <a:srgbClr val="DA6A26"/>
                </a:solidFill>
                <a:latin typeface="Cambria"/>
                <a:cs typeface="Cambria"/>
              </a:rPr>
              <a:t>ekspluatācijas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3503592" y="7719295"/>
            <a:ext cx="1024890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25">
                <a:solidFill>
                  <a:srgbClr val="231F20"/>
                </a:solidFill>
                <a:latin typeface="Cambria"/>
                <a:cs typeface="Cambria"/>
              </a:rPr>
              <a:t>nojaukšana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3532118" y="3182895"/>
            <a:ext cx="965835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iemiesotās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5418170" y="7719295"/>
            <a:ext cx="953135" cy="497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5560">
              <a:lnSpc>
                <a:spcPct val="100000"/>
              </a:lnSpc>
              <a:spcBef>
                <a:spcPts val="100"/>
              </a:spcBef>
            </a:pPr>
            <a:r>
              <a:rPr dirty="0" sz="1550" spc="25">
                <a:solidFill>
                  <a:srgbClr val="231F20"/>
                </a:solidFill>
                <a:latin typeface="Cambria"/>
                <a:cs typeface="Cambria"/>
              </a:rPr>
              <a:t>materiālu </a:t>
            </a:r>
            <a:r>
              <a:rPr dirty="0" sz="1550" spc="-33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transports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5411874" y="3182895"/>
            <a:ext cx="965835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iemiesotās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17177881" y="3980751"/>
            <a:ext cx="1268095" cy="727710"/>
          </a:xfrm>
          <a:custGeom>
            <a:avLst/>
            <a:gdLst/>
            <a:ahLst/>
            <a:cxnLst/>
            <a:rect l="l" t="t" r="r" b="b"/>
            <a:pathLst>
              <a:path w="1268094" h="727710">
                <a:moveTo>
                  <a:pt x="243720" y="292064"/>
                </a:moveTo>
                <a:lnTo>
                  <a:pt x="194602" y="296488"/>
                </a:lnTo>
                <a:lnTo>
                  <a:pt x="148853" y="309177"/>
                </a:lnTo>
                <a:lnTo>
                  <a:pt x="107453" y="329254"/>
                </a:lnTo>
                <a:lnTo>
                  <a:pt x="71383" y="355845"/>
                </a:lnTo>
                <a:lnTo>
                  <a:pt x="41623" y="388073"/>
                </a:lnTo>
                <a:lnTo>
                  <a:pt x="19152" y="425063"/>
                </a:lnTo>
                <a:lnTo>
                  <a:pt x="4951" y="465940"/>
                </a:lnTo>
                <a:lnTo>
                  <a:pt x="0" y="509827"/>
                </a:lnTo>
                <a:lnTo>
                  <a:pt x="4951" y="553714"/>
                </a:lnTo>
                <a:lnTo>
                  <a:pt x="19152" y="594591"/>
                </a:lnTo>
                <a:lnTo>
                  <a:pt x="41623" y="631581"/>
                </a:lnTo>
                <a:lnTo>
                  <a:pt x="71383" y="663809"/>
                </a:lnTo>
                <a:lnTo>
                  <a:pt x="107453" y="690400"/>
                </a:lnTo>
                <a:lnTo>
                  <a:pt x="148853" y="710477"/>
                </a:lnTo>
                <a:lnTo>
                  <a:pt x="194602" y="723166"/>
                </a:lnTo>
                <a:lnTo>
                  <a:pt x="243720" y="727590"/>
                </a:lnTo>
                <a:lnTo>
                  <a:pt x="1138488" y="727590"/>
                </a:lnTo>
                <a:lnTo>
                  <a:pt x="1188699" y="718533"/>
                </a:lnTo>
                <a:lnTo>
                  <a:pt x="1229700" y="693833"/>
                </a:lnTo>
                <a:lnTo>
                  <a:pt x="1257343" y="657199"/>
                </a:lnTo>
                <a:lnTo>
                  <a:pt x="1267479" y="612337"/>
                </a:lnTo>
                <a:lnTo>
                  <a:pt x="1257343" y="567475"/>
                </a:lnTo>
                <a:lnTo>
                  <a:pt x="1229700" y="530841"/>
                </a:lnTo>
                <a:lnTo>
                  <a:pt x="1188699" y="506141"/>
                </a:lnTo>
                <a:lnTo>
                  <a:pt x="1138488" y="497084"/>
                </a:lnTo>
                <a:lnTo>
                  <a:pt x="1132733" y="452439"/>
                </a:lnTo>
                <a:lnTo>
                  <a:pt x="1116338" y="411456"/>
                </a:lnTo>
                <a:lnTo>
                  <a:pt x="1090613" y="375304"/>
                </a:lnTo>
                <a:lnTo>
                  <a:pt x="1056866" y="345152"/>
                </a:lnTo>
                <a:lnTo>
                  <a:pt x="1016403" y="322167"/>
                </a:lnTo>
                <a:lnTo>
                  <a:pt x="970535" y="307520"/>
                </a:lnTo>
                <a:lnTo>
                  <a:pt x="920568" y="302378"/>
                </a:lnTo>
                <a:lnTo>
                  <a:pt x="916899" y="257694"/>
                </a:lnTo>
                <a:lnTo>
                  <a:pt x="906240" y="215046"/>
                </a:lnTo>
                <a:lnTo>
                  <a:pt x="889115" y="174902"/>
                </a:lnTo>
                <a:lnTo>
                  <a:pt x="866047" y="137729"/>
                </a:lnTo>
                <a:lnTo>
                  <a:pt x="837560" y="103995"/>
                </a:lnTo>
                <a:lnTo>
                  <a:pt x="804178" y="74167"/>
                </a:lnTo>
                <a:lnTo>
                  <a:pt x="766423" y="48714"/>
                </a:lnTo>
                <a:lnTo>
                  <a:pt x="724819" y="28103"/>
                </a:lnTo>
                <a:lnTo>
                  <a:pt x="679890" y="12802"/>
                </a:lnTo>
                <a:lnTo>
                  <a:pt x="632159" y="3278"/>
                </a:lnTo>
                <a:lnTo>
                  <a:pt x="582149" y="0"/>
                </a:lnTo>
                <a:lnTo>
                  <a:pt x="532137" y="3278"/>
                </a:lnTo>
                <a:lnTo>
                  <a:pt x="484404" y="12802"/>
                </a:lnTo>
                <a:lnTo>
                  <a:pt x="439473" y="28103"/>
                </a:lnTo>
                <a:lnTo>
                  <a:pt x="397868" y="48714"/>
                </a:lnTo>
                <a:lnTo>
                  <a:pt x="360112" y="74167"/>
                </a:lnTo>
                <a:lnTo>
                  <a:pt x="326729" y="103995"/>
                </a:lnTo>
                <a:lnTo>
                  <a:pt x="298241" y="137729"/>
                </a:lnTo>
                <a:lnTo>
                  <a:pt x="275173" y="174902"/>
                </a:lnTo>
                <a:lnTo>
                  <a:pt x="258048" y="215046"/>
                </a:lnTo>
                <a:lnTo>
                  <a:pt x="247389" y="257694"/>
                </a:lnTo>
                <a:lnTo>
                  <a:pt x="243720" y="302378"/>
                </a:lnTo>
              </a:path>
            </a:pathLst>
          </a:custGeom>
          <a:ln w="104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 txBox="1"/>
          <p:nvPr/>
        </p:nvSpPr>
        <p:spPr>
          <a:xfrm>
            <a:off x="17454746" y="4242523"/>
            <a:ext cx="644525" cy="3797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300" spc="45" b="1">
                <a:solidFill>
                  <a:srgbClr val="231F20"/>
                </a:solidFill>
                <a:latin typeface="Palatino Linotype"/>
                <a:cs typeface="Palatino Linotype"/>
              </a:rPr>
              <a:t>CO2</a:t>
            </a:r>
            <a:endParaRPr sz="2300">
              <a:latin typeface="Palatino Linotype"/>
              <a:cs typeface="Palatino Linotype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17722122" y="4846026"/>
            <a:ext cx="104775" cy="1129665"/>
            <a:chOff x="17722122" y="4846026"/>
            <a:chExt cx="104775" cy="1129665"/>
          </a:xfrm>
        </p:grpSpPr>
        <p:sp>
          <p:nvSpPr>
            <p:cNvPr id="64" name="object 64"/>
            <p:cNvSpPr/>
            <p:nvPr/>
          </p:nvSpPr>
          <p:spPr>
            <a:xfrm>
              <a:off x="17774338" y="4921166"/>
              <a:ext cx="0" cy="1054735"/>
            </a:xfrm>
            <a:custGeom>
              <a:avLst/>
              <a:gdLst/>
              <a:ahLst/>
              <a:cxnLst/>
              <a:rect l="l" t="t" r="r" b="b"/>
              <a:pathLst>
                <a:path w="0" h="1054735">
                  <a:moveTo>
                    <a:pt x="0" y="1054449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17722122" y="4846026"/>
              <a:ext cx="104775" cy="90805"/>
            </a:xfrm>
            <a:custGeom>
              <a:avLst/>
              <a:gdLst/>
              <a:ahLst/>
              <a:cxnLst/>
              <a:rect l="l" t="t" r="r" b="b"/>
              <a:pathLst>
                <a:path w="104775" h="90804">
                  <a:moveTo>
                    <a:pt x="52218" y="0"/>
                  </a:moveTo>
                  <a:lnTo>
                    <a:pt x="0" y="90416"/>
                  </a:lnTo>
                  <a:lnTo>
                    <a:pt x="104426" y="90416"/>
                  </a:lnTo>
                  <a:lnTo>
                    <a:pt x="522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" name="object 66"/>
          <p:cNvSpPr txBox="1"/>
          <p:nvPr/>
        </p:nvSpPr>
        <p:spPr>
          <a:xfrm>
            <a:off x="17004641" y="7719462"/>
            <a:ext cx="1542415" cy="734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3175">
              <a:lnSpc>
                <a:spcPct val="100000"/>
              </a:lnSpc>
              <a:spcBef>
                <a:spcPts val="100"/>
              </a:spcBef>
            </a:pP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atkritumu </a:t>
            </a:r>
            <a:r>
              <a:rPr dirty="0" sz="1550" spc="3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apsaimnie</a:t>
            </a:r>
            <a:r>
              <a:rPr dirty="0" sz="1550" spc="-10">
                <a:solidFill>
                  <a:srgbClr val="231F20"/>
                </a:solidFill>
                <a:latin typeface="Cambria"/>
                <a:cs typeface="Cambria"/>
              </a:rPr>
              <a:t>k</a:t>
            </a:r>
            <a:r>
              <a:rPr dirty="0" sz="1550" spc="20">
                <a:solidFill>
                  <a:srgbClr val="231F20"/>
                </a:solidFill>
                <a:latin typeface="Cambria"/>
                <a:cs typeface="Cambria"/>
              </a:rPr>
              <a:t>ošana  </a:t>
            </a:r>
            <a:r>
              <a:rPr dirty="0" sz="1550" spc="-45">
                <a:solidFill>
                  <a:srgbClr val="231F20"/>
                </a:solidFill>
                <a:latin typeface="Cambria"/>
                <a:cs typeface="Cambria"/>
              </a:rPr>
              <a:t>(vai</a:t>
            </a:r>
            <a:r>
              <a:rPr dirty="0" sz="1550" spc="2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550" spc="5">
                <a:solidFill>
                  <a:srgbClr val="231F20"/>
                </a:solidFill>
                <a:latin typeface="Cambria"/>
                <a:cs typeface="Cambria"/>
              </a:rPr>
              <a:t>pārstrāde)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7291867" y="3183062"/>
            <a:ext cx="965835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iemiesotās</a:t>
            </a:r>
            <a:endParaRPr sz="1550">
              <a:latin typeface="Cambria"/>
              <a:cs typeface="Cambria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2450596" y="6574417"/>
            <a:ext cx="570865" cy="828040"/>
            <a:chOff x="2450596" y="6574417"/>
            <a:chExt cx="570865" cy="828040"/>
          </a:xfrm>
        </p:grpSpPr>
        <p:sp>
          <p:nvSpPr>
            <p:cNvPr id="69" name="object 69"/>
            <p:cNvSpPr/>
            <p:nvPr/>
          </p:nvSpPr>
          <p:spPr>
            <a:xfrm>
              <a:off x="2560402" y="6579652"/>
              <a:ext cx="351790" cy="175895"/>
            </a:xfrm>
            <a:custGeom>
              <a:avLst/>
              <a:gdLst/>
              <a:ahLst/>
              <a:cxnLst/>
              <a:rect l="l" t="t" r="r" b="b"/>
              <a:pathLst>
                <a:path w="351789" h="175895">
                  <a:moveTo>
                    <a:pt x="351183" y="175596"/>
                  </a:moveTo>
                  <a:lnTo>
                    <a:pt x="175586" y="0"/>
                  </a:lnTo>
                  <a:lnTo>
                    <a:pt x="0" y="175596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2519821" y="6755249"/>
              <a:ext cx="432434" cy="216535"/>
            </a:xfrm>
            <a:custGeom>
              <a:avLst/>
              <a:gdLst/>
              <a:ahLst/>
              <a:cxnLst/>
              <a:rect l="l" t="t" r="r" b="b"/>
              <a:pathLst>
                <a:path w="432435" h="216534">
                  <a:moveTo>
                    <a:pt x="432342" y="216171"/>
                  </a:moveTo>
                  <a:lnTo>
                    <a:pt x="216171" y="0"/>
                  </a:lnTo>
                  <a:lnTo>
                    <a:pt x="0" y="216171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2455831" y="6971419"/>
              <a:ext cx="560705" cy="280670"/>
            </a:xfrm>
            <a:custGeom>
              <a:avLst/>
              <a:gdLst/>
              <a:ahLst/>
              <a:cxnLst/>
              <a:rect l="l" t="t" r="r" b="b"/>
              <a:pathLst>
                <a:path w="560705" h="280670">
                  <a:moveTo>
                    <a:pt x="560318" y="280159"/>
                  </a:moveTo>
                  <a:lnTo>
                    <a:pt x="280159" y="0"/>
                  </a:lnTo>
                  <a:lnTo>
                    <a:pt x="0" y="280159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2735993" y="6579655"/>
              <a:ext cx="0" cy="822960"/>
            </a:xfrm>
            <a:custGeom>
              <a:avLst/>
              <a:gdLst/>
              <a:ahLst/>
              <a:cxnLst/>
              <a:rect l="l" t="t" r="r" b="b"/>
              <a:pathLst>
                <a:path w="0" h="822959">
                  <a:moveTo>
                    <a:pt x="0" y="0"/>
                  </a:moveTo>
                  <a:lnTo>
                    <a:pt x="0" y="822676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3" name="object 73"/>
          <p:cNvGrpSpPr/>
          <p:nvPr/>
        </p:nvGrpSpPr>
        <p:grpSpPr>
          <a:xfrm>
            <a:off x="4202727" y="6941286"/>
            <a:ext cx="826135" cy="466725"/>
            <a:chOff x="4202727" y="6941286"/>
            <a:chExt cx="826135" cy="466725"/>
          </a:xfrm>
        </p:grpSpPr>
        <p:pic>
          <p:nvPicPr>
            <p:cNvPr id="74" name="object 7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01959" y="7296359"/>
              <a:ext cx="111211" cy="111200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8156" y="7296359"/>
              <a:ext cx="111211" cy="111200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4777813" y="7000875"/>
              <a:ext cx="246379" cy="338455"/>
            </a:xfrm>
            <a:custGeom>
              <a:avLst/>
              <a:gdLst/>
              <a:ahLst/>
              <a:cxnLst/>
              <a:rect l="l" t="t" r="r" b="b"/>
              <a:pathLst>
                <a:path w="246379" h="338454">
                  <a:moveTo>
                    <a:pt x="215082" y="337947"/>
                  </a:moveTo>
                  <a:lnTo>
                    <a:pt x="208078" y="303253"/>
                  </a:lnTo>
                  <a:lnTo>
                    <a:pt x="188975" y="274919"/>
                  </a:lnTo>
                  <a:lnTo>
                    <a:pt x="160642" y="255815"/>
                  </a:lnTo>
                  <a:lnTo>
                    <a:pt x="125943" y="248809"/>
                  </a:lnTo>
                  <a:lnTo>
                    <a:pt x="91251" y="255815"/>
                  </a:lnTo>
                  <a:lnTo>
                    <a:pt x="62920" y="274919"/>
                  </a:lnTo>
                  <a:lnTo>
                    <a:pt x="43819" y="303253"/>
                  </a:lnTo>
                  <a:lnTo>
                    <a:pt x="36815" y="337947"/>
                  </a:lnTo>
                  <a:lnTo>
                    <a:pt x="0" y="337947"/>
                  </a:lnTo>
                  <a:lnTo>
                    <a:pt x="0" y="0"/>
                  </a:lnTo>
                  <a:lnTo>
                    <a:pt x="107535" y="0"/>
                  </a:lnTo>
                  <a:lnTo>
                    <a:pt x="142833" y="24062"/>
                  </a:lnTo>
                  <a:lnTo>
                    <a:pt x="142833" y="114268"/>
                  </a:lnTo>
                  <a:lnTo>
                    <a:pt x="245793" y="183680"/>
                  </a:lnTo>
                  <a:lnTo>
                    <a:pt x="245793" y="337947"/>
                  </a:lnTo>
                  <a:lnTo>
                    <a:pt x="215082" y="337947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4207963" y="7202355"/>
              <a:ext cx="518795" cy="136525"/>
            </a:xfrm>
            <a:custGeom>
              <a:avLst/>
              <a:gdLst/>
              <a:ahLst/>
              <a:cxnLst/>
              <a:rect l="l" t="t" r="r" b="b"/>
              <a:pathLst>
                <a:path w="518795" h="136525">
                  <a:moveTo>
                    <a:pt x="60469" y="136467"/>
                  </a:moveTo>
                  <a:lnTo>
                    <a:pt x="67473" y="101772"/>
                  </a:lnTo>
                  <a:lnTo>
                    <a:pt x="86575" y="73438"/>
                  </a:lnTo>
                  <a:lnTo>
                    <a:pt x="114909" y="54334"/>
                  </a:lnTo>
                  <a:lnTo>
                    <a:pt x="149608" y="47328"/>
                  </a:lnTo>
                  <a:lnTo>
                    <a:pt x="184300" y="54334"/>
                  </a:lnTo>
                  <a:lnTo>
                    <a:pt x="212630" y="73438"/>
                  </a:lnTo>
                  <a:lnTo>
                    <a:pt x="231731" y="101772"/>
                  </a:lnTo>
                  <a:lnTo>
                    <a:pt x="238736" y="136467"/>
                  </a:lnTo>
                  <a:lnTo>
                    <a:pt x="518727" y="136467"/>
                  </a:lnTo>
                  <a:lnTo>
                    <a:pt x="518727" y="0"/>
                  </a:lnTo>
                  <a:lnTo>
                    <a:pt x="0" y="0"/>
                  </a:lnTo>
                  <a:lnTo>
                    <a:pt x="0" y="136467"/>
                  </a:lnTo>
                  <a:lnTo>
                    <a:pt x="60469" y="136467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4207966" y="6946521"/>
              <a:ext cx="687070" cy="215265"/>
            </a:xfrm>
            <a:custGeom>
              <a:avLst/>
              <a:gdLst/>
              <a:ahLst/>
              <a:cxnLst/>
              <a:rect l="l" t="t" r="r" b="b"/>
              <a:pathLst>
                <a:path w="687070" h="215265">
                  <a:moveTo>
                    <a:pt x="518727" y="215187"/>
                  </a:moveTo>
                  <a:lnTo>
                    <a:pt x="0" y="215187"/>
                  </a:lnTo>
                  <a:lnTo>
                    <a:pt x="0" y="0"/>
                  </a:lnTo>
                  <a:lnTo>
                    <a:pt x="518727" y="0"/>
                  </a:lnTo>
                  <a:lnTo>
                    <a:pt x="518727" y="215187"/>
                  </a:lnTo>
                  <a:close/>
                </a:path>
                <a:path w="687070" h="215265">
                  <a:moveTo>
                    <a:pt x="686858" y="170581"/>
                  </a:moveTo>
                  <a:lnTo>
                    <a:pt x="592243" y="170581"/>
                  </a:lnTo>
                  <a:lnTo>
                    <a:pt x="592243" y="86499"/>
                  </a:lnTo>
                  <a:lnTo>
                    <a:pt x="686858" y="86499"/>
                  </a:lnTo>
                  <a:lnTo>
                    <a:pt x="686858" y="170581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9" name="object 79"/>
          <p:cNvGrpSpPr/>
          <p:nvPr/>
        </p:nvGrpSpPr>
        <p:grpSpPr>
          <a:xfrm>
            <a:off x="6072918" y="6546008"/>
            <a:ext cx="845819" cy="861694"/>
            <a:chOff x="6072918" y="6546008"/>
            <a:chExt cx="845819" cy="861694"/>
          </a:xfrm>
        </p:grpSpPr>
        <p:sp>
          <p:nvSpPr>
            <p:cNvPr id="80" name="object 80"/>
            <p:cNvSpPr/>
            <p:nvPr/>
          </p:nvSpPr>
          <p:spPr>
            <a:xfrm>
              <a:off x="6078154" y="6551244"/>
              <a:ext cx="835025" cy="851535"/>
            </a:xfrm>
            <a:custGeom>
              <a:avLst/>
              <a:gdLst/>
              <a:ahLst/>
              <a:cxnLst/>
              <a:rect l="l" t="t" r="r" b="b"/>
              <a:pathLst>
                <a:path w="835025" h="851534">
                  <a:moveTo>
                    <a:pt x="0" y="851084"/>
                  </a:moveTo>
                  <a:lnTo>
                    <a:pt x="834854" y="851084"/>
                  </a:lnTo>
                  <a:lnTo>
                    <a:pt x="834854" y="336021"/>
                  </a:lnTo>
                  <a:lnTo>
                    <a:pt x="501932" y="510162"/>
                  </a:lnTo>
                  <a:lnTo>
                    <a:pt x="501932" y="336021"/>
                  </a:lnTo>
                  <a:lnTo>
                    <a:pt x="174141" y="510162"/>
                  </a:lnTo>
                  <a:lnTo>
                    <a:pt x="133168" y="0"/>
                  </a:lnTo>
                  <a:lnTo>
                    <a:pt x="47412" y="0"/>
                  </a:lnTo>
                  <a:lnTo>
                    <a:pt x="0" y="500288"/>
                  </a:lnTo>
                  <a:lnTo>
                    <a:pt x="0" y="851084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6186638" y="7184587"/>
              <a:ext cx="624205" cy="126364"/>
            </a:xfrm>
            <a:custGeom>
              <a:avLst/>
              <a:gdLst/>
              <a:ahLst/>
              <a:cxnLst/>
              <a:rect l="l" t="t" r="r" b="b"/>
              <a:pathLst>
                <a:path w="624204" h="126365">
                  <a:moveTo>
                    <a:pt x="143356" y="125755"/>
                  </a:moveTo>
                  <a:lnTo>
                    <a:pt x="0" y="125755"/>
                  </a:lnTo>
                  <a:lnTo>
                    <a:pt x="0" y="0"/>
                  </a:lnTo>
                  <a:lnTo>
                    <a:pt x="143356" y="0"/>
                  </a:lnTo>
                  <a:lnTo>
                    <a:pt x="143356" y="125755"/>
                  </a:lnTo>
                  <a:close/>
                </a:path>
                <a:path w="624204" h="126365">
                  <a:moveTo>
                    <a:pt x="383684" y="125755"/>
                  </a:moveTo>
                  <a:lnTo>
                    <a:pt x="240327" y="125755"/>
                  </a:lnTo>
                  <a:lnTo>
                    <a:pt x="240327" y="0"/>
                  </a:lnTo>
                  <a:lnTo>
                    <a:pt x="383684" y="0"/>
                  </a:lnTo>
                  <a:lnTo>
                    <a:pt x="383684" y="125755"/>
                  </a:lnTo>
                  <a:close/>
                </a:path>
                <a:path w="624204" h="126365">
                  <a:moveTo>
                    <a:pt x="624001" y="125755"/>
                  </a:moveTo>
                  <a:lnTo>
                    <a:pt x="480645" y="125755"/>
                  </a:lnTo>
                  <a:lnTo>
                    <a:pt x="480645" y="0"/>
                  </a:lnTo>
                  <a:lnTo>
                    <a:pt x="624001" y="0"/>
                  </a:lnTo>
                  <a:lnTo>
                    <a:pt x="624001" y="125755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2" name="object 82"/>
          <p:cNvGrpSpPr/>
          <p:nvPr/>
        </p:nvGrpSpPr>
        <p:grpSpPr>
          <a:xfrm>
            <a:off x="15481486" y="6907570"/>
            <a:ext cx="826135" cy="500380"/>
            <a:chOff x="15481486" y="6907570"/>
            <a:chExt cx="826135" cy="500380"/>
          </a:xfrm>
        </p:grpSpPr>
        <p:pic>
          <p:nvPicPr>
            <p:cNvPr id="83" name="object 8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80718" y="7296358"/>
              <a:ext cx="111211" cy="111200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126914" y="7296358"/>
              <a:ext cx="111211" cy="111200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16056573" y="7000874"/>
              <a:ext cx="246379" cy="338455"/>
            </a:xfrm>
            <a:custGeom>
              <a:avLst/>
              <a:gdLst/>
              <a:ahLst/>
              <a:cxnLst/>
              <a:rect l="l" t="t" r="r" b="b"/>
              <a:pathLst>
                <a:path w="246380" h="338454">
                  <a:moveTo>
                    <a:pt x="215082" y="337947"/>
                  </a:moveTo>
                  <a:lnTo>
                    <a:pt x="208078" y="303253"/>
                  </a:lnTo>
                  <a:lnTo>
                    <a:pt x="188975" y="274919"/>
                  </a:lnTo>
                  <a:lnTo>
                    <a:pt x="160642" y="255815"/>
                  </a:lnTo>
                  <a:lnTo>
                    <a:pt x="125943" y="248809"/>
                  </a:lnTo>
                  <a:lnTo>
                    <a:pt x="91251" y="255815"/>
                  </a:lnTo>
                  <a:lnTo>
                    <a:pt x="62920" y="274919"/>
                  </a:lnTo>
                  <a:lnTo>
                    <a:pt x="43819" y="303253"/>
                  </a:lnTo>
                  <a:lnTo>
                    <a:pt x="36815" y="337947"/>
                  </a:lnTo>
                  <a:lnTo>
                    <a:pt x="0" y="337947"/>
                  </a:lnTo>
                  <a:lnTo>
                    <a:pt x="0" y="0"/>
                  </a:lnTo>
                  <a:lnTo>
                    <a:pt x="107535" y="0"/>
                  </a:lnTo>
                  <a:lnTo>
                    <a:pt x="142833" y="24062"/>
                  </a:lnTo>
                  <a:lnTo>
                    <a:pt x="142833" y="114268"/>
                  </a:lnTo>
                  <a:lnTo>
                    <a:pt x="245793" y="183680"/>
                  </a:lnTo>
                  <a:lnTo>
                    <a:pt x="245793" y="337947"/>
                  </a:lnTo>
                  <a:lnTo>
                    <a:pt x="215082" y="337947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15486721" y="7202355"/>
              <a:ext cx="518795" cy="136525"/>
            </a:xfrm>
            <a:custGeom>
              <a:avLst/>
              <a:gdLst/>
              <a:ahLst/>
              <a:cxnLst/>
              <a:rect l="l" t="t" r="r" b="b"/>
              <a:pathLst>
                <a:path w="518794" h="136525">
                  <a:moveTo>
                    <a:pt x="60469" y="136467"/>
                  </a:moveTo>
                  <a:lnTo>
                    <a:pt x="67473" y="101772"/>
                  </a:lnTo>
                  <a:lnTo>
                    <a:pt x="86575" y="73438"/>
                  </a:lnTo>
                  <a:lnTo>
                    <a:pt x="114909" y="54334"/>
                  </a:lnTo>
                  <a:lnTo>
                    <a:pt x="149608" y="47328"/>
                  </a:lnTo>
                  <a:lnTo>
                    <a:pt x="184300" y="54334"/>
                  </a:lnTo>
                  <a:lnTo>
                    <a:pt x="212630" y="73438"/>
                  </a:lnTo>
                  <a:lnTo>
                    <a:pt x="231731" y="101772"/>
                  </a:lnTo>
                  <a:lnTo>
                    <a:pt x="238736" y="136467"/>
                  </a:lnTo>
                  <a:lnTo>
                    <a:pt x="518727" y="136467"/>
                  </a:lnTo>
                  <a:lnTo>
                    <a:pt x="518727" y="0"/>
                  </a:lnTo>
                  <a:lnTo>
                    <a:pt x="0" y="0"/>
                  </a:lnTo>
                  <a:lnTo>
                    <a:pt x="0" y="136467"/>
                  </a:lnTo>
                  <a:lnTo>
                    <a:pt x="60469" y="136467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15486722" y="6912806"/>
              <a:ext cx="607060" cy="248920"/>
            </a:xfrm>
            <a:custGeom>
              <a:avLst/>
              <a:gdLst/>
              <a:ahLst/>
              <a:cxnLst/>
              <a:rect l="l" t="t" r="r" b="b"/>
              <a:pathLst>
                <a:path w="607059" h="248920">
                  <a:moveTo>
                    <a:pt x="518727" y="88070"/>
                  </a:moveTo>
                  <a:lnTo>
                    <a:pt x="518727" y="248903"/>
                  </a:lnTo>
                  <a:lnTo>
                    <a:pt x="79327" y="248903"/>
                  </a:lnTo>
                  <a:lnTo>
                    <a:pt x="0" y="162256"/>
                  </a:lnTo>
                  <a:lnTo>
                    <a:pt x="0" y="33716"/>
                  </a:lnTo>
                  <a:lnTo>
                    <a:pt x="415086" y="33716"/>
                  </a:lnTo>
                  <a:lnTo>
                    <a:pt x="448803" y="0"/>
                  </a:lnTo>
                  <a:lnTo>
                    <a:pt x="606662" y="0"/>
                  </a:lnTo>
                  <a:lnTo>
                    <a:pt x="606662" y="36470"/>
                  </a:lnTo>
                  <a:lnTo>
                    <a:pt x="518727" y="88070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16078965" y="7033021"/>
              <a:ext cx="94615" cy="84455"/>
            </a:xfrm>
            <a:custGeom>
              <a:avLst/>
              <a:gdLst/>
              <a:ahLst/>
              <a:cxnLst/>
              <a:rect l="l" t="t" r="r" b="b"/>
              <a:pathLst>
                <a:path w="94615" h="84454">
                  <a:moveTo>
                    <a:pt x="94614" y="84081"/>
                  </a:moveTo>
                  <a:lnTo>
                    <a:pt x="0" y="84081"/>
                  </a:lnTo>
                  <a:lnTo>
                    <a:pt x="0" y="0"/>
                  </a:lnTo>
                  <a:lnTo>
                    <a:pt x="94614" y="0"/>
                  </a:lnTo>
                  <a:lnTo>
                    <a:pt x="94614" y="84081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9" name="object 89"/>
          <p:cNvGrpSpPr/>
          <p:nvPr/>
        </p:nvGrpSpPr>
        <p:grpSpPr>
          <a:xfrm>
            <a:off x="11767920" y="6221016"/>
            <a:ext cx="734695" cy="1186815"/>
            <a:chOff x="11767920" y="6221016"/>
            <a:chExt cx="734695" cy="1186815"/>
          </a:xfrm>
        </p:grpSpPr>
        <p:sp>
          <p:nvSpPr>
            <p:cNvPr id="90" name="object 90"/>
            <p:cNvSpPr/>
            <p:nvPr/>
          </p:nvSpPr>
          <p:spPr>
            <a:xfrm>
              <a:off x="11773155" y="6226252"/>
              <a:ext cx="723900" cy="1176655"/>
            </a:xfrm>
            <a:custGeom>
              <a:avLst/>
              <a:gdLst/>
              <a:ahLst/>
              <a:cxnLst/>
              <a:rect l="l" t="t" r="r" b="b"/>
              <a:pathLst>
                <a:path w="723900" h="1176654">
                  <a:moveTo>
                    <a:pt x="0" y="1085391"/>
                  </a:moveTo>
                  <a:lnTo>
                    <a:pt x="0" y="1176079"/>
                  </a:lnTo>
                  <a:lnTo>
                    <a:pt x="723611" y="1176079"/>
                  </a:lnTo>
                  <a:lnTo>
                    <a:pt x="723611" y="1085391"/>
                  </a:lnTo>
                  <a:lnTo>
                    <a:pt x="672597" y="1085391"/>
                  </a:lnTo>
                  <a:lnTo>
                    <a:pt x="672597" y="141692"/>
                  </a:lnTo>
                  <a:lnTo>
                    <a:pt x="630085" y="141692"/>
                  </a:lnTo>
                  <a:lnTo>
                    <a:pt x="630085" y="70846"/>
                  </a:lnTo>
                  <a:lnTo>
                    <a:pt x="598913" y="70846"/>
                  </a:lnTo>
                  <a:lnTo>
                    <a:pt x="598913" y="0"/>
                  </a:lnTo>
                  <a:lnTo>
                    <a:pt x="136990" y="0"/>
                  </a:lnTo>
                  <a:lnTo>
                    <a:pt x="136990" y="70846"/>
                  </a:lnTo>
                  <a:lnTo>
                    <a:pt x="92635" y="70846"/>
                  </a:lnTo>
                  <a:lnTo>
                    <a:pt x="92635" y="141692"/>
                  </a:lnTo>
                  <a:lnTo>
                    <a:pt x="50490" y="141692"/>
                  </a:lnTo>
                  <a:lnTo>
                    <a:pt x="50490" y="1012775"/>
                  </a:lnTo>
                  <a:lnTo>
                    <a:pt x="50490" y="1085391"/>
                  </a:lnTo>
                  <a:lnTo>
                    <a:pt x="0" y="1085391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11915229" y="6459499"/>
              <a:ext cx="440055" cy="852169"/>
            </a:xfrm>
            <a:custGeom>
              <a:avLst/>
              <a:gdLst/>
              <a:ahLst/>
              <a:cxnLst/>
              <a:rect l="l" t="t" r="r" b="b"/>
              <a:pathLst>
                <a:path w="440054" h="852170">
                  <a:moveTo>
                    <a:pt x="82562" y="114928"/>
                  </a:moveTo>
                  <a:lnTo>
                    <a:pt x="0" y="114928"/>
                  </a:lnTo>
                  <a:lnTo>
                    <a:pt x="0" y="0"/>
                  </a:lnTo>
                  <a:lnTo>
                    <a:pt x="82562" y="0"/>
                  </a:lnTo>
                  <a:lnTo>
                    <a:pt x="82562" y="114928"/>
                  </a:lnTo>
                  <a:close/>
                </a:path>
                <a:path w="440054" h="852170">
                  <a:moveTo>
                    <a:pt x="261007" y="114928"/>
                  </a:moveTo>
                  <a:lnTo>
                    <a:pt x="178444" y="114928"/>
                  </a:lnTo>
                  <a:lnTo>
                    <a:pt x="178444" y="0"/>
                  </a:lnTo>
                  <a:lnTo>
                    <a:pt x="261007" y="0"/>
                  </a:lnTo>
                  <a:lnTo>
                    <a:pt x="261007" y="114928"/>
                  </a:lnTo>
                  <a:close/>
                </a:path>
                <a:path w="440054" h="852170">
                  <a:moveTo>
                    <a:pt x="439463" y="114928"/>
                  </a:moveTo>
                  <a:lnTo>
                    <a:pt x="356900" y="114928"/>
                  </a:lnTo>
                  <a:lnTo>
                    <a:pt x="356900" y="0"/>
                  </a:lnTo>
                  <a:lnTo>
                    <a:pt x="439463" y="0"/>
                  </a:lnTo>
                  <a:lnTo>
                    <a:pt x="439463" y="114928"/>
                  </a:lnTo>
                  <a:close/>
                </a:path>
                <a:path w="440054" h="852170">
                  <a:moveTo>
                    <a:pt x="82562" y="337256"/>
                  </a:moveTo>
                  <a:lnTo>
                    <a:pt x="0" y="337256"/>
                  </a:lnTo>
                  <a:lnTo>
                    <a:pt x="0" y="222328"/>
                  </a:lnTo>
                  <a:lnTo>
                    <a:pt x="82562" y="222328"/>
                  </a:lnTo>
                  <a:lnTo>
                    <a:pt x="82562" y="337256"/>
                  </a:lnTo>
                  <a:close/>
                </a:path>
                <a:path w="440054" h="852170">
                  <a:moveTo>
                    <a:pt x="261007" y="337256"/>
                  </a:moveTo>
                  <a:lnTo>
                    <a:pt x="178444" y="337256"/>
                  </a:lnTo>
                  <a:lnTo>
                    <a:pt x="178444" y="222328"/>
                  </a:lnTo>
                  <a:lnTo>
                    <a:pt x="261007" y="222328"/>
                  </a:lnTo>
                  <a:lnTo>
                    <a:pt x="261007" y="337256"/>
                  </a:lnTo>
                  <a:close/>
                </a:path>
                <a:path w="440054" h="852170">
                  <a:moveTo>
                    <a:pt x="439463" y="337256"/>
                  </a:moveTo>
                  <a:lnTo>
                    <a:pt x="356900" y="337256"/>
                  </a:lnTo>
                  <a:lnTo>
                    <a:pt x="356900" y="222328"/>
                  </a:lnTo>
                  <a:lnTo>
                    <a:pt x="439463" y="222328"/>
                  </a:lnTo>
                  <a:lnTo>
                    <a:pt x="439463" y="337256"/>
                  </a:lnTo>
                  <a:close/>
                </a:path>
                <a:path w="440054" h="852170">
                  <a:moveTo>
                    <a:pt x="82562" y="559585"/>
                  </a:moveTo>
                  <a:lnTo>
                    <a:pt x="0" y="559585"/>
                  </a:lnTo>
                  <a:lnTo>
                    <a:pt x="0" y="444646"/>
                  </a:lnTo>
                  <a:lnTo>
                    <a:pt x="82562" y="444646"/>
                  </a:lnTo>
                  <a:lnTo>
                    <a:pt x="82562" y="559585"/>
                  </a:lnTo>
                  <a:close/>
                </a:path>
                <a:path w="440054" h="852170">
                  <a:moveTo>
                    <a:pt x="261007" y="559585"/>
                  </a:moveTo>
                  <a:lnTo>
                    <a:pt x="178444" y="559585"/>
                  </a:lnTo>
                  <a:lnTo>
                    <a:pt x="178444" y="444646"/>
                  </a:lnTo>
                  <a:lnTo>
                    <a:pt x="261007" y="444646"/>
                  </a:lnTo>
                  <a:lnTo>
                    <a:pt x="261007" y="559585"/>
                  </a:lnTo>
                  <a:close/>
                </a:path>
                <a:path w="440054" h="852170">
                  <a:moveTo>
                    <a:pt x="439463" y="559585"/>
                  </a:moveTo>
                  <a:lnTo>
                    <a:pt x="356900" y="559585"/>
                  </a:lnTo>
                  <a:lnTo>
                    <a:pt x="356900" y="444646"/>
                  </a:lnTo>
                  <a:lnTo>
                    <a:pt x="439463" y="444646"/>
                  </a:lnTo>
                  <a:lnTo>
                    <a:pt x="439463" y="559585"/>
                  </a:lnTo>
                  <a:close/>
                </a:path>
                <a:path w="440054" h="852170">
                  <a:moveTo>
                    <a:pt x="82562" y="781923"/>
                  </a:moveTo>
                  <a:lnTo>
                    <a:pt x="0" y="781923"/>
                  </a:lnTo>
                  <a:lnTo>
                    <a:pt x="0" y="666984"/>
                  </a:lnTo>
                  <a:lnTo>
                    <a:pt x="82562" y="666984"/>
                  </a:lnTo>
                  <a:lnTo>
                    <a:pt x="82562" y="781923"/>
                  </a:lnTo>
                  <a:close/>
                </a:path>
                <a:path w="440054" h="852170">
                  <a:moveTo>
                    <a:pt x="261007" y="852141"/>
                  </a:moveTo>
                  <a:lnTo>
                    <a:pt x="178444" y="852141"/>
                  </a:lnTo>
                  <a:lnTo>
                    <a:pt x="178444" y="666984"/>
                  </a:lnTo>
                  <a:lnTo>
                    <a:pt x="261007" y="666984"/>
                  </a:lnTo>
                  <a:lnTo>
                    <a:pt x="261007" y="852141"/>
                  </a:lnTo>
                  <a:close/>
                </a:path>
                <a:path w="440054" h="852170">
                  <a:moveTo>
                    <a:pt x="439463" y="781923"/>
                  </a:moveTo>
                  <a:lnTo>
                    <a:pt x="356900" y="781923"/>
                  </a:lnTo>
                  <a:lnTo>
                    <a:pt x="356900" y="666984"/>
                  </a:lnTo>
                  <a:lnTo>
                    <a:pt x="439463" y="666984"/>
                  </a:lnTo>
                  <a:lnTo>
                    <a:pt x="439463" y="781923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2" name="object 92"/>
          <p:cNvGrpSpPr/>
          <p:nvPr/>
        </p:nvGrpSpPr>
        <p:grpSpPr>
          <a:xfrm>
            <a:off x="9829098" y="6563170"/>
            <a:ext cx="852169" cy="844550"/>
            <a:chOff x="9829098" y="6563170"/>
            <a:chExt cx="852169" cy="844550"/>
          </a:xfrm>
        </p:grpSpPr>
        <p:sp>
          <p:nvSpPr>
            <p:cNvPr id="93" name="object 93"/>
            <p:cNvSpPr/>
            <p:nvPr/>
          </p:nvSpPr>
          <p:spPr>
            <a:xfrm>
              <a:off x="9896296" y="7402328"/>
              <a:ext cx="441959" cy="0"/>
            </a:xfrm>
            <a:custGeom>
              <a:avLst/>
              <a:gdLst/>
              <a:ahLst/>
              <a:cxnLst/>
              <a:rect l="l" t="t" r="r" b="b"/>
              <a:pathLst>
                <a:path w="441959" h="0">
                  <a:moveTo>
                    <a:pt x="0" y="0"/>
                  </a:moveTo>
                  <a:lnTo>
                    <a:pt x="441483" y="0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9834333" y="6664379"/>
              <a:ext cx="842010" cy="139700"/>
            </a:xfrm>
            <a:custGeom>
              <a:avLst/>
              <a:gdLst/>
              <a:ahLst/>
              <a:cxnLst/>
              <a:rect l="l" t="t" r="r" b="b"/>
              <a:pathLst>
                <a:path w="842009" h="139700">
                  <a:moveTo>
                    <a:pt x="0" y="139419"/>
                  </a:moveTo>
                  <a:lnTo>
                    <a:pt x="282703" y="0"/>
                  </a:lnTo>
                  <a:lnTo>
                    <a:pt x="841660" y="139419"/>
                  </a:lnTo>
                  <a:lnTo>
                    <a:pt x="0" y="139419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10022799" y="6568406"/>
              <a:ext cx="188595" cy="834390"/>
            </a:xfrm>
            <a:custGeom>
              <a:avLst/>
              <a:gdLst/>
              <a:ahLst/>
              <a:cxnLst/>
              <a:rect l="l" t="t" r="r" b="b"/>
              <a:pathLst>
                <a:path w="188595" h="834390">
                  <a:moveTo>
                    <a:pt x="188475" y="833922"/>
                  </a:moveTo>
                  <a:lnTo>
                    <a:pt x="94237" y="0"/>
                  </a:lnTo>
                  <a:lnTo>
                    <a:pt x="0" y="833922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10559205" y="6803798"/>
              <a:ext cx="0" cy="201930"/>
            </a:xfrm>
            <a:custGeom>
              <a:avLst/>
              <a:gdLst/>
              <a:ahLst/>
              <a:cxnLst/>
              <a:rect l="l" t="t" r="r" b="b"/>
              <a:pathLst>
                <a:path w="0" h="201929">
                  <a:moveTo>
                    <a:pt x="0" y="0"/>
                  </a:moveTo>
                  <a:lnTo>
                    <a:pt x="0" y="201826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10447315" y="7005629"/>
              <a:ext cx="224154" cy="154940"/>
            </a:xfrm>
            <a:custGeom>
              <a:avLst/>
              <a:gdLst/>
              <a:ahLst/>
              <a:cxnLst/>
              <a:rect l="l" t="t" r="r" b="b"/>
              <a:pathLst>
                <a:path w="224154" h="154940">
                  <a:moveTo>
                    <a:pt x="223783" y="154319"/>
                  </a:moveTo>
                  <a:lnTo>
                    <a:pt x="0" y="154319"/>
                  </a:lnTo>
                  <a:lnTo>
                    <a:pt x="0" y="0"/>
                  </a:lnTo>
                  <a:lnTo>
                    <a:pt x="223783" y="0"/>
                  </a:lnTo>
                  <a:lnTo>
                    <a:pt x="223783" y="154319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10082753" y="6871815"/>
              <a:ext cx="68580" cy="0"/>
            </a:xfrm>
            <a:custGeom>
              <a:avLst/>
              <a:gdLst/>
              <a:ahLst/>
              <a:cxnLst/>
              <a:rect l="l" t="t" r="r" b="b"/>
              <a:pathLst>
                <a:path w="68579" h="0">
                  <a:moveTo>
                    <a:pt x="0" y="0"/>
                  </a:moveTo>
                  <a:lnTo>
                    <a:pt x="68542" y="0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10079526" y="6930449"/>
              <a:ext cx="78740" cy="0"/>
            </a:xfrm>
            <a:custGeom>
              <a:avLst/>
              <a:gdLst/>
              <a:ahLst/>
              <a:cxnLst/>
              <a:rect l="l" t="t" r="r" b="b"/>
              <a:pathLst>
                <a:path w="78740" h="0">
                  <a:moveTo>
                    <a:pt x="0" y="0"/>
                  </a:moveTo>
                  <a:lnTo>
                    <a:pt x="78667" y="0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10068221" y="7000424"/>
              <a:ext cx="98425" cy="0"/>
            </a:xfrm>
            <a:custGeom>
              <a:avLst/>
              <a:gdLst/>
              <a:ahLst/>
              <a:cxnLst/>
              <a:rect l="l" t="t" r="r" b="b"/>
              <a:pathLst>
                <a:path w="98425" h="0">
                  <a:moveTo>
                    <a:pt x="0" y="0"/>
                  </a:moveTo>
                  <a:lnTo>
                    <a:pt x="98227" y="0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10056520" y="7103959"/>
              <a:ext cx="121285" cy="0"/>
            </a:xfrm>
            <a:custGeom>
              <a:avLst/>
              <a:gdLst/>
              <a:ahLst/>
              <a:cxnLst/>
              <a:rect l="l" t="t" r="r" b="b"/>
              <a:pathLst>
                <a:path w="121284" h="0">
                  <a:moveTo>
                    <a:pt x="0" y="0"/>
                  </a:moveTo>
                  <a:lnTo>
                    <a:pt x="121116" y="0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10045939" y="7197596"/>
              <a:ext cx="142875" cy="0"/>
            </a:xfrm>
            <a:custGeom>
              <a:avLst/>
              <a:gdLst/>
              <a:ahLst/>
              <a:cxnLst/>
              <a:rect l="l" t="t" r="r" b="b"/>
              <a:pathLst>
                <a:path w="142875" h="0">
                  <a:moveTo>
                    <a:pt x="0" y="0"/>
                  </a:moveTo>
                  <a:lnTo>
                    <a:pt x="142288" y="0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10034389" y="7299810"/>
              <a:ext cx="165735" cy="0"/>
            </a:xfrm>
            <a:custGeom>
              <a:avLst/>
              <a:gdLst/>
              <a:ahLst/>
              <a:cxnLst/>
              <a:rect l="l" t="t" r="r" b="b"/>
              <a:pathLst>
                <a:path w="165734" h="0">
                  <a:moveTo>
                    <a:pt x="0" y="0"/>
                  </a:moveTo>
                  <a:lnTo>
                    <a:pt x="165157" y="0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4" name="object 104"/>
          <p:cNvGrpSpPr/>
          <p:nvPr/>
        </p:nvGrpSpPr>
        <p:grpSpPr>
          <a:xfrm>
            <a:off x="1791414" y="7482488"/>
            <a:ext cx="17428845" cy="125730"/>
            <a:chOff x="1791414" y="7482488"/>
            <a:chExt cx="17428845" cy="125730"/>
          </a:xfrm>
        </p:grpSpPr>
        <p:sp>
          <p:nvSpPr>
            <p:cNvPr id="105" name="object 105"/>
            <p:cNvSpPr/>
            <p:nvPr/>
          </p:nvSpPr>
          <p:spPr>
            <a:xfrm>
              <a:off x="1791414" y="7545139"/>
              <a:ext cx="17338675" cy="0"/>
            </a:xfrm>
            <a:custGeom>
              <a:avLst/>
              <a:gdLst/>
              <a:ahLst/>
              <a:cxnLst/>
              <a:rect l="l" t="t" r="r" b="b"/>
              <a:pathLst>
                <a:path w="17338675" h="0">
                  <a:moveTo>
                    <a:pt x="0" y="0"/>
                  </a:moveTo>
                  <a:lnTo>
                    <a:pt x="17338131" y="0"/>
                  </a:lnTo>
                </a:path>
              </a:pathLst>
            </a:custGeom>
            <a:ln w="1047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19111208" y="7482488"/>
              <a:ext cx="108585" cy="125730"/>
            </a:xfrm>
            <a:custGeom>
              <a:avLst/>
              <a:gdLst/>
              <a:ahLst/>
              <a:cxnLst/>
              <a:rect l="l" t="t" r="r" b="b"/>
              <a:pathLst>
                <a:path w="108584" h="125729">
                  <a:moveTo>
                    <a:pt x="0" y="0"/>
                  </a:moveTo>
                  <a:lnTo>
                    <a:pt x="0" y="125305"/>
                  </a:lnTo>
                  <a:lnTo>
                    <a:pt x="108499" y="626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7" name="object 107"/>
          <p:cNvGrpSpPr/>
          <p:nvPr/>
        </p:nvGrpSpPr>
        <p:grpSpPr>
          <a:xfrm>
            <a:off x="7955167" y="6808267"/>
            <a:ext cx="840740" cy="599440"/>
            <a:chOff x="7955167" y="6808267"/>
            <a:chExt cx="840740" cy="599440"/>
          </a:xfrm>
        </p:grpSpPr>
        <p:pic>
          <p:nvPicPr>
            <p:cNvPr id="108" name="object 10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68689" y="7296175"/>
              <a:ext cx="111211" cy="111200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14886" y="7296175"/>
              <a:ext cx="111211" cy="111200"/>
            </a:xfrm>
            <a:prstGeom prst="rect">
              <a:avLst/>
            </a:prstGeom>
          </p:spPr>
        </p:pic>
        <p:sp>
          <p:nvSpPr>
            <p:cNvPr id="110" name="object 110"/>
            <p:cNvSpPr/>
            <p:nvPr/>
          </p:nvSpPr>
          <p:spPr>
            <a:xfrm>
              <a:off x="8544543" y="7000690"/>
              <a:ext cx="246379" cy="338455"/>
            </a:xfrm>
            <a:custGeom>
              <a:avLst/>
              <a:gdLst/>
              <a:ahLst/>
              <a:cxnLst/>
              <a:rect l="l" t="t" r="r" b="b"/>
              <a:pathLst>
                <a:path w="246379" h="338454">
                  <a:moveTo>
                    <a:pt x="215082" y="337947"/>
                  </a:moveTo>
                  <a:lnTo>
                    <a:pt x="208078" y="303253"/>
                  </a:lnTo>
                  <a:lnTo>
                    <a:pt x="188975" y="274919"/>
                  </a:lnTo>
                  <a:lnTo>
                    <a:pt x="160642" y="255815"/>
                  </a:lnTo>
                  <a:lnTo>
                    <a:pt x="125943" y="248809"/>
                  </a:lnTo>
                  <a:lnTo>
                    <a:pt x="91251" y="255815"/>
                  </a:lnTo>
                  <a:lnTo>
                    <a:pt x="62920" y="274919"/>
                  </a:lnTo>
                  <a:lnTo>
                    <a:pt x="43819" y="303253"/>
                  </a:lnTo>
                  <a:lnTo>
                    <a:pt x="36815" y="337947"/>
                  </a:lnTo>
                  <a:lnTo>
                    <a:pt x="0" y="337947"/>
                  </a:lnTo>
                  <a:lnTo>
                    <a:pt x="0" y="0"/>
                  </a:lnTo>
                  <a:lnTo>
                    <a:pt x="107535" y="0"/>
                  </a:lnTo>
                  <a:lnTo>
                    <a:pt x="142833" y="24062"/>
                  </a:lnTo>
                  <a:lnTo>
                    <a:pt x="142833" y="114268"/>
                  </a:lnTo>
                  <a:lnTo>
                    <a:pt x="245793" y="183680"/>
                  </a:lnTo>
                  <a:lnTo>
                    <a:pt x="245793" y="337947"/>
                  </a:lnTo>
                  <a:lnTo>
                    <a:pt x="215082" y="337947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7974691" y="7202171"/>
              <a:ext cx="518795" cy="136525"/>
            </a:xfrm>
            <a:custGeom>
              <a:avLst/>
              <a:gdLst/>
              <a:ahLst/>
              <a:cxnLst/>
              <a:rect l="l" t="t" r="r" b="b"/>
              <a:pathLst>
                <a:path w="518795" h="136525">
                  <a:moveTo>
                    <a:pt x="60469" y="136467"/>
                  </a:moveTo>
                  <a:lnTo>
                    <a:pt x="67473" y="101772"/>
                  </a:lnTo>
                  <a:lnTo>
                    <a:pt x="86575" y="73438"/>
                  </a:lnTo>
                  <a:lnTo>
                    <a:pt x="114909" y="54334"/>
                  </a:lnTo>
                  <a:lnTo>
                    <a:pt x="149608" y="47328"/>
                  </a:lnTo>
                  <a:lnTo>
                    <a:pt x="184300" y="54334"/>
                  </a:lnTo>
                  <a:lnTo>
                    <a:pt x="212630" y="73438"/>
                  </a:lnTo>
                  <a:lnTo>
                    <a:pt x="231731" y="101772"/>
                  </a:lnTo>
                  <a:lnTo>
                    <a:pt x="238736" y="136467"/>
                  </a:lnTo>
                  <a:lnTo>
                    <a:pt x="518727" y="136467"/>
                  </a:lnTo>
                  <a:lnTo>
                    <a:pt x="518727" y="0"/>
                  </a:lnTo>
                  <a:lnTo>
                    <a:pt x="0" y="0"/>
                  </a:lnTo>
                  <a:lnTo>
                    <a:pt x="0" y="136467"/>
                  </a:lnTo>
                  <a:lnTo>
                    <a:pt x="60469" y="136467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8566942" y="7032833"/>
              <a:ext cx="94615" cy="84455"/>
            </a:xfrm>
            <a:custGeom>
              <a:avLst/>
              <a:gdLst/>
              <a:ahLst/>
              <a:cxnLst/>
              <a:rect l="l" t="t" r="r" b="b"/>
              <a:pathLst>
                <a:path w="94615" h="84454">
                  <a:moveTo>
                    <a:pt x="94614" y="84081"/>
                  </a:moveTo>
                  <a:lnTo>
                    <a:pt x="0" y="84081"/>
                  </a:lnTo>
                  <a:lnTo>
                    <a:pt x="0" y="0"/>
                  </a:lnTo>
                  <a:lnTo>
                    <a:pt x="94614" y="0"/>
                  </a:lnTo>
                  <a:lnTo>
                    <a:pt x="94614" y="84081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7960403" y="6813502"/>
              <a:ext cx="533400" cy="347980"/>
            </a:xfrm>
            <a:custGeom>
              <a:avLst/>
              <a:gdLst/>
              <a:ahLst/>
              <a:cxnLst/>
              <a:rect l="l" t="t" r="r" b="b"/>
              <a:pathLst>
                <a:path w="533400" h="347979">
                  <a:moveTo>
                    <a:pt x="57610" y="0"/>
                  </a:moveTo>
                  <a:lnTo>
                    <a:pt x="0" y="148927"/>
                  </a:lnTo>
                  <a:lnTo>
                    <a:pt x="359130" y="339371"/>
                  </a:lnTo>
                  <a:lnTo>
                    <a:pt x="409189" y="347960"/>
                  </a:lnTo>
                  <a:lnTo>
                    <a:pt x="456993" y="337065"/>
                  </a:lnTo>
                  <a:lnTo>
                    <a:pt x="497224" y="309039"/>
                  </a:lnTo>
                  <a:lnTo>
                    <a:pt x="524559" y="266232"/>
                  </a:lnTo>
                  <a:lnTo>
                    <a:pt x="533147" y="216172"/>
                  </a:lnTo>
                  <a:lnTo>
                    <a:pt x="522248" y="168363"/>
                  </a:lnTo>
                  <a:lnTo>
                    <a:pt x="494218" y="128129"/>
                  </a:lnTo>
                  <a:lnTo>
                    <a:pt x="451410" y="100792"/>
                  </a:lnTo>
                  <a:lnTo>
                    <a:pt x="57610" y="0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8011783" y="6989679"/>
              <a:ext cx="50800" cy="172085"/>
            </a:xfrm>
            <a:custGeom>
              <a:avLst/>
              <a:gdLst/>
              <a:ahLst/>
              <a:cxnLst/>
              <a:rect l="l" t="t" r="r" b="b"/>
              <a:pathLst>
                <a:path w="50800" h="172084">
                  <a:moveTo>
                    <a:pt x="0" y="0"/>
                  </a:moveTo>
                  <a:lnTo>
                    <a:pt x="0" y="171848"/>
                  </a:lnTo>
                  <a:lnTo>
                    <a:pt x="50364" y="171848"/>
                  </a:lnTo>
                  <a:lnTo>
                    <a:pt x="50364" y="26711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5" name="object 115"/>
          <p:cNvGrpSpPr/>
          <p:nvPr/>
        </p:nvGrpSpPr>
        <p:grpSpPr>
          <a:xfrm>
            <a:off x="13562483" y="6534240"/>
            <a:ext cx="904875" cy="873760"/>
            <a:chOff x="13562483" y="6534240"/>
            <a:chExt cx="904875" cy="873760"/>
          </a:xfrm>
        </p:grpSpPr>
        <p:pic>
          <p:nvPicPr>
            <p:cNvPr id="116" name="object 1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639553" y="7269651"/>
              <a:ext cx="111211" cy="111200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773283" y="7269651"/>
              <a:ext cx="111211" cy="111200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907015" y="7269651"/>
              <a:ext cx="111211" cy="111200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040745" y="7269651"/>
              <a:ext cx="111211" cy="111200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174475" y="7269651"/>
              <a:ext cx="111211" cy="111200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13567719" y="7248176"/>
              <a:ext cx="789940" cy="154305"/>
            </a:xfrm>
            <a:custGeom>
              <a:avLst/>
              <a:gdLst/>
              <a:ahLst/>
              <a:cxnLst/>
              <a:rect l="l" t="t" r="r" b="b"/>
              <a:pathLst>
                <a:path w="789940" h="154304">
                  <a:moveTo>
                    <a:pt x="712732" y="154152"/>
                  </a:moveTo>
                  <a:lnTo>
                    <a:pt x="742732" y="148094"/>
                  </a:lnTo>
                  <a:lnTo>
                    <a:pt x="767231" y="131575"/>
                  </a:lnTo>
                  <a:lnTo>
                    <a:pt x="783750" y="107076"/>
                  </a:lnTo>
                  <a:lnTo>
                    <a:pt x="789808" y="77076"/>
                  </a:lnTo>
                  <a:lnTo>
                    <a:pt x="783750" y="47076"/>
                  </a:lnTo>
                  <a:lnTo>
                    <a:pt x="767231" y="22576"/>
                  </a:lnTo>
                  <a:lnTo>
                    <a:pt x="742732" y="6057"/>
                  </a:lnTo>
                  <a:lnTo>
                    <a:pt x="712732" y="0"/>
                  </a:lnTo>
                  <a:lnTo>
                    <a:pt x="77076" y="0"/>
                  </a:lnTo>
                  <a:lnTo>
                    <a:pt x="47071" y="6057"/>
                  </a:lnTo>
                  <a:lnTo>
                    <a:pt x="22572" y="22576"/>
                  </a:lnTo>
                  <a:lnTo>
                    <a:pt x="6056" y="47076"/>
                  </a:lnTo>
                  <a:lnTo>
                    <a:pt x="0" y="77076"/>
                  </a:lnTo>
                  <a:lnTo>
                    <a:pt x="6056" y="107076"/>
                  </a:lnTo>
                  <a:lnTo>
                    <a:pt x="22572" y="131575"/>
                  </a:lnTo>
                  <a:lnTo>
                    <a:pt x="47071" y="148094"/>
                  </a:lnTo>
                  <a:lnTo>
                    <a:pt x="77076" y="154152"/>
                  </a:lnTo>
                  <a:lnTo>
                    <a:pt x="712732" y="154152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13644791" y="6539476"/>
              <a:ext cx="817244" cy="673100"/>
            </a:xfrm>
            <a:custGeom>
              <a:avLst/>
              <a:gdLst/>
              <a:ahLst/>
              <a:cxnLst/>
              <a:rect l="l" t="t" r="r" b="b"/>
              <a:pathLst>
                <a:path w="817244" h="673100">
                  <a:moveTo>
                    <a:pt x="0" y="672984"/>
                  </a:moveTo>
                  <a:lnTo>
                    <a:pt x="657990" y="672984"/>
                  </a:lnTo>
                  <a:lnTo>
                    <a:pt x="673696" y="657278"/>
                  </a:lnTo>
                  <a:lnTo>
                    <a:pt x="625603" y="372732"/>
                  </a:lnTo>
                  <a:lnTo>
                    <a:pt x="604201" y="351329"/>
                  </a:lnTo>
                  <a:lnTo>
                    <a:pt x="317833" y="351329"/>
                  </a:lnTo>
                  <a:lnTo>
                    <a:pt x="301142" y="368020"/>
                  </a:lnTo>
                  <a:lnTo>
                    <a:pt x="301142" y="508885"/>
                  </a:lnTo>
                  <a:lnTo>
                    <a:pt x="50364" y="508885"/>
                  </a:lnTo>
                  <a:lnTo>
                    <a:pt x="451556" y="41485"/>
                  </a:lnTo>
                  <a:lnTo>
                    <a:pt x="472990" y="41485"/>
                  </a:lnTo>
                  <a:lnTo>
                    <a:pt x="746898" y="357235"/>
                  </a:lnTo>
                  <a:lnTo>
                    <a:pt x="712732" y="550915"/>
                  </a:lnTo>
                  <a:lnTo>
                    <a:pt x="743683" y="547884"/>
                  </a:lnTo>
                  <a:lnTo>
                    <a:pt x="773814" y="530407"/>
                  </a:lnTo>
                  <a:lnTo>
                    <a:pt x="798282" y="501410"/>
                  </a:lnTo>
                  <a:lnTo>
                    <a:pt x="812247" y="463818"/>
                  </a:lnTo>
                  <a:lnTo>
                    <a:pt x="816803" y="425330"/>
                  </a:lnTo>
                  <a:lnTo>
                    <a:pt x="814791" y="392332"/>
                  </a:lnTo>
                  <a:lnTo>
                    <a:pt x="803992" y="365779"/>
                  </a:lnTo>
                  <a:lnTo>
                    <a:pt x="782185" y="346628"/>
                  </a:lnTo>
                  <a:lnTo>
                    <a:pt x="479974" y="0"/>
                  </a:lnTo>
                  <a:lnTo>
                    <a:pt x="442970" y="0"/>
                  </a:lnTo>
                  <a:lnTo>
                    <a:pt x="534" y="508885"/>
                  </a:lnTo>
                  <a:lnTo>
                    <a:pt x="0" y="672984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13989543" y="6917801"/>
              <a:ext cx="256540" cy="130810"/>
            </a:xfrm>
            <a:custGeom>
              <a:avLst/>
              <a:gdLst/>
              <a:ahLst/>
              <a:cxnLst/>
              <a:rect l="l" t="t" r="r" b="b"/>
              <a:pathLst>
                <a:path w="256540" h="130809">
                  <a:moveTo>
                    <a:pt x="256369" y="120216"/>
                  </a:moveTo>
                  <a:lnTo>
                    <a:pt x="238715" y="15748"/>
                  </a:lnTo>
                  <a:lnTo>
                    <a:pt x="222967" y="0"/>
                  </a:lnTo>
                  <a:lnTo>
                    <a:pt x="12282" y="0"/>
                  </a:lnTo>
                  <a:lnTo>
                    <a:pt x="0" y="12282"/>
                  </a:lnTo>
                  <a:lnTo>
                    <a:pt x="0" y="115912"/>
                  </a:lnTo>
                  <a:lnTo>
                    <a:pt x="0" y="130550"/>
                  </a:lnTo>
                  <a:lnTo>
                    <a:pt x="256369" y="130550"/>
                  </a:lnTo>
                  <a:lnTo>
                    <a:pt x="256369" y="120216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4" name="object 124"/>
          <p:cNvGrpSpPr/>
          <p:nvPr/>
        </p:nvGrpSpPr>
        <p:grpSpPr>
          <a:xfrm>
            <a:off x="17245203" y="6808775"/>
            <a:ext cx="1058545" cy="598805"/>
            <a:chOff x="17245203" y="6808775"/>
            <a:chExt cx="1058545" cy="598805"/>
          </a:xfrm>
        </p:grpSpPr>
        <p:pic>
          <p:nvPicPr>
            <p:cNvPr id="125" name="object 1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22274" y="7269572"/>
              <a:ext cx="111211" cy="111200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555012" y="7138042"/>
              <a:ext cx="111211" cy="111200"/>
            </a:xfrm>
            <a:prstGeom prst="rect">
              <a:avLst/>
            </a:prstGeom>
          </p:spPr>
        </p:pic>
        <p:sp>
          <p:nvSpPr>
            <p:cNvPr id="127" name="object 127"/>
            <p:cNvSpPr/>
            <p:nvPr/>
          </p:nvSpPr>
          <p:spPr>
            <a:xfrm>
              <a:off x="17269808" y="6814010"/>
              <a:ext cx="663575" cy="379730"/>
            </a:xfrm>
            <a:custGeom>
              <a:avLst/>
              <a:gdLst/>
              <a:ahLst/>
              <a:cxnLst/>
              <a:rect l="l" t="t" r="r" b="b"/>
              <a:pathLst>
                <a:path w="663575" h="379729">
                  <a:moveTo>
                    <a:pt x="0" y="379632"/>
                  </a:moveTo>
                  <a:lnTo>
                    <a:pt x="0" y="234265"/>
                  </a:lnTo>
                  <a:lnTo>
                    <a:pt x="81997" y="152267"/>
                  </a:lnTo>
                  <a:lnTo>
                    <a:pt x="81997" y="35339"/>
                  </a:lnTo>
                  <a:lnTo>
                    <a:pt x="117326" y="0"/>
                  </a:lnTo>
                  <a:lnTo>
                    <a:pt x="283247" y="0"/>
                  </a:lnTo>
                  <a:lnTo>
                    <a:pt x="315582" y="32344"/>
                  </a:lnTo>
                  <a:lnTo>
                    <a:pt x="380250" y="179889"/>
                  </a:lnTo>
                  <a:lnTo>
                    <a:pt x="615530" y="179889"/>
                  </a:lnTo>
                  <a:lnTo>
                    <a:pt x="646283" y="210642"/>
                  </a:lnTo>
                  <a:lnTo>
                    <a:pt x="663194" y="339811"/>
                  </a:lnTo>
                  <a:lnTo>
                    <a:pt x="643205" y="339811"/>
                  </a:lnTo>
                  <a:lnTo>
                    <a:pt x="407160" y="249081"/>
                  </a:lnTo>
                  <a:lnTo>
                    <a:pt x="284347" y="249081"/>
                  </a:lnTo>
                  <a:lnTo>
                    <a:pt x="23496" y="379632"/>
                  </a:lnTo>
                  <a:lnTo>
                    <a:pt x="0" y="379632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/>
            <p:cNvSpPr/>
            <p:nvPr/>
          </p:nvSpPr>
          <p:spPr>
            <a:xfrm>
              <a:off x="17385958" y="6853791"/>
              <a:ext cx="215900" cy="142240"/>
            </a:xfrm>
            <a:custGeom>
              <a:avLst/>
              <a:gdLst/>
              <a:ahLst/>
              <a:cxnLst/>
              <a:rect l="l" t="t" r="r" b="b"/>
              <a:pathLst>
                <a:path w="215900" h="142240">
                  <a:moveTo>
                    <a:pt x="215448" y="141922"/>
                  </a:moveTo>
                  <a:lnTo>
                    <a:pt x="162057" y="17025"/>
                  </a:lnTo>
                  <a:lnTo>
                    <a:pt x="145021" y="0"/>
                  </a:lnTo>
                  <a:lnTo>
                    <a:pt x="0" y="0"/>
                  </a:lnTo>
                  <a:lnTo>
                    <a:pt x="0" y="141922"/>
                  </a:lnTo>
                  <a:lnTo>
                    <a:pt x="215448" y="141922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9" name="object 1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857196" y="7269572"/>
              <a:ext cx="111211" cy="111200"/>
            </a:xfrm>
            <a:prstGeom prst="rect">
              <a:avLst/>
            </a:prstGeom>
          </p:spPr>
        </p:pic>
        <p:sp>
          <p:nvSpPr>
            <p:cNvPr id="130" name="object 130"/>
            <p:cNvSpPr/>
            <p:nvPr/>
          </p:nvSpPr>
          <p:spPr>
            <a:xfrm>
              <a:off x="17250438" y="7038792"/>
              <a:ext cx="1048385" cy="363855"/>
            </a:xfrm>
            <a:custGeom>
              <a:avLst/>
              <a:gdLst/>
              <a:ahLst/>
              <a:cxnLst/>
              <a:rect l="l" t="t" r="r" b="b"/>
              <a:pathLst>
                <a:path w="1048384" h="363854">
                  <a:moveTo>
                    <a:pt x="738878" y="217208"/>
                  </a:moveTo>
                  <a:lnTo>
                    <a:pt x="736977" y="166440"/>
                  </a:lnTo>
                  <a:lnTo>
                    <a:pt x="732557" y="130300"/>
                  </a:lnTo>
                  <a:lnTo>
                    <a:pt x="730073" y="112164"/>
                  </a:lnTo>
                  <a:lnTo>
                    <a:pt x="734527" y="66692"/>
                  </a:lnTo>
                  <a:lnTo>
                    <a:pt x="749979" y="30034"/>
                  </a:lnTo>
                  <a:lnTo>
                    <a:pt x="767159" y="0"/>
                  </a:lnTo>
                  <a:lnTo>
                    <a:pt x="922558" y="51024"/>
                  </a:lnTo>
                  <a:lnTo>
                    <a:pt x="943432" y="99149"/>
                  </a:lnTo>
                  <a:lnTo>
                    <a:pt x="964305" y="147275"/>
                  </a:lnTo>
                  <a:lnTo>
                    <a:pt x="985179" y="195402"/>
                  </a:lnTo>
                  <a:lnTo>
                    <a:pt x="1006053" y="243529"/>
                  </a:lnTo>
                  <a:lnTo>
                    <a:pt x="1026926" y="291655"/>
                  </a:lnTo>
                  <a:lnTo>
                    <a:pt x="1047800" y="339780"/>
                  </a:lnTo>
                  <a:lnTo>
                    <a:pt x="1032165" y="347139"/>
                  </a:lnTo>
                  <a:lnTo>
                    <a:pt x="1013288" y="354090"/>
                  </a:lnTo>
                  <a:lnTo>
                    <a:pt x="991372" y="359683"/>
                  </a:lnTo>
                  <a:lnTo>
                    <a:pt x="966619" y="362973"/>
                  </a:lnTo>
                  <a:lnTo>
                    <a:pt x="902858" y="359025"/>
                  </a:lnTo>
                  <a:lnTo>
                    <a:pt x="848434" y="343290"/>
                  </a:lnTo>
                  <a:lnTo>
                    <a:pt x="808052" y="323923"/>
                  </a:lnTo>
                  <a:lnTo>
                    <a:pt x="786415" y="309079"/>
                  </a:lnTo>
                  <a:lnTo>
                    <a:pt x="775687" y="330858"/>
                  </a:lnTo>
                  <a:lnTo>
                    <a:pt x="758938" y="348074"/>
                  </a:lnTo>
                  <a:lnTo>
                    <a:pt x="737507" y="359386"/>
                  </a:lnTo>
                  <a:lnTo>
                    <a:pt x="712732" y="363454"/>
                  </a:lnTo>
                  <a:lnTo>
                    <a:pt x="77076" y="363454"/>
                  </a:lnTo>
                  <a:lnTo>
                    <a:pt x="47071" y="357397"/>
                  </a:lnTo>
                  <a:lnTo>
                    <a:pt x="22572" y="340878"/>
                  </a:lnTo>
                  <a:lnTo>
                    <a:pt x="6056" y="316378"/>
                  </a:lnTo>
                  <a:lnTo>
                    <a:pt x="0" y="286378"/>
                  </a:lnTo>
                  <a:lnTo>
                    <a:pt x="6590" y="257466"/>
                  </a:lnTo>
                  <a:lnTo>
                    <a:pt x="48675" y="215285"/>
                  </a:lnTo>
                  <a:lnTo>
                    <a:pt x="179718" y="146685"/>
                  </a:lnTo>
                  <a:lnTo>
                    <a:pt x="238666" y="116285"/>
                  </a:lnTo>
                  <a:lnTo>
                    <a:pt x="276181" y="97958"/>
                  </a:lnTo>
                  <a:lnTo>
                    <a:pt x="314524" y="80458"/>
                  </a:lnTo>
                  <a:lnTo>
                    <a:pt x="354879" y="70971"/>
                  </a:lnTo>
                  <a:lnTo>
                    <a:pt x="364689" y="71153"/>
                  </a:lnTo>
                  <a:lnTo>
                    <a:pt x="478974" y="104547"/>
                  </a:lnTo>
                  <a:lnTo>
                    <a:pt x="582901" y="146903"/>
                  </a:lnTo>
                  <a:lnTo>
                    <a:pt x="671242" y="184937"/>
                  </a:lnTo>
                  <a:lnTo>
                    <a:pt x="708564" y="201438"/>
                  </a:lnTo>
                  <a:lnTo>
                    <a:pt x="739202" y="217396"/>
                  </a:lnTo>
                  <a:lnTo>
                    <a:pt x="738878" y="217208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1" name="object 131"/>
          <p:cNvSpPr/>
          <p:nvPr/>
        </p:nvSpPr>
        <p:spPr>
          <a:xfrm>
            <a:off x="0" y="5"/>
            <a:ext cx="20104100" cy="481965"/>
          </a:xfrm>
          <a:custGeom>
            <a:avLst/>
            <a:gdLst/>
            <a:ahLst/>
            <a:cxnLst/>
            <a:rect l="l" t="t" r="r" b="b"/>
            <a:pathLst>
              <a:path w="20104100" h="481965">
                <a:moveTo>
                  <a:pt x="20104100" y="0"/>
                </a:moveTo>
                <a:lnTo>
                  <a:pt x="0" y="0"/>
                </a:lnTo>
                <a:lnTo>
                  <a:pt x="0" y="469"/>
                </a:lnTo>
                <a:lnTo>
                  <a:pt x="0" y="5549"/>
                </a:lnTo>
                <a:lnTo>
                  <a:pt x="0" y="476719"/>
                </a:lnTo>
                <a:lnTo>
                  <a:pt x="0" y="481660"/>
                </a:lnTo>
                <a:lnTo>
                  <a:pt x="0" y="481799"/>
                </a:lnTo>
                <a:lnTo>
                  <a:pt x="20104100" y="481799"/>
                </a:lnTo>
                <a:lnTo>
                  <a:pt x="20104100" y="469"/>
                </a:lnTo>
                <a:lnTo>
                  <a:pt x="20104100" y="0"/>
                </a:lnTo>
                <a:close/>
              </a:path>
            </a:pathLst>
          </a:custGeom>
          <a:solidFill>
            <a:srgbClr val="2424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 txBox="1"/>
          <p:nvPr/>
        </p:nvSpPr>
        <p:spPr>
          <a:xfrm>
            <a:off x="17509917" y="57334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17814191" y="570734"/>
            <a:ext cx="2220595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avots:</a:t>
            </a:r>
            <a:r>
              <a:rPr dirty="0" sz="1450" spc="-1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C40</a:t>
            </a:r>
            <a:r>
              <a:rPr dirty="0" sz="1450" spc="-1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Knowledge</a:t>
            </a:r>
            <a:r>
              <a:rPr dirty="0" sz="1450" spc="-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20">
                <a:solidFill>
                  <a:srgbClr val="242428"/>
                </a:solidFill>
                <a:latin typeface="Bahnschrift"/>
                <a:cs typeface="Bahnschrift"/>
              </a:rPr>
              <a:t>Hub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10201485" y="57334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133352" y="67889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pic>
        <p:nvPicPr>
          <p:cNvPr id="136" name="object 13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9653851" y="62825"/>
            <a:ext cx="366459" cy="366480"/>
          </a:xfrm>
          <a:prstGeom prst="rect">
            <a:avLst/>
          </a:prstGeom>
        </p:spPr>
      </p:pic>
      <p:sp>
        <p:nvSpPr>
          <p:cNvPr id="137" name="object 137"/>
          <p:cNvSpPr/>
          <p:nvPr/>
        </p:nvSpPr>
        <p:spPr>
          <a:xfrm>
            <a:off x="0" y="968556"/>
            <a:ext cx="20104100" cy="0"/>
          </a:xfrm>
          <a:custGeom>
            <a:avLst/>
            <a:gdLst/>
            <a:ahLst/>
            <a:cxnLst/>
            <a:rect l="l" t="t" r="r" b="b"/>
            <a:pathLst>
              <a:path w="20104100" h="0">
                <a:moveTo>
                  <a:pt x="0" y="0"/>
                </a:moveTo>
                <a:lnTo>
                  <a:pt x="20104099" y="0"/>
                </a:lnTo>
              </a:path>
            </a:pathLst>
          </a:custGeom>
          <a:ln w="10470">
            <a:solidFill>
              <a:srgbClr val="242428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81660"/>
            <a:ext cx="20104100" cy="10827385"/>
          </a:xfrm>
          <a:custGeom>
            <a:avLst/>
            <a:gdLst/>
            <a:ahLst/>
            <a:cxnLst/>
            <a:rect l="l" t="t" r="r" b="b"/>
            <a:pathLst>
              <a:path w="20104100" h="10827385">
                <a:moveTo>
                  <a:pt x="20104099" y="0"/>
                </a:moveTo>
                <a:lnTo>
                  <a:pt x="0" y="0"/>
                </a:lnTo>
                <a:lnTo>
                  <a:pt x="0" y="10826895"/>
                </a:lnTo>
                <a:lnTo>
                  <a:pt x="20104099" y="10826895"/>
                </a:lnTo>
                <a:lnTo>
                  <a:pt x="20104099" y="0"/>
                </a:lnTo>
                <a:close/>
              </a:path>
            </a:pathLst>
          </a:custGeom>
          <a:solidFill>
            <a:srgbClr val="F1F0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139537" y="3980751"/>
            <a:ext cx="1268095" cy="727710"/>
          </a:xfrm>
          <a:custGeom>
            <a:avLst/>
            <a:gdLst/>
            <a:ahLst/>
            <a:cxnLst/>
            <a:rect l="l" t="t" r="r" b="b"/>
            <a:pathLst>
              <a:path w="1268095" h="727710">
                <a:moveTo>
                  <a:pt x="243720" y="292064"/>
                </a:moveTo>
                <a:lnTo>
                  <a:pt x="194602" y="296488"/>
                </a:lnTo>
                <a:lnTo>
                  <a:pt x="148853" y="309177"/>
                </a:lnTo>
                <a:lnTo>
                  <a:pt x="107453" y="329254"/>
                </a:lnTo>
                <a:lnTo>
                  <a:pt x="71383" y="355845"/>
                </a:lnTo>
                <a:lnTo>
                  <a:pt x="41623" y="388073"/>
                </a:lnTo>
                <a:lnTo>
                  <a:pt x="19152" y="425063"/>
                </a:lnTo>
                <a:lnTo>
                  <a:pt x="4951" y="465940"/>
                </a:lnTo>
                <a:lnTo>
                  <a:pt x="0" y="509827"/>
                </a:lnTo>
                <a:lnTo>
                  <a:pt x="4951" y="553714"/>
                </a:lnTo>
                <a:lnTo>
                  <a:pt x="19152" y="594591"/>
                </a:lnTo>
                <a:lnTo>
                  <a:pt x="41623" y="631581"/>
                </a:lnTo>
                <a:lnTo>
                  <a:pt x="71383" y="663809"/>
                </a:lnTo>
                <a:lnTo>
                  <a:pt x="107453" y="690400"/>
                </a:lnTo>
                <a:lnTo>
                  <a:pt x="148853" y="710477"/>
                </a:lnTo>
                <a:lnTo>
                  <a:pt x="194602" y="723166"/>
                </a:lnTo>
                <a:lnTo>
                  <a:pt x="243720" y="727590"/>
                </a:lnTo>
                <a:lnTo>
                  <a:pt x="1138488" y="727590"/>
                </a:lnTo>
                <a:lnTo>
                  <a:pt x="1188699" y="718533"/>
                </a:lnTo>
                <a:lnTo>
                  <a:pt x="1229700" y="693833"/>
                </a:lnTo>
                <a:lnTo>
                  <a:pt x="1257343" y="657199"/>
                </a:lnTo>
                <a:lnTo>
                  <a:pt x="1267479" y="612337"/>
                </a:lnTo>
                <a:lnTo>
                  <a:pt x="1257343" y="567475"/>
                </a:lnTo>
                <a:lnTo>
                  <a:pt x="1229700" y="530841"/>
                </a:lnTo>
                <a:lnTo>
                  <a:pt x="1188699" y="506141"/>
                </a:lnTo>
                <a:lnTo>
                  <a:pt x="1138488" y="497084"/>
                </a:lnTo>
                <a:lnTo>
                  <a:pt x="1132733" y="452439"/>
                </a:lnTo>
                <a:lnTo>
                  <a:pt x="1116338" y="411456"/>
                </a:lnTo>
                <a:lnTo>
                  <a:pt x="1090613" y="375304"/>
                </a:lnTo>
                <a:lnTo>
                  <a:pt x="1056866" y="345152"/>
                </a:lnTo>
                <a:lnTo>
                  <a:pt x="1016403" y="322167"/>
                </a:lnTo>
                <a:lnTo>
                  <a:pt x="970535" y="307520"/>
                </a:lnTo>
                <a:lnTo>
                  <a:pt x="920568" y="302378"/>
                </a:lnTo>
                <a:lnTo>
                  <a:pt x="916899" y="257694"/>
                </a:lnTo>
                <a:lnTo>
                  <a:pt x="906240" y="215046"/>
                </a:lnTo>
                <a:lnTo>
                  <a:pt x="889115" y="174902"/>
                </a:lnTo>
                <a:lnTo>
                  <a:pt x="866047" y="137729"/>
                </a:lnTo>
                <a:lnTo>
                  <a:pt x="837560" y="103995"/>
                </a:lnTo>
                <a:lnTo>
                  <a:pt x="804178" y="74167"/>
                </a:lnTo>
                <a:lnTo>
                  <a:pt x="766423" y="48714"/>
                </a:lnTo>
                <a:lnTo>
                  <a:pt x="724819" y="28103"/>
                </a:lnTo>
                <a:lnTo>
                  <a:pt x="679890" y="12802"/>
                </a:lnTo>
                <a:lnTo>
                  <a:pt x="632159" y="3278"/>
                </a:lnTo>
                <a:lnTo>
                  <a:pt x="582149" y="0"/>
                </a:lnTo>
                <a:lnTo>
                  <a:pt x="532137" y="3278"/>
                </a:lnTo>
                <a:lnTo>
                  <a:pt x="484404" y="12802"/>
                </a:lnTo>
                <a:lnTo>
                  <a:pt x="439473" y="28103"/>
                </a:lnTo>
                <a:lnTo>
                  <a:pt x="397868" y="48714"/>
                </a:lnTo>
                <a:lnTo>
                  <a:pt x="360112" y="74167"/>
                </a:lnTo>
                <a:lnTo>
                  <a:pt x="326729" y="103995"/>
                </a:lnTo>
                <a:lnTo>
                  <a:pt x="298241" y="137729"/>
                </a:lnTo>
                <a:lnTo>
                  <a:pt x="275173" y="174902"/>
                </a:lnTo>
                <a:lnTo>
                  <a:pt x="258048" y="215046"/>
                </a:lnTo>
                <a:lnTo>
                  <a:pt x="247389" y="257694"/>
                </a:lnTo>
                <a:lnTo>
                  <a:pt x="243720" y="302378"/>
                </a:lnTo>
              </a:path>
            </a:pathLst>
          </a:custGeom>
          <a:ln w="104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416387" y="4242523"/>
            <a:ext cx="644525" cy="3797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300" spc="45" b="1">
                <a:solidFill>
                  <a:srgbClr val="231F20"/>
                </a:solidFill>
                <a:latin typeface="Palatino Linotype"/>
                <a:cs typeface="Palatino Linotype"/>
              </a:rPr>
              <a:t>CO2</a:t>
            </a:r>
            <a:endParaRPr sz="2300">
              <a:latin typeface="Palatino Linotype"/>
              <a:cs typeface="Palatino Linotype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683778" y="3975354"/>
            <a:ext cx="2608580" cy="2005964"/>
            <a:chOff x="2683778" y="3975354"/>
            <a:chExt cx="2608580" cy="2005964"/>
          </a:xfrm>
        </p:grpSpPr>
        <p:sp>
          <p:nvSpPr>
            <p:cNvPr id="6" name="object 6"/>
            <p:cNvSpPr/>
            <p:nvPr/>
          </p:nvSpPr>
          <p:spPr>
            <a:xfrm>
              <a:off x="2735992" y="4921166"/>
              <a:ext cx="0" cy="1054735"/>
            </a:xfrm>
            <a:custGeom>
              <a:avLst/>
              <a:gdLst/>
              <a:ahLst/>
              <a:cxnLst/>
              <a:rect l="l" t="t" r="r" b="b"/>
              <a:pathLst>
                <a:path w="0" h="1054735">
                  <a:moveTo>
                    <a:pt x="0" y="1054449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683778" y="4846026"/>
              <a:ext cx="104775" cy="90805"/>
            </a:xfrm>
            <a:custGeom>
              <a:avLst/>
              <a:gdLst/>
              <a:ahLst/>
              <a:cxnLst/>
              <a:rect l="l" t="t" r="r" b="b"/>
              <a:pathLst>
                <a:path w="104775" h="90804">
                  <a:moveTo>
                    <a:pt x="52218" y="0"/>
                  </a:moveTo>
                  <a:lnTo>
                    <a:pt x="0" y="90416"/>
                  </a:lnTo>
                  <a:lnTo>
                    <a:pt x="104426" y="90416"/>
                  </a:lnTo>
                  <a:lnTo>
                    <a:pt x="522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019330" y="3980752"/>
              <a:ext cx="1268095" cy="727710"/>
            </a:xfrm>
            <a:custGeom>
              <a:avLst/>
              <a:gdLst/>
              <a:ahLst/>
              <a:cxnLst/>
              <a:rect l="l" t="t" r="r" b="b"/>
              <a:pathLst>
                <a:path w="1268095" h="727710">
                  <a:moveTo>
                    <a:pt x="243720" y="292064"/>
                  </a:moveTo>
                  <a:lnTo>
                    <a:pt x="194602" y="296488"/>
                  </a:lnTo>
                  <a:lnTo>
                    <a:pt x="148853" y="309177"/>
                  </a:lnTo>
                  <a:lnTo>
                    <a:pt x="107453" y="329254"/>
                  </a:lnTo>
                  <a:lnTo>
                    <a:pt x="71383" y="355845"/>
                  </a:lnTo>
                  <a:lnTo>
                    <a:pt x="41623" y="388073"/>
                  </a:lnTo>
                  <a:lnTo>
                    <a:pt x="19152" y="425063"/>
                  </a:lnTo>
                  <a:lnTo>
                    <a:pt x="4951" y="465940"/>
                  </a:lnTo>
                  <a:lnTo>
                    <a:pt x="0" y="509827"/>
                  </a:lnTo>
                  <a:lnTo>
                    <a:pt x="4951" y="553714"/>
                  </a:lnTo>
                  <a:lnTo>
                    <a:pt x="19152" y="594591"/>
                  </a:lnTo>
                  <a:lnTo>
                    <a:pt x="41623" y="631581"/>
                  </a:lnTo>
                  <a:lnTo>
                    <a:pt x="71383" y="663809"/>
                  </a:lnTo>
                  <a:lnTo>
                    <a:pt x="107453" y="690400"/>
                  </a:lnTo>
                  <a:lnTo>
                    <a:pt x="148853" y="710477"/>
                  </a:lnTo>
                  <a:lnTo>
                    <a:pt x="194602" y="723166"/>
                  </a:lnTo>
                  <a:lnTo>
                    <a:pt x="243720" y="727590"/>
                  </a:lnTo>
                  <a:lnTo>
                    <a:pt x="1138488" y="727590"/>
                  </a:lnTo>
                  <a:lnTo>
                    <a:pt x="1188699" y="718533"/>
                  </a:lnTo>
                  <a:lnTo>
                    <a:pt x="1229700" y="693833"/>
                  </a:lnTo>
                  <a:lnTo>
                    <a:pt x="1257343" y="657199"/>
                  </a:lnTo>
                  <a:lnTo>
                    <a:pt x="1267479" y="612337"/>
                  </a:lnTo>
                  <a:lnTo>
                    <a:pt x="1257343" y="567475"/>
                  </a:lnTo>
                  <a:lnTo>
                    <a:pt x="1229700" y="530841"/>
                  </a:lnTo>
                  <a:lnTo>
                    <a:pt x="1188699" y="506141"/>
                  </a:lnTo>
                  <a:lnTo>
                    <a:pt x="1138488" y="497084"/>
                  </a:lnTo>
                  <a:lnTo>
                    <a:pt x="1132733" y="452439"/>
                  </a:lnTo>
                  <a:lnTo>
                    <a:pt x="1116338" y="411456"/>
                  </a:lnTo>
                  <a:lnTo>
                    <a:pt x="1090613" y="375304"/>
                  </a:lnTo>
                  <a:lnTo>
                    <a:pt x="1056866" y="345152"/>
                  </a:lnTo>
                  <a:lnTo>
                    <a:pt x="1016403" y="322167"/>
                  </a:lnTo>
                  <a:lnTo>
                    <a:pt x="970535" y="307520"/>
                  </a:lnTo>
                  <a:lnTo>
                    <a:pt x="920568" y="302378"/>
                  </a:lnTo>
                  <a:lnTo>
                    <a:pt x="916899" y="257694"/>
                  </a:lnTo>
                  <a:lnTo>
                    <a:pt x="906240" y="215046"/>
                  </a:lnTo>
                  <a:lnTo>
                    <a:pt x="889115" y="174902"/>
                  </a:lnTo>
                  <a:lnTo>
                    <a:pt x="866047" y="137729"/>
                  </a:lnTo>
                  <a:lnTo>
                    <a:pt x="837560" y="103995"/>
                  </a:lnTo>
                  <a:lnTo>
                    <a:pt x="804178" y="74167"/>
                  </a:lnTo>
                  <a:lnTo>
                    <a:pt x="766423" y="48714"/>
                  </a:lnTo>
                  <a:lnTo>
                    <a:pt x="724819" y="28103"/>
                  </a:lnTo>
                  <a:lnTo>
                    <a:pt x="679890" y="12802"/>
                  </a:lnTo>
                  <a:lnTo>
                    <a:pt x="632159" y="3278"/>
                  </a:lnTo>
                  <a:lnTo>
                    <a:pt x="582149" y="0"/>
                  </a:lnTo>
                  <a:lnTo>
                    <a:pt x="532137" y="3278"/>
                  </a:lnTo>
                  <a:lnTo>
                    <a:pt x="484404" y="12802"/>
                  </a:lnTo>
                  <a:lnTo>
                    <a:pt x="439473" y="28103"/>
                  </a:lnTo>
                  <a:lnTo>
                    <a:pt x="397868" y="48714"/>
                  </a:lnTo>
                  <a:lnTo>
                    <a:pt x="360112" y="74167"/>
                  </a:lnTo>
                  <a:lnTo>
                    <a:pt x="326729" y="103995"/>
                  </a:lnTo>
                  <a:lnTo>
                    <a:pt x="298241" y="137729"/>
                  </a:lnTo>
                  <a:lnTo>
                    <a:pt x="275173" y="174902"/>
                  </a:lnTo>
                  <a:lnTo>
                    <a:pt x="258048" y="215046"/>
                  </a:lnTo>
                  <a:lnTo>
                    <a:pt x="247389" y="257694"/>
                  </a:lnTo>
                  <a:lnTo>
                    <a:pt x="243720" y="302378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4296181" y="4242523"/>
            <a:ext cx="644525" cy="3797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300" spc="45" b="1">
                <a:solidFill>
                  <a:srgbClr val="231F20"/>
                </a:solidFill>
                <a:latin typeface="Palatino Linotype"/>
                <a:cs typeface="Palatino Linotype"/>
              </a:rPr>
              <a:t>CO2</a:t>
            </a:r>
            <a:endParaRPr sz="2300">
              <a:latin typeface="Palatino Linotype"/>
              <a:cs typeface="Palatino Linotype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563572" y="3975354"/>
            <a:ext cx="2608580" cy="2005964"/>
            <a:chOff x="4563572" y="3975354"/>
            <a:chExt cx="2608580" cy="2005964"/>
          </a:xfrm>
        </p:grpSpPr>
        <p:sp>
          <p:nvSpPr>
            <p:cNvPr id="11" name="object 11"/>
            <p:cNvSpPr/>
            <p:nvPr/>
          </p:nvSpPr>
          <p:spPr>
            <a:xfrm>
              <a:off x="4615787" y="4921166"/>
              <a:ext cx="0" cy="1054735"/>
            </a:xfrm>
            <a:custGeom>
              <a:avLst/>
              <a:gdLst/>
              <a:ahLst/>
              <a:cxnLst/>
              <a:rect l="l" t="t" r="r" b="b"/>
              <a:pathLst>
                <a:path w="0" h="1054735">
                  <a:moveTo>
                    <a:pt x="0" y="1054449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563572" y="4846026"/>
              <a:ext cx="104775" cy="90805"/>
            </a:xfrm>
            <a:custGeom>
              <a:avLst/>
              <a:gdLst/>
              <a:ahLst/>
              <a:cxnLst/>
              <a:rect l="l" t="t" r="r" b="b"/>
              <a:pathLst>
                <a:path w="104775" h="90804">
                  <a:moveTo>
                    <a:pt x="52218" y="0"/>
                  </a:moveTo>
                  <a:lnTo>
                    <a:pt x="0" y="90416"/>
                  </a:lnTo>
                  <a:lnTo>
                    <a:pt x="104426" y="90416"/>
                  </a:lnTo>
                  <a:lnTo>
                    <a:pt x="522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899123" y="3980752"/>
              <a:ext cx="1268095" cy="727710"/>
            </a:xfrm>
            <a:custGeom>
              <a:avLst/>
              <a:gdLst/>
              <a:ahLst/>
              <a:cxnLst/>
              <a:rect l="l" t="t" r="r" b="b"/>
              <a:pathLst>
                <a:path w="1268095" h="727710">
                  <a:moveTo>
                    <a:pt x="243720" y="292064"/>
                  </a:moveTo>
                  <a:lnTo>
                    <a:pt x="194602" y="296488"/>
                  </a:lnTo>
                  <a:lnTo>
                    <a:pt x="148853" y="309177"/>
                  </a:lnTo>
                  <a:lnTo>
                    <a:pt x="107453" y="329254"/>
                  </a:lnTo>
                  <a:lnTo>
                    <a:pt x="71383" y="355845"/>
                  </a:lnTo>
                  <a:lnTo>
                    <a:pt x="41623" y="388073"/>
                  </a:lnTo>
                  <a:lnTo>
                    <a:pt x="19152" y="425063"/>
                  </a:lnTo>
                  <a:lnTo>
                    <a:pt x="4951" y="465940"/>
                  </a:lnTo>
                  <a:lnTo>
                    <a:pt x="0" y="509827"/>
                  </a:lnTo>
                  <a:lnTo>
                    <a:pt x="4951" y="553714"/>
                  </a:lnTo>
                  <a:lnTo>
                    <a:pt x="19152" y="594591"/>
                  </a:lnTo>
                  <a:lnTo>
                    <a:pt x="41623" y="631581"/>
                  </a:lnTo>
                  <a:lnTo>
                    <a:pt x="71383" y="663809"/>
                  </a:lnTo>
                  <a:lnTo>
                    <a:pt x="107453" y="690400"/>
                  </a:lnTo>
                  <a:lnTo>
                    <a:pt x="148853" y="710477"/>
                  </a:lnTo>
                  <a:lnTo>
                    <a:pt x="194602" y="723166"/>
                  </a:lnTo>
                  <a:lnTo>
                    <a:pt x="243720" y="727590"/>
                  </a:lnTo>
                  <a:lnTo>
                    <a:pt x="1138488" y="727590"/>
                  </a:lnTo>
                  <a:lnTo>
                    <a:pt x="1188699" y="718533"/>
                  </a:lnTo>
                  <a:lnTo>
                    <a:pt x="1229700" y="693833"/>
                  </a:lnTo>
                  <a:lnTo>
                    <a:pt x="1257343" y="657199"/>
                  </a:lnTo>
                  <a:lnTo>
                    <a:pt x="1267479" y="612337"/>
                  </a:lnTo>
                  <a:lnTo>
                    <a:pt x="1257343" y="567475"/>
                  </a:lnTo>
                  <a:lnTo>
                    <a:pt x="1229700" y="530841"/>
                  </a:lnTo>
                  <a:lnTo>
                    <a:pt x="1188699" y="506141"/>
                  </a:lnTo>
                  <a:lnTo>
                    <a:pt x="1138488" y="497084"/>
                  </a:lnTo>
                  <a:lnTo>
                    <a:pt x="1132733" y="452439"/>
                  </a:lnTo>
                  <a:lnTo>
                    <a:pt x="1116338" y="411456"/>
                  </a:lnTo>
                  <a:lnTo>
                    <a:pt x="1090613" y="375304"/>
                  </a:lnTo>
                  <a:lnTo>
                    <a:pt x="1056866" y="345152"/>
                  </a:lnTo>
                  <a:lnTo>
                    <a:pt x="1016403" y="322167"/>
                  </a:lnTo>
                  <a:lnTo>
                    <a:pt x="970535" y="307520"/>
                  </a:lnTo>
                  <a:lnTo>
                    <a:pt x="920568" y="302378"/>
                  </a:lnTo>
                  <a:lnTo>
                    <a:pt x="916899" y="257694"/>
                  </a:lnTo>
                  <a:lnTo>
                    <a:pt x="906240" y="215046"/>
                  </a:lnTo>
                  <a:lnTo>
                    <a:pt x="889115" y="174902"/>
                  </a:lnTo>
                  <a:lnTo>
                    <a:pt x="866047" y="137729"/>
                  </a:lnTo>
                  <a:lnTo>
                    <a:pt x="837560" y="103995"/>
                  </a:lnTo>
                  <a:lnTo>
                    <a:pt x="804178" y="74167"/>
                  </a:lnTo>
                  <a:lnTo>
                    <a:pt x="766423" y="48714"/>
                  </a:lnTo>
                  <a:lnTo>
                    <a:pt x="724819" y="28103"/>
                  </a:lnTo>
                  <a:lnTo>
                    <a:pt x="679890" y="12802"/>
                  </a:lnTo>
                  <a:lnTo>
                    <a:pt x="632159" y="3278"/>
                  </a:lnTo>
                  <a:lnTo>
                    <a:pt x="582149" y="0"/>
                  </a:lnTo>
                  <a:lnTo>
                    <a:pt x="532137" y="3278"/>
                  </a:lnTo>
                  <a:lnTo>
                    <a:pt x="484404" y="12802"/>
                  </a:lnTo>
                  <a:lnTo>
                    <a:pt x="439473" y="28103"/>
                  </a:lnTo>
                  <a:lnTo>
                    <a:pt x="397868" y="48714"/>
                  </a:lnTo>
                  <a:lnTo>
                    <a:pt x="360112" y="74167"/>
                  </a:lnTo>
                  <a:lnTo>
                    <a:pt x="326729" y="103995"/>
                  </a:lnTo>
                  <a:lnTo>
                    <a:pt x="298241" y="137729"/>
                  </a:lnTo>
                  <a:lnTo>
                    <a:pt x="275173" y="174902"/>
                  </a:lnTo>
                  <a:lnTo>
                    <a:pt x="258048" y="215046"/>
                  </a:lnTo>
                  <a:lnTo>
                    <a:pt x="247389" y="257694"/>
                  </a:lnTo>
                  <a:lnTo>
                    <a:pt x="243720" y="302378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6175971" y="4242523"/>
            <a:ext cx="644525" cy="3797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300" spc="45" b="1">
                <a:solidFill>
                  <a:srgbClr val="231F20"/>
                </a:solidFill>
                <a:latin typeface="Palatino Linotype"/>
                <a:cs typeface="Palatino Linotype"/>
              </a:rPr>
              <a:t>CO2</a:t>
            </a:r>
            <a:endParaRPr sz="2300">
              <a:latin typeface="Palatino Linotype"/>
              <a:cs typeface="Palatino Linotype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443362" y="4846026"/>
            <a:ext cx="104775" cy="1135380"/>
            <a:chOff x="6443362" y="4846026"/>
            <a:chExt cx="104775" cy="1135380"/>
          </a:xfrm>
        </p:grpSpPr>
        <p:sp>
          <p:nvSpPr>
            <p:cNvPr id="16" name="object 16"/>
            <p:cNvSpPr/>
            <p:nvPr/>
          </p:nvSpPr>
          <p:spPr>
            <a:xfrm>
              <a:off x="6495577" y="4921166"/>
              <a:ext cx="0" cy="1054735"/>
            </a:xfrm>
            <a:custGeom>
              <a:avLst/>
              <a:gdLst/>
              <a:ahLst/>
              <a:cxnLst/>
              <a:rect l="l" t="t" r="r" b="b"/>
              <a:pathLst>
                <a:path w="0" h="1054735">
                  <a:moveTo>
                    <a:pt x="0" y="1054449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443362" y="4846026"/>
              <a:ext cx="104775" cy="90805"/>
            </a:xfrm>
            <a:custGeom>
              <a:avLst/>
              <a:gdLst/>
              <a:ahLst/>
              <a:cxnLst/>
              <a:rect l="l" t="t" r="r" b="b"/>
              <a:pathLst>
                <a:path w="104775" h="90804">
                  <a:moveTo>
                    <a:pt x="52218" y="0"/>
                  </a:moveTo>
                  <a:lnTo>
                    <a:pt x="0" y="90416"/>
                  </a:lnTo>
                  <a:lnTo>
                    <a:pt x="104426" y="90416"/>
                  </a:lnTo>
                  <a:lnTo>
                    <a:pt x="522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/>
          <p:nvPr/>
        </p:nvSpPr>
        <p:spPr>
          <a:xfrm>
            <a:off x="7778917" y="3980751"/>
            <a:ext cx="1268095" cy="727710"/>
          </a:xfrm>
          <a:custGeom>
            <a:avLst/>
            <a:gdLst/>
            <a:ahLst/>
            <a:cxnLst/>
            <a:rect l="l" t="t" r="r" b="b"/>
            <a:pathLst>
              <a:path w="1268095" h="727710">
                <a:moveTo>
                  <a:pt x="243720" y="292064"/>
                </a:moveTo>
                <a:lnTo>
                  <a:pt x="194602" y="296488"/>
                </a:lnTo>
                <a:lnTo>
                  <a:pt x="148853" y="309177"/>
                </a:lnTo>
                <a:lnTo>
                  <a:pt x="107453" y="329254"/>
                </a:lnTo>
                <a:lnTo>
                  <a:pt x="71383" y="355845"/>
                </a:lnTo>
                <a:lnTo>
                  <a:pt x="41623" y="388073"/>
                </a:lnTo>
                <a:lnTo>
                  <a:pt x="19152" y="425063"/>
                </a:lnTo>
                <a:lnTo>
                  <a:pt x="4951" y="465940"/>
                </a:lnTo>
                <a:lnTo>
                  <a:pt x="0" y="509827"/>
                </a:lnTo>
                <a:lnTo>
                  <a:pt x="4951" y="553714"/>
                </a:lnTo>
                <a:lnTo>
                  <a:pt x="19152" y="594591"/>
                </a:lnTo>
                <a:lnTo>
                  <a:pt x="41623" y="631581"/>
                </a:lnTo>
                <a:lnTo>
                  <a:pt x="71383" y="663809"/>
                </a:lnTo>
                <a:lnTo>
                  <a:pt x="107453" y="690400"/>
                </a:lnTo>
                <a:lnTo>
                  <a:pt x="148853" y="710477"/>
                </a:lnTo>
                <a:lnTo>
                  <a:pt x="194602" y="723166"/>
                </a:lnTo>
                <a:lnTo>
                  <a:pt x="243720" y="727590"/>
                </a:lnTo>
                <a:lnTo>
                  <a:pt x="1138488" y="727590"/>
                </a:lnTo>
                <a:lnTo>
                  <a:pt x="1188699" y="718533"/>
                </a:lnTo>
                <a:lnTo>
                  <a:pt x="1229700" y="693833"/>
                </a:lnTo>
                <a:lnTo>
                  <a:pt x="1257343" y="657199"/>
                </a:lnTo>
                <a:lnTo>
                  <a:pt x="1267479" y="612337"/>
                </a:lnTo>
                <a:lnTo>
                  <a:pt x="1257343" y="567475"/>
                </a:lnTo>
                <a:lnTo>
                  <a:pt x="1229700" y="530841"/>
                </a:lnTo>
                <a:lnTo>
                  <a:pt x="1188699" y="506141"/>
                </a:lnTo>
                <a:lnTo>
                  <a:pt x="1138488" y="497084"/>
                </a:lnTo>
                <a:lnTo>
                  <a:pt x="1132733" y="452439"/>
                </a:lnTo>
                <a:lnTo>
                  <a:pt x="1116338" y="411456"/>
                </a:lnTo>
                <a:lnTo>
                  <a:pt x="1090613" y="375304"/>
                </a:lnTo>
                <a:lnTo>
                  <a:pt x="1056866" y="345152"/>
                </a:lnTo>
                <a:lnTo>
                  <a:pt x="1016403" y="322167"/>
                </a:lnTo>
                <a:lnTo>
                  <a:pt x="970535" y="307520"/>
                </a:lnTo>
                <a:lnTo>
                  <a:pt x="920568" y="302378"/>
                </a:lnTo>
                <a:lnTo>
                  <a:pt x="916899" y="257694"/>
                </a:lnTo>
                <a:lnTo>
                  <a:pt x="906240" y="215046"/>
                </a:lnTo>
                <a:lnTo>
                  <a:pt x="889115" y="174902"/>
                </a:lnTo>
                <a:lnTo>
                  <a:pt x="866047" y="137729"/>
                </a:lnTo>
                <a:lnTo>
                  <a:pt x="837560" y="103995"/>
                </a:lnTo>
                <a:lnTo>
                  <a:pt x="804178" y="74167"/>
                </a:lnTo>
                <a:lnTo>
                  <a:pt x="766423" y="48714"/>
                </a:lnTo>
                <a:lnTo>
                  <a:pt x="724819" y="28103"/>
                </a:lnTo>
                <a:lnTo>
                  <a:pt x="679890" y="12802"/>
                </a:lnTo>
                <a:lnTo>
                  <a:pt x="632159" y="3278"/>
                </a:lnTo>
                <a:lnTo>
                  <a:pt x="582149" y="0"/>
                </a:lnTo>
                <a:lnTo>
                  <a:pt x="532137" y="3278"/>
                </a:lnTo>
                <a:lnTo>
                  <a:pt x="484404" y="12802"/>
                </a:lnTo>
                <a:lnTo>
                  <a:pt x="439473" y="28103"/>
                </a:lnTo>
                <a:lnTo>
                  <a:pt x="397868" y="48714"/>
                </a:lnTo>
                <a:lnTo>
                  <a:pt x="360112" y="74167"/>
                </a:lnTo>
                <a:lnTo>
                  <a:pt x="326729" y="103995"/>
                </a:lnTo>
                <a:lnTo>
                  <a:pt x="298241" y="137729"/>
                </a:lnTo>
                <a:lnTo>
                  <a:pt x="275173" y="174902"/>
                </a:lnTo>
                <a:lnTo>
                  <a:pt x="258048" y="215046"/>
                </a:lnTo>
                <a:lnTo>
                  <a:pt x="247389" y="257694"/>
                </a:lnTo>
                <a:lnTo>
                  <a:pt x="243720" y="302378"/>
                </a:lnTo>
              </a:path>
            </a:pathLst>
          </a:custGeom>
          <a:ln w="104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8055766" y="4242523"/>
            <a:ext cx="644525" cy="3797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300" spc="45" b="1">
                <a:solidFill>
                  <a:srgbClr val="231F20"/>
                </a:solidFill>
                <a:latin typeface="Palatino Linotype"/>
                <a:cs typeface="Palatino Linotype"/>
              </a:rPr>
              <a:t>CO2</a:t>
            </a:r>
            <a:endParaRPr sz="2300">
              <a:latin typeface="Palatino Linotype"/>
              <a:cs typeface="Palatino Linotype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8323157" y="4846026"/>
            <a:ext cx="104775" cy="1129665"/>
            <a:chOff x="8323157" y="4846026"/>
            <a:chExt cx="104775" cy="1129665"/>
          </a:xfrm>
        </p:grpSpPr>
        <p:sp>
          <p:nvSpPr>
            <p:cNvPr id="21" name="object 21"/>
            <p:cNvSpPr/>
            <p:nvPr/>
          </p:nvSpPr>
          <p:spPr>
            <a:xfrm>
              <a:off x="8375372" y="4921166"/>
              <a:ext cx="0" cy="1054735"/>
            </a:xfrm>
            <a:custGeom>
              <a:avLst/>
              <a:gdLst/>
              <a:ahLst/>
              <a:cxnLst/>
              <a:rect l="l" t="t" r="r" b="b"/>
              <a:pathLst>
                <a:path w="0" h="1054735">
                  <a:moveTo>
                    <a:pt x="0" y="1054449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8323157" y="4846026"/>
              <a:ext cx="104775" cy="90805"/>
            </a:xfrm>
            <a:custGeom>
              <a:avLst/>
              <a:gdLst/>
              <a:ahLst/>
              <a:cxnLst/>
              <a:rect l="l" t="t" r="r" b="b"/>
              <a:pathLst>
                <a:path w="104775" h="90804">
                  <a:moveTo>
                    <a:pt x="52218" y="0"/>
                  </a:moveTo>
                  <a:lnTo>
                    <a:pt x="0" y="90416"/>
                  </a:lnTo>
                  <a:lnTo>
                    <a:pt x="104426" y="90416"/>
                  </a:lnTo>
                  <a:lnTo>
                    <a:pt x="522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/>
          <p:nvPr/>
        </p:nvSpPr>
        <p:spPr>
          <a:xfrm>
            <a:off x="9658710" y="3980751"/>
            <a:ext cx="1268095" cy="727710"/>
          </a:xfrm>
          <a:custGeom>
            <a:avLst/>
            <a:gdLst/>
            <a:ahLst/>
            <a:cxnLst/>
            <a:rect l="l" t="t" r="r" b="b"/>
            <a:pathLst>
              <a:path w="1268095" h="727710">
                <a:moveTo>
                  <a:pt x="243720" y="292064"/>
                </a:moveTo>
                <a:lnTo>
                  <a:pt x="194602" y="296488"/>
                </a:lnTo>
                <a:lnTo>
                  <a:pt x="148853" y="309177"/>
                </a:lnTo>
                <a:lnTo>
                  <a:pt x="107453" y="329254"/>
                </a:lnTo>
                <a:lnTo>
                  <a:pt x="71383" y="355845"/>
                </a:lnTo>
                <a:lnTo>
                  <a:pt x="41623" y="388073"/>
                </a:lnTo>
                <a:lnTo>
                  <a:pt x="19152" y="425063"/>
                </a:lnTo>
                <a:lnTo>
                  <a:pt x="4951" y="465940"/>
                </a:lnTo>
                <a:lnTo>
                  <a:pt x="0" y="509827"/>
                </a:lnTo>
                <a:lnTo>
                  <a:pt x="4951" y="553714"/>
                </a:lnTo>
                <a:lnTo>
                  <a:pt x="19152" y="594591"/>
                </a:lnTo>
                <a:lnTo>
                  <a:pt x="41623" y="631581"/>
                </a:lnTo>
                <a:lnTo>
                  <a:pt x="71383" y="663809"/>
                </a:lnTo>
                <a:lnTo>
                  <a:pt x="107453" y="690400"/>
                </a:lnTo>
                <a:lnTo>
                  <a:pt x="148853" y="710477"/>
                </a:lnTo>
                <a:lnTo>
                  <a:pt x="194602" y="723166"/>
                </a:lnTo>
                <a:lnTo>
                  <a:pt x="243720" y="727590"/>
                </a:lnTo>
                <a:lnTo>
                  <a:pt x="1138488" y="727590"/>
                </a:lnTo>
                <a:lnTo>
                  <a:pt x="1188699" y="718533"/>
                </a:lnTo>
                <a:lnTo>
                  <a:pt x="1229700" y="693833"/>
                </a:lnTo>
                <a:lnTo>
                  <a:pt x="1257343" y="657199"/>
                </a:lnTo>
                <a:lnTo>
                  <a:pt x="1267479" y="612337"/>
                </a:lnTo>
                <a:lnTo>
                  <a:pt x="1257343" y="567475"/>
                </a:lnTo>
                <a:lnTo>
                  <a:pt x="1229700" y="530841"/>
                </a:lnTo>
                <a:lnTo>
                  <a:pt x="1188699" y="506141"/>
                </a:lnTo>
                <a:lnTo>
                  <a:pt x="1138488" y="497084"/>
                </a:lnTo>
                <a:lnTo>
                  <a:pt x="1132733" y="452439"/>
                </a:lnTo>
                <a:lnTo>
                  <a:pt x="1116338" y="411456"/>
                </a:lnTo>
                <a:lnTo>
                  <a:pt x="1090613" y="375304"/>
                </a:lnTo>
                <a:lnTo>
                  <a:pt x="1056866" y="345152"/>
                </a:lnTo>
                <a:lnTo>
                  <a:pt x="1016403" y="322167"/>
                </a:lnTo>
                <a:lnTo>
                  <a:pt x="970535" y="307520"/>
                </a:lnTo>
                <a:lnTo>
                  <a:pt x="920568" y="302378"/>
                </a:lnTo>
                <a:lnTo>
                  <a:pt x="916899" y="257694"/>
                </a:lnTo>
                <a:lnTo>
                  <a:pt x="906240" y="215046"/>
                </a:lnTo>
                <a:lnTo>
                  <a:pt x="889115" y="174902"/>
                </a:lnTo>
                <a:lnTo>
                  <a:pt x="866047" y="137729"/>
                </a:lnTo>
                <a:lnTo>
                  <a:pt x="837560" y="103995"/>
                </a:lnTo>
                <a:lnTo>
                  <a:pt x="804178" y="74167"/>
                </a:lnTo>
                <a:lnTo>
                  <a:pt x="766423" y="48714"/>
                </a:lnTo>
                <a:lnTo>
                  <a:pt x="724819" y="28103"/>
                </a:lnTo>
                <a:lnTo>
                  <a:pt x="679890" y="12802"/>
                </a:lnTo>
                <a:lnTo>
                  <a:pt x="632159" y="3278"/>
                </a:lnTo>
                <a:lnTo>
                  <a:pt x="582149" y="0"/>
                </a:lnTo>
                <a:lnTo>
                  <a:pt x="532137" y="3278"/>
                </a:lnTo>
                <a:lnTo>
                  <a:pt x="484404" y="12802"/>
                </a:lnTo>
                <a:lnTo>
                  <a:pt x="439473" y="28103"/>
                </a:lnTo>
                <a:lnTo>
                  <a:pt x="397868" y="48714"/>
                </a:lnTo>
                <a:lnTo>
                  <a:pt x="360112" y="74167"/>
                </a:lnTo>
                <a:lnTo>
                  <a:pt x="326729" y="103995"/>
                </a:lnTo>
                <a:lnTo>
                  <a:pt x="298241" y="137729"/>
                </a:lnTo>
                <a:lnTo>
                  <a:pt x="275173" y="174902"/>
                </a:lnTo>
                <a:lnTo>
                  <a:pt x="258048" y="215046"/>
                </a:lnTo>
                <a:lnTo>
                  <a:pt x="247389" y="257694"/>
                </a:lnTo>
                <a:lnTo>
                  <a:pt x="243720" y="302378"/>
                </a:lnTo>
              </a:path>
            </a:pathLst>
          </a:custGeom>
          <a:ln w="104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9935556" y="4242523"/>
            <a:ext cx="644525" cy="3797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300" spc="45" b="1">
                <a:solidFill>
                  <a:srgbClr val="231F20"/>
                </a:solidFill>
                <a:latin typeface="Palatino Linotype"/>
                <a:cs typeface="Palatino Linotype"/>
              </a:rPr>
              <a:t>CO2</a:t>
            </a:r>
            <a:endParaRPr sz="2300">
              <a:latin typeface="Palatino Linotype"/>
              <a:cs typeface="Palatino Linotype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0202952" y="4846026"/>
            <a:ext cx="104775" cy="1129665"/>
            <a:chOff x="10202952" y="4846026"/>
            <a:chExt cx="104775" cy="1129665"/>
          </a:xfrm>
        </p:grpSpPr>
        <p:sp>
          <p:nvSpPr>
            <p:cNvPr id="26" name="object 26"/>
            <p:cNvSpPr/>
            <p:nvPr/>
          </p:nvSpPr>
          <p:spPr>
            <a:xfrm>
              <a:off x="10255167" y="4921166"/>
              <a:ext cx="0" cy="1054735"/>
            </a:xfrm>
            <a:custGeom>
              <a:avLst/>
              <a:gdLst/>
              <a:ahLst/>
              <a:cxnLst/>
              <a:rect l="l" t="t" r="r" b="b"/>
              <a:pathLst>
                <a:path w="0" h="1054735">
                  <a:moveTo>
                    <a:pt x="0" y="1054449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0202952" y="4846026"/>
              <a:ext cx="104775" cy="90805"/>
            </a:xfrm>
            <a:custGeom>
              <a:avLst/>
              <a:gdLst/>
              <a:ahLst/>
              <a:cxnLst/>
              <a:rect l="l" t="t" r="r" b="b"/>
              <a:pathLst>
                <a:path w="104775" h="90804">
                  <a:moveTo>
                    <a:pt x="52218" y="0"/>
                  </a:moveTo>
                  <a:lnTo>
                    <a:pt x="0" y="90416"/>
                  </a:lnTo>
                  <a:lnTo>
                    <a:pt x="104426" y="90416"/>
                  </a:lnTo>
                  <a:lnTo>
                    <a:pt x="522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/>
          <p:nvPr/>
        </p:nvSpPr>
        <p:spPr>
          <a:xfrm>
            <a:off x="11538503" y="3980751"/>
            <a:ext cx="1268095" cy="727710"/>
          </a:xfrm>
          <a:custGeom>
            <a:avLst/>
            <a:gdLst/>
            <a:ahLst/>
            <a:cxnLst/>
            <a:rect l="l" t="t" r="r" b="b"/>
            <a:pathLst>
              <a:path w="1268095" h="727710">
                <a:moveTo>
                  <a:pt x="243720" y="292064"/>
                </a:moveTo>
                <a:lnTo>
                  <a:pt x="194602" y="296488"/>
                </a:lnTo>
                <a:lnTo>
                  <a:pt x="148853" y="309177"/>
                </a:lnTo>
                <a:lnTo>
                  <a:pt x="107453" y="329254"/>
                </a:lnTo>
                <a:lnTo>
                  <a:pt x="71383" y="355845"/>
                </a:lnTo>
                <a:lnTo>
                  <a:pt x="41623" y="388073"/>
                </a:lnTo>
                <a:lnTo>
                  <a:pt x="19152" y="425063"/>
                </a:lnTo>
                <a:lnTo>
                  <a:pt x="4951" y="465940"/>
                </a:lnTo>
                <a:lnTo>
                  <a:pt x="0" y="509827"/>
                </a:lnTo>
                <a:lnTo>
                  <a:pt x="4951" y="553714"/>
                </a:lnTo>
                <a:lnTo>
                  <a:pt x="19152" y="594591"/>
                </a:lnTo>
                <a:lnTo>
                  <a:pt x="41623" y="631581"/>
                </a:lnTo>
                <a:lnTo>
                  <a:pt x="71383" y="663809"/>
                </a:lnTo>
                <a:lnTo>
                  <a:pt x="107453" y="690400"/>
                </a:lnTo>
                <a:lnTo>
                  <a:pt x="148853" y="710477"/>
                </a:lnTo>
                <a:lnTo>
                  <a:pt x="194602" y="723166"/>
                </a:lnTo>
                <a:lnTo>
                  <a:pt x="243720" y="727590"/>
                </a:lnTo>
                <a:lnTo>
                  <a:pt x="1138488" y="727590"/>
                </a:lnTo>
                <a:lnTo>
                  <a:pt x="1188699" y="718533"/>
                </a:lnTo>
                <a:lnTo>
                  <a:pt x="1229700" y="693833"/>
                </a:lnTo>
                <a:lnTo>
                  <a:pt x="1257343" y="657199"/>
                </a:lnTo>
                <a:lnTo>
                  <a:pt x="1267479" y="612337"/>
                </a:lnTo>
                <a:lnTo>
                  <a:pt x="1257343" y="567475"/>
                </a:lnTo>
                <a:lnTo>
                  <a:pt x="1229700" y="530841"/>
                </a:lnTo>
                <a:lnTo>
                  <a:pt x="1188699" y="506141"/>
                </a:lnTo>
                <a:lnTo>
                  <a:pt x="1138488" y="497084"/>
                </a:lnTo>
                <a:lnTo>
                  <a:pt x="1132733" y="452439"/>
                </a:lnTo>
                <a:lnTo>
                  <a:pt x="1116338" y="411456"/>
                </a:lnTo>
                <a:lnTo>
                  <a:pt x="1090613" y="375304"/>
                </a:lnTo>
                <a:lnTo>
                  <a:pt x="1056866" y="345152"/>
                </a:lnTo>
                <a:lnTo>
                  <a:pt x="1016403" y="322167"/>
                </a:lnTo>
                <a:lnTo>
                  <a:pt x="970535" y="307520"/>
                </a:lnTo>
                <a:lnTo>
                  <a:pt x="920568" y="302378"/>
                </a:lnTo>
                <a:lnTo>
                  <a:pt x="916899" y="257694"/>
                </a:lnTo>
                <a:lnTo>
                  <a:pt x="906240" y="215046"/>
                </a:lnTo>
                <a:lnTo>
                  <a:pt x="889115" y="174902"/>
                </a:lnTo>
                <a:lnTo>
                  <a:pt x="866047" y="137729"/>
                </a:lnTo>
                <a:lnTo>
                  <a:pt x="837560" y="103995"/>
                </a:lnTo>
                <a:lnTo>
                  <a:pt x="804178" y="74167"/>
                </a:lnTo>
                <a:lnTo>
                  <a:pt x="766423" y="48714"/>
                </a:lnTo>
                <a:lnTo>
                  <a:pt x="724819" y="28103"/>
                </a:lnTo>
                <a:lnTo>
                  <a:pt x="679890" y="12802"/>
                </a:lnTo>
                <a:lnTo>
                  <a:pt x="632159" y="3278"/>
                </a:lnTo>
                <a:lnTo>
                  <a:pt x="582149" y="0"/>
                </a:lnTo>
                <a:lnTo>
                  <a:pt x="532137" y="3278"/>
                </a:lnTo>
                <a:lnTo>
                  <a:pt x="484404" y="12802"/>
                </a:lnTo>
                <a:lnTo>
                  <a:pt x="439473" y="28103"/>
                </a:lnTo>
                <a:lnTo>
                  <a:pt x="397868" y="48714"/>
                </a:lnTo>
                <a:lnTo>
                  <a:pt x="360112" y="74167"/>
                </a:lnTo>
                <a:lnTo>
                  <a:pt x="326729" y="103995"/>
                </a:lnTo>
                <a:lnTo>
                  <a:pt x="298241" y="137729"/>
                </a:lnTo>
                <a:lnTo>
                  <a:pt x="275173" y="174902"/>
                </a:lnTo>
                <a:lnTo>
                  <a:pt x="258048" y="215046"/>
                </a:lnTo>
                <a:lnTo>
                  <a:pt x="247389" y="257694"/>
                </a:lnTo>
                <a:lnTo>
                  <a:pt x="243720" y="302378"/>
                </a:lnTo>
              </a:path>
            </a:pathLst>
          </a:custGeom>
          <a:ln w="104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11815356" y="4242523"/>
            <a:ext cx="644525" cy="3797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300" spc="45" b="1">
                <a:solidFill>
                  <a:srgbClr val="231F20"/>
                </a:solidFill>
                <a:latin typeface="Palatino Linotype"/>
                <a:cs typeface="Palatino Linotype"/>
              </a:rPr>
              <a:t>CO2</a:t>
            </a:r>
            <a:endParaRPr sz="2300">
              <a:latin typeface="Palatino Linotype"/>
              <a:cs typeface="Palatino Linotype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2082740" y="4846026"/>
            <a:ext cx="104775" cy="1129665"/>
            <a:chOff x="12082740" y="4846026"/>
            <a:chExt cx="104775" cy="1129665"/>
          </a:xfrm>
        </p:grpSpPr>
        <p:sp>
          <p:nvSpPr>
            <p:cNvPr id="31" name="object 31"/>
            <p:cNvSpPr/>
            <p:nvPr/>
          </p:nvSpPr>
          <p:spPr>
            <a:xfrm>
              <a:off x="12134955" y="4921166"/>
              <a:ext cx="0" cy="1054735"/>
            </a:xfrm>
            <a:custGeom>
              <a:avLst/>
              <a:gdLst/>
              <a:ahLst/>
              <a:cxnLst/>
              <a:rect l="l" t="t" r="r" b="b"/>
              <a:pathLst>
                <a:path w="0" h="1054735">
                  <a:moveTo>
                    <a:pt x="0" y="1054449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12082740" y="4846026"/>
              <a:ext cx="104775" cy="90805"/>
            </a:xfrm>
            <a:custGeom>
              <a:avLst/>
              <a:gdLst/>
              <a:ahLst/>
              <a:cxnLst/>
              <a:rect l="l" t="t" r="r" b="b"/>
              <a:pathLst>
                <a:path w="104775" h="90804">
                  <a:moveTo>
                    <a:pt x="52218" y="0"/>
                  </a:moveTo>
                  <a:lnTo>
                    <a:pt x="0" y="90416"/>
                  </a:lnTo>
                  <a:lnTo>
                    <a:pt x="104426" y="90416"/>
                  </a:lnTo>
                  <a:lnTo>
                    <a:pt x="522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/>
          <p:nvPr/>
        </p:nvSpPr>
        <p:spPr>
          <a:xfrm>
            <a:off x="13418295" y="3980751"/>
            <a:ext cx="1268095" cy="727710"/>
          </a:xfrm>
          <a:custGeom>
            <a:avLst/>
            <a:gdLst/>
            <a:ahLst/>
            <a:cxnLst/>
            <a:rect l="l" t="t" r="r" b="b"/>
            <a:pathLst>
              <a:path w="1268094" h="727710">
                <a:moveTo>
                  <a:pt x="243720" y="292064"/>
                </a:moveTo>
                <a:lnTo>
                  <a:pt x="194602" y="296488"/>
                </a:lnTo>
                <a:lnTo>
                  <a:pt x="148853" y="309177"/>
                </a:lnTo>
                <a:lnTo>
                  <a:pt x="107453" y="329254"/>
                </a:lnTo>
                <a:lnTo>
                  <a:pt x="71383" y="355845"/>
                </a:lnTo>
                <a:lnTo>
                  <a:pt x="41623" y="388073"/>
                </a:lnTo>
                <a:lnTo>
                  <a:pt x="19152" y="425063"/>
                </a:lnTo>
                <a:lnTo>
                  <a:pt x="4951" y="465940"/>
                </a:lnTo>
                <a:lnTo>
                  <a:pt x="0" y="509827"/>
                </a:lnTo>
                <a:lnTo>
                  <a:pt x="4951" y="553714"/>
                </a:lnTo>
                <a:lnTo>
                  <a:pt x="19152" y="594591"/>
                </a:lnTo>
                <a:lnTo>
                  <a:pt x="41623" y="631581"/>
                </a:lnTo>
                <a:lnTo>
                  <a:pt x="71383" y="663809"/>
                </a:lnTo>
                <a:lnTo>
                  <a:pt x="107453" y="690400"/>
                </a:lnTo>
                <a:lnTo>
                  <a:pt x="148853" y="710477"/>
                </a:lnTo>
                <a:lnTo>
                  <a:pt x="194602" y="723166"/>
                </a:lnTo>
                <a:lnTo>
                  <a:pt x="243720" y="727590"/>
                </a:lnTo>
                <a:lnTo>
                  <a:pt x="1138488" y="727590"/>
                </a:lnTo>
                <a:lnTo>
                  <a:pt x="1188699" y="718533"/>
                </a:lnTo>
                <a:lnTo>
                  <a:pt x="1229700" y="693833"/>
                </a:lnTo>
                <a:lnTo>
                  <a:pt x="1257343" y="657199"/>
                </a:lnTo>
                <a:lnTo>
                  <a:pt x="1267479" y="612337"/>
                </a:lnTo>
                <a:lnTo>
                  <a:pt x="1257343" y="567475"/>
                </a:lnTo>
                <a:lnTo>
                  <a:pt x="1229700" y="530841"/>
                </a:lnTo>
                <a:lnTo>
                  <a:pt x="1188699" y="506141"/>
                </a:lnTo>
                <a:lnTo>
                  <a:pt x="1138488" y="497084"/>
                </a:lnTo>
                <a:lnTo>
                  <a:pt x="1132733" y="452439"/>
                </a:lnTo>
                <a:lnTo>
                  <a:pt x="1116338" y="411456"/>
                </a:lnTo>
                <a:lnTo>
                  <a:pt x="1090613" y="375304"/>
                </a:lnTo>
                <a:lnTo>
                  <a:pt x="1056866" y="345152"/>
                </a:lnTo>
                <a:lnTo>
                  <a:pt x="1016403" y="322167"/>
                </a:lnTo>
                <a:lnTo>
                  <a:pt x="970535" y="307520"/>
                </a:lnTo>
                <a:lnTo>
                  <a:pt x="920568" y="302378"/>
                </a:lnTo>
                <a:lnTo>
                  <a:pt x="916899" y="257694"/>
                </a:lnTo>
                <a:lnTo>
                  <a:pt x="906240" y="215046"/>
                </a:lnTo>
                <a:lnTo>
                  <a:pt x="889115" y="174902"/>
                </a:lnTo>
                <a:lnTo>
                  <a:pt x="866047" y="137729"/>
                </a:lnTo>
                <a:lnTo>
                  <a:pt x="837560" y="103995"/>
                </a:lnTo>
                <a:lnTo>
                  <a:pt x="804178" y="74167"/>
                </a:lnTo>
                <a:lnTo>
                  <a:pt x="766423" y="48714"/>
                </a:lnTo>
                <a:lnTo>
                  <a:pt x="724819" y="28103"/>
                </a:lnTo>
                <a:lnTo>
                  <a:pt x="679890" y="12802"/>
                </a:lnTo>
                <a:lnTo>
                  <a:pt x="632159" y="3278"/>
                </a:lnTo>
                <a:lnTo>
                  <a:pt x="582149" y="0"/>
                </a:lnTo>
                <a:lnTo>
                  <a:pt x="532137" y="3278"/>
                </a:lnTo>
                <a:lnTo>
                  <a:pt x="484404" y="12802"/>
                </a:lnTo>
                <a:lnTo>
                  <a:pt x="439473" y="28103"/>
                </a:lnTo>
                <a:lnTo>
                  <a:pt x="397868" y="48714"/>
                </a:lnTo>
                <a:lnTo>
                  <a:pt x="360112" y="74167"/>
                </a:lnTo>
                <a:lnTo>
                  <a:pt x="326729" y="103995"/>
                </a:lnTo>
                <a:lnTo>
                  <a:pt x="298241" y="137729"/>
                </a:lnTo>
                <a:lnTo>
                  <a:pt x="275173" y="174902"/>
                </a:lnTo>
                <a:lnTo>
                  <a:pt x="258048" y="215046"/>
                </a:lnTo>
                <a:lnTo>
                  <a:pt x="247389" y="257694"/>
                </a:lnTo>
                <a:lnTo>
                  <a:pt x="243720" y="302378"/>
                </a:lnTo>
              </a:path>
            </a:pathLst>
          </a:custGeom>
          <a:ln w="104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13695147" y="4242523"/>
            <a:ext cx="644525" cy="3797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300" spc="45" b="1">
                <a:solidFill>
                  <a:srgbClr val="231F20"/>
                </a:solidFill>
                <a:latin typeface="Palatino Linotype"/>
                <a:cs typeface="Palatino Linotype"/>
              </a:rPr>
              <a:t>CO2</a:t>
            </a:r>
            <a:endParaRPr sz="2300">
              <a:latin typeface="Palatino Linotype"/>
              <a:cs typeface="Palatino Linotype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13962536" y="4846026"/>
            <a:ext cx="104775" cy="1129665"/>
            <a:chOff x="13962536" y="4846026"/>
            <a:chExt cx="104775" cy="1129665"/>
          </a:xfrm>
        </p:grpSpPr>
        <p:sp>
          <p:nvSpPr>
            <p:cNvPr id="36" name="object 36"/>
            <p:cNvSpPr/>
            <p:nvPr/>
          </p:nvSpPr>
          <p:spPr>
            <a:xfrm>
              <a:off x="14014752" y="4921166"/>
              <a:ext cx="0" cy="1054735"/>
            </a:xfrm>
            <a:custGeom>
              <a:avLst/>
              <a:gdLst/>
              <a:ahLst/>
              <a:cxnLst/>
              <a:rect l="l" t="t" r="r" b="b"/>
              <a:pathLst>
                <a:path w="0" h="1054735">
                  <a:moveTo>
                    <a:pt x="0" y="1054449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13962536" y="4846026"/>
              <a:ext cx="104775" cy="90805"/>
            </a:xfrm>
            <a:custGeom>
              <a:avLst/>
              <a:gdLst/>
              <a:ahLst/>
              <a:cxnLst/>
              <a:rect l="l" t="t" r="r" b="b"/>
              <a:pathLst>
                <a:path w="104775" h="90804">
                  <a:moveTo>
                    <a:pt x="52218" y="0"/>
                  </a:moveTo>
                  <a:lnTo>
                    <a:pt x="0" y="90416"/>
                  </a:lnTo>
                  <a:lnTo>
                    <a:pt x="104426" y="90416"/>
                  </a:lnTo>
                  <a:lnTo>
                    <a:pt x="522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/>
          <p:nvPr/>
        </p:nvSpPr>
        <p:spPr>
          <a:xfrm>
            <a:off x="15298091" y="3980751"/>
            <a:ext cx="1268095" cy="727710"/>
          </a:xfrm>
          <a:custGeom>
            <a:avLst/>
            <a:gdLst/>
            <a:ahLst/>
            <a:cxnLst/>
            <a:rect l="l" t="t" r="r" b="b"/>
            <a:pathLst>
              <a:path w="1268094" h="727710">
                <a:moveTo>
                  <a:pt x="243720" y="292064"/>
                </a:moveTo>
                <a:lnTo>
                  <a:pt x="194602" y="296488"/>
                </a:lnTo>
                <a:lnTo>
                  <a:pt x="148853" y="309177"/>
                </a:lnTo>
                <a:lnTo>
                  <a:pt x="107453" y="329254"/>
                </a:lnTo>
                <a:lnTo>
                  <a:pt x="71383" y="355845"/>
                </a:lnTo>
                <a:lnTo>
                  <a:pt x="41623" y="388073"/>
                </a:lnTo>
                <a:lnTo>
                  <a:pt x="19152" y="425063"/>
                </a:lnTo>
                <a:lnTo>
                  <a:pt x="4951" y="465940"/>
                </a:lnTo>
                <a:lnTo>
                  <a:pt x="0" y="509827"/>
                </a:lnTo>
                <a:lnTo>
                  <a:pt x="4951" y="553714"/>
                </a:lnTo>
                <a:lnTo>
                  <a:pt x="19152" y="594591"/>
                </a:lnTo>
                <a:lnTo>
                  <a:pt x="41623" y="631581"/>
                </a:lnTo>
                <a:lnTo>
                  <a:pt x="71383" y="663809"/>
                </a:lnTo>
                <a:lnTo>
                  <a:pt x="107453" y="690400"/>
                </a:lnTo>
                <a:lnTo>
                  <a:pt x="148853" y="710477"/>
                </a:lnTo>
                <a:lnTo>
                  <a:pt x="194602" y="723166"/>
                </a:lnTo>
                <a:lnTo>
                  <a:pt x="243720" y="727590"/>
                </a:lnTo>
                <a:lnTo>
                  <a:pt x="1138488" y="727590"/>
                </a:lnTo>
                <a:lnTo>
                  <a:pt x="1188699" y="718533"/>
                </a:lnTo>
                <a:lnTo>
                  <a:pt x="1229700" y="693833"/>
                </a:lnTo>
                <a:lnTo>
                  <a:pt x="1257343" y="657199"/>
                </a:lnTo>
                <a:lnTo>
                  <a:pt x="1267479" y="612337"/>
                </a:lnTo>
                <a:lnTo>
                  <a:pt x="1257343" y="567475"/>
                </a:lnTo>
                <a:lnTo>
                  <a:pt x="1229700" y="530841"/>
                </a:lnTo>
                <a:lnTo>
                  <a:pt x="1188699" y="506141"/>
                </a:lnTo>
                <a:lnTo>
                  <a:pt x="1138488" y="497084"/>
                </a:lnTo>
                <a:lnTo>
                  <a:pt x="1132733" y="452439"/>
                </a:lnTo>
                <a:lnTo>
                  <a:pt x="1116338" y="411456"/>
                </a:lnTo>
                <a:lnTo>
                  <a:pt x="1090613" y="375304"/>
                </a:lnTo>
                <a:lnTo>
                  <a:pt x="1056866" y="345152"/>
                </a:lnTo>
                <a:lnTo>
                  <a:pt x="1016403" y="322167"/>
                </a:lnTo>
                <a:lnTo>
                  <a:pt x="970535" y="307520"/>
                </a:lnTo>
                <a:lnTo>
                  <a:pt x="920568" y="302378"/>
                </a:lnTo>
                <a:lnTo>
                  <a:pt x="916899" y="257694"/>
                </a:lnTo>
                <a:lnTo>
                  <a:pt x="906240" y="215046"/>
                </a:lnTo>
                <a:lnTo>
                  <a:pt x="889115" y="174902"/>
                </a:lnTo>
                <a:lnTo>
                  <a:pt x="866047" y="137729"/>
                </a:lnTo>
                <a:lnTo>
                  <a:pt x="837560" y="103995"/>
                </a:lnTo>
                <a:lnTo>
                  <a:pt x="804178" y="74167"/>
                </a:lnTo>
                <a:lnTo>
                  <a:pt x="766423" y="48714"/>
                </a:lnTo>
                <a:lnTo>
                  <a:pt x="724819" y="28103"/>
                </a:lnTo>
                <a:lnTo>
                  <a:pt x="679890" y="12802"/>
                </a:lnTo>
                <a:lnTo>
                  <a:pt x="632159" y="3278"/>
                </a:lnTo>
                <a:lnTo>
                  <a:pt x="582149" y="0"/>
                </a:lnTo>
                <a:lnTo>
                  <a:pt x="532137" y="3278"/>
                </a:lnTo>
                <a:lnTo>
                  <a:pt x="484404" y="12802"/>
                </a:lnTo>
                <a:lnTo>
                  <a:pt x="439473" y="28103"/>
                </a:lnTo>
                <a:lnTo>
                  <a:pt x="397868" y="48714"/>
                </a:lnTo>
                <a:lnTo>
                  <a:pt x="360112" y="74167"/>
                </a:lnTo>
                <a:lnTo>
                  <a:pt x="326729" y="103995"/>
                </a:lnTo>
                <a:lnTo>
                  <a:pt x="298241" y="137729"/>
                </a:lnTo>
                <a:lnTo>
                  <a:pt x="275173" y="174902"/>
                </a:lnTo>
                <a:lnTo>
                  <a:pt x="258048" y="215046"/>
                </a:lnTo>
                <a:lnTo>
                  <a:pt x="247389" y="257694"/>
                </a:lnTo>
                <a:lnTo>
                  <a:pt x="243720" y="302378"/>
                </a:lnTo>
              </a:path>
            </a:pathLst>
          </a:custGeom>
          <a:ln w="104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15574945" y="4242523"/>
            <a:ext cx="644525" cy="3797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300" spc="45" b="1">
                <a:solidFill>
                  <a:srgbClr val="231F20"/>
                </a:solidFill>
                <a:latin typeface="Palatino Linotype"/>
                <a:cs typeface="Palatino Linotype"/>
              </a:rPr>
              <a:t>CO2</a:t>
            </a:r>
            <a:endParaRPr sz="2300">
              <a:latin typeface="Palatino Linotype"/>
              <a:cs typeface="Palatino Linotype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15842330" y="4846026"/>
            <a:ext cx="104775" cy="1129665"/>
            <a:chOff x="15842330" y="4846026"/>
            <a:chExt cx="104775" cy="1129665"/>
          </a:xfrm>
        </p:grpSpPr>
        <p:sp>
          <p:nvSpPr>
            <p:cNvPr id="41" name="object 41"/>
            <p:cNvSpPr/>
            <p:nvPr/>
          </p:nvSpPr>
          <p:spPr>
            <a:xfrm>
              <a:off x="15894544" y="4921166"/>
              <a:ext cx="0" cy="1054735"/>
            </a:xfrm>
            <a:custGeom>
              <a:avLst/>
              <a:gdLst/>
              <a:ahLst/>
              <a:cxnLst/>
              <a:rect l="l" t="t" r="r" b="b"/>
              <a:pathLst>
                <a:path w="0" h="1054735">
                  <a:moveTo>
                    <a:pt x="0" y="1054449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15842330" y="4846026"/>
              <a:ext cx="104775" cy="90805"/>
            </a:xfrm>
            <a:custGeom>
              <a:avLst/>
              <a:gdLst/>
              <a:ahLst/>
              <a:cxnLst/>
              <a:rect l="l" t="t" r="r" b="b"/>
              <a:pathLst>
                <a:path w="104775" h="90804">
                  <a:moveTo>
                    <a:pt x="52218" y="0"/>
                  </a:moveTo>
                  <a:lnTo>
                    <a:pt x="0" y="90416"/>
                  </a:lnTo>
                  <a:lnTo>
                    <a:pt x="104426" y="90416"/>
                  </a:lnTo>
                  <a:lnTo>
                    <a:pt x="522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/>
          <p:cNvSpPr txBox="1"/>
          <p:nvPr/>
        </p:nvSpPr>
        <p:spPr>
          <a:xfrm>
            <a:off x="2253377" y="3183091"/>
            <a:ext cx="965835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iemiesotās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308177" y="7719492"/>
            <a:ext cx="868044" cy="497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4145" marR="5080" indent="-144780">
              <a:lnSpc>
                <a:spcPct val="100000"/>
              </a:lnSpc>
              <a:spcBef>
                <a:spcPts val="100"/>
              </a:spcBef>
            </a:pPr>
            <a:r>
              <a:rPr dirty="0" sz="1550" spc="25">
                <a:solidFill>
                  <a:srgbClr val="231F20"/>
                </a:solidFill>
                <a:latin typeface="Cambria"/>
                <a:cs typeface="Cambria"/>
              </a:rPr>
              <a:t>materiālu  </a:t>
            </a:r>
            <a:r>
              <a:rPr dirty="0" sz="1550" spc="20">
                <a:solidFill>
                  <a:srgbClr val="231F20"/>
                </a:solidFill>
                <a:latin typeface="Cambria"/>
                <a:cs typeface="Cambria"/>
              </a:rPr>
              <a:t>ieguve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136784" y="7719492"/>
            <a:ext cx="971550" cy="497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R="5080" indent="15240">
              <a:lnSpc>
                <a:spcPct val="100000"/>
              </a:lnSpc>
              <a:spcBef>
                <a:spcPts val="100"/>
              </a:spcBef>
            </a:pP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transports </a:t>
            </a:r>
            <a:r>
              <a:rPr dirty="0" sz="1550" spc="-33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550" spc="35">
                <a:solidFill>
                  <a:srgbClr val="231F20"/>
                </a:solidFill>
                <a:latin typeface="Cambria"/>
                <a:cs typeface="Cambria"/>
              </a:rPr>
              <a:t>uz</a:t>
            </a:r>
            <a:r>
              <a:rPr dirty="0" sz="1550" spc="-4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550" spc="45">
                <a:solidFill>
                  <a:srgbClr val="231F20"/>
                </a:solidFill>
                <a:latin typeface="Cambria"/>
                <a:cs typeface="Cambria"/>
              </a:rPr>
              <a:t>rūpnīcu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102708" y="7719492"/>
            <a:ext cx="801370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550" spc="25">
                <a:solidFill>
                  <a:srgbClr val="231F20"/>
                </a:solidFill>
                <a:latin typeface="Cambria"/>
                <a:cs typeface="Cambria"/>
              </a:rPr>
              <a:t>ražošana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15551" y="4585580"/>
            <a:ext cx="741680" cy="497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860"/>
              </a:lnSpc>
              <a:spcBef>
                <a:spcPts val="100"/>
              </a:spcBef>
            </a:pPr>
            <a:r>
              <a:rPr dirty="0" sz="1550" spc="80">
                <a:solidFill>
                  <a:srgbClr val="231F20"/>
                </a:solidFill>
                <a:latin typeface="Cambria"/>
                <a:cs typeface="Cambria"/>
              </a:rPr>
              <a:t>SEG</a:t>
            </a:r>
            <a:endParaRPr sz="15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dirty="0" sz="1550" spc="25">
                <a:solidFill>
                  <a:srgbClr val="231F20"/>
                </a:solidFill>
                <a:latin typeface="Cambria"/>
                <a:cs typeface="Cambria"/>
              </a:rPr>
              <a:t>emisijas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15551" y="7402953"/>
            <a:ext cx="433070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20">
                <a:solidFill>
                  <a:srgbClr val="231F20"/>
                </a:solidFill>
                <a:latin typeface="Cambria"/>
                <a:cs typeface="Cambria"/>
              </a:rPr>
              <a:t>laiks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133134" y="3182895"/>
            <a:ext cx="965835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iemiesotās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012890" y="3182895"/>
            <a:ext cx="965835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iemiesotās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898942" y="7719295"/>
            <a:ext cx="953135" cy="497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875" marR="5080" indent="-3810">
              <a:lnSpc>
                <a:spcPct val="100000"/>
              </a:lnSpc>
              <a:spcBef>
                <a:spcPts val="100"/>
              </a:spcBef>
            </a:pP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transports  </a:t>
            </a:r>
            <a:r>
              <a:rPr dirty="0" sz="1550" spc="35">
                <a:solidFill>
                  <a:srgbClr val="231F20"/>
                </a:solidFill>
                <a:latin typeface="Cambria"/>
                <a:cs typeface="Cambria"/>
              </a:rPr>
              <a:t>uz</a:t>
            </a:r>
            <a:r>
              <a:rPr dirty="0" sz="1550" spc="-3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550" spc="25">
                <a:solidFill>
                  <a:srgbClr val="231F20"/>
                </a:solidFill>
                <a:latin typeface="Cambria"/>
                <a:cs typeface="Cambria"/>
              </a:rPr>
              <a:t>objektu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892646" y="3182895"/>
            <a:ext cx="965835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iemiesotās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764731" y="7719295"/>
            <a:ext cx="983615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25">
                <a:solidFill>
                  <a:srgbClr val="231F20"/>
                </a:solidFill>
                <a:latin typeface="Cambria"/>
                <a:cs typeface="Cambria"/>
              </a:rPr>
              <a:t>būvniecība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772600" y="3182895"/>
            <a:ext cx="965835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iemiesotās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1494972" y="7719295"/>
            <a:ext cx="1282700" cy="497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53340">
              <a:lnSpc>
                <a:spcPct val="100000"/>
              </a:lnSpc>
              <a:spcBef>
                <a:spcPts val="100"/>
              </a:spcBef>
            </a:pPr>
            <a:r>
              <a:rPr dirty="0" sz="1550" spc="25">
                <a:solidFill>
                  <a:srgbClr val="231F20"/>
                </a:solidFill>
                <a:latin typeface="Cambria"/>
                <a:cs typeface="Cambria"/>
              </a:rPr>
              <a:t>ekspluatācija </a:t>
            </a: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550" spc="50">
                <a:solidFill>
                  <a:srgbClr val="231F20"/>
                </a:solidFill>
                <a:latin typeface="Cambria"/>
                <a:cs typeface="Cambria"/>
              </a:rPr>
              <a:t>un</a:t>
            </a:r>
            <a:r>
              <a:rPr dirty="0" sz="1550" spc="-2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550" spc="25">
                <a:solidFill>
                  <a:srgbClr val="231F20"/>
                </a:solidFill>
                <a:latin typeface="Cambria"/>
                <a:cs typeface="Cambria"/>
              </a:rPr>
              <a:t>uzturēšana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1503628" y="3182895"/>
            <a:ext cx="1263650" cy="497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48590">
              <a:lnSpc>
                <a:spcPct val="100000"/>
              </a:lnSpc>
              <a:spcBef>
                <a:spcPts val="100"/>
              </a:spcBef>
            </a:pP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iemiesotās </a:t>
            </a:r>
            <a:r>
              <a:rPr dirty="0" sz="1550" spc="3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550" spc="25">
                <a:solidFill>
                  <a:srgbClr val="DA6A26"/>
                </a:solidFill>
                <a:latin typeface="Cambria"/>
                <a:cs typeface="Cambria"/>
              </a:rPr>
              <a:t>ekspluatācijas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3503586" y="7719295"/>
            <a:ext cx="1024890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25">
                <a:solidFill>
                  <a:srgbClr val="231F20"/>
                </a:solidFill>
                <a:latin typeface="Cambria"/>
                <a:cs typeface="Cambria"/>
              </a:rPr>
              <a:t>nojaukšana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3532113" y="3182895"/>
            <a:ext cx="965835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iemiesotās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5418164" y="7719295"/>
            <a:ext cx="953135" cy="497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5560">
              <a:lnSpc>
                <a:spcPct val="100000"/>
              </a:lnSpc>
              <a:spcBef>
                <a:spcPts val="100"/>
              </a:spcBef>
            </a:pPr>
            <a:r>
              <a:rPr dirty="0" sz="1550" spc="25">
                <a:solidFill>
                  <a:srgbClr val="231F20"/>
                </a:solidFill>
                <a:latin typeface="Cambria"/>
                <a:cs typeface="Cambria"/>
              </a:rPr>
              <a:t>materiālu </a:t>
            </a:r>
            <a:r>
              <a:rPr dirty="0" sz="1550" spc="-33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transports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5411870" y="3182895"/>
            <a:ext cx="965835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iemiesotās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17177881" y="3980751"/>
            <a:ext cx="1268095" cy="727710"/>
          </a:xfrm>
          <a:custGeom>
            <a:avLst/>
            <a:gdLst/>
            <a:ahLst/>
            <a:cxnLst/>
            <a:rect l="l" t="t" r="r" b="b"/>
            <a:pathLst>
              <a:path w="1268094" h="727710">
                <a:moveTo>
                  <a:pt x="243720" y="292064"/>
                </a:moveTo>
                <a:lnTo>
                  <a:pt x="194602" y="296488"/>
                </a:lnTo>
                <a:lnTo>
                  <a:pt x="148853" y="309177"/>
                </a:lnTo>
                <a:lnTo>
                  <a:pt x="107453" y="329254"/>
                </a:lnTo>
                <a:lnTo>
                  <a:pt x="71383" y="355845"/>
                </a:lnTo>
                <a:lnTo>
                  <a:pt x="41623" y="388073"/>
                </a:lnTo>
                <a:lnTo>
                  <a:pt x="19152" y="425063"/>
                </a:lnTo>
                <a:lnTo>
                  <a:pt x="4951" y="465940"/>
                </a:lnTo>
                <a:lnTo>
                  <a:pt x="0" y="509827"/>
                </a:lnTo>
                <a:lnTo>
                  <a:pt x="4951" y="553714"/>
                </a:lnTo>
                <a:lnTo>
                  <a:pt x="19152" y="594591"/>
                </a:lnTo>
                <a:lnTo>
                  <a:pt x="41623" y="631581"/>
                </a:lnTo>
                <a:lnTo>
                  <a:pt x="71383" y="663809"/>
                </a:lnTo>
                <a:lnTo>
                  <a:pt x="107453" y="690400"/>
                </a:lnTo>
                <a:lnTo>
                  <a:pt x="148853" y="710477"/>
                </a:lnTo>
                <a:lnTo>
                  <a:pt x="194602" y="723166"/>
                </a:lnTo>
                <a:lnTo>
                  <a:pt x="243720" y="727590"/>
                </a:lnTo>
                <a:lnTo>
                  <a:pt x="1138488" y="727590"/>
                </a:lnTo>
                <a:lnTo>
                  <a:pt x="1188699" y="718533"/>
                </a:lnTo>
                <a:lnTo>
                  <a:pt x="1229700" y="693833"/>
                </a:lnTo>
                <a:lnTo>
                  <a:pt x="1257343" y="657199"/>
                </a:lnTo>
                <a:lnTo>
                  <a:pt x="1267479" y="612337"/>
                </a:lnTo>
                <a:lnTo>
                  <a:pt x="1257343" y="567475"/>
                </a:lnTo>
                <a:lnTo>
                  <a:pt x="1229700" y="530841"/>
                </a:lnTo>
                <a:lnTo>
                  <a:pt x="1188699" y="506141"/>
                </a:lnTo>
                <a:lnTo>
                  <a:pt x="1138488" y="497084"/>
                </a:lnTo>
                <a:lnTo>
                  <a:pt x="1132733" y="452439"/>
                </a:lnTo>
                <a:lnTo>
                  <a:pt x="1116338" y="411456"/>
                </a:lnTo>
                <a:lnTo>
                  <a:pt x="1090613" y="375304"/>
                </a:lnTo>
                <a:lnTo>
                  <a:pt x="1056866" y="345152"/>
                </a:lnTo>
                <a:lnTo>
                  <a:pt x="1016403" y="322167"/>
                </a:lnTo>
                <a:lnTo>
                  <a:pt x="970535" y="307520"/>
                </a:lnTo>
                <a:lnTo>
                  <a:pt x="920568" y="302378"/>
                </a:lnTo>
                <a:lnTo>
                  <a:pt x="916899" y="257694"/>
                </a:lnTo>
                <a:lnTo>
                  <a:pt x="906240" y="215046"/>
                </a:lnTo>
                <a:lnTo>
                  <a:pt x="889115" y="174902"/>
                </a:lnTo>
                <a:lnTo>
                  <a:pt x="866047" y="137729"/>
                </a:lnTo>
                <a:lnTo>
                  <a:pt x="837560" y="103995"/>
                </a:lnTo>
                <a:lnTo>
                  <a:pt x="804178" y="74167"/>
                </a:lnTo>
                <a:lnTo>
                  <a:pt x="766423" y="48714"/>
                </a:lnTo>
                <a:lnTo>
                  <a:pt x="724819" y="28103"/>
                </a:lnTo>
                <a:lnTo>
                  <a:pt x="679890" y="12802"/>
                </a:lnTo>
                <a:lnTo>
                  <a:pt x="632159" y="3278"/>
                </a:lnTo>
                <a:lnTo>
                  <a:pt x="582149" y="0"/>
                </a:lnTo>
                <a:lnTo>
                  <a:pt x="532137" y="3278"/>
                </a:lnTo>
                <a:lnTo>
                  <a:pt x="484404" y="12802"/>
                </a:lnTo>
                <a:lnTo>
                  <a:pt x="439473" y="28103"/>
                </a:lnTo>
                <a:lnTo>
                  <a:pt x="397868" y="48714"/>
                </a:lnTo>
                <a:lnTo>
                  <a:pt x="360112" y="74167"/>
                </a:lnTo>
                <a:lnTo>
                  <a:pt x="326729" y="103995"/>
                </a:lnTo>
                <a:lnTo>
                  <a:pt x="298241" y="137729"/>
                </a:lnTo>
                <a:lnTo>
                  <a:pt x="275173" y="174902"/>
                </a:lnTo>
                <a:lnTo>
                  <a:pt x="258048" y="215046"/>
                </a:lnTo>
                <a:lnTo>
                  <a:pt x="247389" y="257694"/>
                </a:lnTo>
                <a:lnTo>
                  <a:pt x="243720" y="302378"/>
                </a:lnTo>
              </a:path>
            </a:pathLst>
          </a:custGeom>
          <a:ln w="10470">
            <a:solidFill>
              <a:srgbClr val="231F2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 txBox="1"/>
          <p:nvPr/>
        </p:nvSpPr>
        <p:spPr>
          <a:xfrm>
            <a:off x="17454740" y="4242523"/>
            <a:ext cx="644525" cy="3797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300" spc="45" b="1">
                <a:solidFill>
                  <a:srgbClr val="231F20"/>
                </a:solidFill>
                <a:latin typeface="Palatino Linotype"/>
                <a:cs typeface="Palatino Linotype"/>
              </a:rPr>
              <a:t>CO2</a:t>
            </a:r>
            <a:endParaRPr sz="2300">
              <a:latin typeface="Palatino Linotype"/>
              <a:cs typeface="Palatino Linotype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17722122" y="4846026"/>
            <a:ext cx="104775" cy="1129665"/>
            <a:chOff x="17722122" y="4846026"/>
            <a:chExt cx="104775" cy="1129665"/>
          </a:xfrm>
        </p:grpSpPr>
        <p:sp>
          <p:nvSpPr>
            <p:cNvPr id="64" name="object 64"/>
            <p:cNvSpPr/>
            <p:nvPr/>
          </p:nvSpPr>
          <p:spPr>
            <a:xfrm>
              <a:off x="17774338" y="4921166"/>
              <a:ext cx="0" cy="1054735"/>
            </a:xfrm>
            <a:custGeom>
              <a:avLst/>
              <a:gdLst/>
              <a:ahLst/>
              <a:cxnLst/>
              <a:rect l="l" t="t" r="r" b="b"/>
              <a:pathLst>
                <a:path w="0" h="1054735">
                  <a:moveTo>
                    <a:pt x="0" y="1054449"/>
                  </a:moveTo>
                  <a:lnTo>
                    <a:pt x="0" y="0"/>
                  </a:lnTo>
                </a:path>
              </a:pathLst>
            </a:custGeom>
            <a:ln w="10470">
              <a:solidFill>
                <a:srgbClr val="231F2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17722122" y="4846026"/>
              <a:ext cx="104775" cy="90805"/>
            </a:xfrm>
            <a:custGeom>
              <a:avLst/>
              <a:gdLst/>
              <a:ahLst/>
              <a:cxnLst/>
              <a:rect l="l" t="t" r="r" b="b"/>
              <a:pathLst>
                <a:path w="104775" h="90804">
                  <a:moveTo>
                    <a:pt x="52218" y="0"/>
                  </a:moveTo>
                  <a:lnTo>
                    <a:pt x="0" y="90416"/>
                  </a:lnTo>
                  <a:lnTo>
                    <a:pt x="104426" y="90416"/>
                  </a:lnTo>
                  <a:lnTo>
                    <a:pt x="5221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" name="object 66"/>
          <p:cNvSpPr txBox="1"/>
          <p:nvPr/>
        </p:nvSpPr>
        <p:spPr>
          <a:xfrm>
            <a:off x="17004636" y="7719462"/>
            <a:ext cx="1542415" cy="734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3175">
              <a:lnSpc>
                <a:spcPct val="100000"/>
              </a:lnSpc>
              <a:spcBef>
                <a:spcPts val="100"/>
              </a:spcBef>
            </a:pP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atkritumu </a:t>
            </a:r>
            <a:r>
              <a:rPr dirty="0" sz="1550" spc="3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apsaimnie</a:t>
            </a:r>
            <a:r>
              <a:rPr dirty="0" sz="1550" spc="-10">
                <a:solidFill>
                  <a:srgbClr val="231F20"/>
                </a:solidFill>
                <a:latin typeface="Cambria"/>
                <a:cs typeface="Cambria"/>
              </a:rPr>
              <a:t>k</a:t>
            </a:r>
            <a:r>
              <a:rPr dirty="0" sz="1550" spc="20">
                <a:solidFill>
                  <a:srgbClr val="231F20"/>
                </a:solidFill>
                <a:latin typeface="Cambria"/>
                <a:cs typeface="Cambria"/>
              </a:rPr>
              <a:t>ošana  </a:t>
            </a:r>
            <a:r>
              <a:rPr dirty="0" sz="1550" spc="-45">
                <a:solidFill>
                  <a:srgbClr val="231F20"/>
                </a:solidFill>
                <a:latin typeface="Cambria"/>
                <a:cs typeface="Cambria"/>
              </a:rPr>
              <a:t>(vai</a:t>
            </a:r>
            <a:r>
              <a:rPr dirty="0" sz="1550" spc="2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550" spc="5">
                <a:solidFill>
                  <a:srgbClr val="231F20"/>
                </a:solidFill>
                <a:latin typeface="Cambria"/>
                <a:cs typeface="Cambria"/>
              </a:rPr>
              <a:t>pārstrāde)</a:t>
            </a:r>
            <a:endParaRPr sz="1550">
              <a:latin typeface="Cambria"/>
              <a:cs typeface="Cambria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7291862" y="3183062"/>
            <a:ext cx="965835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30">
                <a:solidFill>
                  <a:srgbClr val="231F20"/>
                </a:solidFill>
                <a:latin typeface="Cambria"/>
                <a:cs typeface="Cambria"/>
              </a:rPr>
              <a:t>iemiesotās</a:t>
            </a:r>
            <a:endParaRPr sz="1550">
              <a:latin typeface="Cambria"/>
              <a:cs typeface="Cambria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15481486" y="6907570"/>
            <a:ext cx="826135" cy="500380"/>
            <a:chOff x="15481486" y="6907570"/>
            <a:chExt cx="826135" cy="500380"/>
          </a:xfrm>
        </p:grpSpPr>
        <p:pic>
          <p:nvPicPr>
            <p:cNvPr id="69" name="object 6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80718" y="7296358"/>
              <a:ext cx="111211" cy="111200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126914" y="7296358"/>
              <a:ext cx="111211" cy="111200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16056573" y="7000874"/>
              <a:ext cx="246379" cy="338455"/>
            </a:xfrm>
            <a:custGeom>
              <a:avLst/>
              <a:gdLst/>
              <a:ahLst/>
              <a:cxnLst/>
              <a:rect l="l" t="t" r="r" b="b"/>
              <a:pathLst>
                <a:path w="246380" h="338454">
                  <a:moveTo>
                    <a:pt x="215082" y="337947"/>
                  </a:moveTo>
                  <a:lnTo>
                    <a:pt x="208078" y="303253"/>
                  </a:lnTo>
                  <a:lnTo>
                    <a:pt x="188975" y="274919"/>
                  </a:lnTo>
                  <a:lnTo>
                    <a:pt x="160642" y="255815"/>
                  </a:lnTo>
                  <a:lnTo>
                    <a:pt x="125943" y="248809"/>
                  </a:lnTo>
                  <a:lnTo>
                    <a:pt x="91251" y="255815"/>
                  </a:lnTo>
                  <a:lnTo>
                    <a:pt x="62920" y="274919"/>
                  </a:lnTo>
                  <a:lnTo>
                    <a:pt x="43819" y="303253"/>
                  </a:lnTo>
                  <a:lnTo>
                    <a:pt x="36815" y="337947"/>
                  </a:lnTo>
                  <a:lnTo>
                    <a:pt x="0" y="337947"/>
                  </a:lnTo>
                  <a:lnTo>
                    <a:pt x="0" y="0"/>
                  </a:lnTo>
                  <a:lnTo>
                    <a:pt x="107535" y="0"/>
                  </a:lnTo>
                  <a:lnTo>
                    <a:pt x="142833" y="24062"/>
                  </a:lnTo>
                  <a:lnTo>
                    <a:pt x="142833" y="114268"/>
                  </a:lnTo>
                  <a:lnTo>
                    <a:pt x="245793" y="183680"/>
                  </a:lnTo>
                  <a:lnTo>
                    <a:pt x="245793" y="337947"/>
                  </a:lnTo>
                  <a:lnTo>
                    <a:pt x="215082" y="337947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15486721" y="7202355"/>
              <a:ext cx="518795" cy="136525"/>
            </a:xfrm>
            <a:custGeom>
              <a:avLst/>
              <a:gdLst/>
              <a:ahLst/>
              <a:cxnLst/>
              <a:rect l="l" t="t" r="r" b="b"/>
              <a:pathLst>
                <a:path w="518794" h="136525">
                  <a:moveTo>
                    <a:pt x="60469" y="136467"/>
                  </a:moveTo>
                  <a:lnTo>
                    <a:pt x="67473" y="101772"/>
                  </a:lnTo>
                  <a:lnTo>
                    <a:pt x="86575" y="73438"/>
                  </a:lnTo>
                  <a:lnTo>
                    <a:pt x="114909" y="54334"/>
                  </a:lnTo>
                  <a:lnTo>
                    <a:pt x="149608" y="47328"/>
                  </a:lnTo>
                  <a:lnTo>
                    <a:pt x="184300" y="54334"/>
                  </a:lnTo>
                  <a:lnTo>
                    <a:pt x="212630" y="73438"/>
                  </a:lnTo>
                  <a:lnTo>
                    <a:pt x="231731" y="101772"/>
                  </a:lnTo>
                  <a:lnTo>
                    <a:pt x="238736" y="136467"/>
                  </a:lnTo>
                  <a:lnTo>
                    <a:pt x="518727" y="136467"/>
                  </a:lnTo>
                  <a:lnTo>
                    <a:pt x="518727" y="0"/>
                  </a:lnTo>
                  <a:lnTo>
                    <a:pt x="0" y="0"/>
                  </a:lnTo>
                  <a:lnTo>
                    <a:pt x="0" y="136467"/>
                  </a:lnTo>
                  <a:lnTo>
                    <a:pt x="60469" y="136467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15486722" y="6912806"/>
              <a:ext cx="607060" cy="248920"/>
            </a:xfrm>
            <a:custGeom>
              <a:avLst/>
              <a:gdLst/>
              <a:ahLst/>
              <a:cxnLst/>
              <a:rect l="l" t="t" r="r" b="b"/>
              <a:pathLst>
                <a:path w="607059" h="248920">
                  <a:moveTo>
                    <a:pt x="518727" y="88070"/>
                  </a:moveTo>
                  <a:lnTo>
                    <a:pt x="518727" y="248903"/>
                  </a:lnTo>
                  <a:lnTo>
                    <a:pt x="79327" y="248903"/>
                  </a:lnTo>
                  <a:lnTo>
                    <a:pt x="0" y="162256"/>
                  </a:lnTo>
                  <a:lnTo>
                    <a:pt x="0" y="33716"/>
                  </a:lnTo>
                  <a:lnTo>
                    <a:pt x="415086" y="33716"/>
                  </a:lnTo>
                  <a:lnTo>
                    <a:pt x="448803" y="0"/>
                  </a:lnTo>
                  <a:lnTo>
                    <a:pt x="606662" y="0"/>
                  </a:lnTo>
                  <a:lnTo>
                    <a:pt x="606662" y="36470"/>
                  </a:lnTo>
                  <a:lnTo>
                    <a:pt x="518727" y="88070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16078965" y="7033021"/>
              <a:ext cx="94615" cy="84455"/>
            </a:xfrm>
            <a:custGeom>
              <a:avLst/>
              <a:gdLst/>
              <a:ahLst/>
              <a:cxnLst/>
              <a:rect l="l" t="t" r="r" b="b"/>
              <a:pathLst>
                <a:path w="94615" h="84454">
                  <a:moveTo>
                    <a:pt x="94614" y="84081"/>
                  </a:moveTo>
                  <a:lnTo>
                    <a:pt x="0" y="84081"/>
                  </a:lnTo>
                  <a:lnTo>
                    <a:pt x="0" y="0"/>
                  </a:lnTo>
                  <a:lnTo>
                    <a:pt x="94614" y="0"/>
                  </a:lnTo>
                  <a:lnTo>
                    <a:pt x="94614" y="84081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5" name="object 75"/>
          <p:cNvGrpSpPr/>
          <p:nvPr/>
        </p:nvGrpSpPr>
        <p:grpSpPr>
          <a:xfrm>
            <a:off x="11767920" y="6221016"/>
            <a:ext cx="734695" cy="1186815"/>
            <a:chOff x="11767920" y="6221016"/>
            <a:chExt cx="734695" cy="1186815"/>
          </a:xfrm>
        </p:grpSpPr>
        <p:sp>
          <p:nvSpPr>
            <p:cNvPr id="76" name="object 76"/>
            <p:cNvSpPr/>
            <p:nvPr/>
          </p:nvSpPr>
          <p:spPr>
            <a:xfrm>
              <a:off x="11773155" y="6226252"/>
              <a:ext cx="723900" cy="1176655"/>
            </a:xfrm>
            <a:custGeom>
              <a:avLst/>
              <a:gdLst/>
              <a:ahLst/>
              <a:cxnLst/>
              <a:rect l="l" t="t" r="r" b="b"/>
              <a:pathLst>
                <a:path w="723900" h="1176654">
                  <a:moveTo>
                    <a:pt x="0" y="1085391"/>
                  </a:moveTo>
                  <a:lnTo>
                    <a:pt x="0" y="1176079"/>
                  </a:lnTo>
                  <a:lnTo>
                    <a:pt x="723611" y="1176079"/>
                  </a:lnTo>
                  <a:lnTo>
                    <a:pt x="723611" y="1085391"/>
                  </a:lnTo>
                  <a:lnTo>
                    <a:pt x="672597" y="1085391"/>
                  </a:lnTo>
                  <a:lnTo>
                    <a:pt x="672597" y="141692"/>
                  </a:lnTo>
                  <a:lnTo>
                    <a:pt x="630085" y="141692"/>
                  </a:lnTo>
                  <a:lnTo>
                    <a:pt x="630085" y="70846"/>
                  </a:lnTo>
                  <a:lnTo>
                    <a:pt x="598913" y="70846"/>
                  </a:lnTo>
                  <a:lnTo>
                    <a:pt x="598913" y="0"/>
                  </a:lnTo>
                  <a:lnTo>
                    <a:pt x="136990" y="0"/>
                  </a:lnTo>
                  <a:lnTo>
                    <a:pt x="136990" y="70846"/>
                  </a:lnTo>
                  <a:lnTo>
                    <a:pt x="92635" y="70846"/>
                  </a:lnTo>
                  <a:lnTo>
                    <a:pt x="92635" y="141692"/>
                  </a:lnTo>
                  <a:lnTo>
                    <a:pt x="50490" y="141692"/>
                  </a:lnTo>
                  <a:lnTo>
                    <a:pt x="50490" y="1012775"/>
                  </a:lnTo>
                  <a:lnTo>
                    <a:pt x="50490" y="1085391"/>
                  </a:lnTo>
                  <a:lnTo>
                    <a:pt x="0" y="1085391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11915229" y="6459499"/>
              <a:ext cx="440055" cy="852169"/>
            </a:xfrm>
            <a:custGeom>
              <a:avLst/>
              <a:gdLst/>
              <a:ahLst/>
              <a:cxnLst/>
              <a:rect l="l" t="t" r="r" b="b"/>
              <a:pathLst>
                <a:path w="440054" h="852170">
                  <a:moveTo>
                    <a:pt x="82562" y="114928"/>
                  </a:moveTo>
                  <a:lnTo>
                    <a:pt x="0" y="114928"/>
                  </a:lnTo>
                  <a:lnTo>
                    <a:pt x="0" y="0"/>
                  </a:lnTo>
                  <a:lnTo>
                    <a:pt x="82562" y="0"/>
                  </a:lnTo>
                  <a:lnTo>
                    <a:pt x="82562" y="114928"/>
                  </a:lnTo>
                  <a:close/>
                </a:path>
                <a:path w="440054" h="852170">
                  <a:moveTo>
                    <a:pt x="261007" y="114928"/>
                  </a:moveTo>
                  <a:lnTo>
                    <a:pt x="178444" y="114928"/>
                  </a:lnTo>
                  <a:lnTo>
                    <a:pt x="178444" y="0"/>
                  </a:lnTo>
                  <a:lnTo>
                    <a:pt x="261007" y="0"/>
                  </a:lnTo>
                  <a:lnTo>
                    <a:pt x="261007" y="114928"/>
                  </a:lnTo>
                  <a:close/>
                </a:path>
                <a:path w="440054" h="852170">
                  <a:moveTo>
                    <a:pt x="439463" y="114928"/>
                  </a:moveTo>
                  <a:lnTo>
                    <a:pt x="356900" y="114928"/>
                  </a:lnTo>
                  <a:lnTo>
                    <a:pt x="356900" y="0"/>
                  </a:lnTo>
                  <a:lnTo>
                    <a:pt x="439463" y="0"/>
                  </a:lnTo>
                  <a:lnTo>
                    <a:pt x="439463" y="114928"/>
                  </a:lnTo>
                  <a:close/>
                </a:path>
                <a:path w="440054" h="852170">
                  <a:moveTo>
                    <a:pt x="82562" y="337256"/>
                  </a:moveTo>
                  <a:lnTo>
                    <a:pt x="0" y="337256"/>
                  </a:lnTo>
                  <a:lnTo>
                    <a:pt x="0" y="222328"/>
                  </a:lnTo>
                  <a:lnTo>
                    <a:pt x="82562" y="222328"/>
                  </a:lnTo>
                  <a:lnTo>
                    <a:pt x="82562" y="337256"/>
                  </a:lnTo>
                  <a:close/>
                </a:path>
                <a:path w="440054" h="852170">
                  <a:moveTo>
                    <a:pt x="261007" y="337256"/>
                  </a:moveTo>
                  <a:lnTo>
                    <a:pt x="178444" y="337256"/>
                  </a:lnTo>
                  <a:lnTo>
                    <a:pt x="178444" y="222328"/>
                  </a:lnTo>
                  <a:lnTo>
                    <a:pt x="261007" y="222328"/>
                  </a:lnTo>
                  <a:lnTo>
                    <a:pt x="261007" y="337256"/>
                  </a:lnTo>
                  <a:close/>
                </a:path>
                <a:path w="440054" h="852170">
                  <a:moveTo>
                    <a:pt x="439463" y="337256"/>
                  </a:moveTo>
                  <a:lnTo>
                    <a:pt x="356900" y="337256"/>
                  </a:lnTo>
                  <a:lnTo>
                    <a:pt x="356900" y="222328"/>
                  </a:lnTo>
                  <a:lnTo>
                    <a:pt x="439463" y="222328"/>
                  </a:lnTo>
                  <a:lnTo>
                    <a:pt x="439463" y="337256"/>
                  </a:lnTo>
                  <a:close/>
                </a:path>
                <a:path w="440054" h="852170">
                  <a:moveTo>
                    <a:pt x="82562" y="559585"/>
                  </a:moveTo>
                  <a:lnTo>
                    <a:pt x="0" y="559585"/>
                  </a:lnTo>
                  <a:lnTo>
                    <a:pt x="0" y="444646"/>
                  </a:lnTo>
                  <a:lnTo>
                    <a:pt x="82562" y="444646"/>
                  </a:lnTo>
                  <a:lnTo>
                    <a:pt x="82562" y="559585"/>
                  </a:lnTo>
                  <a:close/>
                </a:path>
                <a:path w="440054" h="852170">
                  <a:moveTo>
                    <a:pt x="261007" y="559585"/>
                  </a:moveTo>
                  <a:lnTo>
                    <a:pt x="178444" y="559585"/>
                  </a:lnTo>
                  <a:lnTo>
                    <a:pt x="178444" y="444646"/>
                  </a:lnTo>
                  <a:lnTo>
                    <a:pt x="261007" y="444646"/>
                  </a:lnTo>
                  <a:lnTo>
                    <a:pt x="261007" y="559585"/>
                  </a:lnTo>
                  <a:close/>
                </a:path>
                <a:path w="440054" h="852170">
                  <a:moveTo>
                    <a:pt x="439463" y="559585"/>
                  </a:moveTo>
                  <a:lnTo>
                    <a:pt x="356900" y="559585"/>
                  </a:lnTo>
                  <a:lnTo>
                    <a:pt x="356900" y="444646"/>
                  </a:lnTo>
                  <a:lnTo>
                    <a:pt x="439463" y="444646"/>
                  </a:lnTo>
                  <a:lnTo>
                    <a:pt x="439463" y="559585"/>
                  </a:lnTo>
                  <a:close/>
                </a:path>
                <a:path w="440054" h="852170">
                  <a:moveTo>
                    <a:pt x="82562" y="781923"/>
                  </a:moveTo>
                  <a:lnTo>
                    <a:pt x="0" y="781923"/>
                  </a:lnTo>
                  <a:lnTo>
                    <a:pt x="0" y="666984"/>
                  </a:lnTo>
                  <a:lnTo>
                    <a:pt x="82562" y="666984"/>
                  </a:lnTo>
                  <a:lnTo>
                    <a:pt x="82562" y="781923"/>
                  </a:lnTo>
                  <a:close/>
                </a:path>
                <a:path w="440054" h="852170">
                  <a:moveTo>
                    <a:pt x="261007" y="852141"/>
                  </a:moveTo>
                  <a:lnTo>
                    <a:pt x="178444" y="852141"/>
                  </a:lnTo>
                  <a:lnTo>
                    <a:pt x="178444" y="666984"/>
                  </a:lnTo>
                  <a:lnTo>
                    <a:pt x="261007" y="666984"/>
                  </a:lnTo>
                  <a:lnTo>
                    <a:pt x="261007" y="852141"/>
                  </a:lnTo>
                  <a:close/>
                </a:path>
                <a:path w="440054" h="852170">
                  <a:moveTo>
                    <a:pt x="439463" y="781923"/>
                  </a:moveTo>
                  <a:lnTo>
                    <a:pt x="356900" y="781923"/>
                  </a:lnTo>
                  <a:lnTo>
                    <a:pt x="356900" y="666984"/>
                  </a:lnTo>
                  <a:lnTo>
                    <a:pt x="439463" y="666984"/>
                  </a:lnTo>
                  <a:lnTo>
                    <a:pt x="439463" y="781923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8" name="object 78"/>
          <p:cNvGrpSpPr/>
          <p:nvPr/>
        </p:nvGrpSpPr>
        <p:grpSpPr>
          <a:xfrm>
            <a:off x="9829098" y="6563170"/>
            <a:ext cx="852169" cy="844550"/>
            <a:chOff x="9829098" y="6563170"/>
            <a:chExt cx="852169" cy="844550"/>
          </a:xfrm>
        </p:grpSpPr>
        <p:sp>
          <p:nvSpPr>
            <p:cNvPr id="79" name="object 79"/>
            <p:cNvSpPr/>
            <p:nvPr/>
          </p:nvSpPr>
          <p:spPr>
            <a:xfrm>
              <a:off x="9896296" y="7402328"/>
              <a:ext cx="441959" cy="0"/>
            </a:xfrm>
            <a:custGeom>
              <a:avLst/>
              <a:gdLst/>
              <a:ahLst/>
              <a:cxnLst/>
              <a:rect l="l" t="t" r="r" b="b"/>
              <a:pathLst>
                <a:path w="441959" h="0">
                  <a:moveTo>
                    <a:pt x="0" y="0"/>
                  </a:moveTo>
                  <a:lnTo>
                    <a:pt x="441483" y="0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9834333" y="6664379"/>
              <a:ext cx="842010" cy="139700"/>
            </a:xfrm>
            <a:custGeom>
              <a:avLst/>
              <a:gdLst/>
              <a:ahLst/>
              <a:cxnLst/>
              <a:rect l="l" t="t" r="r" b="b"/>
              <a:pathLst>
                <a:path w="842009" h="139700">
                  <a:moveTo>
                    <a:pt x="0" y="139419"/>
                  </a:moveTo>
                  <a:lnTo>
                    <a:pt x="282703" y="0"/>
                  </a:lnTo>
                  <a:lnTo>
                    <a:pt x="841660" y="139419"/>
                  </a:lnTo>
                  <a:lnTo>
                    <a:pt x="0" y="139419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10022799" y="6568406"/>
              <a:ext cx="188595" cy="834390"/>
            </a:xfrm>
            <a:custGeom>
              <a:avLst/>
              <a:gdLst/>
              <a:ahLst/>
              <a:cxnLst/>
              <a:rect l="l" t="t" r="r" b="b"/>
              <a:pathLst>
                <a:path w="188595" h="834390">
                  <a:moveTo>
                    <a:pt x="188475" y="833922"/>
                  </a:moveTo>
                  <a:lnTo>
                    <a:pt x="94237" y="0"/>
                  </a:lnTo>
                  <a:lnTo>
                    <a:pt x="0" y="833922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10559205" y="6803798"/>
              <a:ext cx="0" cy="201930"/>
            </a:xfrm>
            <a:custGeom>
              <a:avLst/>
              <a:gdLst/>
              <a:ahLst/>
              <a:cxnLst/>
              <a:rect l="l" t="t" r="r" b="b"/>
              <a:pathLst>
                <a:path w="0" h="201929">
                  <a:moveTo>
                    <a:pt x="0" y="0"/>
                  </a:moveTo>
                  <a:lnTo>
                    <a:pt x="0" y="201826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10447315" y="7005629"/>
              <a:ext cx="224154" cy="154940"/>
            </a:xfrm>
            <a:custGeom>
              <a:avLst/>
              <a:gdLst/>
              <a:ahLst/>
              <a:cxnLst/>
              <a:rect l="l" t="t" r="r" b="b"/>
              <a:pathLst>
                <a:path w="224154" h="154940">
                  <a:moveTo>
                    <a:pt x="223783" y="154319"/>
                  </a:moveTo>
                  <a:lnTo>
                    <a:pt x="0" y="154319"/>
                  </a:lnTo>
                  <a:lnTo>
                    <a:pt x="0" y="0"/>
                  </a:lnTo>
                  <a:lnTo>
                    <a:pt x="223783" y="0"/>
                  </a:lnTo>
                  <a:lnTo>
                    <a:pt x="223783" y="154319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10082753" y="6871815"/>
              <a:ext cx="68580" cy="0"/>
            </a:xfrm>
            <a:custGeom>
              <a:avLst/>
              <a:gdLst/>
              <a:ahLst/>
              <a:cxnLst/>
              <a:rect l="l" t="t" r="r" b="b"/>
              <a:pathLst>
                <a:path w="68579" h="0">
                  <a:moveTo>
                    <a:pt x="0" y="0"/>
                  </a:moveTo>
                  <a:lnTo>
                    <a:pt x="68542" y="0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10079526" y="6930449"/>
              <a:ext cx="78740" cy="0"/>
            </a:xfrm>
            <a:custGeom>
              <a:avLst/>
              <a:gdLst/>
              <a:ahLst/>
              <a:cxnLst/>
              <a:rect l="l" t="t" r="r" b="b"/>
              <a:pathLst>
                <a:path w="78740" h="0">
                  <a:moveTo>
                    <a:pt x="0" y="0"/>
                  </a:moveTo>
                  <a:lnTo>
                    <a:pt x="78667" y="0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10068221" y="7000424"/>
              <a:ext cx="98425" cy="0"/>
            </a:xfrm>
            <a:custGeom>
              <a:avLst/>
              <a:gdLst/>
              <a:ahLst/>
              <a:cxnLst/>
              <a:rect l="l" t="t" r="r" b="b"/>
              <a:pathLst>
                <a:path w="98425" h="0">
                  <a:moveTo>
                    <a:pt x="0" y="0"/>
                  </a:moveTo>
                  <a:lnTo>
                    <a:pt x="98227" y="0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10056520" y="7103959"/>
              <a:ext cx="121285" cy="0"/>
            </a:xfrm>
            <a:custGeom>
              <a:avLst/>
              <a:gdLst/>
              <a:ahLst/>
              <a:cxnLst/>
              <a:rect l="l" t="t" r="r" b="b"/>
              <a:pathLst>
                <a:path w="121284" h="0">
                  <a:moveTo>
                    <a:pt x="0" y="0"/>
                  </a:moveTo>
                  <a:lnTo>
                    <a:pt x="121116" y="0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10045939" y="7197596"/>
              <a:ext cx="142875" cy="0"/>
            </a:xfrm>
            <a:custGeom>
              <a:avLst/>
              <a:gdLst/>
              <a:ahLst/>
              <a:cxnLst/>
              <a:rect l="l" t="t" r="r" b="b"/>
              <a:pathLst>
                <a:path w="142875" h="0">
                  <a:moveTo>
                    <a:pt x="0" y="0"/>
                  </a:moveTo>
                  <a:lnTo>
                    <a:pt x="142288" y="0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10034389" y="7299810"/>
              <a:ext cx="165735" cy="0"/>
            </a:xfrm>
            <a:custGeom>
              <a:avLst/>
              <a:gdLst/>
              <a:ahLst/>
              <a:cxnLst/>
              <a:rect l="l" t="t" r="r" b="b"/>
              <a:pathLst>
                <a:path w="165734" h="0">
                  <a:moveTo>
                    <a:pt x="0" y="0"/>
                  </a:moveTo>
                  <a:lnTo>
                    <a:pt x="165157" y="0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0" name="object 90"/>
          <p:cNvGrpSpPr/>
          <p:nvPr/>
        </p:nvGrpSpPr>
        <p:grpSpPr>
          <a:xfrm>
            <a:off x="7955167" y="6808267"/>
            <a:ext cx="840740" cy="599440"/>
            <a:chOff x="7955167" y="6808267"/>
            <a:chExt cx="840740" cy="599440"/>
          </a:xfrm>
        </p:grpSpPr>
        <p:pic>
          <p:nvPicPr>
            <p:cNvPr id="91" name="object 9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68689" y="7296175"/>
              <a:ext cx="111211" cy="111200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14886" y="7296175"/>
              <a:ext cx="111211" cy="111200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8544543" y="7000690"/>
              <a:ext cx="246379" cy="338455"/>
            </a:xfrm>
            <a:custGeom>
              <a:avLst/>
              <a:gdLst/>
              <a:ahLst/>
              <a:cxnLst/>
              <a:rect l="l" t="t" r="r" b="b"/>
              <a:pathLst>
                <a:path w="246379" h="338454">
                  <a:moveTo>
                    <a:pt x="215082" y="337947"/>
                  </a:moveTo>
                  <a:lnTo>
                    <a:pt x="208078" y="303253"/>
                  </a:lnTo>
                  <a:lnTo>
                    <a:pt x="188975" y="274919"/>
                  </a:lnTo>
                  <a:lnTo>
                    <a:pt x="160642" y="255815"/>
                  </a:lnTo>
                  <a:lnTo>
                    <a:pt x="125943" y="248809"/>
                  </a:lnTo>
                  <a:lnTo>
                    <a:pt x="91251" y="255815"/>
                  </a:lnTo>
                  <a:lnTo>
                    <a:pt x="62920" y="274919"/>
                  </a:lnTo>
                  <a:lnTo>
                    <a:pt x="43819" y="303253"/>
                  </a:lnTo>
                  <a:lnTo>
                    <a:pt x="36815" y="337947"/>
                  </a:lnTo>
                  <a:lnTo>
                    <a:pt x="0" y="337947"/>
                  </a:lnTo>
                  <a:lnTo>
                    <a:pt x="0" y="0"/>
                  </a:lnTo>
                  <a:lnTo>
                    <a:pt x="107535" y="0"/>
                  </a:lnTo>
                  <a:lnTo>
                    <a:pt x="142833" y="24062"/>
                  </a:lnTo>
                  <a:lnTo>
                    <a:pt x="142833" y="114268"/>
                  </a:lnTo>
                  <a:lnTo>
                    <a:pt x="245793" y="183680"/>
                  </a:lnTo>
                  <a:lnTo>
                    <a:pt x="245793" y="337947"/>
                  </a:lnTo>
                  <a:lnTo>
                    <a:pt x="215082" y="337947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7974691" y="7202171"/>
              <a:ext cx="518795" cy="136525"/>
            </a:xfrm>
            <a:custGeom>
              <a:avLst/>
              <a:gdLst/>
              <a:ahLst/>
              <a:cxnLst/>
              <a:rect l="l" t="t" r="r" b="b"/>
              <a:pathLst>
                <a:path w="518795" h="136525">
                  <a:moveTo>
                    <a:pt x="60469" y="136467"/>
                  </a:moveTo>
                  <a:lnTo>
                    <a:pt x="67473" y="101772"/>
                  </a:lnTo>
                  <a:lnTo>
                    <a:pt x="86575" y="73438"/>
                  </a:lnTo>
                  <a:lnTo>
                    <a:pt x="114909" y="54334"/>
                  </a:lnTo>
                  <a:lnTo>
                    <a:pt x="149608" y="47328"/>
                  </a:lnTo>
                  <a:lnTo>
                    <a:pt x="184300" y="54334"/>
                  </a:lnTo>
                  <a:lnTo>
                    <a:pt x="212630" y="73438"/>
                  </a:lnTo>
                  <a:lnTo>
                    <a:pt x="231731" y="101772"/>
                  </a:lnTo>
                  <a:lnTo>
                    <a:pt x="238736" y="136467"/>
                  </a:lnTo>
                  <a:lnTo>
                    <a:pt x="518727" y="136467"/>
                  </a:lnTo>
                  <a:lnTo>
                    <a:pt x="518727" y="0"/>
                  </a:lnTo>
                  <a:lnTo>
                    <a:pt x="0" y="0"/>
                  </a:lnTo>
                  <a:lnTo>
                    <a:pt x="0" y="136467"/>
                  </a:lnTo>
                  <a:lnTo>
                    <a:pt x="60469" y="136467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8566942" y="7032833"/>
              <a:ext cx="94615" cy="84455"/>
            </a:xfrm>
            <a:custGeom>
              <a:avLst/>
              <a:gdLst/>
              <a:ahLst/>
              <a:cxnLst/>
              <a:rect l="l" t="t" r="r" b="b"/>
              <a:pathLst>
                <a:path w="94615" h="84454">
                  <a:moveTo>
                    <a:pt x="94614" y="84081"/>
                  </a:moveTo>
                  <a:lnTo>
                    <a:pt x="0" y="84081"/>
                  </a:lnTo>
                  <a:lnTo>
                    <a:pt x="0" y="0"/>
                  </a:lnTo>
                  <a:lnTo>
                    <a:pt x="94614" y="0"/>
                  </a:lnTo>
                  <a:lnTo>
                    <a:pt x="94614" y="84081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7960403" y="6813502"/>
              <a:ext cx="533400" cy="347980"/>
            </a:xfrm>
            <a:custGeom>
              <a:avLst/>
              <a:gdLst/>
              <a:ahLst/>
              <a:cxnLst/>
              <a:rect l="l" t="t" r="r" b="b"/>
              <a:pathLst>
                <a:path w="533400" h="347979">
                  <a:moveTo>
                    <a:pt x="57610" y="0"/>
                  </a:moveTo>
                  <a:lnTo>
                    <a:pt x="0" y="148927"/>
                  </a:lnTo>
                  <a:lnTo>
                    <a:pt x="359130" y="339371"/>
                  </a:lnTo>
                  <a:lnTo>
                    <a:pt x="409189" y="347960"/>
                  </a:lnTo>
                  <a:lnTo>
                    <a:pt x="456993" y="337065"/>
                  </a:lnTo>
                  <a:lnTo>
                    <a:pt x="497224" y="309039"/>
                  </a:lnTo>
                  <a:lnTo>
                    <a:pt x="524559" y="266232"/>
                  </a:lnTo>
                  <a:lnTo>
                    <a:pt x="533147" y="216172"/>
                  </a:lnTo>
                  <a:lnTo>
                    <a:pt x="522248" y="168363"/>
                  </a:lnTo>
                  <a:lnTo>
                    <a:pt x="494218" y="128129"/>
                  </a:lnTo>
                  <a:lnTo>
                    <a:pt x="451410" y="100792"/>
                  </a:lnTo>
                  <a:lnTo>
                    <a:pt x="57610" y="0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8011783" y="6989679"/>
              <a:ext cx="50800" cy="172085"/>
            </a:xfrm>
            <a:custGeom>
              <a:avLst/>
              <a:gdLst/>
              <a:ahLst/>
              <a:cxnLst/>
              <a:rect l="l" t="t" r="r" b="b"/>
              <a:pathLst>
                <a:path w="50800" h="172084">
                  <a:moveTo>
                    <a:pt x="0" y="0"/>
                  </a:moveTo>
                  <a:lnTo>
                    <a:pt x="0" y="171848"/>
                  </a:lnTo>
                  <a:lnTo>
                    <a:pt x="50364" y="171848"/>
                  </a:lnTo>
                  <a:lnTo>
                    <a:pt x="50364" y="26711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8" name="object 98"/>
          <p:cNvGrpSpPr/>
          <p:nvPr/>
        </p:nvGrpSpPr>
        <p:grpSpPr>
          <a:xfrm>
            <a:off x="13562483" y="6534240"/>
            <a:ext cx="904875" cy="873760"/>
            <a:chOff x="13562483" y="6534240"/>
            <a:chExt cx="904875" cy="873760"/>
          </a:xfrm>
        </p:grpSpPr>
        <p:pic>
          <p:nvPicPr>
            <p:cNvPr id="99" name="object 9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639553" y="7269651"/>
              <a:ext cx="111211" cy="111200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773283" y="7269651"/>
              <a:ext cx="111211" cy="111200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907015" y="7269651"/>
              <a:ext cx="111211" cy="111200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040745" y="7269651"/>
              <a:ext cx="111211" cy="111200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174475" y="7269651"/>
              <a:ext cx="111211" cy="111200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13567719" y="7248176"/>
              <a:ext cx="789940" cy="154305"/>
            </a:xfrm>
            <a:custGeom>
              <a:avLst/>
              <a:gdLst/>
              <a:ahLst/>
              <a:cxnLst/>
              <a:rect l="l" t="t" r="r" b="b"/>
              <a:pathLst>
                <a:path w="789940" h="154304">
                  <a:moveTo>
                    <a:pt x="712732" y="154152"/>
                  </a:moveTo>
                  <a:lnTo>
                    <a:pt x="742732" y="148094"/>
                  </a:lnTo>
                  <a:lnTo>
                    <a:pt x="767231" y="131575"/>
                  </a:lnTo>
                  <a:lnTo>
                    <a:pt x="783750" y="107076"/>
                  </a:lnTo>
                  <a:lnTo>
                    <a:pt x="789808" y="77076"/>
                  </a:lnTo>
                  <a:lnTo>
                    <a:pt x="783750" y="47076"/>
                  </a:lnTo>
                  <a:lnTo>
                    <a:pt x="767231" y="22576"/>
                  </a:lnTo>
                  <a:lnTo>
                    <a:pt x="742732" y="6057"/>
                  </a:lnTo>
                  <a:lnTo>
                    <a:pt x="712732" y="0"/>
                  </a:lnTo>
                  <a:lnTo>
                    <a:pt x="77076" y="0"/>
                  </a:lnTo>
                  <a:lnTo>
                    <a:pt x="47071" y="6057"/>
                  </a:lnTo>
                  <a:lnTo>
                    <a:pt x="22572" y="22576"/>
                  </a:lnTo>
                  <a:lnTo>
                    <a:pt x="6056" y="47076"/>
                  </a:lnTo>
                  <a:lnTo>
                    <a:pt x="0" y="77076"/>
                  </a:lnTo>
                  <a:lnTo>
                    <a:pt x="6056" y="107076"/>
                  </a:lnTo>
                  <a:lnTo>
                    <a:pt x="22572" y="131575"/>
                  </a:lnTo>
                  <a:lnTo>
                    <a:pt x="47071" y="148094"/>
                  </a:lnTo>
                  <a:lnTo>
                    <a:pt x="77076" y="154152"/>
                  </a:lnTo>
                  <a:lnTo>
                    <a:pt x="712732" y="154152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13644791" y="6539476"/>
              <a:ext cx="817244" cy="673100"/>
            </a:xfrm>
            <a:custGeom>
              <a:avLst/>
              <a:gdLst/>
              <a:ahLst/>
              <a:cxnLst/>
              <a:rect l="l" t="t" r="r" b="b"/>
              <a:pathLst>
                <a:path w="817244" h="673100">
                  <a:moveTo>
                    <a:pt x="0" y="672984"/>
                  </a:moveTo>
                  <a:lnTo>
                    <a:pt x="657990" y="672984"/>
                  </a:lnTo>
                  <a:lnTo>
                    <a:pt x="673696" y="657278"/>
                  </a:lnTo>
                  <a:lnTo>
                    <a:pt x="625603" y="372732"/>
                  </a:lnTo>
                  <a:lnTo>
                    <a:pt x="604201" y="351329"/>
                  </a:lnTo>
                  <a:lnTo>
                    <a:pt x="317833" y="351329"/>
                  </a:lnTo>
                  <a:lnTo>
                    <a:pt x="301142" y="368020"/>
                  </a:lnTo>
                  <a:lnTo>
                    <a:pt x="301142" y="508885"/>
                  </a:lnTo>
                  <a:lnTo>
                    <a:pt x="50364" y="508885"/>
                  </a:lnTo>
                  <a:lnTo>
                    <a:pt x="451556" y="41485"/>
                  </a:lnTo>
                  <a:lnTo>
                    <a:pt x="472990" y="41485"/>
                  </a:lnTo>
                  <a:lnTo>
                    <a:pt x="746898" y="357235"/>
                  </a:lnTo>
                  <a:lnTo>
                    <a:pt x="712732" y="550915"/>
                  </a:lnTo>
                  <a:lnTo>
                    <a:pt x="743683" y="547884"/>
                  </a:lnTo>
                  <a:lnTo>
                    <a:pt x="773814" y="530407"/>
                  </a:lnTo>
                  <a:lnTo>
                    <a:pt x="798282" y="501410"/>
                  </a:lnTo>
                  <a:lnTo>
                    <a:pt x="812247" y="463818"/>
                  </a:lnTo>
                  <a:lnTo>
                    <a:pt x="816803" y="425330"/>
                  </a:lnTo>
                  <a:lnTo>
                    <a:pt x="814791" y="392332"/>
                  </a:lnTo>
                  <a:lnTo>
                    <a:pt x="803992" y="365779"/>
                  </a:lnTo>
                  <a:lnTo>
                    <a:pt x="782185" y="346628"/>
                  </a:lnTo>
                  <a:lnTo>
                    <a:pt x="479974" y="0"/>
                  </a:lnTo>
                  <a:lnTo>
                    <a:pt x="442970" y="0"/>
                  </a:lnTo>
                  <a:lnTo>
                    <a:pt x="534" y="508885"/>
                  </a:lnTo>
                  <a:lnTo>
                    <a:pt x="0" y="672984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13989543" y="6917801"/>
              <a:ext cx="256540" cy="130810"/>
            </a:xfrm>
            <a:custGeom>
              <a:avLst/>
              <a:gdLst/>
              <a:ahLst/>
              <a:cxnLst/>
              <a:rect l="l" t="t" r="r" b="b"/>
              <a:pathLst>
                <a:path w="256540" h="130809">
                  <a:moveTo>
                    <a:pt x="256369" y="120216"/>
                  </a:moveTo>
                  <a:lnTo>
                    <a:pt x="238715" y="15748"/>
                  </a:lnTo>
                  <a:lnTo>
                    <a:pt x="222967" y="0"/>
                  </a:lnTo>
                  <a:lnTo>
                    <a:pt x="12282" y="0"/>
                  </a:lnTo>
                  <a:lnTo>
                    <a:pt x="0" y="12282"/>
                  </a:lnTo>
                  <a:lnTo>
                    <a:pt x="0" y="115912"/>
                  </a:lnTo>
                  <a:lnTo>
                    <a:pt x="0" y="130550"/>
                  </a:lnTo>
                  <a:lnTo>
                    <a:pt x="256369" y="130550"/>
                  </a:lnTo>
                  <a:lnTo>
                    <a:pt x="256369" y="120216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7" name="object 107"/>
          <p:cNvGrpSpPr/>
          <p:nvPr/>
        </p:nvGrpSpPr>
        <p:grpSpPr>
          <a:xfrm>
            <a:off x="17245203" y="6808775"/>
            <a:ext cx="1058545" cy="598805"/>
            <a:chOff x="17245203" y="6808775"/>
            <a:chExt cx="1058545" cy="598805"/>
          </a:xfrm>
        </p:grpSpPr>
        <p:pic>
          <p:nvPicPr>
            <p:cNvPr id="108" name="object 10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22274" y="7269572"/>
              <a:ext cx="111211" cy="111200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555012" y="7138042"/>
              <a:ext cx="111211" cy="111200"/>
            </a:xfrm>
            <a:prstGeom prst="rect">
              <a:avLst/>
            </a:prstGeom>
          </p:spPr>
        </p:pic>
        <p:sp>
          <p:nvSpPr>
            <p:cNvPr id="110" name="object 110"/>
            <p:cNvSpPr/>
            <p:nvPr/>
          </p:nvSpPr>
          <p:spPr>
            <a:xfrm>
              <a:off x="17269808" y="6814010"/>
              <a:ext cx="663575" cy="379730"/>
            </a:xfrm>
            <a:custGeom>
              <a:avLst/>
              <a:gdLst/>
              <a:ahLst/>
              <a:cxnLst/>
              <a:rect l="l" t="t" r="r" b="b"/>
              <a:pathLst>
                <a:path w="663575" h="379729">
                  <a:moveTo>
                    <a:pt x="0" y="379632"/>
                  </a:moveTo>
                  <a:lnTo>
                    <a:pt x="0" y="234265"/>
                  </a:lnTo>
                  <a:lnTo>
                    <a:pt x="81997" y="152267"/>
                  </a:lnTo>
                  <a:lnTo>
                    <a:pt x="81997" y="35339"/>
                  </a:lnTo>
                  <a:lnTo>
                    <a:pt x="117326" y="0"/>
                  </a:lnTo>
                  <a:lnTo>
                    <a:pt x="283247" y="0"/>
                  </a:lnTo>
                  <a:lnTo>
                    <a:pt x="315582" y="32344"/>
                  </a:lnTo>
                  <a:lnTo>
                    <a:pt x="380250" y="179889"/>
                  </a:lnTo>
                  <a:lnTo>
                    <a:pt x="615530" y="179889"/>
                  </a:lnTo>
                  <a:lnTo>
                    <a:pt x="646283" y="210642"/>
                  </a:lnTo>
                  <a:lnTo>
                    <a:pt x="663194" y="339811"/>
                  </a:lnTo>
                  <a:lnTo>
                    <a:pt x="643205" y="339811"/>
                  </a:lnTo>
                  <a:lnTo>
                    <a:pt x="407160" y="249081"/>
                  </a:lnTo>
                  <a:lnTo>
                    <a:pt x="284347" y="249081"/>
                  </a:lnTo>
                  <a:lnTo>
                    <a:pt x="23496" y="379632"/>
                  </a:lnTo>
                  <a:lnTo>
                    <a:pt x="0" y="379632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17385958" y="6853791"/>
              <a:ext cx="215900" cy="142240"/>
            </a:xfrm>
            <a:custGeom>
              <a:avLst/>
              <a:gdLst/>
              <a:ahLst/>
              <a:cxnLst/>
              <a:rect l="l" t="t" r="r" b="b"/>
              <a:pathLst>
                <a:path w="215900" h="142240">
                  <a:moveTo>
                    <a:pt x="215448" y="141922"/>
                  </a:moveTo>
                  <a:lnTo>
                    <a:pt x="162057" y="17025"/>
                  </a:lnTo>
                  <a:lnTo>
                    <a:pt x="145021" y="0"/>
                  </a:lnTo>
                  <a:lnTo>
                    <a:pt x="0" y="0"/>
                  </a:lnTo>
                  <a:lnTo>
                    <a:pt x="0" y="141922"/>
                  </a:lnTo>
                  <a:lnTo>
                    <a:pt x="215448" y="141922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2" name="object 1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857196" y="7269572"/>
              <a:ext cx="111211" cy="111200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17250438" y="7038792"/>
              <a:ext cx="1048385" cy="363855"/>
            </a:xfrm>
            <a:custGeom>
              <a:avLst/>
              <a:gdLst/>
              <a:ahLst/>
              <a:cxnLst/>
              <a:rect l="l" t="t" r="r" b="b"/>
              <a:pathLst>
                <a:path w="1048384" h="363854">
                  <a:moveTo>
                    <a:pt x="738878" y="217208"/>
                  </a:moveTo>
                  <a:lnTo>
                    <a:pt x="736977" y="166440"/>
                  </a:lnTo>
                  <a:lnTo>
                    <a:pt x="732557" y="130300"/>
                  </a:lnTo>
                  <a:lnTo>
                    <a:pt x="730073" y="112164"/>
                  </a:lnTo>
                  <a:lnTo>
                    <a:pt x="734527" y="66692"/>
                  </a:lnTo>
                  <a:lnTo>
                    <a:pt x="749979" y="30034"/>
                  </a:lnTo>
                  <a:lnTo>
                    <a:pt x="767159" y="0"/>
                  </a:lnTo>
                  <a:lnTo>
                    <a:pt x="922558" y="51024"/>
                  </a:lnTo>
                  <a:lnTo>
                    <a:pt x="943432" y="99149"/>
                  </a:lnTo>
                  <a:lnTo>
                    <a:pt x="964305" y="147275"/>
                  </a:lnTo>
                  <a:lnTo>
                    <a:pt x="985179" y="195402"/>
                  </a:lnTo>
                  <a:lnTo>
                    <a:pt x="1006053" y="243529"/>
                  </a:lnTo>
                  <a:lnTo>
                    <a:pt x="1026926" y="291655"/>
                  </a:lnTo>
                  <a:lnTo>
                    <a:pt x="1047800" y="339780"/>
                  </a:lnTo>
                  <a:lnTo>
                    <a:pt x="1032165" y="347139"/>
                  </a:lnTo>
                  <a:lnTo>
                    <a:pt x="1013288" y="354090"/>
                  </a:lnTo>
                  <a:lnTo>
                    <a:pt x="991372" y="359683"/>
                  </a:lnTo>
                  <a:lnTo>
                    <a:pt x="966619" y="362973"/>
                  </a:lnTo>
                  <a:lnTo>
                    <a:pt x="902858" y="359025"/>
                  </a:lnTo>
                  <a:lnTo>
                    <a:pt x="848434" y="343290"/>
                  </a:lnTo>
                  <a:lnTo>
                    <a:pt x="808052" y="323923"/>
                  </a:lnTo>
                  <a:lnTo>
                    <a:pt x="786415" y="309079"/>
                  </a:lnTo>
                  <a:lnTo>
                    <a:pt x="775687" y="330858"/>
                  </a:lnTo>
                  <a:lnTo>
                    <a:pt x="758938" y="348074"/>
                  </a:lnTo>
                  <a:lnTo>
                    <a:pt x="737507" y="359386"/>
                  </a:lnTo>
                  <a:lnTo>
                    <a:pt x="712732" y="363454"/>
                  </a:lnTo>
                  <a:lnTo>
                    <a:pt x="77076" y="363454"/>
                  </a:lnTo>
                  <a:lnTo>
                    <a:pt x="47071" y="357397"/>
                  </a:lnTo>
                  <a:lnTo>
                    <a:pt x="22572" y="340878"/>
                  </a:lnTo>
                  <a:lnTo>
                    <a:pt x="6056" y="316378"/>
                  </a:lnTo>
                  <a:lnTo>
                    <a:pt x="0" y="286378"/>
                  </a:lnTo>
                  <a:lnTo>
                    <a:pt x="6590" y="257466"/>
                  </a:lnTo>
                  <a:lnTo>
                    <a:pt x="48675" y="215285"/>
                  </a:lnTo>
                  <a:lnTo>
                    <a:pt x="179718" y="146685"/>
                  </a:lnTo>
                  <a:lnTo>
                    <a:pt x="238666" y="116285"/>
                  </a:lnTo>
                  <a:lnTo>
                    <a:pt x="276181" y="97958"/>
                  </a:lnTo>
                  <a:lnTo>
                    <a:pt x="314524" y="80458"/>
                  </a:lnTo>
                  <a:lnTo>
                    <a:pt x="354879" y="70971"/>
                  </a:lnTo>
                  <a:lnTo>
                    <a:pt x="364689" y="71153"/>
                  </a:lnTo>
                  <a:lnTo>
                    <a:pt x="478974" y="104547"/>
                  </a:lnTo>
                  <a:lnTo>
                    <a:pt x="582901" y="146903"/>
                  </a:lnTo>
                  <a:lnTo>
                    <a:pt x="671242" y="184937"/>
                  </a:lnTo>
                  <a:lnTo>
                    <a:pt x="708564" y="201438"/>
                  </a:lnTo>
                  <a:lnTo>
                    <a:pt x="739202" y="217396"/>
                  </a:lnTo>
                  <a:lnTo>
                    <a:pt x="738878" y="217208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4" name="object 114"/>
          <p:cNvSpPr/>
          <p:nvPr/>
        </p:nvSpPr>
        <p:spPr>
          <a:xfrm>
            <a:off x="0" y="5"/>
            <a:ext cx="20104100" cy="481965"/>
          </a:xfrm>
          <a:custGeom>
            <a:avLst/>
            <a:gdLst/>
            <a:ahLst/>
            <a:cxnLst/>
            <a:rect l="l" t="t" r="r" b="b"/>
            <a:pathLst>
              <a:path w="20104100" h="481965">
                <a:moveTo>
                  <a:pt x="20104100" y="0"/>
                </a:moveTo>
                <a:lnTo>
                  <a:pt x="0" y="0"/>
                </a:lnTo>
                <a:lnTo>
                  <a:pt x="0" y="469"/>
                </a:lnTo>
                <a:lnTo>
                  <a:pt x="0" y="5549"/>
                </a:lnTo>
                <a:lnTo>
                  <a:pt x="0" y="476719"/>
                </a:lnTo>
                <a:lnTo>
                  <a:pt x="0" y="481660"/>
                </a:lnTo>
                <a:lnTo>
                  <a:pt x="0" y="481799"/>
                </a:lnTo>
                <a:lnTo>
                  <a:pt x="20104100" y="481799"/>
                </a:lnTo>
                <a:lnTo>
                  <a:pt x="20104100" y="469"/>
                </a:lnTo>
                <a:lnTo>
                  <a:pt x="20104100" y="0"/>
                </a:lnTo>
                <a:close/>
              </a:path>
            </a:pathLst>
          </a:custGeom>
          <a:solidFill>
            <a:srgbClr val="24242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5" name="object 115"/>
          <p:cNvGrpSpPr/>
          <p:nvPr/>
        </p:nvGrpSpPr>
        <p:grpSpPr>
          <a:xfrm>
            <a:off x="1791414" y="2655688"/>
            <a:ext cx="17428845" cy="6293485"/>
            <a:chOff x="1791414" y="2655688"/>
            <a:chExt cx="17428845" cy="6293485"/>
          </a:xfrm>
        </p:grpSpPr>
        <p:sp>
          <p:nvSpPr>
            <p:cNvPr id="116" name="object 116"/>
            <p:cNvSpPr/>
            <p:nvPr/>
          </p:nvSpPr>
          <p:spPr>
            <a:xfrm>
              <a:off x="2560402" y="6579653"/>
              <a:ext cx="351790" cy="175895"/>
            </a:xfrm>
            <a:custGeom>
              <a:avLst/>
              <a:gdLst/>
              <a:ahLst/>
              <a:cxnLst/>
              <a:rect l="l" t="t" r="r" b="b"/>
              <a:pathLst>
                <a:path w="351789" h="175895">
                  <a:moveTo>
                    <a:pt x="351183" y="175596"/>
                  </a:moveTo>
                  <a:lnTo>
                    <a:pt x="175586" y="0"/>
                  </a:lnTo>
                  <a:lnTo>
                    <a:pt x="0" y="175596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2519821" y="6755249"/>
              <a:ext cx="432434" cy="216535"/>
            </a:xfrm>
            <a:custGeom>
              <a:avLst/>
              <a:gdLst/>
              <a:ahLst/>
              <a:cxnLst/>
              <a:rect l="l" t="t" r="r" b="b"/>
              <a:pathLst>
                <a:path w="432435" h="216534">
                  <a:moveTo>
                    <a:pt x="432342" y="216171"/>
                  </a:moveTo>
                  <a:lnTo>
                    <a:pt x="216171" y="0"/>
                  </a:lnTo>
                  <a:lnTo>
                    <a:pt x="0" y="216171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2455831" y="6971420"/>
              <a:ext cx="560705" cy="280670"/>
            </a:xfrm>
            <a:custGeom>
              <a:avLst/>
              <a:gdLst/>
              <a:ahLst/>
              <a:cxnLst/>
              <a:rect l="l" t="t" r="r" b="b"/>
              <a:pathLst>
                <a:path w="560705" h="280670">
                  <a:moveTo>
                    <a:pt x="560318" y="280159"/>
                  </a:moveTo>
                  <a:lnTo>
                    <a:pt x="280159" y="0"/>
                  </a:lnTo>
                  <a:lnTo>
                    <a:pt x="0" y="280159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2735993" y="6579656"/>
              <a:ext cx="0" cy="822960"/>
            </a:xfrm>
            <a:custGeom>
              <a:avLst/>
              <a:gdLst/>
              <a:ahLst/>
              <a:cxnLst/>
              <a:rect l="l" t="t" r="r" b="b"/>
              <a:pathLst>
                <a:path w="0" h="822959">
                  <a:moveTo>
                    <a:pt x="0" y="0"/>
                  </a:moveTo>
                  <a:lnTo>
                    <a:pt x="0" y="822676"/>
                  </a:lnTo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0" name="object 1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01958" y="7296359"/>
              <a:ext cx="111211" cy="111200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48156" y="7296359"/>
              <a:ext cx="111211" cy="111200"/>
            </a:xfrm>
            <a:prstGeom prst="rect">
              <a:avLst/>
            </a:prstGeom>
          </p:spPr>
        </p:pic>
        <p:sp>
          <p:nvSpPr>
            <p:cNvPr id="122" name="object 122"/>
            <p:cNvSpPr/>
            <p:nvPr/>
          </p:nvSpPr>
          <p:spPr>
            <a:xfrm>
              <a:off x="4777813" y="7000874"/>
              <a:ext cx="246379" cy="338455"/>
            </a:xfrm>
            <a:custGeom>
              <a:avLst/>
              <a:gdLst/>
              <a:ahLst/>
              <a:cxnLst/>
              <a:rect l="l" t="t" r="r" b="b"/>
              <a:pathLst>
                <a:path w="246379" h="338454">
                  <a:moveTo>
                    <a:pt x="215082" y="337947"/>
                  </a:moveTo>
                  <a:lnTo>
                    <a:pt x="208078" y="303253"/>
                  </a:lnTo>
                  <a:lnTo>
                    <a:pt x="188975" y="274919"/>
                  </a:lnTo>
                  <a:lnTo>
                    <a:pt x="160642" y="255815"/>
                  </a:lnTo>
                  <a:lnTo>
                    <a:pt x="125943" y="248809"/>
                  </a:lnTo>
                  <a:lnTo>
                    <a:pt x="91251" y="255815"/>
                  </a:lnTo>
                  <a:lnTo>
                    <a:pt x="62920" y="274919"/>
                  </a:lnTo>
                  <a:lnTo>
                    <a:pt x="43819" y="303253"/>
                  </a:lnTo>
                  <a:lnTo>
                    <a:pt x="36815" y="337947"/>
                  </a:lnTo>
                  <a:lnTo>
                    <a:pt x="0" y="337947"/>
                  </a:lnTo>
                  <a:lnTo>
                    <a:pt x="0" y="0"/>
                  </a:lnTo>
                  <a:lnTo>
                    <a:pt x="107535" y="0"/>
                  </a:lnTo>
                  <a:lnTo>
                    <a:pt x="142833" y="24062"/>
                  </a:lnTo>
                  <a:lnTo>
                    <a:pt x="142833" y="114268"/>
                  </a:lnTo>
                  <a:lnTo>
                    <a:pt x="245793" y="183680"/>
                  </a:lnTo>
                  <a:lnTo>
                    <a:pt x="245793" y="337947"/>
                  </a:lnTo>
                  <a:lnTo>
                    <a:pt x="215082" y="337947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4207962" y="7202355"/>
              <a:ext cx="518795" cy="136525"/>
            </a:xfrm>
            <a:custGeom>
              <a:avLst/>
              <a:gdLst/>
              <a:ahLst/>
              <a:cxnLst/>
              <a:rect l="l" t="t" r="r" b="b"/>
              <a:pathLst>
                <a:path w="518795" h="136525">
                  <a:moveTo>
                    <a:pt x="60469" y="136467"/>
                  </a:moveTo>
                  <a:lnTo>
                    <a:pt x="67473" y="101772"/>
                  </a:lnTo>
                  <a:lnTo>
                    <a:pt x="86575" y="73438"/>
                  </a:lnTo>
                  <a:lnTo>
                    <a:pt x="114909" y="54334"/>
                  </a:lnTo>
                  <a:lnTo>
                    <a:pt x="149608" y="47328"/>
                  </a:lnTo>
                  <a:lnTo>
                    <a:pt x="184300" y="54334"/>
                  </a:lnTo>
                  <a:lnTo>
                    <a:pt x="212630" y="73438"/>
                  </a:lnTo>
                  <a:lnTo>
                    <a:pt x="231731" y="101772"/>
                  </a:lnTo>
                  <a:lnTo>
                    <a:pt x="238736" y="136467"/>
                  </a:lnTo>
                  <a:lnTo>
                    <a:pt x="518727" y="136467"/>
                  </a:lnTo>
                  <a:lnTo>
                    <a:pt x="518727" y="0"/>
                  </a:lnTo>
                  <a:lnTo>
                    <a:pt x="0" y="0"/>
                  </a:lnTo>
                  <a:lnTo>
                    <a:pt x="0" y="136467"/>
                  </a:lnTo>
                  <a:lnTo>
                    <a:pt x="60469" y="136467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4207966" y="6946521"/>
              <a:ext cx="687070" cy="215265"/>
            </a:xfrm>
            <a:custGeom>
              <a:avLst/>
              <a:gdLst/>
              <a:ahLst/>
              <a:cxnLst/>
              <a:rect l="l" t="t" r="r" b="b"/>
              <a:pathLst>
                <a:path w="687070" h="215265">
                  <a:moveTo>
                    <a:pt x="518727" y="215187"/>
                  </a:moveTo>
                  <a:lnTo>
                    <a:pt x="0" y="215187"/>
                  </a:lnTo>
                  <a:lnTo>
                    <a:pt x="0" y="0"/>
                  </a:lnTo>
                  <a:lnTo>
                    <a:pt x="518727" y="0"/>
                  </a:lnTo>
                  <a:lnTo>
                    <a:pt x="518727" y="215187"/>
                  </a:lnTo>
                  <a:close/>
                </a:path>
                <a:path w="687070" h="215265">
                  <a:moveTo>
                    <a:pt x="686858" y="170581"/>
                  </a:moveTo>
                  <a:lnTo>
                    <a:pt x="592243" y="170581"/>
                  </a:lnTo>
                  <a:lnTo>
                    <a:pt x="592243" y="86499"/>
                  </a:lnTo>
                  <a:lnTo>
                    <a:pt x="686858" y="86499"/>
                  </a:lnTo>
                  <a:lnTo>
                    <a:pt x="686858" y="170581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6078153" y="6551244"/>
              <a:ext cx="835025" cy="851535"/>
            </a:xfrm>
            <a:custGeom>
              <a:avLst/>
              <a:gdLst/>
              <a:ahLst/>
              <a:cxnLst/>
              <a:rect l="l" t="t" r="r" b="b"/>
              <a:pathLst>
                <a:path w="835025" h="851534">
                  <a:moveTo>
                    <a:pt x="0" y="851084"/>
                  </a:moveTo>
                  <a:lnTo>
                    <a:pt x="834854" y="851084"/>
                  </a:lnTo>
                  <a:lnTo>
                    <a:pt x="834854" y="336021"/>
                  </a:lnTo>
                  <a:lnTo>
                    <a:pt x="501932" y="510162"/>
                  </a:lnTo>
                  <a:lnTo>
                    <a:pt x="501932" y="336021"/>
                  </a:lnTo>
                  <a:lnTo>
                    <a:pt x="174141" y="510162"/>
                  </a:lnTo>
                  <a:lnTo>
                    <a:pt x="133168" y="0"/>
                  </a:lnTo>
                  <a:lnTo>
                    <a:pt x="47412" y="0"/>
                  </a:lnTo>
                  <a:lnTo>
                    <a:pt x="0" y="500288"/>
                  </a:lnTo>
                  <a:lnTo>
                    <a:pt x="0" y="851084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6186638" y="7184587"/>
              <a:ext cx="624205" cy="126364"/>
            </a:xfrm>
            <a:custGeom>
              <a:avLst/>
              <a:gdLst/>
              <a:ahLst/>
              <a:cxnLst/>
              <a:rect l="l" t="t" r="r" b="b"/>
              <a:pathLst>
                <a:path w="624204" h="126365">
                  <a:moveTo>
                    <a:pt x="143356" y="125755"/>
                  </a:moveTo>
                  <a:lnTo>
                    <a:pt x="0" y="125755"/>
                  </a:lnTo>
                  <a:lnTo>
                    <a:pt x="0" y="0"/>
                  </a:lnTo>
                  <a:lnTo>
                    <a:pt x="143356" y="0"/>
                  </a:lnTo>
                  <a:lnTo>
                    <a:pt x="143356" y="125755"/>
                  </a:lnTo>
                  <a:close/>
                </a:path>
                <a:path w="624204" h="126365">
                  <a:moveTo>
                    <a:pt x="383684" y="125755"/>
                  </a:moveTo>
                  <a:lnTo>
                    <a:pt x="240327" y="125755"/>
                  </a:lnTo>
                  <a:lnTo>
                    <a:pt x="240327" y="0"/>
                  </a:lnTo>
                  <a:lnTo>
                    <a:pt x="383684" y="0"/>
                  </a:lnTo>
                  <a:lnTo>
                    <a:pt x="383684" y="125755"/>
                  </a:lnTo>
                  <a:close/>
                </a:path>
                <a:path w="624204" h="126365">
                  <a:moveTo>
                    <a:pt x="624001" y="125755"/>
                  </a:moveTo>
                  <a:lnTo>
                    <a:pt x="480645" y="125755"/>
                  </a:lnTo>
                  <a:lnTo>
                    <a:pt x="480645" y="0"/>
                  </a:lnTo>
                  <a:lnTo>
                    <a:pt x="624001" y="0"/>
                  </a:lnTo>
                  <a:lnTo>
                    <a:pt x="624001" y="125755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/>
            <p:cNvSpPr/>
            <p:nvPr/>
          </p:nvSpPr>
          <p:spPr>
            <a:xfrm>
              <a:off x="1791414" y="7545140"/>
              <a:ext cx="17338675" cy="0"/>
            </a:xfrm>
            <a:custGeom>
              <a:avLst/>
              <a:gdLst/>
              <a:ahLst/>
              <a:cxnLst/>
              <a:rect l="l" t="t" r="r" b="b"/>
              <a:pathLst>
                <a:path w="17338675" h="0">
                  <a:moveTo>
                    <a:pt x="0" y="0"/>
                  </a:moveTo>
                  <a:lnTo>
                    <a:pt x="17338131" y="0"/>
                  </a:lnTo>
                </a:path>
              </a:pathLst>
            </a:custGeom>
            <a:ln w="1047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/>
            <p:cNvSpPr/>
            <p:nvPr/>
          </p:nvSpPr>
          <p:spPr>
            <a:xfrm>
              <a:off x="19111208" y="7482488"/>
              <a:ext cx="108585" cy="125730"/>
            </a:xfrm>
            <a:custGeom>
              <a:avLst/>
              <a:gdLst/>
              <a:ahLst/>
              <a:cxnLst/>
              <a:rect l="l" t="t" r="r" b="b"/>
              <a:pathLst>
                <a:path w="108584" h="125729">
                  <a:moveTo>
                    <a:pt x="0" y="0"/>
                  </a:moveTo>
                  <a:lnTo>
                    <a:pt x="0" y="125305"/>
                  </a:lnTo>
                  <a:lnTo>
                    <a:pt x="108499" y="626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1941574" y="2660924"/>
              <a:ext cx="5639435" cy="6282690"/>
            </a:xfrm>
            <a:custGeom>
              <a:avLst/>
              <a:gdLst/>
              <a:ahLst/>
              <a:cxnLst/>
              <a:rect l="l" t="t" r="r" b="b"/>
              <a:pathLst>
                <a:path w="5639434" h="6282690">
                  <a:moveTo>
                    <a:pt x="5639378" y="6282573"/>
                  </a:moveTo>
                  <a:lnTo>
                    <a:pt x="0" y="6282573"/>
                  </a:lnTo>
                  <a:lnTo>
                    <a:pt x="0" y="0"/>
                  </a:lnTo>
                  <a:lnTo>
                    <a:pt x="5639378" y="0"/>
                  </a:lnTo>
                  <a:lnTo>
                    <a:pt x="5639378" y="6282573"/>
                  </a:lnTo>
                  <a:close/>
                </a:path>
              </a:pathLst>
            </a:custGeom>
            <a:ln w="1047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0" name="object 130"/>
          <p:cNvSpPr txBox="1"/>
          <p:nvPr/>
        </p:nvSpPr>
        <p:spPr>
          <a:xfrm>
            <a:off x="17509912" y="57334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12244483" y="570734"/>
            <a:ext cx="7785734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avots:</a:t>
            </a:r>
            <a:r>
              <a:rPr dirty="0" sz="145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FCRBE,</a:t>
            </a:r>
            <a:r>
              <a:rPr dirty="0" sz="1450" spc="26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20">
                <a:solidFill>
                  <a:srgbClr val="242428"/>
                </a:solidFill>
                <a:latin typeface="Bahnschrift"/>
                <a:cs typeface="Bahnschrift"/>
              </a:rPr>
              <a:t>REUSE</a:t>
            </a: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IN</a:t>
            </a:r>
            <a:r>
              <a:rPr dirty="0" sz="145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ENVIRONMENTAL</a:t>
            </a: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IMPACT</a:t>
            </a: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ASSESSMENT</a:t>
            </a:r>
            <a:r>
              <a:rPr dirty="0" sz="145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TOOLS</a:t>
            </a: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20">
                <a:solidFill>
                  <a:srgbClr val="242428"/>
                </a:solidFill>
                <a:latin typeface="Bahnschrift"/>
                <a:cs typeface="Bahnschrift"/>
              </a:rPr>
              <a:t>A</a:t>
            </a:r>
            <a:r>
              <a:rPr dirty="0" sz="145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prospective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report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10201480" y="57334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133346" y="67889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pic>
        <p:nvPicPr>
          <p:cNvPr id="134" name="object 13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9653851" y="62825"/>
            <a:ext cx="366459" cy="366480"/>
          </a:xfrm>
          <a:prstGeom prst="rect">
            <a:avLst/>
          </a:prstGeom>
        </p:spPr>
      </p:pic>
      <p:sp>
        <p:nvSpPr>
          <p:cNvPr id="135" name="object 135"/>
          <p:cNvSpPr/>
          <p:nvPr/>
        </p:nvSpPr>
        <p:spPr>
          <a:xfrm>
            <a:off x="0" y="968556"/>
            <a:ext cx="20104100" cy="0"/>
          </a:xfrm>
          <a:custGeom>
            <a:avLst/>
            <a:gdLst/>
            <a:ahLst/>
            <a:cxnLst/>
            <a:rect l="l" t="t" r="r" b="b"/>
            <a:pathLst>
              <a:path w="20104100" h="0">
                <a:moveTo>
                  <a:pt x="0" y="0"/>
                </a:moveTo>
                <a:lnTo>
                  <a:pt x="20104099" y="0"/>
                </a:lnTo>
              </a:path>
            </a:pathLst>
          </a:custGeom>
          <a:ln w="10470">
            <a:solidFill>
              <a:srgbClr val="242428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6" name="object 136"/>
          <p:cNvGrpSpPr/>
          <p:nvPr/>
        </p:nvGrpSpPr>
        <p:grpSpPr>
          <a:xfrm>
            <a:off x="7644961" y="2109621"/>
            <a:ext cx="12192635" cy="7602855"/>
            <a:chOff x="7644961" y="2109621"/>
            <a:chExt cx="12192635" cy="7602855"/>
          </a:xfrm>
        </p:grpSpPr>
        <p:sp>
          <p:nvSpPr>
            <p:cNvPr id="137" name="object 137"/>
            <p:cNvSpPr/>
            <p:nvPr/>
          </p:nvSpPr>
          <p:spPr>
            <a:xfrm>
              <a:off x="7644961" y="2109621"/>
              <a:ext cx="12192635" cy="7602855"/>
            </a:xfrm>
            <a:custGeom>
              <a:avLst/>
              <a:gdLst/>
              <a:ahLst/>
              <a:cxnLst/>
              <a:rect l="l" t="t" r="r" b="b"/>
              <a:pathLst>
                <a:path w="12192635" h="7602855">
                  <a:moveTo>
                    <a:pt x="12192131" y="0"/>
                  </a:moveTo>
                  <a:lnTo>
                    <a:pt x="0" y="0"/>
                  </a:lnTo>
                  <a:lnTo>
                    <a:pt x="0" y="7602627"/>
                  </a:lnTo>
                  <a:lnTo>
                    <a:pt x="12192131" y="7602627"/>
                  </a:lnTo>
                  <a:lnTo>
                    <a:pt x="12192131" y="0"/>
                  </a:lnTo>
                  <a:close/>
                </a:path>
              </a:pathLst>
            </a:custGeom>
            <a:solidFill>
              <a:srgbClr val="F1F0ED">
                <a:alpha val="6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8" name="object 13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675861" y="2304885"/>
              <a:ext cx="7000760" cy="6997700"/>
            </a:xfrm>
            <a:prstGeom prst="rect">
              <a:avLst/>
            </a:prstGeom>
          </p:spPr>
        </p:pic>
        <p:sp>
          <p:nvSpPr>
            <p:cNvPr id="139" name="object 139"/>
            <p:cNvSpPr/>
            <p:nvPr/>
          </p:nvSpPr>
          <p:spPr>
            <a:xfrm>
              <a:off x="7701538" y="5071828"/>
              <a:ext cx="1681480" cy="998855"/>
            </a:xfrm>
            <a:custGeom>
              <a:avLst/>
              <a:gdLst/>
              <a:ahLst/>
              <a:cxnLst/>
              <a:rect l="l" t="t" r="r" b="b"/>
              <a:pathLst>
                <a:path w="1681479" h="998854">
                  <a:moveTo>
                    <a:pt x="0" y="705632"/>
                  </a:moveTo>
                  <a:lnTo>
                    <a:pt x="1181827" y="705632"/>
                  </a:lnTo>
                  <a:lnTo>
                    <a:pt x="1181827" y="998796"/>
                  </a:lnTo>
                  <a:lnTo>
                    <a:pt x="1681226" y="499398"/>
                  </a:lnTo>
                  <a:lnTo>
                    <a:pt x="1181827" y="0"/>
                  </a:lnTo>
                  <a:lnTo>
                    <a:pt x="1181827" y="293163"/>
                  </a:lnTo>
                  <a:lnTo>
                    <a:pt x="0" y="293163"/>
                  </a:lnTo>
                  <a:lnTo>
                    <a:pt x="0" y="705632"/>
                  </a:lnTo>
                  <a:close/>
                </a:path>
              </a:pathLst>
            </a:custGeom>
            <a:ln w="1047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81660"/>
            <a:ext cx="20104100" cy="10827385"/>
          </a:xfrm>
          <a:custGeom>
            <a:avLst/>
            <a:gdLst/>
            <a:ahLst/>
            <a:cxnLst/>
            <a:rect l="l" t="t" r="r" b="b"/>
            <a:pathLst>
              <a:path w="20104100" h="10827385">
                <a:moveTo>
                  <a:pt x="20104099" y="0"/>
                </a:moveTo>
                <a:lnTo>
                  <a:pt x="0" y="0"/>
                </a:lnTo>
                <a:lnTo>
                  <a:pt x="0" y="10826895"/>
                </a:lnTo>
                <a:lnTo>
                  <a:pt x="20104099" y="10826895"/>
                </a:lnTo>
                <a:lnTo>
                  <a:pt x="20104099" y="0"/>
                </a:lnTo>
                <a:close/>
              </a:path>
            </a:pathLst>
          </a:custGeom>
          <a:solidFill>
            <a:srgbClr val="F1F0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"/>
            <a:ext cx="20104100" cy="481965"/>
          </a:xfrm>
          <a:custGeom>
            <a:avLst/>
            <a:gdLst/>
            <a:ahLst/>
            <a:cxnLst/>
            <a:rect l="l" t="t" r="r" b="b"/>
            <a:pathLst>
              <a:path w="20104100" h="481965">
                <a:moveTo>
                  <a:pt x="20104100" y="0"/>
                </a:moveTo>
                <a:lnTo>
                  <a:pt x="0" y="0"/>
                </a:lnTo>
                <a:lnTo>
                  <a:pt x="0" y="469"/>
                </a:lnTo>
                <a:lnTo>
                  <a:pt x="0" y="5549"/>
                </a:lnTo>
                <a:lnTo>
                  <a:pt x="0" y="476719"/>
                </a:lnTo>
                <a:lnTo>
                  <a:pt x="0" y="481660"/>
                </a:lnTo>
                <a:lnTo>
                  <a:pt x="0" y="481799"/>
                </a:lnTo>
                <a:lnTo>
                  <a:pt x="20104100" y="481799"/>
                </a:lnTo>
                <a:lnTo>
                  <a:pt x="20104100" y="469"/>
                </a:lnTo>
                <a:lnTo>
                  <a:pt x="20104100" y="0"/>
                </a:lnTo>
                <a:close/>
              </a:path>
            </a:pathLst>
          </a:custGeom>
          <a:solidFill>
            <a:srgbClr val="2424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7509917" y="57334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777773" y="570734"/>
            <a:ext cx="4254500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avots:</a:t>
            </a:r>
            <a:r>
              <a:rPr dirty="0" sz="1450" spc="-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URGE,</a:t>
            </a:r>
            <a:r>
              <a:rPr dirty="0" sz="145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Ziepju</a:t>
            </a: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iela</a:t>
            </a:r>
            <a:r>
              <a:rPr dirty="0" sz="145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11,</a:t>
            </a:r>
            <a:r>
              <a:rPr dirty="0" sz="145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20">
                <a:solidFill>
                  <a:srgbClr val="242428"/>
                </a:solidFill>
                <a:latin typeface="Bahnschrift"/>
                <a:cs typeface="Bahnschrift"/>
              </a:rPr>
              <a:t>REA</a:t>
            </a: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20">
                <a:solidFill>
                  <a:srgbClr val="242428"/>
                </a:solidFill>
                <a:latin typeface="Bahnschrift"/>
                <a:cs typeface="Bahnschrift"/>
              </a:rPr>
              <a:t>&amp;</a:t>
            </a:r>
            <a:r>
              <a:rPr dirty="0" sz="145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NOMAD</a:t>
            </a: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architects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01485" y="57334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3352" y="67889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53851" y="62825"/>
            <a:ext cx="366459" cy="36648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0" y="968556"/>
            <a:ext cx="20104100" cy="0"/>
          </a:xfrm>
          <a:custGeom>
            <a:avLst/>
            <a:gdLst/>
            <a:ahLst/>
            <a:cxnLst/>
            <a:rect l="l" t="t" r="r" b="b"/>
            <a:pathLst>
              <a:path w="20104100" h="0">
                <a:moveTo>
                  <a:pt x="0" y="0"/>
                </a:moveTo>
                <a:lnTo>
                  <a:pt x="20104099" y="0"/>
                </a:lnTo>
              </a:path>
            </a:pathLst>
          </a:custGeom>
          <a:ln w="10470">
            <a:solidFill>
              <a:srgbClr val="242428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0" name="object 10"/>
          <p:cNvGrpSpPr/>
          <p:nvPr/>
        </p:nvGrpSpPr>
        <p:grpSpPr>
          <a:xfrm>
            <a:off x="3481339" y="1450217"/>
            <a:ext cx="13141960" cy="9202420"/>
            <a:chOff x="3481339" y="1450217"/>
            <a:chExt cx="13141960" cy="920242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86566" y="1455453"/>
              <a:ext cx="13130966" cy="919167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486574" y="1455453"/>
              <a:ext cx="13131165" cy="9192260"/>
            </a:xfrm>
            <a:custGeom>
              <a:avLst/>
              <a:gdLst/>
              <a:ahLst/>
              <a:cxnLst/>
              <a:rect l="l" t="t" r="r" b="b"/>
              <a:pathLst>
                <a:path w="13131165" h="9192260">
                  <a:moveTo>
                    <a:pt x="13130961" y="0"/>
                  </a:moveTo>
                  <a:lnTo>
                    <a:pt x="0" y="0"/>
                  </a:lnTo>
                  <a:lnTo>
                    <a:pt x="0" y="9191678"/>
                  </a:lnTo>
                  <a:lnTo>
                    <a:pt x="13130961" y="9191678"/>
                  </a:lnTo>
                  <a:lnTo>
                    <a:pt x="13130961" y="0"/>
                  </a:lnTo>
                  <a:close/>
                </a:path>
              </a:pathLst>
            </a:custGeom>
            <a:ln w="1047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81660"/>
            <a:ext cx="20104100" cy="10827385"/>
          </a:xfrm>
          <a:custGeom>
            <a:avLst/>
            <a:gdLst/>
            <a:ahLst/>
            <a:cxnLst/>
            <a:rect l="l" t="t" r="r" b="b"/>
            <a:pathLst>
              <a:path w="20104100" h="10827385">
                <a:moveTo>
                  <a:pt x="20104099" y="0"/>
                </a:moveTo>
                <a:lnTo>
                  <a:pt x="0" y="0"/>
                </a:lnTo>
                <a:lnTo>
                  <a:pt x="0" y="10826895"/>
                </a:lnTo>
                <a:lnTo>
                  <a:pt x="20104099" y="10826895"/>
                </a:lnTo>
                <a:lnTo>
                  <a:pt x="20104099" y="0"/>
                </a:lnTo>
                <a:close/>
              </a:path>
            </a:pathLst>
          </a:custGeom>
          <a:solidFill>
            <a:srgbClr val="F1F0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"/>
            <a:ext cx="20104100" cy="481965"/>
          </a:xfrm>
          <a:custGeom>
            <a:avLst/>
            <a:gdLst/>
            <a:ahLst/>
            <a:cxnLst/>
            <a:rect l="l" t="t" r="r" b="b"/>
            <a:pathLst>
              <a:path w="20104100" h="481965">
                <a:moveTo>
                  <a:pt x="20104100" y="0"/>
                </a:moveTo>
                <a:lnTo>
                  <a:pt x="0" y="0"/>
                </a:lnTo>
                <a:lnTo>
                  <a:pt x="0" y="469"/>
                </a:lnTo>
                <a:lnTo>
                  <a:pt x="0" y="5549"/>
                </a:lnTo>
                <a:lnTo>
                  <a:pt x="0" y="476719"/>
                </a:lnTo>
                <a:lnTo>
                  <a:pt x="0" y="481660"/>
                </a:lnTo>
                <a:lnTo>
                  <a:pt x="0" y="481799"/>
                </a:lnTo>
                <a:lnTo>
                  <a:pt x="20104100" y="481799"/>
                </a:lnTo>
                <a:lnTo>
                  <a:pt x="20104100" y="469"/>
                </a:lnTo>
                <a:lnTo>
                  <a:pt x="20104100" y="0"/>
                </a:lnTo>
                <a:close/>
              </a:path>
            </a:pathLst>
          </a:custGeom>
          <a:solidFill>
            <a:srgbClr val="2424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7509917" y="57334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572804" y="570734"/>
            <a:ext cx="2458720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ilustrācija:</a:t>
            </a:r>
            <a:r>
              <a:rPr dirty="0" sz="1450" spc="-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NOMAD</a:t>
            </a:r>
            <a:r>
              <a:rPr dirty="0" sz="1450" spc="-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architects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01485" y="57334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3352" y="67889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53851" y="62825"/>
            <a:ext cx="366459" cy="36648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0" y="968556"/>
            <a:ext cx="20104100" cy="0"/>
          </a:xfrm>
          <a:custGeom>
            <a:avLst/>
            <a:gdLst/>
            <a:ahLst/>
            <a:cxnLst/>
            <a:rect l="l" t="t" r="r" b="b"/>
            <a:pathLst>
              <a:path w="20104100" h="0">
                <a:moveTo>
                  <a:pt x="0" y="0"/>
                </a:moveTo>
                <a:lnTo>
                  <a:pt x="20104099" y="0"/>
                </a:lnTo>
              </a:path>
            </a:pathLst>
          </a:custGeom>
          <a:ln w="10470">
            <a:solidFill>
              <a:srgbClr val="2424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347930" y="1928967"/>
            <a:ext cx="1994535" cy="8244840"/>
          </a:xfrm>
          <a:custGeom>
            <a:avLst/>
            <a:gdLst/>
            <a:ahLst/>
            <a:cxnLst/>
            <a:rect l="l" t="t" r="r" b="b"/>
            <a:pathLst>
              <a:path w="1994535" h="8244840">
                <a:moveTo>
                  <a:pt x="1994263" y="8244649"/>
                </a:moveTo>
                <a:lnTo>
                  <a:pt x="0" y="8244649"/>
                </a:lnTo>
                <a:lnTo>
                  <a:pt x="0" y="0"/>
                </a:lnTo>
                <a:lnTo>
                  <a:pt x="1994263" y="0"/>
                </a:lnTo>
                <a:lnTo>
                  <a:pt x="1994263" y="8244649"/>
                </a:lnTo>
                <a:close/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4814393" y="5850110"/>
            <a:ext cx="1003935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450" spc="30">
                <a:solidFill>
                  <a:srgbClr val="231F20"/>
                </a:solidFill>
                <a:latin typeface="Cambria"/>
                <a:cs typeface="Cambria"/>
              </a:rPr>
              <a:t>Izvēlētā</a:t>
            </a:r>
            <a:r>
              <a:rPr dirty="0" sz="1450" spc="-1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450" spc="40">
                <a:solidFill>
                  <a:srgbClr val="231F20"/>
                </a:solidFill>
                <a:latin typeface="Cambria"/>
                <a:cs typeface="Cambria"/>
              </a:rPr>
              <a:t>ēka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228106" y="1928967"/>
            <a:ext cx="1994535" cy="3070225"/>
          </a:xfrm>
          <a:prstGeom prst="rect">
            <a:avLst/>
          </a:prstGeom>
          <a:solidFill>
            <a:srgbClr val="F1F0ED"/>
          </a:solidFill>
          <a:ln w="1047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00">
              <a:latin typeface="Times New Roman"/>
              <a:cs typeface="Times New Roman"/>
            </a:endParaRPr>
          </a:p>
          <a:p>
            <a:pPr marL="594995">
              <a:lnSpc>
                <a:spcPct val="100000"/>
              </a:lnSpc>
            </a:pPr>
            <a:r>
              <a:rPr dirty="0" sz="1450" spc="30">
                <a:solidFill>
                  <a:srgbClr val="231F20"/>
                </a:solidFill>
                <a:latin typeface="Cambria"/>
                <a:cs typeface="Cambria"/>
              </a:rPr>
              <a:t>atstāt</a:t>
            </a:r>
            <a:r>
              <a:rPr dirty="0" sz="1450" spc="-1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450" spc="35">
                <a:solidFill>
                  <a:srgbClr val="231F20"/>
                </a:solidFill>
                <a:latin typeface="Cambria"/>
                <a:cs typeface="Cambria"/>
              </a:rPr>
              <a:t>ēkā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108272" y="1928967"/>
            <a:ext cx="1994535" cy="2401570"/>
          </a:xfrm>
          <a:prstGeom prst="rect">
            <a:avLst/>
          </a:prstGeom>
          <a:solidFill>
            <a:srgbClr val="F1F0ED"/>
          </a:solidFill>
          <a:ln w="1047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450" spc="45">
                <a:solidFill>
                  <a:srgbClr val="231F20"/>
                </a:solidFill>
                <a:latin typeface="Cambria"/>
                <a:cs typeface="Cambria"/>
              </a:rPr>
              <a:t>betons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108272" y="4500501"/>
            <a:ext cx="1994535" cy="1655445"/>
          </a:xfrm>
          <a:prstGeom prst="rect">
            <a:avLst/>
          </a:prstGeom>
          <a:solidFill>
            <a:srgbClr val="F1F0ED"/>
          </a:solidFill>
          <a:ln w="1047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algn="ctr" marL="635">
              <a:lnSpc>
                <a:spcPct val="100000"/>
              </a:lnSpc>
              <a:spcBef>
                <a:spcPts val="1560"/>
              </a:spcBef>
            </a:pPr>
            <a:r>
              <a:rPr dirty="0" sz="1450" spc="35">
                <a:solidFill>
                  <a:srgbClr val="231F20"/>
                </a:solidFill>
                <a:latin typeface="Cambria"/>
                <a:cs typeface="Cambria"/>
              </a:rPr>
              <a:t>ķieģeļi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108272" y="6326173"/>
            <a:ext cx="1994535" cy="1273810"/>
          </a:xfrm>
          <a:prstGeom prst="rect">
            <a:avLst/>
          </a:prstGeom>
          <a:solidFill>
            <a:srgbClr val="F1F0ED"/>
          </a:solidFill>
          <a:ln w="1047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450" spc="25">
                <a:solidFill>
                  <a:srgbClr val="231F20"/>
                </a:solidFill>
                <a:latin typeface="Cambria"/>
                <a:cs typeface="Cambria"/>
              </a:rPr>
              <a:t>stikls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108272" y="7787657"/>
            <a:ext cx="1994535" cy="955675"/>
          </a:xfrm>
          <a:prstGeom prst="rect">
            <a:avLst/>
          </a:prstGeom>
          <a:solidFill>
            <a:srgbClr val="F1F0ED"/>
          </a:solidFill>
          <a:ln w="1047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462915">
              <a:lnSpc>
                <a:spcPct val="100000"/>
              </a:lnSpc>
              <a:spcBef>
                <a:spcPts val="1035"/>
              </a:spcBef>
            </a:pPr>
            <a:r>
              <a:rPr dirty="0" sz="1450" spc="40">
                <a:solidFill>
                  <a:srgbClr val="231F20"/>
                </a:solidFill>
                <a:latin typeface="Cambria"/>
                <a:cs typeface="Cambria"/>
              </a:rPr>
              <a:t>kokmateriāli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108272" y="8880912"/>
            <a:ext cx="1994535" cy="685165"/>
          </a:xfrm>
          <a:prstGeom prst="rect">
            <a:avLst/>
          </a:prstGeom>
          <a:solidFill>
            <a:srgbClr val="F1F0ED"/>
          </a:solidFill>
          <a:ln w="10470">
            <a:solidFill>
              <a:srgbClr val="000000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450" spc="40">
                <a:solidFill>
                  <a:srgbClr val="231F20"/>
                </a:solidFill>
                <a:latin typeface="Cambria"/>
                <a:cs typeface="Cambria"/>
              </a:rPr>
              <a:t>metāli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108272" y="9765786"/>
            <a:ext cx="1994535" cy="408305"/>
          </a:xfrm>
          <a:prstGeom prst="rect">
            <a:avLst/>
          </a:prstGeom>
          <a:solidFill>
            <a:srgbClr val="F1F0ED"/>
          </a:solidFill>
          <a:ln w="10470">
            <a:solidFill>
              <a:srgbClr val="000000"/>
            </a:solidFill>
          </a:ln>
        </p:spPr>
        <p:txBody>
          <a:bodyPr wrap="square" lIns="0" tIns="793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625"/>
              </a:spcBef>
            </a:pPr>
            <a:r>
              <a:rPr dirty="0" sz="1450" spc="45">
                <a:solidFill>
                  <a:srgbClr val="231F20"/>
                </a:solidFill>
                <a:latin typeface="Cambria"/>
                <a:cs typeface="Cambria"/>
              </a:rPr>
              <a:t>cits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228106" y="5198658"/>
            <a:ext cx="1994535" cy="1268730"/>
          </a:xfrm>
          <a:prstGeom prst="rect">
            <a:avLst/>
          </a:prstGeom>
          <a:solidFill>
            <a:srgbClr val="F1F0ED"/>
          </a:solidFill>
          <a:ln w="1047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247650">
              <a:lnSpc>
                <a:spcPct val="100000"/>
              </a:lnSpc>
              <a:spcBef>
                <a:spcPts val="1475"/>
              </a:spcBef>
            </a:pPr>
            <a:r>
              <a:rPr dirty="0" sz="1450" spc="40">
                <a:solidFill>
                  <a:srgbClr val="231F20"/>
                </a:solidFill>
                <a:latin typeface="Cambria"/>
                <a:cs typeface="Cambria"/>
              </a:rPr>
              <a:t>atkalizmantot</a:t>
            </a:r>
            <a:r>
              <a:rPr dirty="0" sz="1450" spc="-1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450" spc="35">
                <a:solidFill>
                  <a:srgbClr val="231F20"/>
                </a:solidFill>
                <a:latin typeface="Cambria"/>
                <a:cs typeface="Cambria"/>
              </a:rPr>
              <a:t>ēkā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228106" y="6666781"/>
            <a:ext cx="1994535" cy="1275715"/>
          </a:xfrm>
          <a:prstGeom prst="rect">
            <a:avLst/>
          </a:prstGeom>
          <a:solidFill>
            <a:srgbClr val="F1F0ED"/>
          </a:solidFill>
          <a:ln w="10470">
            <a:solidFill>
              <a:srgbClr val="000000"/>
            </a:solidFill>
          </a:ln>
        </p:spPr>
        <p:txBody>
          <a:bodyPr wrap="square" lIns="0" tIns="25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650">
              <a:latin typeface="Times New Roman"/>
              <a:cs typeface="Times New Roman"/>
            </a:endParaRPr>
          </a:p>
          <a:p>
            <a:pPr marL="227965" marR="220345" indent="522605">
              <a:lnSpc>
                <a:spcPct val="102299"/>
              </a:lnSpc>
            </a:pPr>
            <a:r>
              <a:rPr dirty="0" sz="1450" spc="45">
                <a:solidFill>
                  <a:srgbClr val="231F20"/>
                </a:solidFill>
                <a:latin typeface="Cambria"/>
                <a:cs typeface="Cambria"/>
              </a:rPr>
              <a:t>nodot </a:t>
            </a:r>
            <a:r>
              <a:rPr dirty="0" sz="1450" spc="50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450" spc="25">
                <a:solidFill>
                  <a:srgbClr val="231F20"/>
                </a:solidFill>
                <a:latin typeface="Cambria"/>
                <a:cs typeface="Cambria"/>
              </a:rPr>
              <a:t>at</a:t>
            </a:r>
            <a:r>
              <a:rPr dirty="0" sz="1450" spc="40">
                <a:solidFill>
                  <a:srgbClr val="231F20"/>
                </a:solidFill>
                <a:latin typeface="Cambria"/>
                <a:cs typeface="Cambria"/>
              </a:rPr>
              <a:t>k</a:t>
            </a:r>
            <a:r>
              <a:rPr dirty="0" sz="1450" spc="45">
                <a:solidFill>
                  <a:srgbClr val="231F20"/>
                </a:solidFill>
                <a:latin typeface="Cambria"/>
                <a:cs typeface="Cambria"/>
              </a:rPr>
              <a:t>alizman</a:t>
            </a:r>
            <a:r>
              <a:rPr dirty="0" sz="1450" spc="35">
                <a:solidFill>
                  <a:srgbClr val="231F20"/>
                </a:solidFill>
                <a:latin typeface="Cambria"/>
                <a:cs typeface="Cambria"/>
              </a:rPr>
              <a:t>t</a:t>
            </a:r>
            <a:r>
              <a:rPr dirty="0" sz="1450" spc="40">
                <a:solidFill>
                  <a:srgbClr val="231F20"/>
                </a:solidFill>
                <a:latin typeface="Cambria"/>
                <a:cs typeface="Cambria"/>
              </a:rPr>
              <a:t>ošanai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228106" y="9157961"/>
            <a:ext cx="1994535" cy="408305"/>
          </a:xfrm>
          <a:prstGeom prst="rect">
            <a:avLst/>
          </a:prstGeom>
          <a:solidFill>
            <a:srgbClr val="F1F0ED"/>
          </a:solidFill>
          <a:ln w="10470">
            <a:solidFill>
              <a:srgbClr val="000000"/>
            </a:solidFill>
          </a:ln>
        </p:spPr>
        <p:txBody>
          <a:bodyPr wrap="square" lIns="0" tIns="71755" rIns="0" bIns="0" rtlCol="0" vert="horz">
            <a:spAutoFit/>
          </a:bodyPr>
          <a:lstStyle/>
          <a:p>
            <a:pPr marL="289560">
              <a:lnSpc>
                <a:spcPct val="100000"/>
              </a:lnSpc>
              <a:spcBef>
                <a:spcPts val="565"/>
              </a:spcBef>
            </a:pPr>
            <a:r>
              <a:rPr dirty="0" sz="1450" spc="45">
                <a:solidFill>
                  <a:srgbClr val="231F20"/>
                </a:solidFill>
                <a:latin typeface="Cambria"/>
                <a:cs typeface="Cambria"/>
              </a:rPr>
              <a:t>nodot</a:t>
            </a:r>
            <a:r>
              <a:rPr dirty="0" sz="1450" spc="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450" spc="35">
                <a:solidFill>
                  <a:srgbClr val="231F20"/>
                </a:solidFill>
                <a:latin typeface="Cambria"/>
                <a:cs typeface="Cambria"/>
              </a:rPr>
              <a:t>pārstrādei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228106" y="9765786"/>
            <a:ext cx="1994535" cy="408305"/>
          </a:xfrm>
          <a:prstGeom prst="rect">
            <a:avLst/>
          </a:prstGeom>
          <a:solidFill>
            <a:srgbClr val="F1F0ED"/>
          </a:solidFill>
          <a:ln w="10470">
            <a:solidFill>
              <a:srgbClr val="000000"/>
            </a:solidFill>
          </a:ln>
        </p:spPr>
        <p:txBody>
          <a:bodyPr wrap="square" lIns="0" tIns="79375" rIns="0" bIns="0" rtlCol="0" vert="horz">
            <a:spAutoFit/>
          </a:bodyPr>
          <a:lstStyle/>
          <a:p>
            <a:pPr marL="163195">
              <a:lnSpc>
                <a:spcPct val="100000"/>
              </a:lnSpc>
              <a:spcBef>
                <a:spcPts val="625"/>
              </a:spcBef>
            </a:pPr>
            <a:r>
              <a:rPr dirty="0" sz="1450" spc="45">
                <a:solidFill>
                  <a:srgbClr val="231F20"/>
                </a:solidFill>
                <a:latin typeface="Cambria"/>
                <a:cs typeface="Cambria"/>
              </a:rPr>
              <a:t>atkritumu</a:t>
            </a:r>
            <a:r>
              <a:rPr dirty="0" sz="1450" spc="2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450" spc="50">
                <a:solidFill>
                  <a:srgbClr val="231F20"/>
                </a:solidFill>
                <a:latin typeface="Cambria"/>
                <a:cs typeface="Cambria"/>
              </a:rPr>
              <a:t>apsaimn.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228106" y="8142306"/>
            <a:ext cx="1994535" cy="815975"/>
          </a:xfrm>
          <a:prstGeom prst="rect">
            <a:avLst/>
          </a:prstGeom>
          <a:solidFill>
            <a:srgbClr val="F1F0ED"/>
          </a:solidFill>
          <a:ln w="10470">
            <a:solidFill>
              <a:srgbClr val="000000"/>
            </a:solidFill>
          </a:ln>
        </p:spPr>
        <p:txBody>
          <a:bodyPr wrap="square" lIns="0" tIns="137160" rIns="0" bIns="0" rtlCol="0" vert="horz">
            <a:spAutoFit/>
          </a:bodyPr>
          <a:lstStyle/>
          <a:p>
            <a:pPr marL="452755" marR="413384" indent="-32384">
              <a:lnSpc>
                <a:spcPct val="102299"/>
              </a:lnSpc>
              <a:spcBef>
                <a:spcPts val="1080"/>
              </a:spcBef>
            </a:pPr>
            <a:r>
              <a:rPr dirty="0" sz="1450" spc="35">
                <a:solidFill>
                  <a:srgbClr val="231F20"/>
                </a:solidFill>
                <a:latin typeface="Cambria"/>
                <a:cs typeface="Cambria"/>
              </a:rPr>
              <a:t>pārstrādāt </a:t>
            </a:r>
            <a:r>
              <a:rPr dirty="0" sz="1450" spc="60">
                <a:solidFill>
                  <a:srgbClr val="231F20"/>
                </a:solidFill>
                <a:latin typeface="Cambria"/>
                <a:cs typeface="Cambria"/>
              </a:rPr>
              <a:t>un </a:t>
            </a:r>
            <a:r>
              <a:rPr dirty="0" sz="1450" spc="-30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450" spc="50">
                <a:solidFill>
                  <a:srgbClr val="231F20"/>
                </a:solidFill>
                <a:latin typeface="Cambria"/>
                <a:cs typeface="Cambria"/>
              </a:rPr>
              <a:t>izmantot</a:t>
            </a:r>
            <a:r>
              <a:rPr dirty="0" sz="1450" spc="-25">
                <a:solidFill>
                  <a:srgbClr val="231F20"/>
                </a:solidFill>
                <a:latin typeface="Cambria"/>
                <a:cs typeface="Cambria"/>
              </a:rPr>
              <a:t> </a:t>
            </a:r>
            <a:r>
              <a:rPr dirty="0" sz="1450" spc="35">
                <a:solidFill>
                  <a:srgbClr val="231F20"/>
                </a:solidFill>
                <a:latin typeface="Cambria"/>
                <a:cs typeface="Cambria"/>
              </a:rPr>
              <a:t>ēkā</a:t>
            </a:r>
            <a:endParaRPr sz="1450">
              <a:latin typeface="Cambria"/>
              <a:cs typeface="Cambri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340885" y="1927658"/>
            <a:ext cx="2888615" cy="8247380"/>
            <a:chOff x="6340885" y="1927658"/>
            <a:chExt cx="2888615" cy="8247380"/>
          </a:xfrm>
        </p:grpSpPr>
        <p:sp>
          <p:nvSpPr>
            <p:cNvPr id="25" name="object 25"/>
            <p:cNvSpPr/>
            <p:nvPr/>
          </p:nvSpPr>
          <p:spPr>
            <a:xfrm>
              <a:off x="6342194" y="1928967"/>
              <a:ext cx="2886075" cy="3070225"/>
            </a:xfrm>
            <a:custGeom>
              <a:avLst/>
              <a:gdLst/>
              <a:ahLst/>
              <a:cxnLst/>
              <a:rect l="l" t="t" r="r" b="b"/>
              <a:pathLst>
                <a:path w="2886075" h="3070225">
                  <a:moveTo>
                    <a:pt x="2885901" y="0"/>
                  </a:moveTo>
                  <a:lnTo>
                    <a:pt x="0" y="0"/>
                  </a:lnTo>
                  <a:lnTo>
                    <a:pt x="0" y="3069707"/>
                  </a:lnTo>
                  <a:lnTo>
                    <a:pt x="2885901" y="3069707"/>
                  </a:lnTo>
                  <a:lnTo>
                    <a:pt x="2885901" y="0"/>
                  </a:lnTo>
                  <a:close/>
                </a:path>
              </a:pathLst>
            </a:custGeom>
            <a:solidFill>
              <a:srgbClr val="52786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342194" y="1928967"/>
              <a:ext cx="2886075" cy="3070225"/>
            </a:xfrm>
            <a:custGeom>
              <a:avLst/>
              <a:gdLst/>
              <a:ahLst/>
              <a:cxnLst/>
              <a:rect l="l" t="t" r="r" b="b"/>
              <a:pathLst>
                <a:path w="2886075" h="3070225">
                  <a:moveTo>
                    <a:pt x="0" y="3069707"/>
                  </a:moveTo>
                  <a:lnTo>
                    <a:pt x="2885901" y="3069707"/>
                  </a:lnTo>
                  <a:lnTo>
                    <a:pt x="2885901" y="0"/>
                  </a:lnTo>
                  <a:lnTo>
                    <a:pt x="0" y="0"/>
                  </a:lnTo>
                  <a:lnTo>
                    <a:pt x="0" y="3069707"/>
                  </a:lnTo>
                  <a:close/>
                </a:path>
              </a:pathLst>
            </a:custGeom>
            <a:ln w="3175">
              <a:solidFill>
                <a:srgbClr val="1831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6342194" y="9765776"/>
              <a:ext cx="2886075" cy="408305"/>
            </a:xfrm>
            <a:custGeom>
              <a:avLst/>
              <a:gdLst/>
              <a:ahLst/>
              <a:cxnLst/>
              <a:rect l="l" t="t" r="r" b="b"/>
              <a:pathLst>
                <a:path w="2886075" h="408304">
                  <a:moveTo>
                    <a:pt x="2885901" y="0"/>
                  </a:moveTo>
                  <a:lnTo>
                    <a:pt x="0" y="0"/>
                  </a:lnTo>
                  <a:lnTo>
                    <a:pt x="0" y="407830"/>
                  </a:lnTo>
                  <a:lnTo>
                    <a:pt x="2885901" y="407830"/>
                  </a:lnTo>
                  <a:lnTo>
                    <a:pt x="2885901" y="0"/>
                  </a:lnTo>
                  <a:close/>
                </a:path>
              </a:pathLst>
            </a:custGeom>
            <a:solidFill>
              <a:srgbClr val="F58E6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342194" y="9765776"/>
              <a:ext cx="2886075" cy="408305"/>
            </a:xfrm>
            <a:custGeom>
              <a:avLst/>
              <a:gdLst/>
              <a:ahLst/>
              <a:cxnLst/>
              <a:rect l="l" t="t" r="r" b="b"/>
              <a:pathLst>
                <a:path w="2886075" h="408304">
                  <a:moveTo>
                    <a:pt x="0" y="0"/>
                  </a:moveTo>
                  <a:lnTo>
                    <a:pt x="2885901" y="0"/>
                  </a:lnTo>
                  <a:lnTo>
                    <a:pt x="2885901" y="407830"/>
                  </a:lnTo>
                  <a:lnTo>
                    <a:pt x="0" y="40783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1831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342194" y="5198658"/>
              <a:ext cx="2886075" cy="1268730"/>
            </a:xfrm>
            <a:custGeom>
              <a:avLst/>
              <a:gdLst/>
              <a:ahLst/>
              <a:cxnLst/>
              <a:rect l="l" t="t" r="r" b="b"/>
              <a:pathLst>
                <a:path w="2886075" h="1268729">
                  <a:moveTo>
                    <a:pt x="2885901" y="0"/>
                  </a:moveTo>
                  <a:lnTo>
                    <a:pt x="0" y="0"/>
                  </a:lnTo>
                  <a:lnTo>
                    <a:pt x="0" y="1268149"/>
                  </a:lnTo>
                  <a:lnTo>
                    <a:pt x="2885901" y="1268149"/>
                  </a:lnTo>
                  <a:lnTo>
                    <a:pt x="2885901" y="0"/>
                  </a:lnTo>
                  <a:close/>
                </a:path>
              </a:pathLst>
            </a:custGeom>
            <a:solidFill>
              <a:srgbClr val="679F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342194" y="5198658"/>
              <a:ext cx="2886075" cy="1268730"/>
            </a:xfrm>
            <a:custGeom>
              <a:avLst/>
              <a:gdLst/>
              <a:ahLst/>
              <a:cxnLst/>
              <a:rect l="l" t="t" r="r" b="b"/>
              <a:pathLst>
                <a:path w="2886075" h="1268729">
                  <a:moveTo>
                    <a:pt x="0" y="1268149"/>
                  </a:moveTo>
                  <a:lnTo>
                    <a:pt x="2885901" y="1268149"/>
                  </a:lnTo>
                  <a:lnTo>
                    <a:pt x="2885901" y="0"/>
                  </a:lnTo>
                  <a:lnTo>
                    <a:pt x="0" y="0"/>
                  </a:lnTo>
                  <a:lnTo>
                    <a:pt x="0" y="1268149"/>
                  </a:lnTo>
                  <a:close/>
                </a:path>
              </a:pathLst>
            </a:custGeom>
            <a:ln w="3175">
              <a:solidFill>
                <a:srgbClr val="1831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342194" y="6666791"/>
              <a:ext cx="2886075" cy="1275715"/>
            </a:xfrm>
            <a:custGeom>
              <a:avLst/>
              <a:gdLst/>
              <a:ahLst/>
              <a:cxnLst/>
              <a:rect l="l" t="t" r="r" b="b"/>
              <a:pathLst>
                <a:path w="2886075" h="1275715">
                  <a:moveTo>
                    <a:pt x="2885901" y="0"/>
                  </a:moveTo>
                  <a:lnTo>
                    <a:pt x="0" y="0"/>
                  </a:lnTo>
                  <a:lnTo>
                    <a:pt x="0" y="1275542"/>
                  </a:lnTo>
                  <a:lnTo>
                    <a:pt x="2885901" y="1275542"/>
                  </a:lnTo>
                  <a:lnTo>
                    <a:pt x="2885901" y="0"/>
                  </a:lnTo>
                  <a:close/>
                </a:path>
              </a:pathLst>
            </a:custGeom>
            <a:solidFill>
              <a:srgbClr val="6B80A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342194" y="6666791"/>
              <a:ext cx="2886075" cy="1275715"/>
            </a:xfrm>
            <a:custGeom>
              <a:avLst/>
              <a:gdLst/>
              <a:ahLst/>
              <a:cxnLst/>
              <a:rect l="l" t="t" r="r" b="b"/>
              <a:pathLst>
                <a:path w="2886075" h="1275715">
                  <a:moveTo>
                    <a:pt x="0" y="0"/>
                  </a:moveTo>
                  <a:lnTo>
                    <a:pt x="2885901" y="0"/>
                  </a:lnTo>
                  <a:lnTo>
                    <a:pt x="2885901" y="1275542"/>
                  </a:lnTo>
                  <a:lnTo>
                    <a:pt x="0" y="1275542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1831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342194" y="8142307"/>
              <a:ext cx="2886075" cy="815975"/>
            </a:xfrm>
            <a:custGeom>
              <a:avLst/>
              <a:gdLst/>
              <a:ahLst/>
              <a:cxnLst/>
              <a:rect l="l" t="t" r="r" b="b"/>
              <a:pathLst>
                <a:path w="2886075" h="815975">
                  <a:moveTo>
                    <a:pt x="2885901" y="0"/>
                  </a:moveTo>
                  <a:lnTo>
                    <a:pt x="0" y="0"/>
                  </a:lnTo>
                  <a:lnTo>
                    <a:pt x="0" y="815671"/>
                  </a:lnTo>
                  <a:lnTo>
                    <a:pt x="2885901" y="815671"/>
                  </a:lnTo>
                  <a:lnTo>
                    <a:pt x="2885901" y="0"/>
                  </a:lnTo>
                  <a:close/>
                </a:path>
              </a:pathLst>
            </a:custGeom>
            <a:solidFill>
              <a:srgbClr val="8F97A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6342194" y="8142307"/>
              <a:ext cx="2886075" cy="815975"/>
            </a:xfrm>
            <a:custGeom>
              <a:avLst/>
              <a:gdLst/>
              <a:ahLst/>
              <a:cxnLst/>
              <a:rect l="l" t="t" r="r" b="b"/>
              <a:pathLst>
                <a:path w="2886075" h="815975">
                  <a:moveTo>
                    <a:pt x="0" y="0"/>
                  </a:moveTo>
                  <a:lnTo>
                    <a:pt x="2885901" y="0"/>
                  </a:lnTo>
                  <a:lnTo>
                    <a:pt x="2885901" y="815671"/>
                  </a:lnTo>
                  <a:lnTo>
                    <a:pt x="0" y="81567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1831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6342194" y="9157962"/>
              <a:ext cx="2886075" cy="408305"/>
            </a:xfrm>
            <a:custGeom>
              <a:avLst/>
              <a:gdLst/>
              <a:ahLst/>
              <a:cxnLst/>
              <a:rect l="l" t="t" r="r" b="b"/>
              <a:pathLst>
                <a:path w="2886075" h="408304">
                  <a:moveTo>
                    <a:pt x="2885901" y="0"/>
                  </a:moveTo>
                  <a:lnTo>
                    <a:pt x="0" y="0"/>
                  </a:lnTo>
                  <a:lnTo>
                    <a:pt x="0" y="407830"/>
                  </a:lnTo>
                  <a:lnTo>
                    <a:pt x="2885901" y="407830"/>
                  </a:lnTo>
                  <a:lnTo>
                    <a:pt x="2885901" y="0"/>
                  </a:lnTo>
                  <a:close/>
                </a:path>
              </a:pathLst>
            </a:custGeom>
            <a:solidFill>
              <a:srgbClr val="F0CC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6342194" y="9157962"/>
              <a:ext cx="2886075" cy="408305"/>
            </a:xfrm>
            <a:custGeom>
              <a:avLst/>
              <a:gdLst/>
              <a:ahLst/>
              <a:cxnLst/>
              <a:rect l="l" t="t" r="r" b="b"/>
              <a:pathLst>
                <a:path w="2886075" h="408304">
                  <a:moveTo>
                    <a:pt x="0" y="0"/>
                  </a:moveTo>
                  <a:lnTo>
                    <a:pt x="2885901" y="0"/>
                  </a:lnTo>
                  <a:lnTo>
                    <a:pt x="2885901" y="407830"/>
                  </a:lnTo>
                  <a:lnTo>
                    <a:pt x="0" y="40783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18315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/>
          <p:cNvGrpSpPr/>
          <p:nvPr/>
        </p:nvGrpSpPr>
        <p:grpSpPr>
          <a:xfrm>
            <a:off x="11221050" y="9764466"/>
            <a:ext cx="2888615" cy="410845"/>
            <a:chOff x="11221050" y="9764466"/>
            <a:chExt cx="2888615" cy="410845"/>
          </a:xfrm>
        </p:grpSpPr>
        <p:sp>
          <p:nvSpPr>
            <p:cNvPr id="38" name="object 38"/>
            <p:cNvSpPr/>
            <p:nvPr/>
          </p:nvSpPr>
          <p:spPr>
            <a:xfrm>
              <a:off x="11222359" y="9765775"/>
              <a:ext cx="2886075" cy="408305"/>
            </a:xfrm>
            <a:custGeom>
              <a:avLst/>
              <a:gdLst/>
              <a:ahLst/>
              <a:cxnLst/>
              <a:rect l="l" t="t" r="r" b="b"/>
              <a:pathLst>
                <a:path w="2886075" h="408304">
                  <a:moveTo>
                    <a:pt x="2885901" y="0"/>
                  </a:moveTo>
                  <a:lnTo>
                    <a:pt x="0" y="0"/>
                  </a:lnTo>
                  <a:lnTo>
                    <a:pt x="0" y="407830"/>
                  </a:lnTo>
                  <a:lnTo>
                    <a:pt x="2885901" y="407830"/>
                  </a:lnTo>
                  <a:lnTo>
                    <a:pt x="2885901" y="0"/>
                  </a:lnTo>
                  <a:close/>
                </a:path>
              </a:pathLst>
            </a:custGeom>
            <a:solidFill>
              <a:srgbClr val="F58E6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11222359" y="9765775"/>
              <a:ext cx="2886075" cy="408305"/>
            </a:xfrm>
            <a:custGeom>
              <a:avLst/>
              <a:gdLst/>
              <a:ahLst/>
              <a:cxnLst/>
              <a:rect l="l" t="t" r="r" b="b"/>
              <a:pathLst>
                <a:path w="2886075" h="408304">
                  <a:moveTo>
                    <a:pt x="2885901" y="0"/>
                  </a:moveTo>
                  <a:lnTo>
                    <a:pt x="0" y="0"/>
                  </a:lnTo>
                  <a:lnTo>
                    <a:pt x="0" y="407830"/>
                  </a:lnTo>
                  <a:lnTo>
                    <a:pt x="2885901" y="407830"/>
                  </a:lnTo>
                  <a:lnTo>
                    <a:pt x="2885901" y="0"/>
                  </a:lnTo>
                  <a:close/>
                </a:path>
              </a:pathLst>
            </a:custGeom>
            <a:ln w="3175">
              <a:solidFill>
                <a:srgbClr val="18315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0" name="object 40"/>
          <p:cNvGrpSpPr/>
          <p:nvPr/>
        </p:nvGrpSpPr>
        <p:grpSpPr>
          <a:xfrm>
            <a:off x="11213378" y="1927658"/>
            <a:ext cx="2896235" cy="7639684"/>
            <a:chOff x="11213378" y="1927658"/>
            <a:chExt cx="2896235" cy="7639684"/>
          </a:xfrm>
        </p:grpSpPr>
        <p:sp>
          <p:nvSpPr>
            <p:cNvPr id="41" name="object 41"/>
            <p:cNvSpPr/>
            <p:nvPr/>
          </p:nvSpPr>
          <p:spPr>
            <a:xfrm>
              <a:off x="11222360" y="1928967"/>
              <a:ext cx="2886075" cy="1610995"/>
            </a:xfrm>
            <a:custGeom>
              <a:avLst/>
              <a:gdLst/>
              <a:ahLst/>
              <a:cxnLst/>
              <a:rect l="l" t="t" r="r" b="b"/>
              <a:pathLst>
                <a:path w="2886075" h="1610995">
                  <a:moveTo>
                    <a:pt x="2885901" y="0"/>
                  </a:moveTo>
                  <a:lnTo>
                    <a:pt x="0" y="0"/>
                  </a:lnTo>
                  <a:lnTo>
                    <a:pt x="0" y="1610495"/>
                  </a:lnTo>
                  <a:lnTo>
                    <a:pt x="2885901" y="1610495"/>
                  </a:lnTo>
                  <a:lnTo>
                    <a:pt x="2885901" y="0"/>
                  </a:lnTo>
                  <a:close/>
                </a:path>
              </a:pathLst>
            </a:custGeom>
            <a:solidFill>
              <a:srgbClr val="52786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11222360" y="1928967"/>
              <a:ext cx="2886075" cy="1610995"/>
            </a:xfrm>
            <a:custGeom>
              <a:avLst/>
              <a:gdLst/>
              <a:ahLst/>
              <a:cxnLst/>
              <a:rect l="l" t="t" r="r" b="b"/>
              <a:pathLst>
                <a:path w="2886075" h="1610995">
                  <a:moveTo>
                    <a:pt x="2885901" y="1610495"/>
                  </a:moveTo>
                  <a:lnTo>
                    <a:pt x="0" y="1610495"/>
                  </a:lnTo>
                  <a:lnTo>
                    <a:pt x="0" y="0"/>
                  </a:lnTo>
                  <a:lnTo>
                    <a:pt x="2885901" y="0"/>
                  </a:lnTo>
                  <a:lnTo>
                    <a:pt x="2885901" y="1610495"/>
                  </a:lnTo>
                  <a:close/>
                </a:path>
              </a:pathLst>
            </a:custGeom>
            <a:ln w="3175">
              <a:solidFill>
                <a:srgbClr val="1831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11222361" y="3539458"/>
              <a:ext cx="2886075" cy="2293620"/>
            </a:xfrm>
            <a:custGeom>
              <a:avLst/>
              <a:gdLst/>
              <a:ahLst/>
              <a:cxnLst/>
              <a:rect l="l" t="t" r="r" b="b"/>
              <a:pathLst>
                <a:path w="2886075" h="2293620">
                  <a:moveTo>
                    <a:pt x="1874037" y="0"/>
                  </a:moveTo>
                  <a:lnTo>
                    <a:pt x="0" y="0"/>
                  </a:lnTo>
                  <a:lnTo>
                    <a:pt x="0" y="1459212"/>
                  </a:lnTo>
                  <a:lnTo>
                    <a:pt x="1018712" y="1459212"/>
                  </a:lnTo>
                  <a:lnTo>
                    <a:pt x="1064893" y="1463351"/>
                  </a:lnTo>
                  <a:lnTo>
                    <a:pt x="1108359" y="1475286"/>
                  </a:lnTo>
                  <a:lnTo>
                    <a:pt x="1148385" y="1494290"/>
                  </a:lnTo>
                  <a:lnTo>
                    <a:pt x="1184243" y="1519638"/>
                  </a:lnTo>
                  <a:lnTo>
                    <a:pt x="1215209" y="1550605"/>
                  </a:lnTo>
                  <a:lnTo>
                    <a:pt x="1240557" y="1586463"/>
                  </a:lnTo>
                  <a:lnTo>
                    <a:pt x="1259562" y="1626488"/>
                  </a:lnTo>
                  <a:lnTo>
                    <a:pt x="1271497" y="1669954"/>
                  </a:lnTo>
                  <a:lnTo>
                    <a:pt x="1275636" y="1716136"/>
                  </a:lnTo>
                  <a:lnTo>
                    <a:pt x="1275636" y="2036346"/>
                  </a:lnTo>
                  <a:lnTo>
                    <a:pt x="1279776" y="2082527"/>
                  </a:lnTo>
                  <a:lnTo>
                    <a:pt x="1291710" y="2125993"/>
                  </a:lnTo>
                  <a:lnTo>
                    <a:pt x="1310715" y="2166018"/>
                  </a:lnTo>
                  <a:lnTo>
                    <a:pt x="1336063" y="2201877"/>
                  </a:lnTo>
                  <a:lnTo>
                    <a:pt x="1367029" y="2232843"/>
                  </a:lnTo>
                  <a:lnTo>
                    <a:pt x="1402888" y="2258191"/>
                  </a:lnTo>
                  <a:lnTo>
                    <a:pt x="1442913" y="2277196"/>
                  </a:lnTo>
                  <a:lnTo>
                    <a:pt x="1486379" y="2289130"/>
                  </a:lnTo>
                  <a:lnTo>
                    <a:pt x="1532560" y="2293270"/>
                  </a:lnTo>
                  <a:lnTo>
                    <a:pt x="2885901" y="2293270"/>
                  </a:lnTo>
                  <a:lnTo>
                    <a:pt x="2885901" y="961049"/>
                  </a:lnTo>
                  <a:lnTo>
                    <a:pt x="2387885" y="961049"/>
                  </a:lnTo>
                  <a:lnTo>
                    <a:pt x="2341704" y="956909"/>
                  </a:lnTo>
                  <a:lnTo>
                    <a:pt x="2298237" y="944974"/>
                  </a:lnTo>
                  <a:lnTo>
                    <a:pt x="2258212" y="925970"/>
                  </a:lnTo>
                  <a:lnTo>
                    <a:pt x="2222354" y="900622"/>
                  </a:lnTo>
                  <a:lnTo>
                    <a:pt x="2191388" y="869656"/>
                  </a:lnTo>
                  <a:lnTo>
                    <a:pt x="2166039" y="833797"/>
                  </a:lnTo>
                  <a:lnTo>
                    <a:pt x="2147035" y="793772"/>
                  </a:lnTo>
                  <a:lnTo>
                    <a:pt x="2135100" y="750306"/>
                  </a:lnTo>
                  <a:lnTo>
                    <a:pt x="2130961" y="704125"/>
                  </a:lnTo>
                  <a:lnTo>
                    <a:pt x="2130961" y="256924"/>
                  </a:lnTo>
                  <a:lnTo>
                    <a:pt x="2126822" y="210740"/>
                  </a:lnTo>
                  <a:lnTo>
                    <a:pt x="2114888" y="167272"/>
                  </a:lnTo>
                  <a:lnTo>
                    <a:pt x="2095884" y="127246"/>
                  </a:lnTo>
                  <a:lnTo>
                    <a:pt x="2070537" y="91388"/>
                  </a:lnTo>
                  <a:lnTo>
                    <a:pt x="2039572" y="60423"/>
                  </a:lnTo>
                  <a:lnTo>
                    <a:pt x="2003714" y="35076"/>
                  </a:lnTo>
                  <a:lnTo>
                    <a:pt x="1963688" y="16073"/>
                  </a:lnTo>
                  <a:lnTo>
                    <a:pt x="1920221" y="4139"/>
                  </a:lnTo>
                  <a:lnTo>
                    <a:pt x="1874037" y="0"/>
                  </a:lnTo>
                  <a:close/>
                </a:path>
              </a:pathLst>
            </a:custGeom>
            <a:solidFill>
              <a:srgbClr val="52786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11222361" y="3539458"/>
              <a:ext cx="2886075" cy="2293620"/>
            </a:xfrm>
            <a:custGeom>
              <a:avLst/>
              <a:gdLst/>
              <a:ahLst/>
              <a:cxnLst/>
              <a:rect l="l" t="t" r="r" b="b"/>
              <a:pathLst>
                <a:path w="2886075" h="2293620">
                  <a:moveTo>
                    <a:pt x="2885901" y="2293270"/>
                  </a:moveTo>
                  <a:lnTo>
                    <a:pt x="1532560" y="2293270"/>
                  </a:lnTo>
                  <a:lnTo>
                    <a:pt x="1486379" y="2289130"/>
                  </a:lnTo>
                  <a:lnTo>
                    <a:pt x="1442913" y="2277196"/>
                  </a:lnTo>
                  <a:lnTo>
                    <a:pt x="1402888" y="2258191"/>
                  </a:lnTo>
                  <a:lnTo>
                    <a:pt x="1367029" y="2232843"/>
                  </a:lnTo>
                  <a:lnTo>
                    <a:pt x="1336063" y="2201877"/>
                  </a:lnTo>
                  <a:lnTo>
                    <a:pt x="1310715" y="2166018"/>
                  </a:lnTo>
                  <a:lnTo>
                    <a:pt x="1291710" y="2125993"/>
                  </a:lnTo>
                  <a:lnTo>
                    <a:pt x="1279776" y="2082527"/>
                  </a:lnTo>
                  <a:lnTo>
                    <a:pt x="1275636" y="2036346"/>
                  </a:lnTo>
                  <a:lnTo>
                    <a:pt x="1275636" y="1716136"/>
                  </a:lnTo>
                  <a:lnTo>
                    <a:pt x="1271497" y="1669954"/>
                  </a:lnTo>
                  <a:lnTo>
                    <a:pt x="1259562" y="1626488"/>
                  </a:lnTo>
                  <a:lnTo>
                    <a:pt x="1240557" y="1586463"/>
                  </a:lnTo>
                  <a:lnTo>
                    <a:pt x="1215209" y="1550605"/>
                  </a:lnTo>
                  <a:lnTo>
                    <a:pt x="1184243" y="1519638"/>
                  </a:lnTo>
                  <a:lnTo>
                    <a:pt x="1148385" y="1494290"/>
                  </a:lnTo>
                  <a:lnTo>
                    <a:pt x="1108359" y="1475286"/>
                  </a:lnTo>
                  <a:lnTo>
                    <a:pt x="1064893" y="1463351"/>
                  </a:lnTo>
                  <a:lnTo>
                    <a:pt x="1018712" y="1459212"/>
                  </a:lnTo>
                  <a:lnTo>
                    <a:pt x="0" y="1459212"/>
                  </a:lnTo>
                  <a:lnTo>
                    <a:pt x="0" y="0"/>
                  </a:lnTo>
                  <a:lnTo>
                    <a:pt x="1874037" y="0"/>
                  </a:lnTo>
                  <a:lnTo>
                    <a:pt x="1920221" y="4139"/>
                  </a:lnTo>
                  <a:lnTo>
                    <a:pt x="1963688" y="16073"/>
                  </a:lnTo>
                  <a:lnTo>
                    <a:pt x="2003714" y="35076"/>
                  </a:lnTo>
                  <a:lnTo>
                    <a:pt x="2039572" y="60423"/>
                  </a:lnTo>
                  <a:lnTo>
                    <a:pt x="2070537" y="91388"/>
                  </a:lnTo>
                  <a:lnTo>
                    <a:pt x="2095884" y="127246"/>
                  </a:lnTo>
                  <a:lnTo>
                    <a:pt x="2114888" y="167272"/>
                  </a:lnTo>
                  <a:lnTo>
                    <a:pt x="2126822" y="210740"/>
                  </a:lnTo>
                  <a:lnTo>
                    <a:pt x="2130961" y="256924"/>
                  </a:lnTo>
                  <a:lnTo>
                    <a:pt x="2130961" y="704125"/>
                  </a:lnTo>
                  <a:lnTo>
                    <a:pt x="2135100" y="750306"/>
                  </a:lnTo>
                  <a:lnTo>
                    <a:pt x="2147035" y="793772"/>
                  </a:lnTo>
                  <a:lnTo>
                    <a:pt x="2166039" y="833797"/>
                  </a:lnTo>
                  <a:lnTo>
                    <a:pt x="2191388" y="869656"/>
                  </a:lnTo>
                  <a:lnTo>
                    <a:pt x="2222354" y="900622"/>
                  </a:lnTo>
                  <a:lnTo>
                    <a:pt x="2258212" y="925970"/>
                  </a:lnTo>
                  <a:lnTo>
                    <a:pt x="2298237" y="944974"/>
                  </a:lnTo>
                  <a:lnTo>
                    <a:pt x="2341704" y="956909"/>
                  </a:lnTo>
                  <a:lnTo>
                    <a:pt x="2387885" y="961049"/>
                  </a:lnTo>
                  <a:lnTo>
                    <a:pt x="2885901" y="961049"/>
                  </a:lnTo>
                  <a:lnTo>
                    <a:pt x="2885901" y="2293270"/>
                  </a:lnTo>
                  <a:close/>
                </a:path>
              </a:pathLst>
            </a:custGeom>
            <a:ln w="3175">
              <a:solidFill>
                <a:srgbClr val="1831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11222361" y="3602997"/>
              <a:ext cx="2886075" cy="4947285"/>
            </a:xfrm>
            <a:custGeom>
              <a:avLst/>
              <a:gdLst/>
              <a:ahLst/>
              <a:cxnLst/>
              <a:rect l="l" t="t" r="r" b="b"/>
              <a:pathLst>
                <a:path w="2886075" h="4947284">
                  <a:moveTo>
                    <a:pt x="2885901" y="0"/>
                  </a:moveTo>
                  <a:lnTo>
                    <a:pt x="1231386" y="0"/>
                  </a:lnTo>
                  <a:lnTo>
                    <a:pt x="1185205" y="4139"/>
                  </a:lnTo>
                  <a:lnTo>
                    <a:pt x="1141740" y="16074"/>
                  </a:lnTo>
                  <a:lnTo>
                    <a:pt x="1101716" y="35078"/>
                  </a:lnTo>
                  <a:lnTo>
                    <a:pt x="1065859" y="60426"/>
                  </a:lnTo>
                  <a:lnTo>
                    <a:pt x="1034895" y="91392"/>
                  </a:lnTo>
                  <a:lnTo>
                    <a:pt x="1009548" y="127251"/>
                  </a:lnTo>
                  <a:lnTo>
                    <a:pt x="990545" y="167276"/>
                  </a:lnTo>
                  <a:lnTo>
                    <a:pt x="978612" y="210742"/>
                  </a:lnTo>
                  <a:lnTo>
                    <a:pt x="974472" y="256924"/>
                  </a:lnTo>
                  <a:lnTo>
                    <a:pt x="974472" y="4282382"/>
                  </a:lnTo>
                  <a:lnTo>
                    <a:pt x="970333" y="4328566"/>
                  </a:lnTo>
                  <a:lnTo>
                    <a:pt x="958398" y="4372034"/>
                  </a:lnTo>
                  <a:lnTo>
                    <a:pt x="939394" y="4412059"/>
                  </a:lnTo>
                  <a:lnTo>
                    <a:pt x="914046" y="4447918"/>
                  </a:lnTo>
                  <a:lnTo>
                    <a:pt x="883079" y="4478883"/>
                  </a:lnTo>
                  <a:lnTo>
                    <a:pt x="847221" y="4504230"/>
                  </a:lnTo>
                  <a:lnTo>
                    <a:pt x="807196" y="4523233"/>
                  </a:lnTo>
                  <a:lnTo>
                    <a:pt x="763730" y="4535167"/>
                  </a:lnTo>
                  <a:lnTo>
                    <a:pt x="717548" y="4539306"/>
                  </a:lnTo>
                  <a:lnTo>
                    <a:pt x="0" y="4539306"/>
                  </a:lnTo>
                  <a:lnTo>
                    <a:pt x="0" y="4947147"/>
                  </a:lnTo>
                  <a:lnTo>
                    <a:pt x="1305656" y="4947147"/>
                  </a:lnTo>
                  <a:lnTo>
                    <a:pt x="1351837" y="4943008"/>
                  </a:lnTo>
                  <a:lnTo>
                    <a:pt x="1395302" y="4931073"/>
                  </a:lnTo>
                  <a:lnTo>
                    <a:pt x="1435326" y="4912069"/>
                  </a:lnTo>
                  <a:lnTo>
                    <a:pt x="1471183" y="4886721"/>
                  </a:lnTo>
                  <a:lnTo>
                    <a:pt x="1502147" y="4855754"/>
                  </a:lnTo>
                  <a:lnTo>
                    <a:pt x="1527494" y="4819896"/>
                  </a:lnTo>
                  <a:lnTo>
                    <a:pt x="1546497" y="4779871"/>
                  </a:lnTo>
                  <a:lnTo>
                    <a:pt x="1558431" y="4736404"/>
                  </a:lnTo>
                  <a:lnTo>
                    <a:pt x="1562570" y="4690223"/>
                  </a:lnTo>
                  <a:lnTo>
                    <a:pt x="1562570" y="984022"/>
                  </a:lnTo>
                  <a:lnTo>
                    <a:pt x="1566709" y="937841"/>
                  </a:lnTo>
                  <a:lnTo>
                    <a:pt x="1578644" y="894374"/>
                  </a:lnTo>
                  <a:lnTo>
                    <a:pt x="1597648" y="854349"/>
                  </a:lnTo>
                  <a:lnTo>
                    <a:pt x="1622996" y="818491"/>
                  </a:lnTo>
                  <a:lnTo>
                    <a:pt x="1653963" y="787525"/>
                  </a:lnTo>
                  <a:lnTo>
                    <a:pt x="1689821" y="762176"/>
                  </a:lnTo>
                  <a:lnTo>
                    <a:pt x="1729846" y="743172"/>
                  </a:lnTo>
                  <a:lnTo>
                    <a:pt x="1773313" y="731237"/>
                  </a:lnTo>
                  <a:lnTo>
                    <a:pt x="1819494" y="727098"/>
                  </a:lnTo>
                  <a:lnTo>
                    <a:pt x="2885901" y="727098"/>
                  </a:lnTo>
                  <a:lnTo>
                    <a:pt x="2885901" y="0"/>
                  </a:lnTo>
                  <a:close/>
                </a:path>
              </a:pathLst>
            </a:custGeom>
            <a:solidFill>
              <a:srgbClr val="8F97A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11222361" y="3602997"/>
              <a:ext cx="2886075" cy="4947285"/>
            </a:xfrm>
            <a:custGeom>
              <a:avLst/>
              <a:gdLst/>
              <a:ahLst/>
              <a:cxnLst/>
              <a:rect l="l" t="t" r="r" b="b"/>
              <a:pathLst>
                <a:path w="2886075" h="4947284">
                  <a:moveTo>
                    <a:pt x="2885901" y="727098"/>
                  </a:moveTo>
                  <a:lnTo>
                    <a:pt x="1819494" y="727098"/>
                  </a:lnTo>
                  <a:lnTo>
                    <a:pt x="1773313" y="731237"/>
                  </a:lnTo>
                  <a:lnTo>
                    <a:pt x="1729846" y="743172"/>
                  </a:lnTo>
                  <a:lnTo>
                    <a:pt x="1689821" y="762176"/>
                  </a:lnTo>
                  <a:lnTo>
                    <a:pt x="1653963" y="787525"/>
                  </a:lnTo>
                  <a:lnTo>
                    <a:pt x="1622996" y="818491"/>
                  </a:lnTo>
                  <a:lnTo>
                    <a:pt x="1597648" y="854349"/>
                  </a:lnTo>
                  <a:lnTo>
                    <a:pt x="1578644" y="894374"/>
                  </a:lnTo>
                  <a:lnTo>
                    <a:pt x="1566709" y="937841"/>
                  </a:lnTo>
                  <a:lnTo>
                    <a:pt x="1562570" y="984022"/>
                  </a:lnTo>
                  <a:lnTo>
                    <a:pt x="1562570" y="4690223"/>
                  </a:lnTo>
                  <a:lnTo>
                    <a:pt x="1558431" y="4736404"/>
                  </a:lnTo>
                  <a:lnTo>
                    <a:pt x="1546497" y="4779871"/>
                  </a:lnTo>
                  <a:lnTo>
                    <a:pt x="1527494" y="4819896"/>
                  </a:lnTo>
                  <a:lnTo>
                    <a:pt x="1502147" y="4855754"/>
                  </a:lnTo>
                  <a:lnTo>
                    <a:pt x="1471183" y="4886721"/>
                  </a:lnTo>
                  <a:lnTo>
                    <a:pt x="1435326" y="4912069"/>
                  </a:lnTo>
                  <a:lnTo>
                    <a:pt x="1395302" y="4931073"/>
                  </a:lnTo>
                  <a:lnTo>
                    <a:pt x="1351837" y="4943008"/>
                  </a:lnTo>
                  <a:lnTo>
                    <a:pt x="1305656" y="4947147"/>
                  </a:lnTo>
                  <a:lnTo>
                    <a:pt x="0" y="4947147"/>
                  </a:lnTo>
                  <a:lnTo>
                    <a:pt x="0" y="4539306"/>
                  </a:lnTo>
                  <a:lnTo>
                    <a:pt x="717548" y="4539306"/>
                  </a:lnTo>
                  <a:lnTo>
                    <a:pt x="763730" y="4535167"/>
                  </a:lnTo>
                  <a:lnTo>
                    <a:pt x="807196" y="4523233"/>
                  </a:lnTo>
                  <a:lnTo>
                    <a:pt x="847221" y="4504230"/>
                  </a:lnTo>
                  <a:lnTo>
                    <a:pt x="883079" y="4478883"/>
                  </a:lnTo>
                  <a:lnTo>
                    <a:pt x="914046" y="4447918"/>
                  </a:lnTo>
                  <a:lnTo>
                    <a:pt x="939394" y="4412059"/>
                  </a:lnTo>
                  <a:lnTo>
                    <a:pt x="958398" y="4372034"/>
                  </a:lnTo>
                  <a:lnTo>
                    <a:pt x="970333" y="4328566"/>
                  </a:lnTo>
                  <a:lnTo>
                    <a:pt x="974472" y="4282382"/>
                  </a:lnTo>
                  <a:lnTo>
                    <a:pt x="974472" y="256924"/>
                  </a:lnTo>
                  <a:lnTo>
                    <a:pt x="978612" y="210742"/>
                  </a:lnTo>
                  <a:lnTo>
                    <a:pt x="990545" y="167276"/>
                  </a:lnTo>
                  <a:lnTo>
                    <a:pt x="1009548" y="127251"/>
                  </a:lnTo>
                  <a:lnTo>
                    <a:pt x="1034895" y="91392"/>
                  </a:lnTo>
                  <a:lnTo>
                    <a:pt x="1065859" y="60426"/>
                  </a:lnTo>
                  <a:lnTo>
                    <a:pt x="1101716" y="35078"/>
                  </a:lnTo>
                  <a:lnTo>
                    <a:pt x="1141740" y="16074"/>
                  </a:lnTo>
                  <a:lnTo>
                    <a:pt x="1185205" y="4139"/>
                  </a:lnTo>
                  <a:lnTo>
                    <a:pt x="1231386" y="0"/>
                  </a:lnTo>
                  <a:lnTo>
                    <a:pt x="2885901" y="0"/>
                  </a:lnTo>
                  <a:lnTo>
                    <a:pt x="2885901" y="727098"/>
                  </a:lnTo>
                  <a:close/>
                </a:path>
              </a:pathLst>
            </a:custGeom>
            <a:ln w="3175">
              <a:solidFill>
                <a:srgbClr val="1831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11214687" y="5889411"/>
              <a:ext cx="2886075" cy="3059430"/>
            </a:xfrm>
            <a:custGeom>
              <a:avLst/>
              <a:gdLst/>
              <a:ahLst/>
              <a:cxnLst/>
              <a:rect l="l" t="t" r="r" b="b"/>
              <a:pathLst>
                <a:path w="2886075" h="3059429">
                  <a:moveTo>
                    <a:pt x="2885901" y="0"/>
                  </a:moveTo>
                  <a:lnTo>
                    <a:pt x="1956799" y="0"/>
                  </a:lnTo>
                  <a:lnTo>
                    <a:pt x="1910614" y="4139"/>
                  </a:lnTo>
                  <a:lnTo>
                    <a:pt x="1867147" y="16074"/>
                  </a:lnTo>
                  <a:lnTo>
                    <a:pt x="1827121" y="35078"/>
                  </a:lnTo>
                  <a:lnTo>
                    <a:pt x="1791263" y="60426"/>
                  </a:lnTo>
                  <a:lnTo>
                    <a:pt x="1760298" y="91392"/>
                  </a:lnTo>
                  <a:lnTo>
                    <a:pt x="1734951" y="127251"/>
                  </a:lnTo>
                  <a:lnTo>
                    <a:pt x="1715948" y="167276"/>
                  </a:lnTo>
                  <a:lnTo>
                    <a:pt x="1704014" y="210742"/>
                  </a:lnTo>
                  <a:lnTo>
                    <a:pt x="1699874" y="256924"/>
                  </a:lnTo>
                  <a:lnTo>
                    <a:pt x="1699874" y="2394325"/>
                  </a:lnTo>
                  <a:lnTo>
                    <a:pt x="1695735" y="2440509"/>
                  </a:lnTo>
                  <a:lnTo>
                    <a:pt x="1683800" y="2483976"/>
                  </a:lnTo>
                  <a:lnTo>
                    <a:pt x="1664796" y="2524002"/>
                  </a:lnTo>
                  <a:lnTo>
                    <a:pt x="1639448" y="2559860"/>
                  </a:lnTo>
                  <a:lnTo>
                    <a:pt x="1608481" y="2590825"/>
                  </a:lnTo>
                  <a:lnTo>
                    <a:pt x="1572623" y="2616172"/>
                  </a:lnTo>
                  <a:lnTo>
                    <a:pt x="1532598" y="2635176"/>
                  </a:lnTo>
                  <a:lnTo>
                    <a:pt x="1489132" y="2647109"/>
                  </a:lnTo>
                  <a:lnTo>
                    <a:pt x="1442950" y="2651249"/>
                  </a:lnTo>
                  <a:lnTo>
                    <a:pt x="0" y="2651249"/>
                  </a:lnTo>
                  <a:lnTo>
                    <a:pt x="0" y="3059090"/>
                  </a:lnTo>
                  <a:lnTo>
                    <a:pt x="2031058" y="3059090"/>
                  </a:lnTo>
                  <a:lnTo>
                    <a:pt x="2077239" y="3054950"/>
                  </a:lnTo>
                  <a:lnTo>
                    <a:pt x="2120704" y="3043015"/>
                  </a:lnTo>
                  <a:lnTo>
                    <a:pt x="2160728" y="3024011"/>
                  </a:lnTo>
                  <a:lnTo>
                    <a:pt x="2196585" y="2998663"/>
                  </a:lnTo>
                  <a:lnTo>
                    <a:pt x="2227549" y="2967697"/>
                  </a:lnTo>
                  <a:lnTo>
                    <a:pt x="2252896" y="2931838"/>
                  </a:lnTo>
                  <a:lnTo>
                    <a:pt x="2271899" y="2891813"/>
                  </a:lnTo>
                  <a:lnTo>
                    <a:pt x="2283833" y="2848347"/>
                  </a:lnTo>
                  <a:lnTo>
                    <a:pt x="2287972" y="2802165"/>
                  </a:lnTo>
                  <a:lnTo>
                    <a:pt x="2287972" y="514476"/>
                  </a:lnTo>
                  <a:lnTo>
                    <a:pt x="2292111" y="468295"/>
                  </a:lnTo>
                  <a:lnTo>
                    <a:pt x="2304046" y="424829"/>
                  </a:lnTo>
                  <a:lnTo>
                    <a:pt x="2323051" y="384803"/>
                  </a:lnTo>
                  <a:lnTo>
                    <a:pt x="2348399" y="348945"/>
                  </a:lnTo>
                  <a:lnTo>
                    <a:pt x="2379366" y="317979"/>
                  </a:lnTo>
                  <a:lnTo>
                    <a:pt x="2415226" y="292630"/>
                  </a:lnTo>
                  <a:lnTo>
                    <a:pt x="2455253" y="273626"/>
                  </a:lnTo>
                  <a:lnTo>
                    <a:pt x="2498722" y="261691"/>
                  </a:lnTo>
                  <a:lnTo>
                    <a:pt x="2544906" y="257552"/>
                  </a:lnTo>
                  <a:lnTo>
                    <a:pt x="2885901" y="257552"/>
                  </a:lnTo>
                  <a:lnTo>
                    <a:pt x="2885901" y="0"/>
                  </a:lnTo>
                  <a:close/>
                </a:path>
              </a:pathLst>
            </a:custGeom>
            <a:solidFill>
              <a:srgbClr val="8F97A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11214687" y="5889411"/>
              <a:ext cx="2886075" cy="3059430"/>
            </a:xfrm>
            <a:custGeom>
              <a:avLst/>
              <a:gdLst/>
              <a:ahLst/>
              <a:cxnLst/>
              <a:rect l="l" t="t" r="r" b="b"/>
              <a:pathLst>
                <a:path w="2886075" h="3059429">
                  <a:moveTo>
                    <a:pt x="2885901" y="257552"/>
                  </a:moveTo>
                  <a:lnTo>
                    <a:pt x="2544906" y="257552"/>
                  </a:lnTo>
                  <a:lnTo>
                    <a:pt x="2498722" y="261691"/>
                  </a:lnTo>
                  <a:lnTo>
                    <a:pt x="2455253" y="273626"/>
                  </a:lnTo>
                  <a:lnTo>
                    <a:pt x="2415226" y="292630"/>
                  </a:lnTo>
                  <a:lnTo>
                    <a:pt x="2379366" y="317979"/>
                  </a:lnTo>
                  <a:lnTo>
                    <a:pt x="2348399" y="348945"/>
                  </a:lnTo>
                  <a:lnTo>
                    <a:pt x="2323051" y="384803"/>
                  </a:lnTo>
                  <a:lnTo>
                    <a:pt x="2304046" y="424829"/>
                  </a:lnTo>
                  <a:lnTo>
                    <a:pt x="2292111" y="468295"/>
                  </a:lnTo>
                  <a:lnTo>
                    <a:pt x="2287972" y="514476"/>
                  </a:lnTo>
                  <a:lnTo>
                    <a:pt x="2287972" y="2802165"/>
                  </a:lnTo>
                  <a:lnTo>
                    <a:pt x="2283833" y="2848347"/>
                  </a:lnTo>
                  <a:lnTo>
                    <a:pt x="2271899" y="2891813"/>
                  </a:lnTo>
                  <a:lnTo>
                    <a:pt x="2252896" y="2931838"/>
                  </a:lnTo>
                  <a:lnTo>
                    <a:pt x="2227549" y="2967697"/>
                  </a:lnTo>
                  <a:lnTo>
                    <a:pt x="2196585" y="2998663"/>
                  </a:lnTo>
                  <a:lnTo>
                    <a:pt x="2160728" y="3024011"/>
                  </a:lnTo>
                  <a:lnTo>
                    <a:pt x="2120704" y="3043015"/>
                  </a:lnTo>
                  <a:lnTo>
                    <a:pt x="2077239" y="3054950"/>
                  </a:lnTo>
                  <a:lnTo>
                    <a:pt x="2031058" y="3059090"/>
                  </a:lnTo>
                  <a:lnTo>
                    <a:pt x="0" y="3059090"/>
                  </a:lnTo>
                  <a:lnTo>
                    <a:pt x="0" y="2651249"/>
                  </a:lnTo>
                  <a:lnTo>
                    <a:pt x="1442950" y="2651249"/>
                  </a:lnTo>
                  <a:lnTo>
                    <a:pt x="1489132" y="2647109"/>
                  </a:lnTo>
                  <a:lnTo>
                    <a:pt x="1532598" y="2635176"/>
                  </a:lnTo>
                  <a:lnTo>
                    <a:pt x="1572623" y="2616172"/>
                  </a:lnTo>
                  <a:lnTo>
                    <a:pt x="1608481" y="2590825"/>
                  </a:lnTo>
                  <a:lnTo>
                    <a:pt x="1639448" y="2559860"/>
                  </a:lnTo>
                  <a:lnTo>
                    <a:pt x="1664796" y="2524002"/>
                  </a:lnTo>
                  <a:lnTo>
                    <a:pt x="1683800" y="2483976"/>
                  </a:lnTo>
                  <a:lnTo>
                    <a:pt x="1695735" y="2440509"/>
                  </a:lnTo>
                  <a:lnTo>
                    <a:pt x="1699874" y="2394325"/>
                  </a:lnTo>
                  <a:lnTo>
                    <a:pt x="1699874" y="256924"/>
                  </a:lnTo>
                  <a:lnTo>
                    <a:pt x="1704014" y="210742"/>
                  </a:lnTo>
                  <a:lnTo>
                    <a:pt x="1715948" y="167276"/>
                  </a:lnTo>
                  <a:lnTo>
                    <a:pt x="1734951" y="127251"/>
                  </a:lnTo>
                  <a:lnTo>
                    <a:pt x="1760298" y="91392"/>
                  </a:lnTo>
                  <a:lnTo>
                    <a:pt x="1791263" y="60426"/>
                  </a:lnTo>
                  <a:lnTo>
                    <a:pt x="1827121" y="35078"/>
                  </a:lnTo>
                  <a:lnTo>
                    <a:pt x="1867147" y="16074"/>
                  </a:lnTo>
                  <a:lnTo>
                    <a:pt x="1910614" y="4139"/>
                  </a:lnTo>
                  <a:lnTo>
                    <a:pt x="1956799" y="0"/>
                  </a:lnTo>
                  <a:lnTo>
                    <a:pt x="2885901" y="0"/>
                  </a:lnTo>
                  <a:lnTo>
                    <a:pt x="2885901" y="257552"/>
                  </a:lnTo>
                  <a:close/>
                </a:path>
              </a:pathLst>
            </a:custGeom>
            <a:ln w="3175">
              <a:solidFill>
                <a:srgbClr val="1831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11222357" y="8883640"/>
              <a:ext cx="2886075" cy="682625"/>
            </a:xfrm>
            <a:custGeom>
              <a:avLst/>
              <a:gdLst/>
              <a:ahLst/>
              <a:cxnLst/>
              <a:rect l="l" t="t" r="r" b="b"/>
              <a:pathLst>
                <a:path w="2886075" h="682625">
                  <a:moveTo>
                    <a:pt x="2859567" y="0"/>
                  </a:moveTo>
                  <a:lnTo>
                    <a:pt x="2816645" y="1707"/>
                  </a:lnTo>
                  <a:lnTo>
                    <a:pt x="2775391" y="11781"/>
                  </a:lnTo>
                  <a:lnTo>
                    <a:pt x="2739364" y="30594"/>
                  </a:lnTo>
                  <a:lnTo>
                    <a:pt x="2710712" y="62545"/>
                  </a:lnTo>
                  <a:lnTo>
                    <a:pt x="2685110" y="108297"/>
                  </a:lnTo>
                  <a:lnTo>
                    <a:pt x="2675154" y="129394"/>
                  </a:lnTo>
                  <a:lnTo>
                    <a:pt x="2661356" y="151626"/>
                  </a:lnTo>
                  <a:lnTo>
                    <a:pt x="2613475" y="210144"/>
                  </a:lnTo>
                  <a:lnTo>
                    <a:pt x="2562224" y="242591"/>
                  </a:lnTo>
                  <a:lnTo>
                    <a:pt x="2514536" y="257713"/>
                  </a:lnTo>
                  <a:lnTo>
                    <a:pt x="2457713" y="269543"/>
                  </a:lnTo>
                  <a:lnTo>
                    <a:pt x="2398869" y="274321"/>
                  </a:lnTo>
                  <a:lnTo>
                    <a:pt x="0" y="274321"/>
                  </a:lnTo>
                  <a:lnTo>
                    <a:pt x="0" y="682152"/>
                  </a:lnTo>
                  <a:lnTo>
                    <a:pt x="2885901" y="682152"/>
                  </a:lnTo>
                  <a:lnTo>
                    <a:pt x="2881095" y="927"/>
                  </a:lnTo>
                  <a:lnTo>
                    <a:pt x="2859567" y="0"/>
                  </a:lnTo>
                  <a:close/>
                </a:path>
              </a:pathLst>
            </a:custGeom>
            <a:solidFill>
              <a:srgbClr val="F0CC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11222357" y="8883640"/>
              <a:ext cx="2886075" cy="682625"/>
            </a:xfrm>
            <a:custGeom>
              <a:avLst/>
              <a:gdLst/>
              <a:ahLst/>
              <a:cxnLst/>
              <a:rect l="l" t="t" r="r" b="b"/>
              <a:pathLst>
                <a:path w="2886075" h="682625">
                  <a:moveTo>
                    <a:pt x="2881095" y="927"/>
                  </a:moveTo>
                  <a:lnTo>
                    <a:pt x="2859567" y="0"/>
                  </a:lnTo>
                  <a:lnTo>
                    <a:pt x="2838026" y="36"/>
                  </a:lnTo>
                  <a:lnTo>
                    <a:pt x="2816645" y="1707"/>
                  </a:lnTo>
                  <a:lnTo>
                    <a:pt x="2775391" y="11781"/>
                  </a:lnTo>
                  <a:lnTo>
                    <a:pt x="2739364" y="30594"/>
                  </a:lnTo>
                  <a:lnTo>
                    <a:pt x="2710712" y="62545"/>
                  </a:lnTo>
                  <a:lnTo>
                    <a:pt x="2685110" y="108297"/>
                  </a:lnTo>
                  <a:lnTo>
                    <a:pt x="2675154" y="129394"/>
                  </a:lnTo>
                  <a:lnTo>
                    <a:pt x="2661356" y="151626"/>
                  </a:lnTo>
                  <a:lnTo>
                    <a:pt x="2613475" y="210144"/>
                  </a:lnTo>
                  <a:lnTo>
                    <a:pt x="2562224" y="242591"/>
                  </a:lnTo>
                  <a:lnTo>
                    <a:pt x="2514536" y="257713"/>
                  </a:lnTo>
                  <a:lnTo>
                    <a:pt x="2457713" y="269543"/>
                  </a:lnTo>
                  <a:lnTo>
                    <a:pt x="2398869" y="274321"/>
                  </a:lnTo>
                  <a:lnTo>
                    <a:pt x="0" y="274321"/>
                  </a:lnTo>
                  <a:lnTo>
                    <a:pt x="0" y="682152"/>
                  </a:lnTo>
                  <a:lnTo>
                    <a:pt x="2885901" y="682152"/>
                  </a:lnTo>
                  <a:lnTo>
                    <a:pt x="2881095" y="927"/>
                  </a:lnTo>
                  <a:close/>
                </a:path>
              </a:pathLst>
            </a:custGeom>
            <a:ln w="3175">
              <a:solidFill>
                <a:srgbClr val="1831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11222358" y="7304554"/>
              <a:ext cx="2886075" cy="1440180"/>
            </a:xfrm>
            <a:custGeom>
              <a:avLst/>
              <a:gdLst/>
              <a:ahLst/>
              <a:cxnLst/>
              <a:rect l="l" t="t" r="r" b="b"/>
              <a:pathLst>
                <a:path w="2886075" h="1440179">
                  <a:moveTo>
                    <a:pt x="476320" y="0"/>
                  </a:moveTo>
                  <a:lnTo>
                    <a:pt x="0" y="0"/>
                  </a:lnTo>
                  <a:lnTo>
                    <a:pt x="0" y="637771"/>
                  </a:lnTo>
                  <a:lnTo>
                    <a:pt x="130320" y="637771"/>
                  </a:lnTo>
                  <a:lnTo>
                    <a:pt x="176501" y="641910"/>
                  </a:lnTo>
                  <a:lnTo>
                    <a:pt x="219966" y="653845"/>
                  </a:lnTo>
                  <a:lnTo>
                    <a:pt x="259990" y="672849"/>
                  </a:lnTo>
                  <a:lnTo>
                    <a:pt x="295847" y="698197"/>
                  </a:lnTo>
                  <a:lnTo>
                    <a:pt x="326811" y="729164"/>
                  </a:lnTo>
                  <a:lnTo>
                    <a:pt x="352158" y="765022"/>
                  </a:lnTo>
                  <a:lnTo>
                    <a:pt x="371161" y="805047"/>
                  </a:lnTo>
                  <a:lnTo>
                    <a:pt x="383095" y="848513"/>
                  </a:lnTo>
                  <a:lnTo>
                    <a:pt x="387234" y="894695"/>
                  </a:lnTo>
                  <a:lnTo>
                    <a:pt x="387234" y="1182948"/>
                  </a:lnTo>
                  <a:lnTo>
                    <a:pt x="391373" y="1229129"/>
                  </a:lnTo>
                  <a:lnTo>
                    <a:pt x="403308" y="1272595"/>
                  </a:lnTo>
                  <a:lnTo>
                    <a:pt x="422313" y="1312620"/>
                  </a:lnTo>
                  <a:lnTo>
                    <a:pt x="447661" y="1348479"/>
                  </a:lnTo>
                  <a:lnTo>
                    <a:pt x="478629" y="1379445"/>
                  </a:lnTo>
                  <a:lnTo>
                    <a:pt x="514488" y="1404793"/>
                  </a:lnTo>
                  <a:lnTo>
                    <a:pt x="554515" y="1423798"/>
                  </a:lnTo>
                  <a:lnTo>
                    <a:pt x="597984" y="1435732"/>
                  </a:lnTo>
                  <a:lnTo>
                    <a:pt x="644168" y="1439872"/>
                  </a:lnTo>
                  <a:lnTo>
                    <a:pt x="2885901" y="1439872"/>
                  </a:lnTo>
                  <a:lnTo>
                    <a:pt x="2885901" y="894695"/>
                  </a:lnTo>
                  <a:lnTo>
                    <a:pt x="990168" y="894695"/>
                  </a:lnTo>
                  <a:lnTo>
                    <a:pt x="943987" y="890555"/>
                  </a:lnTo>
                  <a:lnTo>
                    <a:pt x="900521" y="878620"/>
                  </a:lnTo>
                  <a:lnTo>
                    <a:pt x="860496" y="859616"/>
                  </a:lnTo>
                  <a:lnTo>
                    <a:pt x="824637" y="834268"/>
                  </a:lnTo>
                  <a:lnTo>
                    <a:pt x="793671" y="803302"/>
                  </a:lnTo>
                  <a:lnTo>
                    <a:pt x="768323" y="767443"/>
                  </a:lnTo>
                  <a:lnTo>
                    <a:pt x="749319" y="727418"/>
                  </a:lnTo>
                  <a:lnTo>
                    <a:pt x="737384" y="683952"/>
                  </a:lnTo>
                  <a:lnTo>
                    <a:pt x="733244" y="637771"/>
                  </a:lnTo>
                  <a:lnTo>
                    <a:pt x="733244" y="256924"/>
                  </a:lnTo>
                  <a:lnTo>
                    <a:pt x="729105" y="210742"/>
                  </a:lnTo>
                  <a:lnTo>
                    <a:pt x="717171" y="167276"/>
                  </a:lnTo>
                  <a:lnTo>
                    <a:pt x="698168" y="127251"/>
                  </a:lnTo>
                  <a:lnTo>
                    <a:pt x="672821" y="91392"/>
                  </a:lnTo>
                  <a:lnTo>
                    <a:pt x="641856" y="60426"/>
                  </a:lnTo>
                  <a:lnTo>
                    <a:pt x="605997" y="35078"/>
                  </a:lnTo>
                  <a:lnTo>
                    <a:pt x="565972" y="16074"/>
                  </a:lnTo>
                  <a:lnTo>
                    <a:pt x="522504" y="4139"/>
                  </a:lnTo>
                  <a:lnTo>
                    <a:pt x="476320" y="0"/>
                  </a:lnTo>
                  <a:close/>
                </a:path>
              </a:pathLst>
            </a:custGeom>
            <a:solidFill>
              <a:srgbClr val="6B80A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11222358" y="7304554"/>
              <a:ext cx="2886075" cy="1440180"/>
            </a:xfrm>
            <a:custGeom>
              <a:avLst/>
              <a:gdLst/>
              <a:ahLst/>
              <a:cxnLst/>
              <a:rect l="l" t="t" r="r" b="b"/>
              <a:pathLst>
                <a:path w="2886075" h="1440179">
                  <a:moveTo>
                    <a:pt x="0" y="637771"/>
                  </a:moveTo>
                  <a:lnTo>
                    <a:pt x="130320" y="637771"/>
                  </a:lnTo>
                  <a:lnTo>
                    <a:pt x="176501" y="641910"/>
                  </a:lnTo>
                  <a:lnTo>
                    <a:pt x="219966" y="653845"/>
                  </a:lnTo>
                  <a:lnTo>
                    <a:pt x="259990" y="672849"/>
                  </a:lnTo>
                  <a:lnTo>
                    <a:pt x="295847" y="698197"/>
                  </a:lnTo>
                  <a:lnTo>
                    <a:pt x="326811" y="729164"/>
                  </a:lnTo>
                  <a:lnTo>
                    <a:pt x="352158" y="765022"/>
                  </a:lnTo>
                  <a:lnTo>
                    <a:pt x="371161" y="805047"/>
                  </a:lnTo>
                  <a:lnTo>
                    <a:pt x="383095" y="848513"/>
                  </a:lnTo>
                  <a:lnTo>
                    <a:pt x="387234" y="894695"/>
                  </a:lnTo>
                  <a:lnTo>
                    <a:pt x="387234" y="1182948"/>
                  </a:lnTo>
                  <a:lnTo>
                    <a:pt x="391373" y="1229129"/>
                  </a:lnTo>
                  <a:lnTo>
                    <a:pt x="403308" y="1272595"/>
                  </a:lnTo>
                  <a:lnTo>
                    <a:pt x="422313" y="1312620"/>
                  </a:lnTo>
                  <a:lnTo>
                    <a:pt x="447661" y="1348479"/>
                  </a:lnTo>
                  <a:lnTo>
                    <a:pt x="478629" y="1379445"/>
                  </a:lnTo>
                  <a:lnTo>
                    <a:pt x="514488" y="1404793"/>
                  </a:lnTo>
                  <a:lnTo>
                    <a:pt x="554515" y="1423798"/>
                  </a:lnTo>
                  <a:lnTo>
                    <a:pt x="597984" y="1435732"/>
                  </a:lnTo>
                  <a:lnTo>
                    <a:pt x="644168" y="1439872"/>
                  </a:lnTo>
                  <a:lnTo>
                    <a:pt x="2885901" y="1439872"/>
                  </a:lnTo>
                  <a:lnTo>
                    <a:pt x="2885901" y="894695"/>
                  </a:lnTo>
                  <a:lnTo>
                    <a:pt x="990168" y="894695"/>
                  </a:lnTo>
                  <a:lnTo>
                    <a:pt x="943987" y="890555"/>
                  </a:lnTo>
                  <a:lnTo>
                    <a:pt x="900521" y="878620"/>
                  </a:lnTo>
                  <a:lnTo>
                    <a:pt x="860496" y="859616"/>
                  </a:lnTo>
                  <a:lnTo>
                    <a:pt x="824637" y="834268"/>
                  </a:lnTo>
                  <a:lnTo>
                    <a:pt x="793671" y="803302"/>
                  </a:lnTo>
                  <a:lnTo>
                    <a:pt x="768323" y="767443"/>
                  </a:lnTo>
                  <a:lnTo>
                    <a:pt x="749319" y="727418"/>
                  </a:lnTo>
                  <a:lnTo>
                    <a:pt x="737384" y="683952"/>
                  </a:lnTo>
                  <a:lnTo>
                    <a:pt x="733244" y="637771"/>
                  </a:lnTo>
                  <a:lnTo>
                    <a:pt x="733244" y="256924"/>
                  </a:lnTo>
                  <a:lnTo>
                    <a:pt x="729105" y="210742"/>
                  </a:lnTo>
                  <a:lnTo>
                    <a:pt x="717171" y="167276"/>
                  </a:lnTo>
                  <a:lnTo>
                    <a:pt x="698168" y="127251"/>
                  </a:lnTo>
                  <a:lnTo>
                    <a:pt x="672821" y="91392"/>
                  </a:lnTo>
                  <a:lnTo>
                    <a:pt x="641856" y="60426"/>
                  </a:lnTo>
                  <a:lnTo>
                    <a:pt x="605997" y="35078"/>
                  </a:lnTo>
                  <a:lnTo>
                    <a:pt x="565972" y="16074"/>
                  </a:lnTo>
                  <a:lnTo>
                    <a:pt x="522504" y="4139"/>
                  </a:lnTo>
                  <a:lnTo>
                    <a:pt x="476320" y="0"/>
                  </a:lnTo>
                  <a:lnTo>
                    <a:pt x="0" y="0"/>
                  </a:lnTo>
                  <a:lnTo>
                    <a:pt x="0" y="637771"/>
                  </a:lnTo>
                  <a:close/>
                </a:path>
              </a:pathLst>
            </a:custGeom>
            <a:ln w="3175">
              <a:solidFill>
                <a:srgbClr val="1831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11222356" y="6326177"/>
              <a:ext cx="2886075" cy="934085"/>
            </a:xfrm>
            <a:custGeom>
              <a:avLst/>
              <a:gdLst/>
              <a:ahLst/>
              <a:cxnLst/>
              <a:rect l="l" t="t" r="r" b="b"/>
              <a:pathLst>
                <a:path w="2886075" h="934084">
                  <a:moveTo>
                    <a:pt x="2885912" y="0"/>
                  </a:moveTo>
                  <a:lnTo>
                    <a:pt x="1550332" y="118"/>
                  </a:lnTo>
                  <a:lnTo>
                    <a:pt x="1502234" y="2172"/>
                  </a:lnTo>
                  <a:lnTo>
                    <a:pt x="1462710" y="8881"/>
                  </a:lnTo>
                  <a:lnTo>
                    <a:pt x="1409685" y="47018"/>
                  </a:lnTo>
                  <a:lnTo>
                    <a:pt x="1396339" y="83823"/>
                  </a:lnTo>
                  <a:lnTo>
                    <a:pt x="1391873" y="136037"/>
                  </a:lnTo>
                  <a:lnTo>
                    <a:pt x="1391873" y="219804"/>
                  </a:lnTo>
                  <a:lnTo>
                    <a:pt x="1382239" y="260728"/>
                  </a:lnTo>
                  <a:lnTo>
                    <a:pt x="1356263" y="291298"/>
                  </a:lnTo>
                  <a:lnTo>
                    <a:pt x="1318337" y="312994"/>
                  </a:lnTo>
                  <a:lnTo>
                    <a:pt x="1272852" y="327293"/>
                  </a:lnTo>
                  <a:lnTo>
                    <a:pt x="1224198" y="335676"/>
                  </a:lnTo>
                  <a:lnTo>
                    <a:pt x="1176767" y="339621"/>
                  </a:lnTo>
                  <a:lnTo>
                    <a:pt x="1134949" y="340607"/>
                  </a:lnTo>
                  <a:lnTo>
                    <a:pt x="0" y="340607"/>
                  </a:lnTo>
                  <a:lnTo>
                    <a:pt x="0" y="933552"/>
                  </a:lnTo>
                  <a:lnTo>
                    <a:pt x="1677624" y="933552"/>
                  </a:lnTo>
                  <a:lnTo>
                    <a:pt x="1719442" y="932566"/>
                  </a:lnTo>
                  <a:lnTo>
                    <a:pt x="1766875" y="928621"/>
                  </a:lnTo>
                  <a:lnTo>
                    <a:pt x="1815531" y="920238"/>
                  </a:lnTo>
                  <a:lnTo>
                    <a:pt x="1861018" y="905939"/>
                  </a:lnTo>
                  <a:lnTo>
                    <a:pt x="1898946" y="884244"/>
                  </a:lnTo>
                  <a:lnTo>
                    <a:pt x="1924923" y="853674"/>
                  </a:lnTo>
                  <a:lnTo>
                    <a:pt x="1934558" y="812750"/>
                  </a:lnTo>
                  <a:lnTo>
                    <a:pt x="1934768" y="760395"/>
                  </a:lnTo>
                  <a:lnTo>
                    <a:pt x="1938518" y="736605"/>
                  </a:lnTo>
                  <a:lnTo>
                    <a:pt x="1977304" y="690177"/>
                  </a:lnTo>
                  <a:lnTo>
                    <a:pt x="2017127" y="672352"/>
                  </a:lnTo>
                  <a:lnTo>
                    <a:pt x="2073761" y="661327"/>
                  </a:lnTo>
                  <a:lnTo>
                    <a:pt x="2149599" y="659508"/>
                  </a:lnTo>
                  <a:lnTo>
                    <a:pt x="2885692" y="659477"/>
                  </a:lnTo>
                  <a:lnTo>
                    <a:pt x="2885912" y="0"/>
                  </a:lnTo>
                  <a:close/>
                </a:path>
              </a:pathLst>
            </a:custGeom>
            <a:solidFill>
              <a:srgbClr val="6B80A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11222356" y="6326177"/>
              <a:ext cx="2886075" cy="934085"/>
            </a:xfrm>
            <a:custGeom>
              <a:avLst/>
              <a:gdLst/>
              <a:ahLst/>
              <a:cxnLst/>
              <a:rect l="l" t="t" r="r" b="b"/>
              <a:pathLst>
                <a:path w="2886075" h="934084">
                  <a:moveTo>
                    <a:pt x="2885692" y="659477"/>
                  </a:moveTo>
                  <a:lnTo>
                    <a:pt x="2149599" y="659508"/>
                  </a:lnTo>
                  <a:lnTo>
                    <a:pt x="2073761" y="661327"/>
                  </a:lnTo>
                  <a:lnTo>
                    <a:pt x="2017127" y="672352"/>
                  </a:lnTo>
                  <a:lnTo>
                    <a:pt x="1977304" y="690177"/>
                  </a:lnTo>
                  <a:lnTo>
                    <a:pt x="1938518" y="736605"/>
                  </a:lnTo>
                  <a:lnTo>
                    <a:pt x="1934558" y="812750"/>
                  </a:lnTo>
                  <a:lnTo>
                    <a:pt x="1924923" y="853674"/>
                  </a:lnTo>
                  <a:lnTo>
                    <a:pt x="1898946" y="884244"/>
                  </a:lnTo>
                  <a:lnTo>
                    <a:pt x="1861018" y="905939"/>
                  </a:lnTo>
                  <a:lnTo>
                    <a:pt x="1815531" y="920238"/>
                  </a:lnTo>
                  <a:lnTo>
                    <a:pt x="1766875" y="928621"/>
                  </a:lnTo>
                  <a:lnTo>
                    <a:pt x="1719442" y="932566"/>
                  </a:lnTo>
                  <a:lnTo>
                    <a:pt x="1677624" y="933552"/>
                  </a:lnTo>
                  <a:lnTo>
                    <a:pt x="0" y="933552"/>
                  </a:lnTo>
                  <a:lnTo>
                    <a:pt x="0" y="340607"/>
                  </a:lnTo>
                  <a:lnTo>
                    <a:pt x="1134949" y="340607"/>
                  </a:lnTo>
                  <a:lnTo>
                    <a:pt x="1176767" y="339621"/>
                  </a:lnTo>
                  <a:lnTo>
                    <a:pt x="1224198" y="335676"/>
                  </a:lnTo>
                  <a:lnTo>
                    <a:pt x="1272852" y="327293"/>
                  </a:lnTo>
                  <a:lnTo>
                    <a:pt x="1318337" y="312994"/>
                  </a:lnTo>
                  <a:lnTo>
                    <a:pt x="1356263" y="291298"/>
                  </a:lnTo>
                  <a:lnTo>
                    <a:pt x="1382239" y="260728"/>
                  </a:lnTo>
                  <a:lnTo>
                    <a:pt x="1391873" y="219804"/>
                  </a:lnTo>
                  <a:lnTo>
                    <a:pt x="1391873" y="136037"/>
                  </a:lnTo>
                  <a:lnTo>
                    <a:pt x="1396339" y="83823"/>
                  </a:lnTo>
                  <a:lnTo>
                    <a:pt x="1409685" y="47018"/>
                  </a:lnTo>
                  <a:lnTo>
                    <a:pt x="1462710" y="8881"/>
                  </a:lnTo>
                  <a:lnTo>
                    <a:pt x="1502234" y="2172"/>
                  </a:lnTo>
                  <a:lnTo>
                    <a:pt x="1550332" y="118"/>
                  </a:lnTo>
                  <a:lnTo>
                    <a:pt x="1606924" y="31"/>
                  </a:lnTo>
                  <a:lnTo>
                    <a:pt x="2885912" y="0"/>
                  </a:lnTo>
                  <a:lnTo>
                    <a:pt x="2885692" y="659477"/>
                  </a:lnTo>
                  <a:close/>
                </a:path>
              </a:pathLst>
            </a:custGeom>
            <a:ln w="3175">
              <a:solidFill>
                <a:srgbClr val="1831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11222361" y="5922824"/>
              <a:ext cx="2886075" cy="2219960"/>
            </a:xfrm>
            <a:custGeom>
              <a:avLst/>
              <a:gdLst/>
              <a:ahLst/>
              <a:cxnLst/>
              <a:rect l="l" t="t" r="r" b="b"/>
              <a:pathLst>
                <a:path w="2886075" h="2219959">
                  <a:moveTo>
                    <a:pt x="568129" y="0"/>
                  </a:moveTo>
                  <a:lnTo>
                    <a:pt x="0" y="0"/>
                  </a:lnTo>
                  <a:lnTo>
                    <a:pt x="0" y="543983"/>
                  </a:lnTo>
                  <a:lnTo>
                    <a:pt x="207271" y="543983"/>
                  </a:lnTo>
                  <a:lnTo>
                    <a:pt x="253452" y="548122"/>
                  </a:lnTo>
                  <a:lnTo>
                    <a:pt x="296918" y="560056"/>
                  </a:lnTo>
                  <a:lnTo>
                    <a:pt x="336943" y="579059"/>
                  </a:lnTo>
                  <a:lnTo>
                    <a:pt x="372802" y="604406"/>
                  </a:lnTo>
                  <a:lnTo>
                    <a:pt x="403768" y="635372"/>
                  </a:lnTo>
                  <a:lnTo>
                    <a:pt x="429116" y="671230"/>
                  </a:lnTo>
                  <a:lnTo>
                    <a:pt x="448120" y="711255"/>
                  </a:lnTo>
                  <a:lnTo>
                    <a:pt x="460055" y="754723"/>
                  </a:lnTo>
                  <a:lnTo>
                    <a:pt x="464195" y="800907"/>
                  </a:lnTo>
                  <a:lnTo>
                    <a:pt x="464195" y="1962558"/>
                  </a:lnTo>
                  <a:lnTo>
                    <a:pt x="468334" y="2008742"/>
                  </a:lnTo>
                  <a:lnTo>
                    <a:pt x="480268" y="2052209"/>
                  </a:lnTo>
                  <a:lnTo>
                    <a:pt x="499271" y="2092235"/>
                  </a:lnTo>
                  <a:lnTo>
                    <a:pt x="524617" y="2128093"/>
                  </a:lnTo>
                  <a:lnTo>
                    <a:pt x="555582" y="2159058"/>
                  </a:lnTo>
                  <a:lnTo>
                    <a:pt x="591439" y="2184405"/>
                  </a:lnTo>
                  <a:lnTo>
                    <a:pt x="631462" y="2203409"/>
                  </a:lnTo>
                  <a:lnTo>
                    <a:pt x="674927" y="2215342"/>
                  </a:lnTo>
                  <a:lnTo>
                    <a:pt x="721108" y="2219482"/>
                  </a:lnTo>
                  <a:lnTo>
                    <a:pt x="2885901" y="2219482"/>
                  </a:lnTo>
                  <a:lnTo>
                    <a:pt x="2885901" y="1864833"/>
                  </a:lnTo>
                  <a:lnTo>
                    <a:pt x="1081967" y="1864833"/>
                  </a:lnTo>
                  <a:lnTo>
                    <a:pt x="1035785" y="1860694"/>
                  </a:lnTo>
                  <a:lnTo>
                    <a:pt x="992319" y="1848760"/>
                  </a:lnTo>
                  <a:lnTo>
                    <a:pt x="952294" y="1829757"/>
                  </a:lnTo>
                  <a:lnTo>
                    <a:pt x="916435" y="1804410"/>
                  </a:lnTo>
                  <a:lnTo>
                    <a:pt x="885469" y="1773446"/>
                  </a:lnTo>
                  <a:lnTo>
                    <a:pt x="860121" y="1737589"/>
                  </a:lnTo>
                  <a:lnTo>
                    <a:pt x="841117" y="1697565"/>
                  </a:lnTo>
                  <a:lnTo>
                    <a:pt x="829182" y="1654100"/>
                  </a:lnTo>
                  <a:lnTo>
                    <a:pt x="825042" y="1607919"/>
                  </a:lnTo>
                  <a:lnTo>
                    <a:pt x="825042" y="256924"/>
                  </a:lnTo>
                  <a:lnTo>
                    <a:pt x="820903" y="210742"/>
                  </a:lnTo>
                  <a:lnTo>
                    <a:pt x="808969" y="167276"/>
                  </a:lnTo>
                  <a:lnTo>
                    <a:pt x="789967" y="127251"/>
                  </a:lnTo>
                  <a:lnTo>
                    <a:pt x="764620" y="91392"/>
                  </a:lnTo>
                  <a:lnTo>
                    <a:pt x="733656" y="60426"/>
                  </a:lnTo>
                  <a:lnTo>
                    <a:pt x="697799" y="35078"/>
                  </a:lnTo>
                  <a:lnTo>
                    <a:pt x="657775" y="16074"/>
                  </a:lnTo>
                  <a:lnTo>
                    <a:pt x="614310" y="4139"/>
                  </a:lnTo>
                  <a:lnTo>
                    <a:pt x="568129" y="0"/>
                  </a:lnTo>
                  <a:close/>
                </a:path>
              </a:pathLst>
            </a:custGeom>
            <a:solidFill>
              <a:srgbClr val="679F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11222361" y="5922824"/>
              <a:ext cx="2886075" cy="2219960"/>
            </a:xfrm>
            <a:custGeom>
              <a:avLst/>
              <a:gdLst/>
              <a:ahLst/>
              <a:cxnLst/>
              <a:rect l="l" t="t" r="r" b="b"/>
              <a:pathLst>
                <a:path w="2886075" h="2219959">
                  <a:moveTo>
                    <a:pt x="2885901" y="2219482"/>
                  </a:moveTo>
                  <a:lnTo>
                    <a:pt x="721108" y="2219482"/>
                  </a:lnTo>
                  <a:lnTo>
                    <a:pt x="674927" y="2215342"/>
                  </a:lnTo>
                  <a:lnTo>
                    <a:pt x="631462" y="2203409"/>
                  </a:lnTo>
                  <a:lnTo>
                    <a:pt x="591439" y="2184405"/>
                  </a:lnTo>
                  <a:lnTo>
                    <a:pt x="555582" y="2159058"/>
                  </a:lnTo>
                  <a:lnTo>
                    <a:pt x="524617" y="2128093"/>
                  </a:lnTo>
                  <a:lnTo>
                    <a:pt x="499271" y="2092235"/>
                  </a:lnTo>
                  <a:lnTo>
                    <a:pt x="480268" y="2052209"/>
                  </a:lnTo>
                  <a:lnTo>
                    <a:pt x="468334" y="2008742"/>
                  </a:lnTo>
                  <a:lnTo>
                    <a:pt x="464195" y="1962558"/>
                  </a:lnTo>
                  <a:lnTo>
                    <a:pt x="464195" y="800907"/>
                  </a:lnTo>
                  <a:lnTo>
                    <a:pt x="460055" y="754723"/>
                  </a:lnTo>
                  <a:lnTo>
                    <a:pt x="448120" y="711255"/>
                  </a:lnTo>
                  <a:lnTo>
                    <a:pt x="429116" y="671230"/>
                  </a:lnTo>
                  <a:lnTo>
                    <a:pt x="403768" y="635372"/>
                  </a:lnTo>
                  <a:lnTo>
                    <a:pt x="372802" y="604406"/>
                  </a:lnTo>
                  <a:lnTo>
                    <a:pt x="336943" y="579059"/>
                  </a:lnTo>
                  <a:lnTo>
                    <a:pt x="296918" y="560056"/>
                  </a:lnTo>
                  <a:lnTo>
                    <a:pt x="253452" y="548122"/>
                  </a:lnTo>
                  <a:lnTo>
                    <a:pt x="207271" y="543983"/>
                  </a:lnTo>
                  <a:lnTo>
                    <a:pt x="0" y="543983"/>
                  </a:lnTo>
                  <a:lnTo>
                    <a:pt x="0" y="0"/>
                  </a:lnTo>
                  <a:lnTo>
                    <a:pt x="568129" y="0"/>
                  </a:lnTo>
                  <a:lnTo>
                    <a:pt x="614310" y="4139"/>
                  </a:lnTo>
                  <a:lnTo>
                    <a:pt x="657775" y="16074"/>
                  </a:lnTo>
                  <a:lnTo>
                    <a:pt x="697799" y="35078"/>
                  </a:lnTo>
                  <a:lnTo>
                    <a:pt x="733656" y="60426"/>
                  </a:lnTo>
                  <a:lnTo>
                    <a:pt x="764620" y="91392"/>
                  </a:lnTo>
                  <a:lnTo>
                    <a:pt x="789967" y="127251"/>
                  </a:lnTo>
                  <a:lnTo>
                    <a:pt x="808969" y="167276"/>
                  </a:lnTo>
                  <a:lnTo>
                    <a:pt x="820903" y="210742"/>
                  </a:lnTo>
                  <a:lnTo>
                    <a:pt x="825042" y="256924"/>
                  </a:lnTo>
                  <a:lnTo>
                    <a:pt x="825042" y="1607919"/>
                  </a:lnTo>
                  <a:lnTo>
                    <a:pt x="829182" y="1654100"/>
                  </a:lnTo>
                  <a:lnTo>
                    <a:pt x="841117" y="1697565"/>
                  </a:lnTo>
                  <a:lnTo>
                    <a:pt x="860121" y="1737589"/>
                  </a:lnTo>
                  <a:lnTo>
                    <a:pt x="885469" y="1773446"/>
                  </a:lnTo>
                  <a:lnTo>
                    <a:pt x="916435" y="1804410"/>
                  </a:lnTo>
                  <a:lnTo>
                    <a:pt x="952294" y="1829757"/>
                  </a:lnTo>
                  <a:lnTo>
                    <a:pt x="992319" y="1848760"/>
                  </a:lnTo>
                  <a:lnTo>
                    <a:pt x="1035785" y="1860694"/>
                  </a:lnTo>
                  <a:lnTo>
                    <a:pt x="1081967" y="1864833"/>
                  </a:lnTo>
                  <a:lnTo>
                    <a:pt x="2885901" y="1864833"/>
                  </a:lnTo>
                  <a:lnTo>
                    <a:pt x="2885901" y="2219482"/>
                  </a:lnTo>
                  <a:close/>
                </a:path>
              </a:pathLst>
            </a:custGeom>
            <a:ln w="3175">
              <a:solidFill>
                <a:srgbClr val="1831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11222358" y="5198651"/>
              <a:ext cx="2886075" cy="2400935"/>
            </a:xfrm>
            <a:custGeom>
              <a:avLst/>
              <a:gdLst/>
              <a:ahLst/>
              <a:cxnLst/>
              <a:rect l="l" t="t" r="r" b="b"/>
              <a:pathLst>
                <a:path w="2886075" h="2400934">
                  <a:moveTo>
                    <a:pt x="0" y="0"/>
                  </a:moveTo>
                  <a:lnTo>
                    <a:pt x="0" y="724176"/>
                  </a:lnTo>
                  <a:lnTo>
                    <a:pt x="665770" y="724176"/>
                  </a:lnTo>
                  <a:lnTo>
                    <a:pt x="711954" y="728316"/>
                  </a:lnTo>
                  <a:lnTo>
                    <a:pt x="755423" y="740250"/>
                  </a:lnTo>
                  <a:lnTo>
                    <a:pt x="795450" y="759253"/>
                  </a:lnTo>
                  <a:lnTo>
                    <a:pt x="831310" y="784600"/>
                  </a:lnTo>
                  <a:lnTo>
                    <a:pt x="862277" y="815565"/>
                  </a:lnTo>
                  <a:lnTo>
                    <a:pt x="887625" y="851423"/>
                  </a:lnTo>
                  <a:lnTo>
                    <a:pt x="906630" y="891449"/>
                  </a:lnTo>
                  <a:lnTo>
                    <a:pt x="918565" y="934916"/>
                  </a:lnTo>
                  <a:lnTo>
                    <a:pt x="922704" y="981101"/>
                  </a:lnTo>
                  <a:lnTo>
                    <a:pt x="922704" y="2143955"/>
                  </a:lnTo>
                  <a:lnTo>
                    <a:pt x="926844" y="2190136"/>
                  </a:lnTo>
                  <a:lnTo>
                    <a:pt x="938778" y="2233603"/>
                  </a:lnTo>
                  <a:lnTo>
                    <a:pt x="957781" y="2273628"/>
                  </a:lnTo>
                  <a:lnTo>
                    <a:pt x="983128" y="2309486"/>
                  </a:lnTo>
                  <a:lnTo>
                    <a:pt x="1014093" y="2340453"/>
                  </a:lnTo>
                  <a:lnTo>
                    <a:pt x="1049951" y="2365801"/>
                  </a:lnTo>
                  <a:lnTo>
                    <a:pt x="1089977" y="2384805"/>
                  </a:lnTo>
                  <a:lnTo>
                    <a:pt x="1133444" y="2396740"/>
                  </a:lnTo>
                  <a:lnTo>
                    <a:pt x="1179629" y="2400879"/>
                  </a:lnTo>
                  <a:lnTo>
                    <a:pt x="2885901" y="2400879"/>
                  </a:lnTo>
                  <a:lnTo>
                    <a:pt x="2885901" y="1892664"/>
                  </a:lnTo>
                  <a:lnTo>
                    <a:pt x="1540476" y="1892664"/>
                  </a:lnTo>
                  <a:lnTo>
                    <a:pt x="1494295" y="1888525"/>
                  </a:lnTo>
                  <a:lnTo>
                    <a:pt x="1450829" y="1876590"/>
                  </a:lnTo>
                  <a:lnTo>
                    <a:pt x="1410804" y="1857586"/>
                  </a:lnTo>
                  <a:lnTo>
                    <a:pt x="1374945" y="1832238"/>
                  </a:lnTo>
                  <a:lnTo>
                    <a:pt x="1343979" y="1801271"/>
                  </a:lnTo>
                  <a:lnTo>
                    <a:pt x="1318631" y="1765413"/>
                  </a:lnTo>
                  <a:lnTo>
                    <a:pt x="1299626" y="1725388"/>
                  </a:lnTo>
                  <a:lnTo>
                    <a:pt x="1287692" y="1681922"/>
                  </a:lnTo>
                  <a:lnTo>
                    <a:pt x="1283552" y="1635740"/>
                  </a:lnTo>
                  <a:lnTo>
                    <a:pt x="1272579" y="260232"/>
                  </a:lnTo>
                  <a:lnTo>
                    <a:pt x="1268439" y="214051"/>
                  </a:lnTo>
                  <a:lnTo>
                    <a:pt x="1256504" y="170585"/>
                  </a:lnTo>
                  <a:lnTo>
                    <a:pt x="1237500" y="130560"/>
                  </a:lnTo>
                  <a:lnTo>
                    <a:pt x="1212152" y="94701"/>
                  </a:lnTo>
                  <a:lnTo>
                    <a:pt x="1181186" y="63735"/>
                  </a:lnTo>
                  <a:lnTo>
                    <a:pt x="1145327" y="38387"/>
                  </a:lnTo>
                  <a:lnTo>
                    <a:pt x="1105302" y="19383"/>
                  </a:lnTo>
                  <a:lnTo>
                    <a:pt x="1061836" y="7448"/>
                  </a:lnTo>
                  <a:lnTo>
                    <a:pt x="1015654" y="33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9F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11222358" y="5198651"/>
              <a:ext cx="2886075" cy="2400935"/>
            </a:xfrm>
            <a:custGeom>
              <a:avLst/>
              <a:gdLst/>
              <a:ahLst/>
              <a:cxnLst/>
              <a:rect l="l" t="t" r="r" b="b"/>
              <a:pathLst>
                <a:path w="2886075" h="2400934">
                  <a:moveTo>
                    <a:pt x="0" y="724176"/>
                  </a:moveTo>
                  <a:lnTo>
                    <a:pt x="665770" y="724176"/>
                  </a:lnTo>
                  <a:lnTo>
                    <a:pt x="711954" y="728316"/>
                  </a:lnTo>
                  <a:lnTo>
                    <a:pt x="755423" y="740250"/>
                  </a:lnTo>
                  <a:lnTo>
                    <a:pt x="795450" y="759253"/>
                  </a:lnTo>
                  <a:lnTo>
                    <a:pt x="831310" y="784600"/>
                  </a:lnTo>
                  <a:lnTo>
                    <a:pt x="862277" y="815565"/>
                  </a:lnTo>
                  <a:lnTo>
                    <a:pt x="887625" y="851423"/>
                  </a:lnTo>
                  <a:lnTo>
                    <a:pt x="906630" y="891449"/>
                  </a:lnTo>
                  <a:lnTo>
                    <a:pt x="918565" y="934916"/>
                  </a:lnTo>
                  <a:lnTo>
                    <a:pt x="922704" y="981101"/>
                  </a:lnTo>
                  <a:lnTo>
                    <a:pt x="922704" y="2143955"/>
                  </a:lnTo>
                  <a:lnTo>
                    <a:pt x="926844" y="2190136"/>
                  </a:lnTo>
                  <a:lnTo>
                    <a:pt x="938778" y="2233603"/>
                  </a:lnTo>
                  <a:lnTo>
                    <a:pt x="957781" y="2273628"/>
                  </a:lnTo>
                  <a:lnTo>
                    <a:pt x="983128" y="2309486"/>
                  </a:lnTo>
                  <a:lnTo>
                    <a:pt x="1014093" y="2340453"/>
                  </a:lnTo>
                  <a:lnTo>
                    <a:pt x="1049951" y="2365801"/>
                  </a:lnTo>
                  <a:lnTo>
                    <a:pt x="1089977" y="2384805"/>
                  </a:lnTo>
                  <a:lnTo>
                    <a:pt x="1133444" y="2396740"/>
                  </a:lnTo>
                  <a:lnTo>
                    <a:pt x="1179629" y="2400879"/>
                  </a:lnTo>
                  <a:lnTo>
                    <a:pt x="2885901" y="2400879"/>
                  </a:lnTo>
                  <a:lnTo>
                    <a:pt x="2885901" y="1892664"/>
                  </a:lnTo>
                  <a:lnTo>
                    <a:pt x="1540476" y="1892664"/>
                  </a:lnTo>
                  <a:lnTo>
                    <a:pt x="1494295" y="1888525"/>
                  </a:lnTo>
                  <a:lnTo>
                    <a:pt x="1450829" y="1876590"/>
                  </a:lnTo>
                  <a:lnTo>
                    <a:pt x="1410804" y="1857586"/>
                  </a:lnTo>
                  <a:lnTo>
                    <a:pt x="1374945" y="1832238"/>
                  </a:lnTo>
                  <a:lnTo>
                    <a:pt x="1343979" y="1801271"/>
                  </a:lnTo>
                  <a:lnTo>
                    <a:pt x="1318631" y="1765413"/>
                  </a:lnTo>
                  <a:lnTo>
                    <a:pt x="1299626" y="1725388"/>
                  </a:lnTo>
                  <a:lnTo>
                    <a:pt x="1287692" y="1681922"/>
                  </a:lnTo>
                  <a:lnTo>
                    <a:pt x="1283552" y="1635740"/>
                  </a:lnTo>
                  <a:lnTo>
                    <a:pt x="1272579" y="260232"/>
                  </a:lnTo>
                  <a:lnTo>
                    <a:pt x="1268439" y="214051"/>
                  </a:lnTo>
                  <a:lnTo>
                    <a:pt x="1256504" y="170585"/>
                  </a:lnTo>
                  <a:lnTo>
                    <a:pt x="1237500" y="130560"/>
                  </a:lnTo>
                  <a:lnTo>
                    <a:pt x="1212152" y="94701"/>
                  </a:lnTo>
                  <a:lnTo>
                    <a:pt x="1181186" y="63735"/>
                  </a:lnTo>
                  <a:lnTo>
                    <a:pt x="1145327" y="38387"/>
                  </a:lnTo>
                  <a:lnTo>
                    <a:pt x="1105302" y="19383"/>
                  </a:lnTo>
                  <a:lnTo>
                    <a:pt x="1061836" y="7448"/>
                  </a:lnTo>
                  <a:lnTo>
                    <a:pt x="1015654" y="3308"/>
                  </a:lnTo>
                  <a:lnTo>
                    <a:pt x="0" y="0"/>
                  </a:lnTo>
                  <a:lnTo>
                    <a:pt x="0" y="724176"/>
                  </a:lnTo>
                  <a:close/>
                </a:path>
              </a:pathLst>
            </a:custGeom>
            <a:ln w="3175">
              <a:solidFill>
                <a:srgbClr val="18315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81660"/>
            <a:ext cx="20104100" cy="10827385"/>
          </a:xfrm>
          <a:custGeom>
            <a:avLst/>
            <a:gdLst/>
            <a:ahLst/>
            <a:cxnLst/>
            <a:rect l="l" t="t" r="r" b="b"/>
            <a:pathLst>
              <a:path w="20104100" h="10827385">
                <a:moveTo>
                  <a:pt x="20104099" y="0"/>
                </a:moveTo>
                <a:lnTo>
                  <a:pt x="0" y="0"/>
                </a:lnTo>
                <a:lnTo>
                  <a:pt x="0" y="10826895"/>
                </a:lnTo>
                <a:lnTo>
                  <a:pt x="20104099" y="10826895"/>
                </a:lnTo>
                <a:lnTo>
                  <a:pt x="20104099" y="0"/>
                </a:lnTo>
                <a:close/>
              </a:path>
            </a:pathLst>
          </a:custGeom>
          <a:solidFill>
            <a:srgbClr val="F1F0E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50520" y="481660"/>
            <a:ext cx="6353568" cy="1082689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81660"/>
            <a:ext cx="6375480" cy="10826895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54551" y="481660"/>
              <a:ext cx="7216899" cy="1082689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5"/>
              <a:ext cx="20104100" cy="481965"/>
            </a:xfrm>
            <a:custGeom>
              <a:avLst/>
              <a:gdLst/>
              <a:ahLst/>
              <a:cxnLst/>
              <a:rect l="l" t="t" r="r" b="b"/>
              <a:pathLst>
                <a:path w="20104100" h="481965">
                  <a:moveTo>
                    <a:pt x="20104100" y="0"/>
                  </a:moveTo>
                  <a:lnTo>
                    <a:pt x="0" y="0"/>
                  </a:lnTo>
                  <a:lnTo>
                    <a:pt x="0" y="469"/>
                  </a:lnTo>
                  <a:lnTo>
                    <a:pt x="0" y="5549"/>
                  </a:lnTo>
                  <a:lnTo>
                    <a:pt x="0" y="476719"/>
                  </a:lnTo>
                  <a:lnTo>
                    <a:pt x="0" y="481660"/>
                  </a:lnTo>
                  <a:lnTo>
                    <a:pt x="0" y="481799"/>
                  </a:lnTo>
                  <a:lnTo>
                    <a:pt x="20104100" y="481799"/>
                  </a:lnTo>
                  <a:lnTo>
                    <a:pt x="20104100" y="469"/>
                  </a:lnTo>
                  <a:lnTo>
                    <a:pt x="20104100" y="0"/>
                  </a:lnTo>
                  <a:close/>
                </a:path>
              </a:pathLst>
            </a:custGeom>
            <a:solidFill>
              <a:srgbClr val="2424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7509912" y="57334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128062" y="570734"/>
            <a:ext cx="6901815" cy="252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attēli: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20">
                <a:solidFill>
                  <a:srgbClr val="242428"/>
                </a:solidFill>
                <a:latin typeface="Bahnschrift"/>
                <a:cs typeface="Bahnschrift"/>
              </a:rPr>
              <a:t>Roman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Hutter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 Architektur</a:t>
            </a:r>
            <a:r>
              <a:rPr dirty="0" sz="1450" spc="5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-Heidenhaus Münster </a:t>
            </a:r>
            <a:r>
              <a:rPr dirty="0" sz="1450" spc="20">
                <a:solidFill>
                  <a:srgbClr val="242428"/>
                </a:solidFill>
                <a:latin typeface="Bahnschrift"/>
                <a:cs typeface="Bahnschrift"/>
              </a:rPr>
              <a:t>&amp;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 </a:t>
            </a:r>
            <a:r>
              <a:rPr dirty="0" sz="1450" spc="15">
                <a:solidFill>
                  <a:srgbClr val="242428"/>
                </a:solidFill>
                <a:latin typeface="Bahnschrift"/>
                <a:cs typeface="Bahnschrift"/>
              </a:rPr>
              <a:t>Conen</a:t>
            </a:r>
            <a:r>
              <a:rPr dirty="0" sz="1450" spc="10">
                <a:solidFill>
                  <a:srgbClr val="242428"/>
                </a:solidFill>
                <a:latin typeface="Bahnschrift"/>
                <a:cs typeface="Bahnschrift"/>
              </a:rPr>
              <a:t> Sigl Architekt:innen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201480" y="57334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3346" y="67889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0" y="62825"/>
            <a:ext cx="20104100" cy="911225"/>
            <a:chOff x="0" y="62825"/>
            <a:chExt cx="20104100" cy="911225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653851" y="62825"/>
              <a:ext cx="366459" cy="36648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0" y="968556"/>
              <a:ext cx="20104100" cy="0"/>
            </a:xfrm>
            <a:custGeom>
              <a:avLst/>
              <a:gdLst/>
              <a:ahLst/>
              <a:cxnLst/>
              <a:rect l="l" t="t" r="r" b="b"/>
              <a:pathLst>
                <a:path w="20104100" h="0">
                  <a:moveTo>
                    <a:pt x="0" y="0"/>
                  </a:moveTo>
                  <a:lnTo>
                    <a:pt x="20104099" y="0"/>
                  </a:lnTo>
                </a:path>
              </a:pathLst>
            </a:custGeom>
            <a:ln w="10470">
              <a:solidFill>
                <a:srgbClr val="24242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81660"/>
            <a:ext cx="20104100" cy="10827385"/>
          </a:xfrm>
          <a:custGeom>
            <a:avLst/>
            <a:gdLst/>
            <a:ahLst/>
            <a:cxnLst/>
            <a:rect l="l" t="t" r="r" b="b"/>
            <a:pathLst>
              <a:path w="20104100" h="10827385">
                <a:moveTo>
                  <a:pt x="20104099" y="0"/>
                </a:moveTo>
                <a:lnTo>
                  <a:pt x="0" y="0"/>
                </a:lnTo>
                <a:lnTo>
                  <a:pt x="0" y="10826895"/>
                </a:lnTo>
                <a:lnTo>
                  <a:pt x="20104099" y="10826895"/>
                </a:lnTo>
                <a:lnTo>
                  <a:pt x="20104099" y="0"/>
                </a:lnTo>
                <a:close/>
              </a:path>
            </a:pathLst>
          </a:custGeom>
          <a:solidFill>
            <a:srgbClr val="F1F0E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"/>
            <a:ext cx="20104100" cy="481965"/>
          </a:xfrm>
          <a:custGeom>
            <a:avLst/>
            <a:gdLst/>
            <a:ahLst/>
            <a:cxnLst/>
            <a:rect l="l" t="t" r="r" b="b"/>
            <a:pathLst>
              <a:path w="20104100" h="481965">
                <a:moveTo>
                  <a:pt x="20104100" y="0"/>
                </a:moveTo>
                <a:lnTo>
                  <a:pt x="0" y="0"/>
                </a:lnTo>
                <a:lnTo>
                  <a:pt x="0" y="469"/>
                </a:lnTo>
                <a:lnTo>
                  <a:pt x="0" y="5549"/>
                </a:lnTo>
                <a:lnTo>
                  <a:pt x="0" y="476719"/>
                </a:lnTo>
                <a:lnTo>
                  <a:pt x="0" y="481660"/>
                </a:lnTo>
                <a:lnTo>
                  <a:pt x="0" y="481799"/>
                </a:lnTo>
                <a:lnTo>
                  <a:pt x="20104100" y="481799"/>
                </a:lnTo>
                <a:lnTo>
                  <a:pt x="20104100" y="469"/>
                </a:lnTo>
                <a:lnTo>
                  <a:pt x="20104100" y="0"/>
                </a:lnTo>
                <a:close/>
              </a:path>
            </a:pathLst>
          </a:custGeom>
          <a:solidFill>
            <a:srgbClr val="2424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7509912" y="57334"/>
            <a:ext cx="20516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NOMAD</a:t>
            </a:r>
            <a:r>
              <a:rPr dirty="0" sz="1950" spc="-55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architects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201568" y="57334"/>
            <a:ext cx="1159510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1</a:t>
            </a:r>
            <a:r>
              <a:rPr dirty="0" sz="1950" spc="5">
                <a:solidFill>
                  <a:srgbClr val="FFFFFF"/>
                </a:solidFill>
                <a:latin typeface="Bahnschrift"/>
                <a:cs typeface="Bahnschrift"/>
              </a:rPr>
              <a:t>5.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02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.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2023</a:t>
            </a:r>
            <a:endParaRPr sz="1950">
              <a:latin typeface="Bahnschrift"/>
              <a:cs typeface="Bahnschrif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3435" y="67889"/>
            <a:ext cx="5848985" cy="3270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BŪVNIECĪBA,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MANTOJUMS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5">
                <a:solidFill>
                  <a:srgbClr val="FFFFFF"/>
                </a:solidFill>
                <a:latin typeface="Bahnschrift"/>
                <a:cs typeface="Bahnschrift"/>
              </a:rPr>
              <a:t>UN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APRITES</a:t>
            </a:r>
            <a:r>
              <a:rPr dirty="0" sz="1950">
                <a:solidFill>
                  <a:srgbClr val="FFFFFF"/>
                </a:solidFill>
                <a:latin typeface="Bahnschrift"/>
                <a:cs typeface="Bahnschrift"/>
              </a:rPr>
              <a:t> </a:t>
            </a:r>
            <a:r>
              <a:rPr dirty="0" sz="1950" spc="10">
                <a:solidFill>
                  <a:srgbClr val="FFFFFF"/>
                </a:solidFill>
                <a:latin typeface="Bahnschrift"/>
                <a:cs typeface="Bahnschrift"/>
              </a:rPr>
              <a:t>EKONOMIKA</a:t>
            </a:r>
            <a:endParaRPr sz="1950">
              <a:latin typeface="Bahnschrift"/>
              <a:cs typeface="Bahnschrift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53851" y="62825"/>
            <a:ext cx="366459" cy="366480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0" y="968556"/>
            <a:ext cx="20104100" cy="0"/>
          </a:xfrm>
          <a:custGeom>
            <a:avLst/>
            <a:gdLst/>
            <a:ahLst/>
            <a:cxnLst/>
            <a:rect l="l" t="t" r="r" b="b"/>
            <a:pathLst>
              <a:path w="20104100" h="0">
                <a:moveTo>
                  <a:pt x="0" y="0"/>
                </a:moveTo>
                <a:lnTo>
                  <a:pt x="20104099" y="0"/>
                </a:lnTo>
              </a:path>
            </a:pathLst>
          </a:custGeom>
          <a:ln w="10470">
            <a:solidFill>
              <a:srgbClr val="2424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8640699" y="5263046"/>
            <a:ext cx="2712085" cy="7797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950" spc="125">
                <a:solidFill>
                  <a:srgbClr val="231F20"/>
                </a:solidFill>
                <a:latin typeface="Cambria"/>
                <a:cs typeface="Cambria"/>
              </a:rPr>
              <a:t>PALDIES!</a:t>
            </a:r>
            <a:endParaRPr sz="49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UNESCO_MKDambe</dc:title>
  <dcterms:created xsi:type="dcterms:W3CDTF">2023-02-14T06:48:16Z</dcterms:created>
  <dcterms:modified xsi:type="dcterms:W3CDTF">2023-02-14T06:48:16Z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2023-02-10T00:00:00Z</vt:filetime>
  </property>
  <property fmtid="{D5CDD505-2E9C-101B-9397-08002B2CF9AE}" pid="3" name="Creator">
    <vt:lpwstr>Adobe Illustrator 27.0 (Macintosh)</vt:lpwstr>
  </property>
  <property fmtid="{D5CDD505-2E9C-101B-9397-08002B2CF9AE}" pid="4" name="LastSaved">
    <vt:filetime>2023-02-14T00:00:00Z</vt:filetime>
  </property>
</Properties>
</file>