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5" r:id="rId3"/>
    <p:sldId id="257" r:id="rId4"/>
    <p:sldId id="288" r:id="rId5"/>
    <p:sldId id="290" r:id="rId6"/>
    <p:sldId id="289" r:id="rId7"/>
    <p:sldId id="265" r:id="rId8"/>
    <p:sldId id="259" r:id="rId9"/>
    <p:sldId id="268" r:id="rId10"/>
    <p:sldId id="270" r:id="rId11"/>
    <p:sldId id="293" r:id="rId12"/>
    <p:sldId id="275" r:id="rId13"/>
    <p:sldId id="292" r:id="rId14"/>
    <p:sldId id="285" r:id="rId15"/>
    <p:sldId id="286" r:id="rId16"/>
    <p:sldId id="291" r:id="rId17"/>
    <p:sldId id="287" r:id="rId18"/>
    <p:sldId id="294" r:id="rId19"/>
    <p:sldId id="296" r:id="rId20"/>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8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Detoksikācija nodaļā</c:v>
                </c:pt>
                <c:pt idx="1">
                  <c:v>Detoksikācija uzņemšanas nodaļā</c:v>
                </c:pt>
                <c:pt idx="2">
                  <c:v>Motivācijas programma</c:v>
                </c:pt>
                <c:pt idx="3">
                  <c:v>Obligātā ārstēšana</c:v>
                </c:pt>
              </c:strCache>
            </c:strRef>
          </c:cat>
          <c:val>
            <c:numRef>
              <c:f>Sheet1!$B$2:$B$5</c:f>
              <c:numCache>
                <c:formatCode>General</c:formatCode>
                <c:ptCount val="4"/>
                <c:pt idx="0">
                  <c:v>12</c:v>
                </c:pt>
                <c:pt idx="1">
                  <c:v>1</c:v>
                </c:pt>
                <c:pt idx="2">
                  <c:v>44</c:v>
                </c:pt>
                <c:pt idx="3">
                  <c:v>9</c:v>
                </c:pt>
              </c:numCache>
            </c:numRef>
          </c:val>
          <c:extLst>
            <c:ext xmlns:c16="http://schemas.microsoft.com/office/drawing/2014/chart" uri="{C3380CC4-5D6E-409C-BE32-E72D297353CC}">
              <c16:uniqueId val="{00000000-CE69-4055-82DB-93B2F33EB5A2}"/>
            </c:ext>
          </c:extLst>
        </c:ser>
        <c:ser>
          <c:idx val="1"/>
          <c:order val="1"/>
          <c:tx>
            <c:strRef>
              <c:f>Sheet1!$C$1</c:f>
              <c:strCache>
                <c:ptCount val="1"/>
                <c:pt idx="0">
                  <c:v>2022.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Detoksikācija nodaļā</c:v>
                </c:pt>
                <c:pt idx="1">
                  <c:v>Detoksikācija uzņemšanas nodaļā</c:v>
                </c:pt>
                <c:pt idx="2">
                  <c:v>Motivācijas programma</c:v>
                </c:pt>
                <c:pt idx="3">
                  <c:v>Obligātā ārstēšana</c:v>
                </c:pt>
              </c:strCache>
            </c:strRef>
          </c:cat>
          <c:val>
            <c:numRef>
              <c:f>Sheet1!$C$2:$C$5</c:f>
              <c:numCache>
                <c:formatCode>General</c:formatCode>
                <c:ptCount val="4"/>
                <c:pt idx="0">
                  <c:v>4</c:v>
                </c:pt>
                <c:pt idx="1">
                  <c:v>4</c:v>
                </c:pt>
                <c:pt idx="2">
                  <c:v>46</c:v>
                </c:pt>
                <c:pt idx="3">
                  <c:v>4</c:v>
                </c:pt>
              </c:numCache>
            </c:numRef>
          </c:val>
          <c:extLst>
            <c:ext xmlns:c16="http://schemas.microsoft.com/office/drawing/2014/chart" uri="{C3380CC4-5D6E-409C-BE32-E72D297353CC}">
              <c16:uniqueId val="{00000001-CE69-4055-82DB-93B2F33EB5A2}"/>
            </c:ext>
          </c:extLst>
        </c:ser>
        <c:ser>
          <c:idx val="2"/>
          <c:order val="2"/>
          <c:tx>
            <c:strRef>
              <c:f>Sheet1!$D$1</c:f>
              <c:strCache>
                <c:ptCount val="1"/>
                <c:pt idx="0">
                  <c:v>2023. 6 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Detoksikācija nodaļā</c:v>
                </c:pt>
                <c:pt idx="1">
                  <c:v>Detoksikācija uzņemšanas nodaļā</c:v>
                </c:pt>
                <c:pt idx="2">
                  <c:v>Motivācijas programma</c:v>
                </c:pt>
                <c:pt idx="3">
                  <c:v>Obligātā ārstēšana</c:v>
                </c:pt>
              </c:strCache>
            </c:strRef>
          </c:cat>
          <c:val>
            <c:numRef>
              <c:f>Sheet1!$D$2:$D$5</c:f>
              <c:numCache>
                <c:formatCode>General</c:formatCode>
                <c:ptCount val="4"/>
                <c:pt idx="0">
                  <c:v>6</c:v>
                </c:pt>
                <c:pt idx="1">
                  <c:v>8</c:v>
                </c:pt>
                <c:pt idx="2">
                  <c:v>21</c:v>
                </c:pt>
                <c:pt idx="3">
                  <c:v>5</c:v>
                </c:pt>
              </c:numCache>
            </c:numRef>
          </c:val>
          <c:extLst>
            <c:ext xmlns:c16="http://schemas.microsoft.com/office/drawing/2014/chart" uri="{C3380CC4-5D6E-409C-BE32-E72D297353CC}">
              <c16:uniqueId val="{00000002-CE69-4055-82DB-93B2F33EB5A2}"/>
            </c:ext>
          </c:extLst>
        </c:ser>
        <c:dLbls>
          <c:dLblPos val="outEnd"/>
          <c:showLegendKey val="0"/>
          <c:showVal val="1"/>
          <c:showCatName val="0"/>
          <c:showSerName val="0"/>
          <c:showPercent val="0"/>
          <c:showBubbleSize val="0"/>
        </c:dLbls>
        <c:gapWidth val="219"/>
        <c:overlap val="-27"/>
        <c:axId val="427192448"/>
        <c:axId val="427183920"/>
      </c:barChart>
      <c:catAx>
        <c:axId val="42719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427183920"/>
        <c:crosses val="autoZero"/>
        <c:auto val="1"/>
        <c:lblAlgn val="ctr"/>
        <c:lblOffset val="100"/>
        <c:noMultiLvlLbl val="0"/>
      </c:catAx>
      <c:valAx>
        <c:axId val="42718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42719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Narkologs</c:v>
                </c:pt>
                <c:pt idx="2">
                  <c:v>Bērnu psihiatrs</c:v>
                </c:pt>
              </c:strCache>
            </c:strRef>
          </c:cat>
          <c:val>
            <c:numRef>
              <c:f>Sheet1!$B$2:$B$5</c:f>
              <c:numCache>
                <c:formatCode>General</c:formatCode>
                <c:ptCount val="4"/>
                <c:pt idx="1">
                  <c:v>312</c:v>
                </c:pt>
                <c:pt idx="2">
                  <c:v>735</c:v>
                </c:pt>
              </c:numCache>
            </c:numRef>
          </c:val>
          <c:extLst>
            <c:ext xmlns:c16="http://schemas.microsoft.com/office/drawing/2014/chart" uri="{C3380CC4-5D6E-409C-BE32-E72D297353CC}">
              <c16:uniqueId val="{00000000-E91A-464C-BA13-E79B06136AFE}"/>
            </c:ext>
          </c:extLst>
        </c:ser>
        <c:ser>
          <c:idx val="1"/>
          <c:order val="1"/>
          <c:tx>
            <c:strRef>
              <c:f>Sheet1!$C$1</c:f>
              <c:strCache>
                <c:ptCount val="1"/>
                <c:pt idx="0">
                  <c:v>2022.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Narkologs</c:v>
                </c:pt>
                <c:pt idx="2">
                  <c:v>Bērnu psihiatrs</c:v>
                </c:pt>
              </c:strCache>
            </c:strRef>
          </c:cat>
          <c:val>
            <c:numRef>
              <c:f>Sheet1!$C$2:$C$5</c:f>
              <c:numCache>
                <c:formatCode>General</c:formatCode>
                <c:ptCount val="4"/>
                <c:pt idx="1">
                  <c:v>414</c:v>
                </c:pt>
                <c:pt idx="2">
                  <c:v>908</c:v>
                </c:pt>
              </c:numCache>
            </c:numRef>
          </c:val>
          <c:extLst>
            <c:ext xmlns:c16="http://schemas.microsoft.com/office/drawing/2014/chart" uri="{C3380CC4-5D6E-409C-BE32-E72D297353CC}">
              <c16:uniqueId val="{00000001-E91A-464C-BA13-E79B06136AFE}"/>
            </c:ext>
          </c:extLst>
        </c:ser>
        <c:ser>
          <c:idx val="2"/>
          <c:order val="2"/>
          <c:tx>
            <c:strRef>
              <c:f>Sheet1!$D$1</c:f>
              <c:strCache>
                <c:ptCount val="1"/>
                <c:pt idx="0">
                  <c:v>2023. 6 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1">
                  <c:v>Narkologs</c:v>
                </c:pt>
                <c:pt idx="2">
                  <c:v>Bērnu psihiatrs</c:v>
                </c:pt>
              </c:strCache>
            </c:strRef>
          </c:cat>
          <c:val>
            <c:numRef>
              <c:f>Sheet1!$D$2:$D$5</c:f>
              <c:numCache>
                <c:formatCode>General</c:formatCode>
                <c:ptCount val="4"/>
                <c:pt idx="1">
                  <c:v>247</c:v>
                </c:pt>
                <c:pt idx="2">
                  <c:v>586</c:v>
                </c:pt>
              </c:numCache>
            </c:numRef>
          </c:val>
          <c:extLst>
            <c:ext xmlns:c16="http://schemas.microsoft.com/office/drawing/2014/chart" uri="{C3380CC4-5D6E-409C-BE32-E72D297353CC}">
              <c16:uniqueId val="{00000002-E91A-464C-BA13-E79B06136AFE}"/>
            </c:ext>
          </c:extLst>
        </c:ser>
        <c:dLbls>
          <c:dLblPos val="outEnd"/>
          <c:showLegendKey val="0"/>
          <c:showVal val="1"/>
          <c:showCatName val="0"/>
          <c:showSerName val="0"/>
          <c:showPercent val="0"/>
          <c:showBubbleSize val="0"/>
        </c:dLbls>
        <c:gapWidth val="219"/>
        <c:overlap val="-27"/>
        <c:axId val="234861216"/>
        <c:axId val="234861544"/>
      </c:barChart>
      <c:catAx>
        <c:axId val="23486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234861544"/>
        <c:crosses val="autoZero"/>
        <c:auto val="1"/>
        <c:lblAlgn val="ctr"/>
        <c:lblOffset val="100"/>
        <c:noMultiLvlLbl val="0"/>
      </c:catAx>
      <c:valAx>
        <c:axId val="23486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23486121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77.p  alkohols</c:v>
                </c:pt>
                <c:pt idx="1">
                  <c:v>78.p. smēķēšana</c:v>
                </c:pt>
                <c:pt idx="2">
                  <c:v>81.p. vardarbība pret bērnu</c:v>
                </c:pt>
                <c:pt idx="3">
                  <c:v>48.p. narkotikas</c:v>
                </c:pt>
              </c:strCache>
            </c:strRef>
          </c:cat>
          <c:val>
            <c:numRef>
              <c:f>Sheet1!$B$2:$B$5</c:f>
              <c:numCache>
                <c:formatCode>General</c:formatCode>
                <c:ptCount val="4"/>
                <c:pt idx="0">
                  <c:v>135</c:v>
                </c:pt>
                <c:pt idx="1">
                  <c:v>85</c:v>
                </c:pt>
                <c:pt idx="2">
                  <c:v>72</c:v>
                </c:pt>
                <c:pt idx="3">
                  <c:v>2</c:v>
                </c:pt>
              </c:numCache>
            </c:numRef>
          </c:val>
          <c:extLst>
            <c:ext xmlns:c16="http://schemas.microsoft.com/office/drawing/2014/chart" uri="{C3380CC4-5D6E-409C-BE32-E72D297353CC}">
              <c16:uniqueId val="{00000000-753F-4426-A15F-19C26D0EC4FC}"/>
            </c:ext>
          </c:extLst>
        </c:ser>
        <c:ser>
          <c:idx val="1"/>
          <c:order val="1"/>
          <c:tx>
            <c:strRef>
              <c:f>Sheet1!$C$1</c:f>
              <c:strCache>
                <c:ptCount val="1"/>
                <c:pt idx="0">
                  <c:v>2022.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77.p  alkohols</c:v>
                </c:pt>
                <c:pt idx="1">
                  <c:v>78.p. smēķēšana</c:v>
                </c:pt>
                <c:pt idx="2">
                  <c:v>81.p. vardarbība pret bērnu</c:v>
                </c:pt>
                <c:pt idx="3">
                  <c:v>48.p. narkotikas</c:v>
                </c:pt>
              </c:strCache>
            </c:strRef>
          </c:cat>
          <c:val>
            <c:numRef>
              <c:f>Sheet1!$C$2:$C$5</c:f>
              <c:numCache>
                <c:formatCode>General</c:formatCode>
                <c:ptCount val="4"/>
                <c:pt idx="0">
                  <c:v>95</c:v>
                </c:pt>
                <c:pt idx="1">
                  <c:v>122</c:v>
                </c:pt>
                <c:pt idx="2">
                  <c:v>60</c:v>
                </c:pt>
                <c:pt idx="3">
                  <c:v>3</c:v>
                </c:pt>
              </c:numCache>
            </c:numRef>
          </c:val>
          <c:extLst>
            <c:ext xmlns:c16="http://schemas.microsoft.com/office/drawing/2014/chart" uri="{C3380CC4-5D6E-409C-BE32-E72D297353CC}">
              <c16:uniqueId val="{00000001-753F-4426-A15F-19C26D0EC4FC}"/>
            </c:ext>
          </c:extLst>
        </c:ser>
        <c:ser>
          <c:idx val="2"/>
          <c:order val="2"/>
          <c:tx>
            <c:strRef>
              <c:f>Sheet1!$D$1</c:f>
              <c:strCache>
                <c:ptCount val="1"/>
                <c:pt idx="0">
                  <c:v>2023. 6 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77.p  alkohols</c:v>
                </c:pt>
                <c:pt idx="1">
                  <c:v>78.p. smēķēšana</c:v>
                </c:pt>
                <c:pt idx="2">
                  <c:v>81.p. vardarbība pret bērnu</c:v>
                </c:pt>
                <c:pt idx="3">
                  <c:v>48.p. narkotikas</c:v>
                </c:pt>
              </c:strCache>
            </c:strRef>
          </c:cat>
          <c:val>
            <c:numRef>
              <c:f>Sheet1!$D$2:$D$5</c:f>
              <c:numCache>
                <c:formatCode>General</c:formatCode>
                <c:ptCount val="4"/>
                <c:pt idx="0">
                  <c:v>59</c:v>
                </c:pt>
                <c:pt idx="1">
                  <c:v>95</c:v>
                </c:pt>
                <c:pt idx="2">
                  <c:v>47</c:v>
                </c:pt>
                <c:pt idx="3">
                  <c:v>1</c:v>
                </c:pt>
              </c:numCache>
            </c:numRef>
          </c:val>
          <c:extLst>
            <c:ext xmlns:c16="http://schemas.microsoft.com/office/drawing/2014/chart" uri="{C3380CC4-5D6E-409C-BE32-E72D297353CC}">
              <c16:uniqueId val="{00000002-753F-4426-A15F-19C26D0EC4FC}"/>
            </c:ext>
          </c:extLst>
        </c:ser>
        <c:dLbls>
          <c:dLblPos val="outEnd"/>
          <c:showLegendKey val="0"/>
          <c:showVal val="1"/>
          <c:showCatName val="0"/>
          <c:showSerName val="0"/>
          <c:showPercent val="0"/>
          <c:showBubbleSize val="0"/>
        </c:dLbls>
        <c:gapWidth val="219"/>
        <c:overlap val="-27"/>
        <c:axId val="425102488"/>
        <c:axId val="425098552"/>
      </c:barChart>
      <c:catAx>
        <c:axId val="42510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425098552"/>
        <c:crosses val="autoZero"/>
        <c:auto val="1"/>
        <c:lblAlgn val="ctr"/>
        <c:lblOffset val="100"/>
        <c:noMultiLvlLbl val="0"/>
      </c:catAx>
      <c:valAx>
        <c:axId val="42509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42510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CA4488-D00B-4ECB-B8A3-086866A1589F}"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A766F7ED-D669-4EB1-863C-9C805AA0564C}">
      <dgm:prSet phldrT="[Text]"/>
      <dgm:spPr/>
      <dgm:t>
        <a:bodyPr/>
        <a:lstStyle/>
        <a:p>
          <a:r>
            <a:rPr lang="lv-LV" dirty="0"/>
            <a:t>KONSTATĒTS LIETOŠANAS FAKTS </a:t>
          </a:r>
          <a:endParaRPr lang="en-US" dirty="0"/>
        </a:p>
      </dgm:t>
    </dgm:pt>
    <dgm:pt modelId="{FF3EE7EA-BE9A-4663-A3BF-31B3CDCC8E66}" type="parTrans" cxnId="{9019F8D3-E52E-4EF3-BB97-0E77727128A3}">
      <dgm:prSet/>
      <dgm:spPr/>
      <dgm:t>
        <a:bodyPr/>
        <a:lstStyle/>
        <a:p>
          <a:endParaRPr lang="en-US"/>
        </a:p>
      </dgm:t>
    </dgm:pt>
    <dgm:pt modelId="{6799E380-7371-4FBF-A9C7-1FC24387438B}" type="sibTrans" cxnId="{9019F8D3-E52E-4EF3-BB97-0E77727128A3}">
      <dgm:prSet/>
      <dgm:spPr/>
      <dgm:t>
        <a:bodyPr/>
        <a:lstStyle/>
        <a:p>
          <a:endParaRPr lang="en-US"/>
        </a:p>
      </dgm:t>
    </dgm:pt>
    <dgm:pt modelId="{B0E7AD4F-838E-498A-86C6-E271AB2B3296}">
      <dgm:prSet phldrT="[Text]"/>
      <dgm:spPr/>
      <dgm:t>
        <a:bodyPr/>
        <a:lstStyle/>
        <a:p>
          <a:r>
            <a:rPr lang="lv-LV" dirty="0"/>
            <a:t>NARKOLOGA KONSULTĀCIJA</a:t>
          </a:r>
          <a:endParaRPr lang="en-US" dirty="0"/>
        </a:p>
      </dgm:t>
    </dgm:pt>
    <dgm:pt modelId="{E60F4024-117C-4B45-954C-71F60AFBE0B5}" type="parTrans" cxnId="{F1BD85EA-FEAA-4CE2-9F65-0324EFBF5787}">
      <dgm:prSet/>
      <dgm:spPr/>
      <dgm:t>
        <a:bodyPr/>
        <a:lstStyle/>
        <a:p>
          <a:endParaRPr lang="en-US"/>
        </a:p>
      </dgm:t>
    </dgm:pt>
    <dgm:pt modelId="{83C78CC7-D5FB-4F8A-912C-07E1D9A48550}" type="sibTrans" cxnId="{F1BD85EA-FEAA-4CE2-9F65-0324EFBF5787}">
      <dgm:prSet/>
      <dgm:spPr/>
      <dgm:t>
        <a:bodyPr/>
        <a:lstStyle/>
        <a:p>
          <a:endParaRPr lang="en-US"/>
        </a:p>
      </dgm:t>
    </dgm:pt>
    <dgm:pt modelId="{D4E86B31-299D-409C-990E-CFB21AEC251F}">
      <dgm:prSet phldrT="[Text]"/>
      <dgm:spPr/>
      <dgm:t>
        <a:bodyPr/>
        <a:lstStyle/>
        <a:p>
          <a:r>
            <a:rPr lang="lv-LV" dirty="0"/>
            <a:t>ĢIMENES KONSULTĒŠANA</a:t>
          </a:r>
          <a:endParaRPr lang="en-US" dirty="0"/>
        </a:p>
      </dgm:t>
    </dgm:pt>
    <dgm:pt modelId="{0B238E18-251D-4EE6-8E1C-A3B5257F19AA}" type="parTrans" cxnId="{F0546F4B-7691-494E-A06D-9E6CCBEC8369}">
      <dgm:prSet/>
      <dgm:spPr/>
      <dgm:t>
        <a:bodyPr/>
        <a:lstStyle/>
        <a:p>
          <a:endParaRPr lang="en-US"/>
        </a:p>
      </dgm:t>
    </dgm:pt>
    <dgm:pt modelId="{13F9DA2E-C352-4E85-AD10-B7A0F10332EF}" type="sibTrans" cxnId="{F0546F4B-7691-494E-A06D-9E6CCBEC8369}">
      <dgm:prSet/>
      <dgm:spPr/>
      <dgm:t>
        <a:bodyPr/>
        <a:lstStyle/>
        <a:p>
          <a:endParaRPr lang="en-US"/>
        </a:p>
      </dgm:t>
    </dgm:pt>
    <dgm:pt modelId="{F2C08477-E59E-4054-AC96-221E1A18AC78}">
      <dgm:prSet phldrT="[Text]"/>
      <dgm:spPr/>
      <dgm:t>
        <a:bodyPr/>
        <a:lstStyle/>
        <a:p>
          <a:r>
            <a:rPr lang="lv-LV" dirty="0"/>
            <a:t>DIAGNOZE NEAPSTIPRINĀS</a:t>
          </a:r>
          <a:endParaRPr lang="en-US" dirty="0"/>
        </a:p>
      </dgm:t>
    </dgm:pt>
    <dgm:pt modelId="{A1C483BF-85B8-4D0E-972E-B5F06E0DEB81}" type="parTrans" cxnId="{D2692F46-EC38-4295-AB23-557AAD6A9ECB}">
      <dgm:prSet/>
      <dgm:spPr/>
      <dgm:t>
        <a:bodyPr/>
        <a:lstStyle/>
        <a:p>
          <a:endParaRPr lang="en-US"/>
        </a:p>
      </dgm:t>
    </dgm:pt>
    <dgm:pt modelId="{4B379B7D-3A11-4D43-BC5D-B3B5757BB31D}" type="sibTrans" cxnId="{D2692F46-EC38-4295-AB23-557AAD6A9ECB}">
      <dgm:prSet/>
      <dgm:spPr/>
      <dgm:t>
        <a:bodyPr/>
        <a:lstStyle/>
        <a:p>
          <a:endParaRPr lang="en-US"/>
        </a:p>
      </dgm:t>
    </dgm:pt>
    <dgm:pt modelId="{D88305E8-0034-4444-97A4-4B4560181BF7}">
      <dgm:prSet phldrT="[Text]"/>
      <dgm:spPr/>
      <dgm:t>
        <a:bodyPr/>
        <a:lstStyle/>
        <a:p>
          <a:r>
            <a:rPr lang="lv-LV" dirty="0"/>
            <a:t>INFORMĒŠANA</a:t>
          </a:r>
          <a:endParaRPr lang="en-US" dirty="0"/>
        </a:p>
      </dgm:t>
    </dgm:pt>
    <dgm:pt modelId="{3439573F-DB1A-4605-964F-5A03CDA4F503}" type="parTrans" cxnId="{48CAF276-A3D2-4AC9-A083-EDB70B55106A}">
      <dgm:prSet/>
      <dgm:spPr/>
      <dgm:t>
        <a:bodyPr/>
        <a:lstStyle/>
        <a:p>
          <a:endParaRPr lang="en-US"/>
        </a:p>
      </dgm:t>
    </dgm:pt>
    <dgm:pt modelId="{1357C690-6040-4CD8-837C-401C2111EC40}" type="sibTrans" cxnId="{48CAF276-A3D2-4AC9-A083-EDB70B55106A}">
      <dgm:prSet/>
      <dgm:spPr/>
      <dgm:t>
        <a:bodyPr/>
        <a:lstStyle/>
        <a:p>
          <a:endParaRPr lang="en-US"/>
        </a:p>
      </dgm:t>
    </dgm:pt>
    <dgm:pt modelId="{D27CE5F3-024E-43D3-A804-E7E01D1A1511}">
      <dgm:prSet phldrT="[Text]"/>
      <dgm:spPr/>
      <dgm:t>
        <a:bodyPr/>
        <a:lstStyle/>
        <a:p>
          <a:r>
            <a:rPr lang="lv-LV" dirty="0"/>
            <a:t>PADOMS</a:t>
          </a:r>
          <a:endParaRPr lang="en-US" dirty="0"/>
        </a:p>
      </dgm:t>
    </dgm:pt>
    <dgm:pt modelId="{E24E090D-3040-40CE-90EF-BC92FD471824}" type="parTrans" cxnId="{D4D07AA4-9A1C-4760-89EA-4FF2388EAB00}">
      <dgm:prSet/>
      <dgm:spPr/>
      <dgm:t>
        <a:bodyPr/>
        <a:lstStyle/>
        <a:p>
          <a:endParaRPr lang="en-US"/>
        </a:p>
      </dgm:t>
    </dgm:pt>
    <dgm:pt modelId="{7B358DAF-6EEE-4184-9E64-9DD916795D33}" type="sibTrans" cxnId="{D4D07AA4-9A1C-4760-89EA-4FF2388EAB00}">
      <dgm:prSet/>
      <dgm:spPr/>
      <dgm:t>
        <a:bodyPr/>
        <a:lstStyle/>
        <a:p>
          <a:endParaRPr lang="en-US"/>
        </a:p>
      </dgm:t>
    </dgm:pt>
    <dgm:pt modelId="{C7753DCC-4419-400E-8CF9-D5053EFF14EE}">
      <dgm:prSet phldrT="[Text]"/>
      <dgm:spPr/>
      <dgm:t>
        <a:bodyPr/>
        <a:lstStyle/>
        <a:p>
          <a:r>
            <a:rPr lang="lv-LV" dirty="0"/>
            <a:t>PRIMĀRĀ UN SEKUNDĀRĀ PROFILAKSE</a:t>
          </a:r>
          <a:endParaRPr lang="en-US" dirty="0"/>
        </a:p>
      </dgm:t>
    </dgm:pt>
    <dgm:pt modelId="{67BB5CAA-28AB-439C-9A54-BFF0FE91C751}" type="parTrans" cxnId="{B1195C23-F713-40E3-9932-BD9EDC4ECAD8}">
      <dgm:prSet/>
      <dgm:spPr/>
      <dgm:t>
        <a:bodyPr/>
        <a:lstStyle/>
        <a:p>
          <a:endParaRPr lang="en-US"/>
        </a:p>
      </dgm:t>
    </dgm:pt>
    <dgm:pt modelId="{2945375C-679E-4544-897D-F1913567CAB7}" type="sibTrans" cxnId="{B1195C23-F713-40E3-9932-BD9EDC4ECAD8}">
      <dgm:prSet/>
      <dgm:spPr/>
      <dgm:t>
        <a:bodyPr/>
        <a:lstStyle/>
        <a:p>
          <a:endParaRPr lang="en-US"/>
        </a:p>
      </dgm:t>
    </dgm:pt>
    <dgm:pt modelId="{BF111E5F-39E9-4264-9F34-16F8D190FEEA}">
      <dgm:prSet phldrT="[Text]"/>
      <dgm:spPr/>
      <dgm:t>
        <a:bodyPr/>
        <a:lstStyle/>
        <a:p>
          <a:r>
            <a:rPr lang="lv-LV" dirty="0"/>
            <a:t>IZGLĪTOŠANA</a:t>
          </a:r>
          <a:endParaRPr lang="en-US" dirty="0"/>
        </a:p>
      </dgm:t>
    </dgm:pt>
    <dgm:pt modelId="{D136F2C8-429D-4E58-813D-B617DD713185}" type="parTrans" cxnId="{962D575D-090A-426F-AAEB-775C89DA0B1F}">
      <dgm:prSet/>
      <dgm:spPr/>
      <dgm:t>
        <a:bodyPr/>
        <a:lstStyle/>
        <a:p>
          <a:endParaRPr lang="en-US"/>
        </a:p>
      </dgm:t>
    </dgm:pt>
    <dgm:pt modelId="{7B46CA9F-EA47-4C97-949E-68104C9E7894}" type="sibTrans" cxnId="{962D575D-090A-426F-AAEB-775C89DA0B1F}">
      <dgm:prSet/>
      <dgm:spPr/>
      <dgm:t>
        <a:bodyPr/>
        <a:lstStyle/>
        <a:p>
          <a:endParaRPr lang="en-US"/>
        </a:p>
      </dgm:t>
    </dgm:pt>
    <dgm:pt modelId="{4102AD0C-1A7F-4413-9BC6-181EA205DBFD}">
      <dgm:prSet phldrT="[Text]"/>
      <dgm:spPr/>
      <dgm:t>
        <a:bodyPr/>
        <a:lstStyle/>
        <a:p>
          <a:r>
            <a:rPr lang="lv-LV" dirty="0"/>
            <a:t>RISKA FAKTORU MAZINĀŠANA</a:t>
          </a:r>
          <a:endParaRPr lang="en-US" dirty="0"/>
        </a:p>
      </dgm:t>
    </dgm:pt>
    <dgm:pt modelId="{EECEBA5D-2BB0-4B9B-A153-8D33E8B77CCB}" type="parTrans" cxnId="{3B832BBB-B228-46A6-BD13-89440739EA21}">
      <dgm:prSet/>
      <dgm:spPr/>
      <dgm:t>
        <a:bodyPr/>
        <a:lstStyle/>
        <a:p>
          <a:endParaRPr lang="en-US"/>
        </a:p>
      </dgm:t>
    </dgm:pt>
    <dgm:pt modelId="{D9CDFC2B-2BD9-4470-9F4B-A0BCCF5F7133}" type="sibTrans" cxnId="{3B832BBB-B228-46A6-BD13-89440739EA21}">
      <dgm:prSet/>
      <dgm:spPr/>
      <dgm:t>
        <a:bodyPr/>
        <a:lstStyle/>
        <a:p>
          <a:endParaRPr lang="en-US"/>
        </a:p>
      </dgm:t>
    </dgm:pt>
    <dgm:pt modelId="{44628F66-FF87-44D0-B655-9E9548801D6E}">
      <dgm:prSet phldrT="[Text]"/>
      <dgm:spPr/>
      <dgm:t>
        <a:bodyPr/>
        <a:lstStyle/>
        <a:p>
          <a:r>
            <a:rPr lang="lv-LV" dirty="0"/>
            <a:t>AIZSARGFAKTORU STIPRINĀŠANA</a:t>
          </a:r>
          <a:endParaRPr lang="en-US" dirty="0"/>
        </a:p>
      </dgm:t>
    </dgm:pt>
    <dgm:pt modelId="{A7F15C51-BEDD-49A7-BE3D-277FD789200C}" type="parTrans" cxnId="{84B38B6F-8E49-4250-AF6F-C9E93B03C506}">
      <dgm:prSet/>
      <dgm:spPr/>
      <dgm:t>
        <a:bodyPr/>
        <a:lstStyle/>
        <a:p>
          <a:endParaRPr lang="en-US"/>
        </a:p>
      </dgm:t>
    </dgm:pt>
    <dgm:pt modelId="{48CE7073-CAA6-49B4-B28F-2B851B056975}" type="sibTrans" cxnId="{84B38B6F-8E49-4250-AF6F-C9E93B03C506}">
      <dgm:prSet/>
      <dgm:spPr/>
      <dgm:t>
        <a:bodyPr/>
        <a:lstStyle/>
        <a:p>
          <a:endParaRPr lang="en-US"/>
        </a:p>
      </dgm:t>
    </dgm:pt>
    <dgm:pt modelId="{F77B0D0B-7899-4F0F-89AF-324D77BDC8F9}" type="pres">
      <dgm:prSet presAssocID="{87CA4488-D00B-4ECB-B8A3-086866A1589F}" presName="theList" presStyleCnt="0">
        <dgm:presLayoutVars>
          <dgm:dir/>
          <dgm:animLvl val="lvl"/>
          <dgm:resizeHandles val="exact"/>
        </dgm:presLayoutVars>
      </dgm:prSet>
      <dgm:spPr/>
    </dgm:pt>
    <dgm:pt modelId="{340EF029-E53E-4EFF-BB86-C7925412FEA6}" type="pres">
      <dgm:prSet presAssocID="{A766F7ED-D669-4EB1-863C-9C805AA0564C}" presName="compNode" presStyleCnt="0"/>
      <dgm:spPr/>
    </dgm:pt>
    <dgm:pt modelId="{689BBD3F-F66F-4C33-9C29-9C7C5E130C03}" type="pres">
      <dgm:prSet presAssocID="{A766F7ED-D669-4EB1-863C-9C805AA0564C}" presName="noGeometry" presStyleCnt="0"/>
      <dgm:spPr/>
    </dgm:pt>
    <dgm:pt modelId="{C384D3F8-ABB4-4AA3-907A-822291A57832}" type="pres">
      <dgm:prSet presAssocID="{A766F7ED-D669-4EB1-863C-9C805AA0564C}" presName="childTextVisible" presStyleLbl="bgAccFollowNode1" presStyleIdx="0" presStyleCnt="3">
        <dgm:presLayoutVars>
          <dgm:bulletEnabled val="1"/>
        </dgm:presLayoutVars>
      </dgm:prSet>
      <dgm:spPr/>
    </dgm:pt>
    <dgm:pt modelId="{3BFD206A-149E-4696-801D-771728EA130C}" type="pres">
      <dgm:prSet presAssocID="{A766F7ED-D669-4EB1-863C-9C805AA0564C}" presName="childTextHidden" presStyleLbl="bgAccFollowNode1" presStyleIdx="0" presStyleCnt="3"/>
      <dgm:spPr/>
    </dgm:pt>
    <dgm:pt modelId="{46097E75-3A26-47DB-8AFE-E6B1907FC54D}" type="pres">
      <dgm:prSet presAssocID="{A766F7ED-D669-4EB1-863C-9C805AA0564C}" presName="parentText" presStyleLbl="node1" presStyleIdx="0" presStyleCnt="3">
        <dgm:presLayoutVars>
          <dgm:chMax val="1"/>
          <dgm:bulletEnabled val="1"/>
        </dgm:presLayoutVars>
      </dgm:prSet>
      <dgm:spPr/>
    </dgm:pt>
    <dgm:pt modelId="{7D15FDBC-71AC-4D16-8C6C-FE90FC8D73CF}" type="pres">
      <dgm:prSet presAssocID="{A766F7ED-D669-4EB1-863C-9C805AA0564C}" presName="aSpace" presStyleCnt="0"/>
      <dgm:spPr/>
    </dgm:pt>
    <dgm:pt modelId="{6FD5963C-BA91-4BE2-99F9-35506CB65716}" type="pres">
      <dgm:prSet presAssocID="{F2C08477-E59E-4054-AC96-221E1A18AC78}" presName="compNode" presStyleCnt="0"/>
      <dgm:spPr/>
    </dgm:pt>
    <dgm:pt modelId="{5968B82A-4C6F-406A-A499-9C25EDBBDD5E}" type="pres">
      <dgm:prSet presAssocID="{F2C08477-E59E-4054-AC96-221E1A18AC78}" presName="noGeometry" presStyleCnt="0"/>
      <dgm:spPr/>
    </dgm:pt>
    <dgm:pt modelId="{FDBCF5F9-9457-488A-90E6-F77134A294FA}" type="pres">
      <dgm:prSet presAssocID="{F2C08477-E59E-4054-AC96-221E1A18AC78}" presName="childTextVisible" presStyleLbl="bgAccFollowNode1" presStyleIdx="1" presStyleCnt="3">
        <dgm:presLayoutVars>
          <dgm:bulletEnabled val="1"/>
        </dgm:presLayoutVars>
      </dgm:prSet>
      <dgm:spPr/>
    </dgm:pt>
    <dgm:pt modelId="{012B1748-9A84-4C3A-B047-AFC5B66D1F37}" type="pres">
      <dgm:prSet presAssocID="{F2C08477-E59E-4054-AC96-221E1A18AC78}" presName="childTextHidden" presStyleLbl="bgAccFollowNode1" presStyleIdx="1" presStyleCnt="3"/>
      <dgm:spPr/>
    </dgm:pt>
    <dgm:pt modelId="{D5B2198B-6AF3-4A32-A5E3-53B14134F7F8}" type="pres">
      <dgm:prSet presAssocID="{F2C08477-E59E-4054-AC96-221E1A18AC78}" presName="parentText" presStyleLbl="node1" presStyleIdx="1" presStyleCnt="3">
        <dgm:presLayoutVars>
          <dgm:chMax val="1"/>
          <dgm:bulletEnabled val="1"/>
        </dgm:presLayoutVars>
      </dgm:prSet>
      <dgm:spPr/>
    </dgm:pt>
    <dgm:pt modelId="{CE4B6362-8FA4-4DEB-97C8-5F41C3C85AA7}" type="pres">
      <dgm:prSet presAssocID="{F2C08477-E59E-4054-AC96-221E1A18AC78}" presName="aSpace" presStyleCnt="0"/>
      <dgm:spPr/>
    </dgm:pt>
    <dgm:pt modelId="{9DC7618E-927F-42FC-90F9-21D305A19C89}" type="pres">
      <dgm:prSet presAssocID="{C7753DCC-4419-400E-8CF9-D5053EFF14EE}" presName="compNode" presStyleCnt="0"/>
      <dgm:spPr/>
    </dgm:pt>
    <dgm:pt modelId="{0841F231-FA24-4DC9-8DE1-38D90F245666}" type="pres">
      <dgm:prSet presAssocID="{C7753DCC-4419-400E-8CF9-D5053EFF14EE}" presName="noGeometry" presStyleCnt="0"/>
      <dgm:spPr/>
    </dgm:pt>
    <dgm:pt modelId="{5C6E7856-614A-4902-A9EE-25E2C4E15E59}" type="pres">
      <dgm:prSet presAssocID="{C7753DCC-4419-400E-8CF9-D5053EFF14EE}" presName="childTextVisible" presStyleLbl="bgAccFollowNode1" presStyleIdx="2" presStyleCnt="3">
        <dgm:presLayoutVars>
          <dgm:bulletEnabled val="1"/>
        </dgm:presLayoutVars>
      </dgm:prSet>
      <dgm:spPr/>
    </dgm:pt>
    <dgm:pt modelId="{7849BE8B-3810-47E6-B7AB-28FCF9C22845}" type="pres">
      <dgm:prSet presAssocID="{C7753DCC-4419-400E-8CF9-D5053EFF14EE}" presName="childTextHidden" presStyleLbl="bgAccFollowNode1" presStyleIdx="2" presStyleCnt="3"/>
      <dgm:spPr/>
    </dgm:pt>
    <dgm:pt modelId="{740E69D3-5323-45ED-B36D-8762F919BAF9}" type="pres">
      <dgm:prSet presAssocID="{C7753DCC-4419-400E-8CF9-D5053EFF14EE}" presName="parentText" presStyleLbl="node1" presStyleIdx="2" presStyleCnt="3">
        <dgm:presLayoutVars>
          <dgm:chMax val="1"/>
          <dgm:bulletEnabled val="1"/>
        </dgm:presLayoutVars>
      </dgm:prSet>
      <dgm:spPr/>
    </dgm:pt>
  </dgm:ptLst>
  <dgm:cxnLst>
    <dgm:cxn modelId="{3010AF04-C3AE-4B41-B581-688D71143057}" type="presOf" srcId="{87CA4488-D00B-4ECB-B8A3-086866A1589F}" destId="{F77B0D0B-7899-4F0F-89AF-324D77BDC8F9}" srcOrd="0" destOrd="0" presId="urn:microsoft.com/office/officeart/2005/8/layout/hProcess6"/>
    <dgm:cxn modelId="{81290212-224A-4FFD-831F-90F8D410914F}" type="presOf" srcId="{4102AD0C-1A7F-4413-9BC6-181EA205DBFD}" destId="{7849BE8B-3810-47E6-B7AB-28FCF9C22845}" srcOrd="1" destOrd="1" presId="urn:microsoft.com/office/officeart/2005/8/layout/hProcess6"/>
    <dgm:cxn modelId="{7B16F612-3D2C-426F-98EF-6B957B898890}" type="presOf" srcId="{D88305E8-0034-4444-97A4-4B4560181BF7}" destId="{FDBCF5F9-9457-488A-90E6-F77134A294FA}" srcOrd="0" destOrd="0" presId="urn:microsoft.com/office/officeart/2005/8/layout/hProcess6"/>
    <dgm:cxn modelId="{B6A15818-516A-477F-BD6A-28B18BD10888}" type="presOf" srcId="{D4E86B31-299D-409C-990E-CFB21AEC251F}" destId="{3BFD206A-149E-4696-801D-771728EA130C}" srcOrd="1" destOrd="1" presId="urn:microsoft.com/office/officeart/2005/8/layout/hProcess6"/>
    <dgm:cxn modelId="{B1195C23-F713-40E3-9932-BD9EDC4ECAD8}" srcId="{87CA4488-D00B-4ECB-B8A3-086866A1589F}" destId="{C7753DCC-4419-400E-8CF9-D5053EFF14EE}" srcOrd="2" destOrd="0" parTransId="{67BB5CAA-28AB-439C-9A54-BFF0FE91C751}" sibTransId="{2945375C-679E-4544-897D-F1913567CAB7}"/>
    <dgm:cxn modelId="{D01E383D-A7E0-4A76-9B72-A0C8DDB6E3AC}" type="presOf" srcId="{4102AD0C-1A7F-4413-9BC6-181EA205DBFD}" destId="{5C6E7856-614A-4902-A9EE-25E2C4E15E59}" srcOrd="0" destOrd="1" presId="urn:microsoft.com/office/officeart/2005/8/layout/hProcess6"/>
    <dgm:cxn modelId="{962D575D-090A-426F-AAEB-775C89DA0B1F}" srcId="{C7753DCC-4419-400E-8CF9-D5053EFF14EE}" destId="{BF111E5F-39E9-4264-9F34-16F8D190FEEA}" srcOrd="0" destOrd="0" parTransId="{D136F2C8-429D-4E58-813D-B617DD713185}" sibTransId="{7B46CA9F-EA47-4C97-949E-68104C9E7894}"/>
    <dgm:cxn modelId="{6B1C6162-0737-4687-A55A-7CE253CD364A}" type="presOf" srcId="{44628F66-FF87-44D0-B655-9E9548801D6E}" destId="{7849BE8B-3810-47E6-B7AB-28FCF9C22845}" srcOrd="1" destOrd="2" presId="urn:microsoft.com/office/officeart/2005/8/layout/hProcess6"/>
    <dgm:cxn modelId="{D2692F46-EC38-4295-AB23-557AAD6A9ECB}" srcId="{87CA4488-D00B-4ECB-B8A3-086866A1589F}" destId="{F2C08477-E59E-4054-AC96-221E1A18AC78}" srcOrd="1" destOrd="0" parTransId="{A1C483BF-85B8-4D0E-972E-B5F06E0DEB81}" sibTransId="{4B379B7D-3A11-4D43-BC5D-B3B5757BB31D}"/>
    <dgm:cxn modelId="{F0546F4B-7691-494E-A06D-9E6CCBEC8369}" srcId="{A766F7ED-D669-4EB1-863C-9C805AA0564C}" destId="{D4E86B31-299D-409C-990E-CFB21AEC251F}" srcOrd="1" destOrd="0" parTransId="{0B238E18-251D-4EE6-8E1C-A3B5257F19AA}" sibTransId="{13F9DA2E-C352-4E85-AD10-B7A0F10332EF}"/>
    <dgm:cxn modelId="{12023D4C-CFD8-4EF4-A33C-63FC9D17B496}" type="presOf" srcId="{B0E7AD4F-838E-498A-86C6-E271AB2B3296}" destId="{C384D3F8-ABB4-4AA3-907A-822291A57832}" srcOrd="0" destOrd="0" presId="urn:microsoft.com/office/officeart/2005/8/layout/hProcess6"/>
    <dgm:cxn modelId="{C7F3BD6C-E9E1-45A2-90A1-BA7BA5287B7B}" type="presOf" srcId="{C7753DCC-4419-400E-8CF9-D5053EFF14EE}" destId="{740E69D3-5323-45ED-B36D-8762F919BAF9}" srcOrd="0" destOrd="0" presId="urn:microsoft.com/office/officeart/2005/8/layout/hProcess6"/>
    <dgm:cxn modelId="{84B38B6F-8E49-4250-AF6F-C9E93B03C506}" srcId="{C7753DCC-4419-400E-8CF9-D5053EFF14EE}" destId="{44628F66-FF87-44D0-B655-9E9548801D6E}" srcOrd="2" destOrd="0" parTransId="{A7F15C51-BEDD-49A7-BE3D-277FD789200C}" sibTransId="{48CE7073-CAA6-49B4-B28F-2B851B056975}"/>
    <dgm:cxn modelId="{2B719D6F-0C61-4424-B359-53B3DE8C75C3}" type="presOf" srcId="{B0E7AD4F-838E-498A-86C6-E271AB2B3296}" destId="{3BFD206A-149E-4696-801D-771728EA130C}" srcOrd="1" destOrd="0" presId="urn:microsoft.com/office/officeart/2005/8/layout/hProcess6"/>
    <dgm:cxn modelId="{F57BAC51-D0C2-4885-AB6A-D338D2C2A7D5}" type="presOf" srcId="{D27CE5F3-024E-43D3-A804-E7E01D1A1511}" destId="{012B1748-9A84-4C3A-B047-AFC5B66D1F37}" srcOrd="1" destOrd="1" presId="urn:microsoft.com/office/officeart/2005/8/layout/hProcess6"/>
    <dgm:cxn modelId="{48CAF276-A3D2-4AC9-A083-EDB70B55106A}" srcId="{F2C08477-E59E-4054-AC96-221E1A18AC78}" destId="{D88305E8-0034-4444-97A4-4B4560181BF7}" srcOrd="0" destOrd="0" parTransId="{3439573F-DB1A-4605-964F-5A03CDA4F503}" sibTransId="{1357C690-6040-4CD8-837C-401C2111EC40}"/>
    <dgm:cxn modelId="{F2F9CA82-0662-4D9A-9BE0-A4C08F983A68}" type="presOf" srcId="{A766F7ED-D669-4EB1-863C-9C805AA0564C}" destId="{46097E75-3A26-47DB-8AFE-E6B1907FC54D}" srcOrd="0" destOrd="0" presId="urn:microsoft.com/office/officeart/2005/8/layout/hProcess6"/>
    <dgm:cxn modelId="{D4D07AA4-9A1C-4760-89EA-4FF2388EAB00}" srcId="{F2C08477-E59E-4054-AC96-221E1A18AC78}" destId="{D27CE5F3-024E-43D3-A804-E7E01D1A1511}" srcOrd="1" destOrd="0" parTransId="{E24E090D-3040-40CE-90EF-BC92FD471824}" sibTransId="{7B358DAF-6EEE-4184-9E64-9DD916795D33}"/>
    <dgm:cxn modelId="{3B832BBB-B228-46A6-BD13-89440739EA21}" srcId="{C7753DCC-4419-400E-8CF9-D5053EFF14EE}" destId="{4102AD0C-1A7F-4413-9BC6-181EA205DBFD}" srcOrd="1" destOrd="0" parTransId="{EECEBA5D-2BB0-4B9B-A153-8D33E8B77CCB}" sibTransId="{D9CDFC2B-2BD9-4470-9F4B-A0BCCF5F7133}"/>
    <dgm:cxn modelId="{C88A8ABE-BE15-4792-A802-EB132D15CA97}" type="presOf" srcId="{44628F66-FF87-44D0-B655-9E9548801D6E}" destId="{5C6E7856-614A-4902-A9EE-25E2C4E15E59}" srcOrd="0" destOrd="2" presId="urn:microsoft.com/office/officeart/2005/8/layout/hProcess6"/>
    <dgm:cxn modelId="{2776E3C3-24D4-4DAC-A522-4EA551DACAFE}" type="presOf" srcId="{D88305E8-0034-4444-97A4-4B4560181BF7}" destId="{012B1748-9A84-4C3A-B047-AFC5B66D1F37}" srcOrd="1" destOrd="0" presId="urn:microsoft.com/office/officeart/2005/8/layout/hProcess6"/>
    <dgm:cxn modelId="{C96831CD-6B47-435D-8BF6-AD6D1849604A}" type="presOf" srcId="{D4E86B31-299D-409C-990E-CFB21AEC251F}" destId="{C384D3F8-ABB4-4AA3-907A-822291A57832}" srcOrd="0" destOrd="1" presId="urn:microsoft.com/office/officeart/2005/8/layout/hProcess6"/>
    <dgm:cxn modelId="{9019F8D3-E52E-4EF3-BB97-0E77727128A3}" srcId="{87CA4488-D00B-4ECB-B8A3-086866A1589F}" destId="{A766F7ED-D669-4EB1-863C-9C805AA0564C}" srcOrd="0" destOrd="0" parTransId="{FF3EE7EA-BE9A-4663-A3BF-31B3CDCC8E66}" sibTransId="{6799E380-7371-4FBF-A9C7-1FC24387438B}"/>
    <dgm:cxn modelId="{DBA1B5D6-B88E-40A9-9FF6-87E738607A01}" type="presOf" srcId="{BF111E5F-39E9-4264-9F34-16F8D190FEEA}" destId="{5C6E7856-614A-4902-A9EE-25E2C4E15E59}" srcOrd="0" destOrd="0" presId="urn:microsoft.com/office/officeart/2005/8/layout/hProcess6"/>
    <dgm:cxn modelId="{DCCDEAE4-74A4-437E-A2C2-4504167F01E1}" type="presOf" srcId="{D27CE5F3-024E-43D3-A804-E7E01D1A1511}" destId="{FDBCF5F9-9457-488A-90E6-F77134A294FA}" srcOrd="0" destOrd="1" presId="urn:microsoft.com/office/officeart/2005/8/layout/hProcess6"/>
    <dgm:cxn modelId="{F1BD85EA-FEAA-4CE2-9F65-0324EFBF5787}" srcId="{A766F7ED-D669-4EB1-863C-9C805AA0564C}" destId="{B0E7AD4F-838E-498A-86C6-E271AB2B3296}" srcOrd="0" destOrd="0" parTransId="{E60F4024-117C-4B45-954C-71F60AFBE0B5}" sibTransId="{83C78CC7-D5FB-4F8A-912C-07E1D9A48550}"/>
    <dgm:cxn modelId="{A29B41EC-84E4-4836-B562-9B03600E3EDC}" type="presOf" srcId="{BF111E5F-39E9-4264-9F34-16F8D190FEEA}" destId="{7849BE8B-3810-47E6-B7AB-28FCF9C22845}" srcOrd="1" destOrd="0" presId="urn:microsoft.com/office/officeart/2005/8/layout/hProcess6"/>
    <dgm:cxn modelId="{0E12C2FA-2084-4BF0-979E-BA55958C1A2D}" type="presOf" srcId="{F2C08477-E59E-4054-AC96-221E1A18AC78}" destId="{D5B2198B-6AF3-4A32-A5E3-53B14134F7F8}" srcOrd="0" destOrd="0" presId="urn:microsoft.com/office/officeart/2005/8/layout/hProcess6"/>
    <dgm:cxn modelId="{B18DCBB8-19D8-4B61-8BE7-C1E51FDF6EC1}" type="presParOf" srcId="{F77B0D0B-7899-4F0F-89AF-324D77BDC8F9}" destId="{340EF029-E53E-4EFF-BB86-C7925412FEA6}" srcOrd="0" destOrd="0" presId="urn:microsoft.com/office/officeart/2005/8/layout/hProcess6"/>
    <dgm:cxn modelId="{6B74EEE2-2649-46F2-8370-6649654CD713}" type="presParOf" srcId="{340EF029-E53E-4EFF-BB86-C7925412FEA6}" destId="{689BBD3F-F66F-4C33-9C29-9C7C5E130C03}" srcOrd="0" destOrd="0" presId="urn:microsoft.com/office/officeart/2005/8/layout/hProcess6"/>
    <dgm:cxn modelId="{6429C8CD-B348-4CEA-83E9-54E4E56B1130}" type="presParOf" srcId="{340EF029-E53E-4EFF-BB86-C7925412FEA6}" destId="{C384D3F8-ABB4-4AA3-907A-822291A57832}" srcOrd="1" destOrd="0" presId="urn:microsoft.com/office/officeart/2005/8/layout/hProcess6"/>
    <dgm:cxn modelId="{F3FB2EEC-6AB5-4BC4-BCC3-91699D5801FB}" type="presParOf" srcId="{340EF029-E53E-4EFF-BB86-C7925412FEA6}" destId="{3BFD206A-149E-4696-801D-771728EA130C}" srcOrd="2" destOrd="0" presId="urn:microsoft.com/office/officeart/2005/8/layout/hProcess6"/>
    <dgm:cxn modelId="{2B3378EC-A441-4FB5-BEFC-50610D7EC47C}" type="presParOf" srcId="{340EF029-E53E-4EFF-BB86-C7925412FEA6}" destId="{46097E75-3A26-47DB-8AFE-E6B1907FC54D}" srcOrd="3" destOrd="0" presId="urn:microsoft.com/office/officeart/2005/8/layout/hProcess6"/>
    <dgm:cxn modelId="{B90B749B-4113-4E84-922D-AF6FFBF59AFF}" type="presParOf" srcId="{F77B0D0B-7899-4F0F-89AF-324D77BDC8F9}" destId="{7D15FDBC-71AC-4D16-8C6C-FE90FC8D73CF}" srcOrd="1" destOrd="0" presId="urn:microsoft.com/office/officeart/2005/8/layout/hProcess6"/>
    <dgm:cxn modelId="{8965601D-5F0F-4DAF-9F11-F86FFF8E3652}" type="presParOf" srcId="{F77B0D0B-7899-4F0F-89AF-324D77BDC8F9}" destId="{6FD5963C-BA91-4BE2-99F9-35506CB65716}" srcOrd="2" destOrd="0" presId="urn:microsoft.com/office/officeart/2005/8/layout/hProcess6"/>
    <dgm:cxn modelId="{FD804AD9-B5D9-43C3-BF94-1C00F744CD8D}" type="presParOf" srcId="{6FD5963C-BA91-4BE2-99F9-35506CB65716}" destId="{5968B82A-4C6F-406A-A499-9C25EDBBDD5E}" srcOrd="0" destOrd="0" presId="urn:microsoft.com/office/officeart/2005/8/layout/hProcess6"/>
    <dgm:cxn modelId="{8424F4EB-E480-4160-84DF-FDD4723E5E7C}" type="presParOf" srcId="{6FD5963C-BA91-4BE2-99F9-35506CB65716}" destId="{FDBCF5F9-9457-488A-90E6-F77134A294FA}" srcOrd="1" destOrd="0" presId="urn:microsoft.com/office/officeart/2005/8/layout/hProcess6"/>
    <dgm:cxn modelId="{E82258C8-40E0-4995-B37F-5994FA6D821F}" type="presParOf" srcId="{6FD5963C-BA91-4BE2-99F9-35506CB65716}" destId="{012B1748-9A84-4C3A-B047-AFC5B66D1F37}" srcOrd="2" destOrd="0" presId="urn:microsoft.com/office/officeart/2005/8/layout/hProcess6"/>
    <dgm:cxn modelId="{B4F550E0-B8D9-48F3-AD28-9F6A490613BA}" type="presParOf" srcId="{6FD5963C-BA91-4BE2-99F9-35506CB65716}" destId="{D5B2198B-6AF3-4A32-A5E3-53B14134F7F8}" srcOrd="3" destOrd="0" presId="urn:microsoft.com/office/officeart/2005/8/layout/hProcess6"/>
    <dgm:cxn modelId="{52228F0F-A375-4B50-B83A-ECFEE99653C8}" type="presParOf" srcId="{F77B0D0B-7899-4F0F-89AF-324D77BDC8F9}" destId="{CE4B6362-8FA4-4DEB-97C8-5F41C3C85AA7}" srcOrd="3" destOrd="0" presId="urn:microsoft.com/office/officeart/2005/8/layout/hProcess6"/>
    <dgm:cxn modelId="{210BF0DE-9566-48CE-9497-BA9FDAC810C2}" type="presParOf" srcId="{F77B0D0B-7899-4F0F-89AF-324D77BDC8F9}" destId="{9DC7618E-927F-42FC-90F9-21D305A19C89}" srcOrd="4" destOrd="0" presId="urn:microsoft.com/office/officeart/2005/8/layout/hProcess6"/>
    <dgm:cxn modelId="{EFFBD2C6-06C5-429F-A2AD-514769A43B7F}" type="presParOf" srcId="{9DC7618E-927F-42FC-90F9-21D305A19C89}" destId="{0841F231-FA24-4DC9-8DE1-38D90F245666}" srcOrd="0" destOrd="0" presId="urn:microsoft.com/office/officeart/2005/8/layout/hProcess6"/>
    <dgm:cxn modelId="{24AE49F8-52A7-4EBF-A42B-3D3C497CA5DD}" type="presParOf" srcId="{9DC7618E-927F-42FC-90F9-21D305A19C89}" destId="{5C6E7856-614A-4902-A9EE-25E2C4E15E59}" srcOrd="1" destOrd="0" presId="urn:microsoft.com/office/officeart/2005/8/layout/hProcess6"/>
    <dgm:cxn modelId="{AAC94251-71F8-4E53-B031-8209054F95E6}" type="presParOf" srcId="{9DC7618E-927F-42FC-90F9-21D305A19C89}" destId="{7849BE8B-3810-47E6-B7AB-28FCF9C22845}" srcOrd="2" destOrd="0" presId="urn:microsoft.com/office/officeart/2005/8/layout/hProcess6"/>
    <dgm:cxn modelId="{D0C48750-562F-435D-918D-ADE0EFC097C1}" type="presParOf" srcId="{9DC7618E-927F-42FC-90F9-21D305A19C89}" destId="{740E69D3-5323-45ED-B36D-8762F919BAF9}"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8C3B9C-FDAD-442A-8936-991BF8BA0A55}"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4FAF1CE6-FFD5-4375-BBC0-E713E5FF3518}">
      <dgm:prSet phldrT="[Text]"/>
      <dgm:spPr/>
      <dgm:t>
        <a:bodyPr/>
        <a:lstStyle/>
        <a:p>
          <a:r>
            <a:rPr lang="lv-LV" dirty="0"/>
            <a:t>KONSTATĒTS LIETOŠANAS FAKTS</a:t>
          </a:r>
          <a:endParaRPr lang="en-US" dirty="0"/>
        </a:p>
      </dgm:t>
    </dgm:pt>
    <dgm:pt modelId="{5863D2B2-4F31-4102-812B-7D4C719D02DB}" type="parTrans" cxnId="{698A92ED-30C9-4F45-9EB9-002689269E47}">
      <dgm:prSet/>
      <dgm:spPr/>
      <dgm:t>
        <a:bodyPr/>
        <a:lstStyle/>
        <a:p>
          <a:endParaRPr lang="en-US"/>
        </a:p>
      </dgm:t>
    </dgm:pt>
    <dgm:pt modelId="{BD958632-45B4-4250-9421-CB316B70C3EB}" type="sibTrans" cxnId="{698A92ED-30C9-4F45-9EB9-002689269E47}">
      <dgm:prSet/>
      <dgm:spPr/>
      <dgm:t>
        <a:bodyPr/>
        <a:lstStyle/>
        <a:p>
          <a:endParaRPr lang="en-US"/>
        </a:p>
      </dgm:t>
    </dgm:pt>
    <dgm:pt modelId="{0DAE0EC9-08A5-4EDE-B0F1-362072F8FD8D}">
      <dgm:prSet phldrT="[Text]"/>
      <dgm:spPr/>
      <dgm:t>
        <a:bodyPr/>
        <a:lstStyle/>
        <a:p>
          <a:r>
            <a:rPr lang="lv-LV" b="1" dirty="0"/>
            <a:t>NARKOLOGA KONSULTĀCIJA</a:t>
          </a:r>
          <a:endParaRPr lang="en-US" b="1" dirty="0"/>
        </a:p>
      </dgm:t>
    </dgm:pt>
    <dgm:pt modelId="{6E6ED1C9-C4D8-40C1-93F4-AC6980F979B9}" type="parTrans" cxnId="{5CF7A2CA-B60E-4B3C-A013-9D904D95702A}">
      <dgm:prSet/>
      <dgm:spPr/>
      <dgm:t>
        <a:bodyPr/>
        <a:lstStyle/>
        <a:p>
          <a:endParaRPr lang="en-US"/>
        </a:p>
      </dgm:t>
    </dgm:pt>
    <dgm:pt modelId="{ABD245C6-BC92-49AC-AE74-6138B3AD0BE1}" type="sibTrans" cxnId="{5CF7A2CA-B60E-4B3C-A013-9D904D95702A}">
      <dgm:prSet/>
      <dgm:spPr/>
      <dgm:t>
        <a:bodyPr/>
        <a:lstStyle/>
        <a:p>
          <a:endParaRPr lang="en-US"/>
        </a:p>
      </dgm:t>
    </dgm:pt>
    <dgm:pt modelId="{E45EE5F6-1C6D-474C-9092-01E517290903}">
      <dgm:prSet phldrT="[Text]"/>
      <dgm:spPr/>
      <dgm:t>
        <a:bodyPr/>
        <a:lstStyle/>
        <a:p>
          <a:r>
            <a:rPr lang="lv-LV" dirty="0"/>
            <a:t>ĢIMENES KONSULTĒŠANA</a:t>
          </a:r>
          <a:endParaRPr lang="en-US" dirty="0"/>
        </a:p>
      </dgm:t>
    </dgm:pt>
    <dgm:pt modelId="{0BB7435A-1CE8-41E1-8CB2-569E1A267637}" type="parTrans" cxnId="{440E5C30-159A-4B78-A8B2-DD5E3E4884C9}">
      <dgm:prSet/>
      <dgm:spPr/>
      <dgm:t>
        <a:bodyPr/>
        <a:lstStyle/>
        <a:p>
          <a:endParaRPr lang="en-US"/>
        </a:p>
      </dgm:t>
    </dgm:pt>
    <dgm:pt modelId="{6D7818FF-66CC-4333-AF4A-BF5AD116675A}" type="sibTrans" cxnId="{440E5C30-159A-4B78-A8B2-DD5E3E4884C9}">
      <dgm:prSet/>
      <dgm:spPr/>
      <dgm:t>
        <a:bodyPr/>
        <a:lstStyle/>
        <a:p>
          <a:endParaRPr lang="en-US"/>
        </a:p>
      </dgm:t>
    </dgm:pt>
    <dgm:pt modelId="{DFB7498A-C960-44F9-84F7-051835978134}">
      <dgm:prSet phldrT="[Text]"/>
      <dgm:spPr/>
      <dgm:t>
        <a:bodyPr/>
        <a:lstStyle/>
        <a:p>
          <a:r>
            <a:rPr lang="lv-LV" dirty="0"/>
            <a:t>UZSTĀDĪTA DIAGNOZE- KAITĒJOŠA LIETOŠANA VAI ATKARĪBA</a:t>
          </a:r>
          <a:endParaRPr lang="en-US" dirty="0"/>
        </a:p>
      </dgm:t>
    </dgm:pt>
    <dgm:pt modelId="{DA01EA05-56BC-4D02-A2D3-CAA3B7071B1A}" type="parTrans" cxnId="{2CCFA163-0BB7-449B-857F-FDA67AA33EC6}">
      <dgm:prSet/>
      <dgm:spPr/>
      <dgm:t>
        <a:bodyPr/>
        <a:lstStyle/>
        <a:p>
          <a:endParaRPr lang="en-US"/>
        </a:p>
      </dgm:t>
    </dgm:pt>
    <dgm:pt modelId="{629079A5-5AD0-4753-8A53-D584BBECDF49}" type="sibTrans" cxnId="{2CCFA163-0BB7-449B-857F-FDA67AA33EC6}">
      <dgm:prSet/>
      <dgm:spPr/>
      <dgm:t>
        <a:bodyPr/>
        <a:lstStyle/>
        <a:p>
          <a:endParaRPr lang="en-US"/>
        </a:p>
      </dgm:t>
    </dgm:pt>
    <dgm:pt modelId="{22AF282E-3CF1-45F7-B8D7-DFF8ABEE6DE5}">
      <dgm:prSet phldrT="[Text]" custT="1"/>
      <dgm:spPr/>
      <dgm:t>
        <a:bodyPr/>
        <a:lstStyle/>
        <a:p>
          <a:r>
            <a:rPr lang="lv-LV" sz="800" dirty="0"/>
            <a:t>ĀRSTĒŠANAS PLĀNS</a:t>
          </a:r>
          <a:endParaRPr lang="en-US" sz="800" dirty="0"/>
        </a:p>
      </dgm:t>
    </dgm:pt>
    <dgm:pt modelId="{926DDF74-48FA-4E71-AB57-D27BE858668B}" type="parTrans" cxnId="{BE23ABC2-979E-46AB-827F-5713FB9F39C5}">
      <dgm:prSet/>
      <dgm:spPr/>
      <dgm:t>
        <a:bodyPr/>
        <a:lstStyle/>
        <a:p>
          <a:endParaRPr lang="en-US"/>
        </a:p>
      </dgm:t>
    </dgm:pt>
    <dgm:pt modelId="{A65CED92-7BBC-4D88-AD6B-9A4B3F25EE0C}" type="sibTrans" cxnId="{BE23ABC2-979E-46AB-827F-5713FB9F39C5}">
      <dgm:prSet/>
      <dgm:spPr/>
      <dgm:t>
        <a:bodyPr/>
        <a:lstStyle/>
        <a:p>
          <a:endParaRPr lang="en-US"/>
        </a:p>
      </dgm:t>
    </dgm:pt>
    <dgm:pt modelId="{7439D00B-E25E-43DA-9AA1-98B843E58192}">
      <dgm:prSet phldrT="[Text]" custT="1"/>
      <dgm:spPr/>
      <dgm:t>
        <a:bodyPr/>
        <a:lstStyle/>
        <a:p>
          <a:r>
            <a:rPr lang="lv-LV" sz="800" dirty="0"/>
            <a:t>MULTIDISCIPLINĀRA  KOMPLEKSA PIEEJA </a:t>
          </a:r>
          <a:endParaRPr lang="en-US" sz="800" dirty="0"/>
        </a:p>
      </dgm:t>
    </dgm:pt>
    <dgm:pt modelId="{3572BAE8-4D1F-4571-872C-908BB8F83B0A}" type="parTrans" cxnId="{B10EACFA-45CB-4FD5-B8E9-6298FE60B7BD}">
      <dgm:prSet/>
      <dgm:spPr/>
      <dgm:t>
        <a:bodyPr/>
        <a:lstStyle/>
        <a:p>
          <a:endParaRPr lang="en-US"/>
        </a:p>
      </dgm:t>
    </dgm:pt>
    <dgm:pt modelId="{390C8ABB-18A0-476C-B67B-2225F90A4D71}" type="sibTrans" cxnId="{B10EACFA-45CB-4FD5-B8E9-6298FE60B7BD}">
      <dgm:prSet/>
      <dgm:spPr/>
      <dgm:t>
        <a:bodyPr/>
        <a:lstStyle/>
        <a:p>
          <a:endParaRPr lang="en-US"/>
        </a:p>
      </dgm:t>
    </dgm:pt>
    <dgm:pt modelId="{A84AA648-101E-412A-B804-91645E21AB0D}">
      <dgm:prSet phldrT="[Text]"/>
      <dgm:spPr/>
      <dgm:t>
        <a:bodyPr/>
        <a:lstStyle/>
        <a:p>
          <a:r>
            <a:rPr lang="lv-LV" dirty="0"/>
            <a:t>TERCIĀRĀ PROFILAKSE</a:t>
          </a:r>
          <a:endParaRPr lang="en-US" dirty="0"/>
        </a:p>
      </dgm:t>
    </dgm:pt>
    <dgm:pt modelId="{E673DBC7-0FF0-479A-AEFA-ABCDDC7AC1FD}" type="parTrans" cxnId="{41895CCA-FE9A-4C8C-9665-1A9278195D7F}">
      <dgm:prSet/>
      <dgm:spPr/>
      <dgm:t>
        <a:bodyPr/>
        <a:lstStyle/>
        <a:p>
          <a:endParaRPr lang="en-US"/>
        </a:p>
      </dgm:t>
    </dgm:pt>
    <dgm:pt modelId="{10A942F4-0A79-4149-BCED-F93FA82AC589}" type="sibTrans" cxnId="{41895CCA-FE9A-4C8C-9665-1A9278195D7F}">
      <dgm:prSet/>
      <dgm:spPr/>
      <dgm:t>
        <a:bodyPr/>
        <a:lstStyle/>
        <a:p>
          <a:endParaRPr lang="en-US"/>
        </a:p>
      </dgm:t>
    </dgm:pt>
    <dgm:pt modelId="{863110F0-AE02-4259-ABD5-670B6CC75BB2}">
      <dgm:prSet phldrT="[Text]"/>
      <dgm:spPr/>
      <dgm:t>
        <a:bodyPr/>
        <a:lstStyle/>
        <a:p>
          <a:r>
            <a:rPr lang="lv-LV" dirty="0"/>
            <a:t>PROFILAKTISKĀ NOVĒROŠANA</a:t>
          </a:r>
          <a:endParaRPr lang="en-US" dirty="0"/>
        </a:p>
      </dgm:t>
    </dgm:pt>
    <dgm:pt modelId="{8658C653-A2C8-4C44-A52C-E80581BBC3DC}" type="parTrans" cxnId="{098475DE-D322-46A9-B473-B4F557522F97}">
      <dgm:prSet/>
      <dgm:spPr/>
      <dgm:t>
        <a:bodyPr/>
        <a:lstStyle/>
        <a:p>
          <a:endParaRPr lang="en-US"/>
        </a:p>
      </dgm:t>
    </dgm:pt>
    <dgm:pt modelId="{25609144-FA03-4B55-9FE1-42CA6EE9CD21}" type="sibTrans" cxnId="{098475DE-D322-46A9-B473-B4F557522F97}">
      <dgm:prSet/>
      <dgm:spPr/>
      <dgm:t>
        <a:bodyPr/>
        <a:lstStyle/>
        <a:p>
          <a:endParaRPr lang="en-US"/>
        </a:p>
      </dgm:t>
    </dgm:pt>
    <dgm:pt modelId="{2ECEAB43-59AA-4172-9784-48A5831DDC1C}">
      <dgm:prSet phldrT="[Text]"/>
      <dgm:spPr/>
      <dgm:t>
        <a:bodyPr/>
        <a:lstStyle/>
        <a:p>
          <a:r>
            <a:rPr lang="lv-LV" dirty="0"/>
            <a:t>AMBULATORA ĀRSTĒŠANA</a:t>
          </a:r>
          <a:endParaRPr lang="en-US" dirty="0"/>
        </a:p>
      </dgm:t>
    </dgm:pt>
    <dgm:pt modelId="{719909DA-8509-4682-ADC3-125F97F28976}" type="parTrans" cxnId="{7B43C079-AC7F-4F07-B4F9-66987FE0B1F7}">
      <dgm:prSet/>
      <dgm:spPr/>
      <dgm:t>
        <a:bodyPr/>
        <a:lstStyle/>
        <a:p>
          <a:endParaRPr lang="en-US"/>
        </a:p>
      </dgm:t>
    </dgm:pt>
    <dgm:pt modelId="{6D557061-6443-4504-96BD-68D4B8CE7E65}" type="sibTrans" cxnId="{7B43C079-AC7F-4F07-B4F9-66987FE0B1F7}">
      <dgm:prSet/>
      <dgm:spPr/>
      <dgm:t>
        <a:bodyPr/>
        <a:lstStyle/>
        <a:p>
          <a:endParaRPr lang="en-US"/>
        </a:p>
      </dgm:t>
    </dgm:pt>
    <dgm:pt modelId="{59DD6630-C8ED-4F6D-A6C2-6BD92D88A541}">
      <dgm:prSet phldrT="[Text]"/>
      <dgm:spPr/>
      <dgm:t>
        <a:bodyPr/>
        <a:lstStyle/>
        <a:p>
          <a:r>
            <a:rPr lang="lv-LV" dirty="0"/>
            <a:t>STACIONĀRA ĀRSTĒŠANA</a:t>
          </a:r>
          <a:endParaRPr lang="en-US" dirty="0"/>
        </a:p>
      </dgm:t>
    </dgm:pt>
    <dgm:pt modelId="{69B139B7-E3F8-459C-B5D5-BEA4D9B17627}" type="parTrans" cxnId="{C99A5382-C66A-4969-9176-919795A965E4}">
      <dgm:prSet/>
      <dgm:spPr/>
      <dgm:t>
        <a:bodyPr/>
        <a:lstStyle/>
        <a:p>
          <a:endParaRPr lang="lv-LV"/>
        </a:p>
      </dgm:t>
    </dgm:pt>
    <dgm:pt modelId="{270A8340-663E-44EA-B32A-B44756DC5091}" type="sibTrans" cxnId="{C99A5382-C66A-4969-9176-919795A965E4}">
      <dgm:prSet/>
      <dgm:spPr/>
      <dgm:t>
        <a:bodyPr/>
        <a:lstStyle/>
        <a:p>
          <a:endParaRPr lang="lv-LV"/>
        </a:p>
      </dgm:t>
    </dgm:pt>
    <dgm:pt modelId="{B7AA3F7A-9F63-42CC-A962-9C7ADED058E0}">
      <dgm:prSet phldrT="[Text]"/>
      <dgm:spPr/>
      <dgm:t>
        <a:bodyPr/>
        <a:lstStyle/>
        <a:p>
          <a:r>
            <a:rPr lang="lv-LV" dirty="0"/>
            <a:t>REHABILITĀCIJA</a:t>
          </a:r>
          <a:endParaRPr lang="en-US" dirty="0"/>
        </a:p>
      </dgm:t>
    </dgm:pt>
    <dgm:pt modelId="{1FC9BF24-7D6B-4077-B9B0-BA2CD652441C}" type="parTrans" cxnId="{72F8B7EF-755D-4452-8516-728691E8576A}">
      <dgm:prSet/>
      <dgm:spPr/>
      <dgm:t>
        <a:bodyPr/>
        <a:lstStyle/>
        <a:p>
          <a:endParaRPr lang="lv-LV"/>
        </a:p>
      </dgm:t>
    </dgm:pt>
    <dgm:pt modelId="{B4DF66A4-C7F6-4EC5-A1A4-FF4B8C072141}" type="sibTrans" cxnId="{72F8B7EF-755D-4452-8516-728691E8576A}">
      <dgm:prSet/>
      <dgm:spPr/>
      <dgm:t>
        <a:bodyPr/>
        <a:lstStyle/>
        <a:p>
          <a:endParaRPr lang="lv-LV"/>
        </a:p>
      </dgm:t>
    </dgm:pt>
    <dgm:pt modelId="{FCF298BC-F270-4E65-9E54-59BD2909F005}" type="pres">
      <dgm:prSet presAssocID="{448C3B9C-FDAD-442A-8936-991BF8BA0A55}" presName="theList" presStyleCnt="0">
        <dgm:presLayoutVars>
          <dgm:dir/>
          <dgm:animLvl val="lvl"/>
          <dgm:resizeHandles val="exact"/>
        </dgm:presLayoutVars>
      </dgm:prSet>
      <dgm:spPr/>
    </dgm:pt>
    <dgm:pt modelId="{C3193D63-2CC5-4570-8F73-B22838C50152}" type="pres">
      <dgm:prSet presAssocID="{4FAF1CE6-FFD5-4375-BBC0-E713E5FF3518}" presName="compNode" presStyleCnt="0"/>
      <dgm:spPr/>
    </dgm:pt>
    <dgm:pt modelId="{ECEAA2B6-F304-4861-8E9E-B0EF70091CAB}" type="pres">
      <dgm:prSet presAssocID="{4FAF1CE6-FFD5-4375-BBC0-E713E5FF3518}" presName="noGeometry" presStyleCnt="0"/>
      <dgm:spPr/>
    </dgm:pt>
    <dgm:pt modelId="{59A146AD-9630-4D3D-8410-97CB0AB5A70B}" type="pres">
      <dgm:prSet presAssocID="{4FAF1CE6-FFD5-4375-BBC0-E713E5FF3518}" presName="childTextVisible" presStyleLbl="bgAccFollowNode1" presStyleIdx="0" presStyleCnt="3">
        <dgm:presLayoutVars>
          <dgm:bulletEnabled val="1"/>
        </dgm:presLayoutVars>
      </dgm:prSet>
      <dgm:spPr/>
    </dgm:pt>
    <dgm:pt modelId="{4C11F101-E558-4CBC-977B-85B823861633}" type="pres">
      <dgm:prSet presAssocID="{4FAF1CE6-FFD5-4375-BBC0-E713E5FF3518}" presName="childTextHidden" presStyleLbl="bgAccFollowNode1" presStyleIdx="0" presStyleCnt="3"/>
      <dgm:spPr/>
    </dgm:pt>
    <dgm:pt modelId="{78AAA285-BAF6-433D-B944-40AFBE429260}" type="pres">
      <dgm:prSet presAssocID="{4FAF1CE6-FFD5-4375-BBC0-E713E5FF3518}" presName="parentText" presStyleLbl="node1" presStyleIdx="0" presStyleCnt="3">
        <dgm:presLayoutVars>
          <dgm:chMax val="1"/>
          <dgm:bulletEnabled val="1"/>
        </dgm:presLayoutVars>
      </dgm:prSet>
      <dgm:spPr/>
    </dgm:pt>
    <dgm:pt modelId="{43A2528A-CB1B-4273-B5BC-D1A45C672D0E}" type="pres">
      <dgm:prSet presAssocID="{4FAF1CE6-FFD5-4375-BBC0-E713E5FF3518}" presName="aSpace" presStyleCnt="0"/>
      <dgm:spPr/>
    </dgm:pt>
    <dgm:pt modelId="{691BE10F-B1A2-4D23-988A-D0709FCA047C}" type="pres">
      <dgm:prSet presAssocID="{DFB7498A-C960-44F9-84F7-051835978134}" presName="compNode" presStyleCnt="0"/>
      <dgm:spPr/>
    </dgm:pt>
    <dgm:pt modelId="{A02D4274-825F-40FC-ADD5-0136AF13BE6B}" type="pres">
      <dgm:prSet presAssocID="{DFB7498A-C960-44F9-84F7-051835978134}" presName="noGeometry" presStyleCnt="0"/>
      <dgm:spPr/>
    </dgm:pt>
    <dgm:pt modelId="{B262D50D-DAA3-4146-A395-001599E80E2E}" type="pres">
      <dgm:prSet presAssocID="{DFB7498A-C960-44F9-84F7-051835978134}" presName="childTextVisible" presStyleLbl="bgAccFollowNode1" presStyleIdx="1" presStyleCnt="3">
        <dgm:presLayoutVars>
          <dgm:bulletEnabled val="1"/>
        </dgm:presLayoutVars>
      </dgm:prSet>
      <dgm:spPr/>
    </dgm:pt>
    <dgm:pt modelId="{789FE55D-A03F-4A77-B0A0-15FA85092C3B}" type="pres">
      <dgm:prSet presAssocID="{DFB7498A-C960-44F9-84F7-051835978134}" presName="childTextHidden" presStyleLbl="bgAccFollowNode1" presStyleIdx="1" presStyleCnt="3"/>
      <dgm:spPr/>
    </dgm:pt>
    <dgm:pt modelId="{7070C2B6-28FA-4618-B2CE-A5195C49B6D6}" type="pres">
      <dgm:prSet presAssocID="{DFB7498A-C960-44F9-84F7-051835978134}" presName="parentText" presStyleLbl="node1" presStyleIdx="1" presStyleCnt="3">
        <dgm:presLayoutVars>
          <dgm:chMax val="1"/>
          <dgm:bulletEnabled val="1"/>
        </dgm:presLayoutVars>
      </dgm:prSet>
      <dgm:spPr/>
    </dgm:pt>
    <dgm:pt modelId="{639AE718-CBF2-4FA3-BEB4-4DA1AA983F8B}" type="pres">
      <dgm:prSet presAssocID="{DFB7498A-C960-44F9-84F7-051835978134}" presName="aSpace" presStyleCnt="0"/>
      <dgm:spPr/>
    </dgm:pt>
    <dgm:pt modelId="{BFF329B7-D81D-4119-BC55-87088EB5F4FE}" type="pres">
      <dgm:prSet presAssocID="{A84AA648-101E-412A-B804-91645E21AB0D}" presName="compNode" presStyleCnt="0"/>
      <dgm:spPr/>
    </dgm:pt>
    <dgm:pt modelId="{3E4EA222-D046-49B6-A730-2CE40F08F8A6}" type="pres">
      <dgm:prSet presAssocID="{A84AA648-101E-412A-B804-91645E21AB0D}" presName="noGeometry" presStyleCnt="0"/>
      <dgm:spPr/>
    </dgm:pt>
    <dgm:pt modelId="{C7B9EBA2-C57C-4874-B924-B398C20270FC}" type="pres">
      <dgm:prSet presAssocID="{A84AA648-101E-412A-B804-91645E21AB0D}" presName="childTextVisible" presStyleLbl="bgAccFollowNode1" presStyleIdx="2" presStyleCnt="3">
        <dgm:presLayoutVars>
          <dgm:bulletEnabled val="1"/>
        </dgm:presLayoutVars>
      </dgm:prSet>
      <dgm:spPr/>
    </dgm:pt>
    <dgm:pt modelId="{DAABC779-1D6A-48D4-8FFF-C87DFBD775AF}" type="pres">
      <dgm:prSet presAssocID="{A84AA648-101E-412A-B804-91645E21AB0D}" presName="childTextHidden" presStyleLbl="bgAccFollowNode1" presStyleIdx="2" presStyleCnt="3"/>
      <dgm:spPr/>
    </dgm:pt>
    <dgm:pt modelId="{9403F861-3AB7-4F1E-BFA0-3BCDED5777F9}" type="pres">
      <dgm:prSet presAssocID="{A84AA648-101E-412A-B804-91645E21AB0D}" presName="parentText" presStyleLbl="node1" presStyleIdx="2" presStyleCnt="3">
        <dgm:presLayoutVars>
          <dgm:chMax val="1"/>
          <dgm:bulletEnabled val="1"/>
        </dgm:presLayoutVars>
      </dgm:prSet>
      <dgm:spPr/>
    </dgm:pt>
  </dgm:ptLst>
  <dgm:cxnLst>
    <dgm:cxn modelId="{4FE60B22-3CE2-4E8D-A99F-847668F155B2}" type="presOf" srcId="{2ECEAB43-59AA-4172-9784-48A5831DDC1C}" destId="{DAABC779-1D6A-48D4-8FFF-C87DFBD775AF}" srcOrd="1" destOrd="1" presId="urn:microsoft.com/office/officeart/2005/8/layout/hProcess6"/>
    <dgm:cxn modelId="{440E5C30-159A-4B78-A8B2-DD5E3E4884C9}" srcId="{4FAF1CE6-FFD5-4375-BBC0-E713E5FF3518}" destId="{E45EE5F6-1C6D-474C-9092-01E517290903}" srcOrd="1" destOrd="0" parTransId="{0BB7435A-1CE8-41E1-8CB2-569E1A267637}" sibTransId="{6D7818FF-66CC-4333-AF4A-BF5AD116675A}"/>
    <dgm:cxn modelId="{1BA06834-12D0-48ED-9869-AF2DAC6326B7}" type="presOf" srcId="{B7AA3F7A-9F63-42CC-A962-9C7ADED058E0}" destId="{C7B9EBA2-C57C-4874-B924-B398C20270FC}" srcOrd="0" destOrd="3" presId="urn:microsoft.com/office/officeart/2005/8/layout/hProcess6"/>
    <dgm:cxn modelId="{41FC4435-44E7-4307-9135-B1EFC4B216B1}" type="presOf" srcId="{0DAE0EC9-08A5-4EDE-B0F1-362072F8FD8D}" destId="{4C11F101-E558-4CBC-977B-85B823861633}" srcOrd="1" destOrd="0" presId="urn:microsoft.com/office/officeart/2005/8/layout/hProcess6"/>
    <dgm:cxn modelId="{2CCFA163-0BB7-449B-857F-FDA67AA33EC6}" srcId="{448C3B9C-FDAD-442A-8936-991BF8BA0A55}" destId="{DFB7498A-C960-44F9-84F7-051835978134}" srcOrd="1" destOrd="0" parTransId="{DA01EA05-56BC-4D02-A2D3-CAA3B7071B1A}" sibTransId="{629079A5-5AD0-4753-8A53-D584BBECDF49}"/>
    <dgm:cxn modelId="{ABADA343-07ED-4E51-BB19-0B3528896B2A}" type="presOf" srcId="{DFB7498A-C960-44F9-84F7-051835978134}" destId="{7070C2B6-28FA-4618-B2CE-A5195C49B6D6}" srcOrd="0" destOrd="0" presId="urn:microsoft.com/office/officeart/2005/8/layout/hProcess6"/>
    <dgm:cxn modelId="{22800B67-DCB8-4DDC-AEDD-8F5566378417}" type="presOf" srcId="{A84AA648-101E-412A-B804-91645E21AB0D}" destId="{9403F861-3AB7-4F1E-BFA0-3BCDED5777F9}" srcOrd="0" destOrd="0" presId="urn:microsoft.com/office/officeart/2005/8/layout/hProcess6"/>
    <dgm:cxn modelId="{8CC6FA6B-E245-4114-A8AE-B0FB58050F80}" type="presOf" srcId="{0DAE0EC9-08A5-4EDE-B0F1-362072F8FD8D}" destId="{59A146AD-9630-4D3D-8410-97CB0AB5A70B}" srcOrd="0" destOrd="0" presId="urn:microsoft.com/office/officeart/2005/8/layout/hProcess6"/>
    <dgm:cxn modelId="{E8E81071-5D5B-4253-B6CB-5819D8C1AC4B}" type="presOf" srcId="{22AF282E-3CF1-45F7-B8D7-DFF8ABEE6DE5}" destId="{B262D50D-DAA3-4146-A395-001599E80E2E}" srcOrd="0" destOrd="0" presId="urn:microsoft.com/office/officeart/2005/8/layout/hProcess6"/>
    <dgm:cxn modelId="{A664E153-D2E5-4CE2-A633-7D9AE69B4A6C}" type="presOf" srcId="{B7AA3F7A-9F63-42CC-A962-9C7ADED058E0}" destId="{DAABC779-1D6A-48D4-8FFF-C87DFBD775AF}" srcOrd="1" destOrd="3" presId="urn:microsoft.com/office/officeart/2005/8/layout/hProcess6"/>
    <dgm:cxn modelId="{7B43C079-AC7F-4F07-B4F9-66987FE0B1F7}" srcId="{A84AA648-101E-412A-B804-91645E21AB0D}" destId="{2ECEAB43-59AA-4172-9784-48A5831DDC1C}" srcOrd="1" destOrd="0" parTransId="{719909DA-8509-4682-ADC3-125F97F28976}" sibTransId="{6D557061-6443-4504-96BD-68D4B8CE7E65}"/>
    <dgm:cxn modelId="{5CB01D7A-5609-4803-A729-EB9E22A77381}" type="presOf" srcId="{863110F0-AE02-4259-ABD5-670B6CC75BB2}" destId="{DAABC779-1D6A-48D4-8FFF-C87DFBD775AF}" srcOrd="1" destOrd="0" presId="urn:microsoft.com/office/officeart/2005/8/layout/hProcess6"/>
    <dgm:cxn modelId="{EF1C977B-F6DD-4516-91B6-1C2C606B2EA6}" type="presOf" srcId="{59DD6630-C8ED-4F6D-A6C2-6BD92D88A541}" destId="{C7B9EBA2-C57C-4874-B924-B398C20270FC}" srcOrd="0" destOrd="2" presId="urn:microsoft.com/office/officeart/2005/8/layout/hProcess6"/>
    <dgm:cxn modelId="{A429627E-793E-45D8-B847-4FF169A350E4}" type="presOf" srcId="{E45EE5F6-1C6D-474C-9092-01E517290903}" destId="{59A146AD-9630-4D3D-8410-97CB0AB5A70B}" srcOrd="0" destOrd="1" presId="urn:microsoft.com/office/officeart/2005/8/layout/hProcess6"/>
    <dgm:cxn modelId="{C99A5382-C66A-4969-9176-919795A965E4}" srcId="{A84AA648-101E-412A-B804-91645E21AB0D}" destId="{59DD6630-C8ED-4F6D-A6C2-6BD92D88A541}" srcOrd="2" destOrd="0" parTransId="{69B139B7-E3F8-459C-B5D5-BEA4D9B17627}" sibTransId="{270A8340-663E-44EA-B32A-B44756DC5091}"/>
    <dgm:cxn modelId="{12417C97-DC5F-4046-B63C-1F7542CBEE5B}" type="presOf" srcId="{2ECEAB43-59AA-4172-9784-48A5831DDC1C}" destId="{C7B9EBA2-C57C-4874-B924-B398C20270FC}" srcOrd="0" destOrd="1" presId="urn:microsoft.com/office/officeart/2005/8/layout/hProcess6"/>
    <dgm:cxn modelId="{6998F5AB-935C-4BDE-A5DB-40068AAD5358}" type="presOf" srcId="{863110F0-AE02-4259-ABD5-670B6CC75BB2}" destId="{C7B9EBA2-C57C-4874-B924-B398C20270FC}" srcOrd="0" destOrd="0" presId="urn:microsoft.com/office/officeart/2005/8/layout/hProcess6"/>
    <dgm:cxn modelId="{BE23ABC2-979E-46AB-827F-5713FB9F39C5}" srcId="{DFB7498A-C960-44F9-84F7-051835978134}" destId="{22AF282E-3CF1-45F7-B8D7-DFF8ABEE6DE5}" srcOrd="0" destOrd="0" parTransId="{926DDF74-48FA-4E71-AB57-D27BE858668B}" sibTransId="{A65CED92-7BBC-4D88-AD6B-9A4B3F25EE0C}"/>
    <dgm:cxn modelId="{509ABFC4-2758-4117-AA89-6C914B2F06FE}" type="presOf" srcId="{7439D00B-E25E-43DA-9AA1-98B843E58192}" destId="{B262D50D-DAA3-4146-A395-001599E80E2E}" srcOrd="0" destOrd="1" presId="urn:microsoft.com/office/officeart/2005/8/layout/hProcess6"/>
    <dgm:cxn modelId="{56CA27C8-3EC0-4C11-B31C-F4DFE0BC7659}" type="presOf" srcId="{59DD6630-C8ED-4F6D-A6C2-6BD92D88A541}" destId="{DAABC779-1D6A-48D4-8FFF-C87DFBD775AF}" srcOrd="1" destOrd="2" presId="urn:microsoft.com/office/officeart/2005/8/layout/hProcess6"/>
    <dgm:cxn modelId="{171019CA-F886-4C18-94A4-3DD6EAF3642C}" type="presOf" srcId="{4FAF1CE6-FFD5-4375-BBC0-E713E5FF3518}" destId="{78AAA285-BAF6-433D-B944-40AFBE429260}" srcOrd="0" destOrd="0" presId="urn:microsoft.com/office/officeart/2005/8/layout/hProcess6"/>
    <dgm:cxn modelId="{41895CCA-FE9A-4C8C-9665-1A9278195D7F}" srcId="{448C3B9C-FDAD-442A-8936-991BF8BA0A55}" destId="{A84AA648-101E-412A-B804-91645E21AB0D}" srcOrd="2" destOrd="0" parTransId="{E673DBC7-0FF0-479A-AEFA-ABCDDC7AC1FD}" sibTransId="{10A942F4-0A79-4149-BCED-F93FA82AC589}"/>
    <dgm:cxn modelId="{5CF7A2CA-B60E-4B3C-A013-9D904D95702A}" srcId="{4FAF1CE6-FFD5-4375-BBC0-E713E5FF3518}" destId="{0DAE0EC9-08A5-4EDE-B0F1-362072F8FD8D}" srcOrd="0" destOrd="0" parTransId="{6E6ED1C9-C4D8-40C1-93F4-AC6980F979B9}" sibTransId="{ABD245C6-BC92-49AC-AE74-6138B3AD0BE1}"/>
    <dgm:cxn modelId="{C3F8F7D4-FE99-474B-89F0-7B60C15160E6}" type="presOf" srcId="{7439D00B-E25E-43DA-9AA1-98B843E58192}" destId="{789FE55D-A03F-4A77-B0A0-15FA85092C3B}" srcOrd="1" destOrd="1" presId="urn:microsoft.com/office/officeart/2005/8/layout/hProcess6"/>
    <dgm:cxn modelId="{EC7CDAD5-BF02-438B-A683-8258951FC551}" type="presOf" srcId="{E45EE5F6-1C6D-474C-9092-01E517290903}" destId="{4C11F101-E558-4CBC-977B-85B823861633}" srcOrd="1" destOrd="1" presId="urn:microsoft.com/office/officeart/2005/8/layout/hProcess6"/>
    <dgm:cxn modelId="{DEA0E9D7-31C5-4ACA-87B7-3B73D3D461F4}" type="presOf" srcId="{448C3B9C-FDAD-442A-8936-991BF8BA0A55}" destId="{FCF298BC-F270-4E65-9E54-59BD2909F005}" srcOrd="0" destOrd="0" presId="urn:microsoft.com/office/officeart/2005/8/layout/hProcess6"/>
    <dgm:cxn modelId="{098475DE-D322-46A9-B473-B4F557522F97}" srcId="{A84AA648-101E-412A-B804-91645E21AB0D}" destId="{863110F0-AE02-4259-ABD5-670B6CC75BB2}" srcOrd="0" destOrd="0" parTransId="{8658C653-A2C8-4C44-A52C-E80581BBC3DC}" sibTransId="{25609144-FA03-4B55-9FE1-42CA6EE9CD21}"/>
    <dgm:cxn modelId="{698A92ED-30C9-4F45-9EB9-002689269E47}" srcId="{448C3B9C-FDAD-442A-8936-991BF8BA0A55}" destId="{4FAF1CE6-FFD5-4375-BBC0-E713E5FF3518}" srcOrd="0" destOrd="0" parTransId="{5863D2B2-4F31-4102-812B-7D4C719D02DB}" sibTransId="{BD958632-45B4-4250-9421-CB316B70C3EB}"/>
    <dgm:cxn modelId="{72F8B7EF-755D-4452-8516-728691E8576A}" srcId="{A84AA648-101E-412A-B804-91645E21AB0D}" destId="{B7AA3F7A-9F63-42CC-A962-9C7ADED058E0}" srcOrd="3" destOrd="0" parTransId="{1FC9BF24-7D6B-4077-B9B0-BA2CD652441C}" sibTransId="{B4DF66A4-C7F6-4EC5-A1A4-FF4B8C072141}"/>
    <dgm:cxn modelId="{1D6B8CF5-7EA8-43AC-9F15-10931F14EC8B}" type="presOf" srcId="{22AF282E-3CF1-45F7-B8D7-DFF8ABEE6DE5}" destId="{789FE55D-A03F-4A77-B0A0-15FA85092C3B}" srcOrd="1" destOrd="0" presId="urn:microsoft.com/office/officeart/2005/8/layout/hProcess6"/>
    <dgm:cxn modelId="{B10EACFA-45CB-4FD5-B8E9-6298FE60B7BD}" srcId="{DFB7498A-C960-44F9-84F7-051835978134}" destId="{7439D00B-E25E-43DA-9AA1-98B843E58192}" srcOrd="1" destOrd="0" parTransId="{3572BAE8-4D1F-4571-872C-908BB8F83B0A}" sibTransId="{390C8ABB-18A0-476C-B67B-2225F90A4D71}"/>
    <dgm:cxn modelId="{63968F09-4EEA-4C0B-8232-0324909E52B8}" type="presParOf" srcId="{FCF298BC-F270-4E65-9E54-59BD2909F005}" destId="{C3193D63-2CC5-4570-8F73-B22838C50152}" srcOrd="0" destOrd="0" presId="urn:microsoft.com/office/officeart/2005/8/layout/hProcess6"/>
    <dgm:cxn modelId="{63C32807-2D4C-4D70-9DD8-8A2CF39AA677}" type="presParOf" srcId="{C3193D63-2CC5-4570-8F73-B22838C50152}" destId="{ECEAA2B6-F304-4861-8E9E-B0EF70091CAB}" srcOrd="0" destOrd="0" presId="urn:microsoft.com/office/officeart/2005/8/layout/hProcess6"/>
    <dgm:cxn modelId="{F23ECC31-6CAF-47B6-A0FE-82B9950B25B0}" type="presParOf" srcId="{C3193D63-2CC5-4570-8F73-B22838C50152}" destId="{59A146AD-9630-4D3D-8410-97CB0AB5A70B}" srcOrd="1" destOrd="0" presId="urn:microsoft.com/office/officeart/2005/8/layout/hProcess6"/>
    <dgm:cxn modelId="{E1CE333A-F97B-45DF-AD32-C2B459468589}" type="presParOf" srcId="{C3193D63-2CC5-4570-8F73-B22838C50152}" destId="{4C11F101-E558-4CBC-977B-85B823861633}" srcOrd="2" destOrd="0" presId="urn:microsoft.com/office/officeart/2005/8/layout/hProcess6"/>
    <dgm:cxn modelId="{11B1C1A5-3D2F-4EDF-8D56-C5F3AFB30A64}" type="presParOf" srcId="{C3193D63-2CC5-4570-8F73-B22838C50152}" destId="{78AAA285-BAF6-433D-B944-40AFBE429260}" srcOrd="3" destOrd="0" presId="urn:microsoft.com/office/officeart/2005/8/layout/hProcess6"/>
    <dgm:cxn modelId="{EEDD2D82-00D3-41CD-8B67-78291D60D8C0}" type="presParOf" srcId="{FCF298BC-F270-4E65-9E54-59BD2909F005}" destId="{43A2528A-CB1B-4273-B5BC-D1A45C672D0E}" srcOrd="1" destOrd="0" presId="urn:microsoft.com/office/officeart/2005/8/layout/hProcess6"/>
    <dgm:cxn modelId="{2713F461-97AD-44AB-9AF5-0A0304791FFA}" type="presParOf" srcId="{FCF298BC-F270-4E65-9E54-59BD2909F005}" destId="{691BE10F-B1A2-4D23-988A-D0709FCA047C}" srcOrd="2" destOrd="0" presId="urn:microsoft.com/office/officeart/2005/8/layout/hProcess6"/>
    <dgm:cxn modelId="{F2736641-4459-47CA-86D4-70D8CC347393}" type="presParOf" srcId="{691BE10F-B1A2-4D23-988A-D0709FCA047C}" destId="{A02D4274-825F-40FC-ADD5-0136AF13BE6B}" srcOrd="0" destOrd="0" presId="urn:microsoft.com/office/officeart/2005/8/layout/hProcess6"/>
    <dgm:cxn modelId="{49F4DCBF-AE49-44C1-AC3E-DAA1043E8010}" type="presParOf" srcId="{691BE10F-B1A2-4D23-988A-D0709FCA047C}" destId="{B262D50D-DAA3-4146-A395-001599E80E2E}" srcOrd="1" destOrd="0" presId="urn:microsoft.com/office/officeart/2005/8/layout/hProcess6"/>
    <dgm:cxn modelId="{0D64F746-AC4E-4C64-B83A-8B5D23B80BF5}" type="presParOf" srcId="{691BE10F-B1A2-4D23-988A-D0709FCA047C}" destId="{789FE55D-A03F-4A77-B0A0-15FA85092C3B}" srcOrd="2" destOrd="0" presId="urn:microsoft.com/office/officeart/2005/8/layout/hProcess6"/>
    <dgm:cxn modelId="{E964D3D0-7AA5-461A-85B3-81C919058D92}" type="presParOf" srcId="{691BE10F-B1A2-4D23-988A-D0709FCA047C}" destId="{7070C2B6-28FA-4618-B2CE-A5195C49B6D6}" srcOrd="3" destOrd="0" presId="urn:microsoft.com/office/officeart/2005/8/layout/hProcess6"/>
    <dgm:cxn modelId="{45234E94-878F-4915-9F5D-69C9EE5815FB}" type="presParOf" srcId="{FCF298BC-F270-4E65-9E54-59BD2909F005}" destId="{639AE718-CBF2-4FA3-BEB4-4DA1AA983F8B}" srcOrd="3" destOrd="0" presId="urn:microsoft.com/office/officeart/2005/8/layout/hProcess6"/>
    <dgm:cxn modelId="{0542A8B3-C59A-43B0-84DE-DB5C53546433}" type="presParOf" srcId="{FCF298BC-F270-4E65-9E54-59BD2909F005}" destId="{BFF329B7-D81D-4119-BC55-87088EB5F4FE}" srcOrd="4" destOrd="0" presId="urn:microsoft.com/office/officeart/2005/8/layout/hProcess6"/>
    <dgm:cxn modelId="{DC7EC9C8-CE69-44D4-B87F-E4BD08331AD2}" type="presParOf" srcId="{BFF329B7-D81D-4119-BC55-87088EB5F4FE}" destId="{3E4EA222-D046-49B6-A730-2CE40F08F8A6}" srcOrd="0" destOrd="0" presId="urn:microsoft.com/office/officeart/2005/8/layout/hProcess6"/>
    <dgm:cxn modelId="{FD6ECEF2-B7C6-4A90-950E-0A1BA483221F}" type="presParOf" srcId="{BFF329B7-D81D-4119-BC55-87088EB5F4FE}" destId="{C7B9EBA2-C57C-4874-B924-B398C20270FC}" srcOrd="1" destOrd="0" presId="urn:microsoft.com/office/officeart/2005/8/layout/hProcess6"/>
    <dgm:cxn modelId="{A5F21440-CE7D-4FAE-82A0-24162E6AD6C1}" type="presParOf" srcId="{BFF329B7-D81D-4119-BC55-87088EB5F4FE}" destId="{DAABC779-1D6A-48D4-8FFF-C87DFBD775AF}" srcOrd="2" destOrd="0" presId="urn:microsoft.com/office/officeart/2005/8/layout/hProcess6"/>
    <dgm:cxn modelId="{74495A9E-701A-4C9F-B5D7-FA4CCAC7F242}" type="presParOf" srcId="{BFF329B7-D81D-4119-BC55-87088EB5F4FE}" destId="{9403F861-3AB7-4F1E-BFA0-3BCDED5777F9}"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4D3F8-ABB4-4AA3-907A-822291A57832}">
      <dsp:nvSpPr>
        <dsp:cNvPr id="0" name=""/>
        <dsp:cNvSpPr/>
      </dsp:nvSpPr>
      <dsp:spPr>
        <a:xfrm>
          <a:off x="593824" y="33780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a:lnSpc>
              <a:spcPct val="90000"/>
            </a:lnSpc>
            <a:spcBef>
              <a:spcPct val="0"/>
            </a:spcBef>
            <a:spcAft>
              <a:spcPct val="15000"/>
            </a:spcAft>
            <a:buChar char="•"/>
          </a:pPr>
          <a:r>
            <a:rPr lang="lv-LV" sz="1100" kern="1200" dirty="0"/>
            <a:t>NARKOLOGA KONSULTĀCIJA</a:t>
          </a:r>
          <a:endParaRPr lang="en-US" sz="1100" kern="1200" dirty="0"/>
        </a:p>
        <a:p>
          <a:pPr marL="57150" lvl="1" indent="-57150" algn="l" defTabSz="488950">
            <a:lnSpc>
              <a:spcPct val="90000"/>
            </a:lnSpc>
            <a:spcBef>
              <a:spcPct val="0"/>
            </a:spcBef>
            <a:spcAft>
              <a:spcPct val="15000"/>
            </a:spcAft>
            <a:buChar char="•"/>
          </a:pPr>
          <a:r>
            <a:rPr lang="lv-LV" sz="1100" kern="1200" dirty="0"/>
            <a:t>ĢIMENES KONSULTĒŠANA</a:t>
          </a:r>
          <a:endParaRPr lang="en-US" sz="1100" kern="1200" dirty="0"/>
        </a:p>
      </dsp:txBody>
      <dsp:txXfrm>
        <a:off x="1183183" y="646908"/>
        <a:ext cx="1149251" cy="1442487"/>
      </dsp:txXfrm>
    </dsp:sp>
    <dsp:sp modelId="{46097E75-3A26-47DB-8AFE-E6B1907FC54D}">
      <dsp:nvSpPr>
        <dsp:cNvPr id="0" name=""/>
        <dsp:cNvSpPr/>
      </dsp:nvSpPr>
      <dsp:spPr>
        <a:xfrm>
          <a:off x="4464" y="77879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lv-LV" sz="1000" kern="1200" dirty="0"/>
            <a:t>KONSTATĒTS LIETOŠANAS FAKTS </a:t>
          </a:r>
          <a:endParaRPr lang="en-US" sz="1000" kern="1200" dirty="0"/>
        </a:p>
      </dsp:txBody>
      <dsp:txXfrm>
        <a:off x="177083" y="951411"/>
        <a:ext cx="833480" cy="833480"/>
      </dsp:txXfrm>
    </dsp:sp>
    <dsp:sp modelId="{FDBCF5F9-9457-488A-90E6-F77134A294FA}">
      <dsp:nvSpPr>
        <dsp:cNvPr id="0" name=""/>
        <dsp:cNvSpPr/>
      </dsp:nvSpPr>
      <dsp:spPr>
        <a:xfrm>
          <a:off x="3687960" y="33780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a:lnSpc>
              <a:spcPct val="90000"/>
            </a:lnSpc>
            <a:spcBef>
              <a:spcPct val="0"/>
            </a:spcBef>
            <a:spcAft>
              <a:spcPct val="15000"/>
            </a:spcAft>
            <a:buChar char="•"/>
          </a:pPr>
          <a:r>
            <a:rPr lang="lv-LV" sz="1100" kern="1200" dirty="0"/>
            <a:t>INFORMĒŠANA</a:t>
          </a:r>
          <a:endParaRPr lang="en-US" sz="1100" kern="1200" dirty="0"/>
        </a:p>
        <a:p>
          <a:pPr marL="57150" lvl="1" indent="-57150" algn="l" defTabSz="488950">
            <a:lnSpc>
              <a:spcPct val="90000"/>
            </a:lnSpc>
            <a:spcBef>
              <a:spcPct val="0"/>
            </a:spcBef>
            <a:spcAft>
              <a:spcPct val="15000"/>
            </a:spcAft>
            <a:buChar char="•"/>
          </a:pPr>
          <a:r>
            <a:rPr lang="lv-LV" sz="1100" kern="1200" dirty="0"/>
            <a:t>PADOMS</a:t>
          </a:r>
          <a:endParaRPr lang="en-US" sz="1100" kern="1200" dirty="0"/>
        </a:p>
      </dsp:txBody>
      <dsp:txXfrm>
        <a:off x="4277320" y="646908"/>
        <a:ext cx="1149251" cy="1442487"/>
      </dsp:txXfrm>
    </dsp:sp>
    <dsp:sp modelId="{D5B2198B-6AF3-4A32-A5E3-53B14134F7F8}">
      <dsp:nvSpPr>
        <dsp:cNvPr id="0" name=""/>
        <dsp:cNvSpPr/>
      </dsp:nvSpPr>
      <dsp:spPr>
        <a:xfrm>
          <a:off x="3098601" y="77879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lv-LV" sz="1000" kern="1200" dirty="0"/>
            <a:t>DIAGNOZE NEAPSTIPRINĀS</a:t>
          </a:r>
          <a:endParaRPr lang="en-US" sz="1000" kern="1200" dirty="0"/>
        </a:p>
      </dsp:txBody>
      <dsp:txXfrm>
        <a:off x="3271220" y="951411"/>
        <a:ext cx="833480" cy="833480"/>
      </dsp:txXfrm>
    </dsp:sp>
    <dsp:sp modelId="{5C6E7856-614A-4902-A9EE-25E2C4E15E59}">
      <dsp:nvSpPr>
        <dsp:cNvPr id="0" name=""/>
        <dsp:cNvSpPr/>
      </dsp:nvSpPr>
      <dsp:spPr>
        <a:xfrm>
          <a:off x="6782097" y="33780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13970" bIns="6985" numCol="1" spcCol="1270" anchor="ctr" anchorCtr="0">
          <a:noAutofit/>
        </a:bodyPr>
        <a:lstStyle/>
        <a:p>
          <a:pPr marL="57150" lvl="1" indent="-57150" algn="l" defTabSz="488950">
            <a:lnSpc>
              <a:spcPct val="90000"/>
            </a:lnSpc>
            <a:spcBef>
              <a:spcPct val="0"/>
            </a:spcBef>
            <a:spcAft>
              <a:spcPct val="15000"/>
            </a:spcAft>
            <a:buChar char="•"/>
          </a:pPr>
          <a:r>
            <a:rPr lang="lv-LV" sz="1100" kern="1200" dirty="0"/>
            <a:t>IZGLĪTOŠANA</a:t>
          </a:r>
          <a:endParaRPr lang="en-US" sz="1100" kern="1200" dirty="0"/>
        </a:p>
        <a:p>
          <a:pPr marL="57150" lvl="1" indent="-57150" algn="l" defTabSz="488950">
            <a:lnSpc>
              <a:spcPct val="90000"/>
            </a:lnSpc>
            <a:spcBef>
              <a:spcPct val="0"/>
            </a:spcBef>
            <a:spcAft>
              <a:spcPct val="15000"/>
            </a:spcAft>
            <a:buChar char="•"/>
          </a:pPr>
          <a:r>
            <a:rPr lang="lv-LV" sz="1100" kern="1200" dirty="0"/>
            <a:t>RISKA FAKTORU MAZINĀŠANA</a:t>
          </a:r>
          <a:endParaRPr lang="en-US" sz="1100" kern="1200" dirty="0"/>
        </a:p>
        <a:p>
          <a:pPr marL="57150" lvl="1" indent="-57150" algn="l" defTabSz="488950">
            <a:lnSpc>
              <a:spcPct val="90000"/>
            </a:lnSpc>
            <a:spcBef>
              <a:spcPct val="0"/>
            </a:spcBef>
            <a:spcAft>
              <a:spcPct val="15000"/>
            </a:spcAft>
            <a:buChar char="•"/>
          </a:pPr>
          <a:r>
            <a:rPr lang="lv-LV" sz="1100" kern="1200" dirty="0"/>
            <a:t>AIZSARGFAKTORU STIPRINĀŠANA</a:t>
          </a:r>
          <a:endParaRPr lang="en-US" sz="1100" kern="1200" dirty="0"/>
        </a:p>
      </dsp:txBody>
      <dsp:txXfrm>
        <a:off x="7371457" y="646908"/>
        <a:ext cx="1149251" cy="1442487"/>
      </dsp:txXfrm>
    </dsp:sp>
    <dsp:sp modelId="{740E69D3-5323-45ED-B36D-8762F919BAF9}">
      <dsp:nvSpPr>
        <dsp:cNvPr id="0" name=""/>
        <dsp:cNvSpPr/>
      </dsp:nvSpPr>
      <dsp:spPr>
        <a:xfrm>
          <a:off x="6192738" y="77879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lv-LV" sz="1000" kern="1200" dirty="0"/>
            <a:t>PRIMĀRĀ UN SEKUNDĀRĀ PROFILAKSE</a:t>
          </a:r>
          <a:endParaRPr lang="en-US" sz="1000" kern="1200" dirty="0"/>
        </a:p>
      </dsp:txBody>
      <dsp:txXfrm>
        <a:off x="6365357" y="951411"/>
        <a:ext cx="833480" cy="833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146AD-9630-4D3D-8410-97CB0AB5A70B}">
      <dsp:nvSpPr>
        <dsp:cNvPr id="0" name=""/>
        <dsp:cNvSpPr/>
      </dsp:nvSpPr>
      <dsp:spPr>
        <a:xfrm>
          <a:off x="593824" y="87786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lv-LV" sz="1200" b="1" kern="1200" dirty="0"/>
            <a:t>NARKOLOGA KONSULTĀCIJA</a:t>
          </a:r>
          <a:endParaRPr lang="en-US" sz="1200" b="1" kern="1200" dirty="0"/>
        </a:p>
        <a:p>
          <a:pPr marL="114300" lvl="1" indent="-114300" algn="l" defTabSz="533400">
            <a:lnSpc>
              <a:spcPct val="90000"/>
            </a:lnSpc>
            <a:spcBef>
              <a:spcPct val="0"/>
            </a:spcBef>
            <a:spcAft>
              <a:spcPct val="15000"/>
            </a:spcAft>
            <a:buChar char="•"/>
          </a:pPr>
          <a:r>
            <a:rPr lang="lv-LV" sz="1200" kern="1200" dirty="0"/>
            <a:t>ĢIMENES KONSULTĒŠANA</a:t>
          </a:r>
          <a:endParaRPr lang="en-US" sz="1200" kern="1200" dirty="0"/>
        </a:p>
      </dsp:txBody>
      <dsp:txXfrm>
        <a:off x="1183183" y="1186968"/>
        <a:ext cx="1149251" cy="1442487"/>
      </dsp:txXfrm>
    </dsp:sp>
    <dsp:sp modelId="{78AAA285-BAF6-433D-B944-40AFBE429260}">
      <dsp:nvSpPr>
        <dsp:cNvPr id="0" name=""/>
        <dsp:cNvSpPr/>
      </dsp:nvSpPr>
      <dsp:spPr>
        <a:xfrm>
          <a:off x="4464" y="131885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lv-LV" sz="1100" kern="1200" dirty="0"/>
            <a:t>KONSTATĒTS LIETOŠANAS FAKTS</a:t>
          </a:r>
          <a:endParaRPr lang="en-US" sz="1100" kern="1200" dirty="0"/>
        </a:p>
      </dsp:txBody>
      <dsp:txXfrm>
        <a:off x="177083" y="1491471"/>
        <a:ext cx="833480" cy="833480"/>
      </dsp:txXfrm>
    </dsp:sp>
    <dsp:sp modelId="{B262D50D-DAA3-4146-A395-001599E80E2E}">
      <dsp:nvSpPr>
        <dsp:cNvPr id="0" name=""/>
        <dsp:cNvSpPr/>
      </dsp:nvSpPr>
      <dsp:spPr>
        <a:xfrm>
          <a:off x="3687960" y="87786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10160" bIns="5080" numCol="1" spcCol="1270" anchor="ctr" anchorCtr="0">
          <a:noAutofit/>
        </a:bodyPr>
        <a:lstStyle/>
        <a:p>
          <a:pPr marL="57150" lvl="1" indent="-57150" algn="l" defTabSz="355600">
            <a:lnSpc>
              <a:spcPct val="90000"/>
            </a:lnSpc>
            <a:spcBef>
              <a:spcPct val="0"/>
            </a:spcBef>
            <a:spcAft>
              <a:spcPct val="15000"/>
            </a:spcAft>
            <a:buChar char="•"/>
          </a:pPr>
          <a:r>
            <a:rPr lang="lv-LV" sz="800" kern="1200" dirty="0"/>
            <a:t>ĀRSTĒŠANAS PLĀNS</a:t>
          </a:r>
          <a:endParaRPr lang="en-US" sz="800" kern="1200" dirty="0"/>
        </a:p>
        <a:p>
          <a:pPr marL="57150" lvl="1" indent="-57150" algn="l" defTabSz="355600">
            <a:lnSpc>
              <a:spcPct val="90000"/>
            </a:lnSpc>
            <a:spcBef>
              <a:spcPct val="0"/>
            </a:spcBef>
            <a:spcAft>
              <a:spcPct val="15000"/>
            </a:spcAft>
            <a:buChar char="•"/>
          </a:pPr>
          <a:r>
            <a:rPr lang="lv-LV" sz="800" kern="1200" dirty="0"/>
            <a:t>MULTIDISCIPLINĀRA  KOMPLEKSA PIEEJA </a:t>
          </a:r>
          <a:endParaRPr lang="en-US" sz="800" kern="1200" dirty="0"/>
        </a:p>
      </dsp:txBody>
      <dsp:txXfrm>
        <a:off x="4277320" y="1186968"/>
        <a:ext cx="1149251" cy="1442487"/>
      </dsp:txXfrm>
    </dsp:sp>
    <dsp:sp modelId="{7070C2B6-28FA-4618-B2CE-A5195C49B6D6}">
      <dsp:nvSpPr>
        <dsp:cNvPr id="0" name=""/>
        <dsp:cNvSpPr/>
      </dsp:nvSpPr>
      <dsp:spPr>
        <a:xfrm>
          <a:off x="3098601" y="131885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lv-LV" sz="1100" kern="1200" dirty="0"/>
            <a:t>UZSTĀDĪTA DIAGNOZE- KAITĒJOŠA LIETOŠANA VAI ATKARĪBA</a:t>
          </a:r>
          <a:endParaRPr lang="en-US" sz="1100" kern="1200" dirty="0"/>
        </a:p>
      </dsp:txBody>
      <dsp:txXfrm>
        <a:off x="3271220" y="1491471"/>
        <a:ext cx="833480" cy="833480"/>
      </dsp:txXfrm>
    </dsp:sp>
    <dsp:sp modelId="{C7B9EBA2-C57C-4874-B924-B398C20270FC}">
      <dsp:nvSpPr>
        <dsp:cNvPr id="0" name=""/>
        <dsp:cNvSpPr/>
      </dsp:nvSpPr>
      <dsp:spPr>
        <a:xfrm>
          <a:off x="6782097" y="877863"/>
          <a:ext cx="2357437" cy="2060697"/>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lv-LV" sz="1200" kern="1200" dirty="0"/>
            <a:t>PROFILAKTISKĀ NOVĒROŠANA</a:t>
          </a:r>
          <a:endParaRPr lang="en-US" sz="1200" kern="1200" dirty="0"/>
        </a:p>
        <a:p>
          <a:pPr marL="114300" lvl="1" indent="-114300" algn="l" defTabSz="533400">
            <a:lnSpc>
              <a:spcPct val="90000"/>
            </a:lnSpc>
            <a:spcBef>
              <a:spcPct val="0"/>
            </a:spcBef>
            <a:spcAft>
              <a:spcPct val="15000"/>
            </a:spcAft>
            <a:buChar char="•"/>
          </a:pPr>
          <a:r>
            <a:rPr lang="lv-LV" sz="1200" kern="1200" dirty="0"/>
            <a:t>AMBULATORA ĀRSTĒŠANA</a:t>
          </a:r>
          <a:endParaRPr lang="en-US" sz="1200" kern="1200" dirty="0"/>
        </a:p>
        <a:p>
          <a:pPr marL="114300" lvl="1" indent="-114300" algn="l" defTabSz="533400">
            <a:lnSpc>
              <a:spcPct val="90000"/>
            </a:lnSpc>
            <a:spcBef>
              <a:spcPct val="0"/>
            </a:spcBef>
            <a:spcAft>
              <a:spcPct val="15000"/>
            </a:spcAft>
            <a:buChar char="•"/>
          </a:pPr>
          <a:r>
            <a:rPr lang="lv-LV" sz="1200" kern="1200" dirty="0"/>
            <a:t>STACIONĀRA ĀRSTĒŠANA</a:t>
          </a:r>
          <a:endParaRPr lang="en-US" sz="1200" kern="1200" dirty="0"/>
        </a:p>
        <a:p>
          <a:pPr marL="114300" lvl="1" indent="-114300" algn="l" defTabSz="533400">
            <a:lnSpc>
              <a:spcPct val="90000"/>
            </a:lnSpc>
            <a:spcBef>
              <a:spcPct val="0"/>
            </a:spcBef>
            <a:spcAft>
              <a:spcPct val="15000"/>
            </a:spcAft>
            <a:buChar char="•"/>
          </a:pPr>
          <a:r>
            <a:rPr lang="lv-LV" sz="1200" kern="1200" dirty="0"/>
            <a:t>REHABILITĀCIJA</a:t>
          </a:r>
          <a:endParaRPr lang="en-US" sz="1200" kern="1200" dirty="0"/>
        </a:p>
      </dsp:txBody>
      <dsp:txXfrm>
        <a:off x="7371457" y="1186968"/>
        <a:ext cx="1149251" cy="1442487"/>
      </dsp:txXfrm>
    </dsp:sp>
    <dsp:sp modelId="{9403F861-3AB7-4F1E-BFA0-3BCDED5777F9}">
      <dsp:nvSpPr>
        <dsp:cNvPr id="0" name=""/>
        <dsp:cNvSpPr/>
      </dsp:nvSpPr>
      <dsp:spPr>
        <a:xfrm>
          <a:off x="6192738" y="1318852"/>
          <a:ext cx="1178718" cy="117871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lv-LV" sz="1100" kern="1200" dirty="0"/>
            <a:t>TERCIĀRĀ PROFILAKSE</a:t>
          </a:r>
          <a:endParaRPr lang="en-US" sz="1100" kern="1200" dirty="0"/>
        </a:p>
      </dsp:txBody>
      <dsp:txXfrm>
        <a:off x="6365357" y="1491471"/>
        <a:ext cx="833480" cy="83348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lv-LV"/>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2FFB1EB0-10D0-4191-AC67-CB7455BEC64E}"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337998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2FFB1EB0-10D0-4191-AC67-CB7455BEC64E}"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1337336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lv-LV"/>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FB1EB0-10D0-4191-AC67-CB7455BEC64E}"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60786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2FFB1EB0-10D0-4191-AC67-CB7455BEC64E}" type="datetimeFigureOut">
              <a:rPr lang="lv-LV" smtClean="0"/>
              <a:t>19.09.2023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36320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2FFB1EB0-10D0-4191-AC67-CB7455BEC64E}" type="datetimeFigureOut">
              <a:rPr lang="lv-LV" smtClean="0"/>
              <a:t>19.09.2023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160523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2FFB1EB0-10D0-4191-AC67-CB7455BEC64E}" type="datetimeFigureOut">
              <a:rPr lang="lv-LV" smtClean="0"/>
              <a:t>19.09.2023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988737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FB1EB0-10D0-4191-AC67-CB7455BEC64E}" type="datetimeFigureOut">
              <a:rPr lang="lv-LV" smtClean="0"/>
              <a:t>19.09.2023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255173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lv-LV"/>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FFB1EB0-10D0-4191-AC67-CB7455BEC64E}" type="datetimeFigureOut">
              <a:rPr lang="lv-LV" smtClean="0"/>
              <a:t>19.09.2023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846033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lv-LV"/>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lv-LV"/>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FFB1EB0-10D0-4191-AC67-CB7455BEC64E}" type="datetimeFigureOut">
              <a:rPr lang="lv-LV" smtClean="0"/>
              <a:t>19.09.2023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1830371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2FFB1EB0-10D0-4191-AC67-CB7455BEC64E}"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182322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2FFB1EB0-10D0-4191-AC67-CB7455BEC64E}" type="datetimeFigureOut">
              <a:rPr lang="lv-LV" smtClean="0"/>
              <a:t>19.09.2023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8FDE735-2688-44B3-BCDB-CEA218C84238}" type="slidenum">
              <a:rPr lang="lv-LV" smtClean="0"/>
              <a:t>‹#›</a:t>
            </a:fld>
            <a:endParaRPr lang="lv-LV"/>
          </a:p>
        </p:txBody>
      </p:sp>
    </p:spTree>
    <p:extLst>
      <p:ext uri="{BB962C8B-B14F-4D97-AF65-F5344CB8AC3E}">
        <p14:creationId xmlns:p14="http://schemas.microsoft.com/office/powerpoint/2010/main" val="202277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FB1EB0-10D0-4191-AC67-CB7455BEC64E}" type="datetimeFigureOut">
              <a:rPr lang="lv-LV" smtClean="0"/>
              <a:t>19.09.2023</a:t>
            </a:fld>
            <a:endParaRPr lang="lv-LV"/>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8FDE735-2688-44B3-BCDB-CEA218C84238}" type="slidenum">
              <a:rPr lang="lv-LV" smtClean="0"/>
              <a:t>‹#›</a:t>
            </a:fld>
            <a:endParaRPr lang="lv-LV"/>
          </a:p>
        </p:txBody>
      </p:sp>
    </p:spTree>
    <p:extLst>
      <p:ext uri="{BB962C8B-B14F-4D97-AF65-F5344CB8AC3E}">
        <p14:creationId xmlns:p14="http://schemas.microsoft.com/office/powerpoint/2010/main" val="64251285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lv-LV"/>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1143000" y="1628799"/>
            <a:ext cx="6858000" cy="1881163"/>
          </a:xfrm>
        </p:spPr>
        <p:txBody>
          <a:bodyPr>
            <a:normAutofit/>
          </a:bodyPr>
          <a:lstStyle/>
          <a:p>
            <a:r>
              <a:rPr lang="lv-LV" sz="4000" b="1" dirty="0"/>
              <a:t>Bērnu un pusaudžu narkoloģiskā ārstēšana – pieprasījums un piedāvājums</a:t>
            </a:r>
          </a:p>
        </p:txBody>
      </p:sp>
      <p:sp>
        <p:nvSpPr>
          <p:cNvPr id="3" name="Apakšvirsraksts 2"/>
          <p:cNvSpPr>
            <a:spLocks noGrp="1"/>
          </p:cNvSpPr>
          <p:nvPr>
            <p:ph type="subTitle" idx="1"/>
          </p:nvPr>
        </p:nvSpPr>
        <p:spPr/>
        <p:txBody>
          <a:bodyPr>
            <a:normAutofit fontScale="62500" lnSpcReduction="20000"/>
          </a:bodyPr>
          <a:lstStyle/>
          <a:p>
            <a:pPr algn="l"/>
            <a:endParaRPr lang="lv-LV" b="1" dirty="0"/>
          </a:p>
          <a:p>
            <a:pPr algn="l"/>
            <a:endParaRPr lang="lv-LV" b="1" dirty="0"/>
          </a:p>
          <a:p>
            <a:pPr algn="l"/>
            <a:endParaRPr lang="lv-LV" b="1" dirty="0"/>
          </a:p>
          <a:p>
            <a:pPr algn="l"/>
            <a:r>
              <a:rPr lang="lv-LV" sz="2600" b="1" dirty="0"/>
              <a:t>Lilita Caune</a:t>
            </a:r>
          </a:p>
          <a:p>
            <a:pPr algn="l"/>
            <a:r>
              <a:rPr lang="lv-LV" sz="2100" dirty="0"/>
              <a:t>VSIA «Slimnīca «</a:t>
            </a:r>
            <a:r>
              <a:rPr lang="lv-LV" sz="2100" dirty="0" err="1"/>
              <a:t>Ģintermuiža</a:t>
            </a:r>
            <a:r>
              <a:rPr lang="lv-LV" sz="2100" dirty="0"/>
              <a:t>»»</a:t>
            </a:r>
          </a:p>
          <a:p>
            <a:pPr algn="l"/>
            <a:r>
              <a:rPr lang="lv-LV" sz="2100" dirty="0"/>
              <a:t>Narkoloģiskās ārstniecības vadītāja</a:t>
            </a:r>
          </a:p>
          <a:p>
            <a:pPr algn="l"/>
            <a:r>
              <a:rPr lang="lv-LV" sz="2100" dirty="0"/>
              <a:t>Rīga, 18.09.2023.</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789040"/>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153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Problēmas aktualitāte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32040" y="365126"/>
            <a:ext cx="3726213" cy="6005415"/>
          </a:xfrm>
          <a:prstGeom prst="rect">
            <a:avLst/>
          </a:prstGeom>
        </p:spPr>
      </p:pic>
    </p:spTree>
    <p:extLst>
      <p:ext uri="{BB962C8B-B14F-4D97-AF65-F5344CB8AC3E}">
        <p14:creationId xmlns:p14="http://schemas.microsoft.com/office/powerpoint/2010/main" val="20785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a:bodyPr>
          <a:lstStyle/>
          <a:p>
            <a:r>
              <a:rPr lang="lv-LV" sz="3600" b="1" dirty="0" err="1"/>
              <a:t>Psihoaktīvo</a:t>
            </a:r>
            <a:r>
              <a:rPr lang="lv-LV" sz="3600" b="1" dirty="0"/>
              <a:t> vielu lietošanas līmeņi sabiedrībā</a:t>
            </a:r>
          </a:p>
        </p:txBody>
      </p:sp>
      <p:sp>
        <p:nvSpPr>
          <p:cNvPr id="3" name="Satura vietturis 2"/>
          <p:cNvSpPr>
            <a:spLocks noGrp="1"/>
          </p:cNvSpPr>
          <p:nvPr>
            <p:ph idx="1"/>
          </p:nvPr>
        </p:nvSpPr>
        <p:spPr/>
        <p:txBody>
          <a:bodyPr/>
          <a:lstStyle/>
          <a:p>
            <a:endParaRPr lang="lv-LV" dirty="0"/>
          </a:p>
          <a:p>
            <a:r>
              <a:rPr lang="lv-LV" dirty="0"/>
              <a:t>Atturēšanās</a:t>
            </a:r>
          </a:p>
          <a:p>
            <a:r>
              <a:rPr lang="lv-LV" dirty="0"/>
              <a:t>Eksperimentēšana</a:t>
            </a:r>
          </a:p>
          <a:p>
            <a:r>
              <a:rPr lang="lv-LV" dirty="0"/>
              <a:t>Lietošana</a:t>
            </a:r>
          </a:p>
          <a:p>
            <a:r>
              <a:rPr lang="lv-LV" dirty="0"/>
              <a:t>Problemātiska/kaitējoša lietošana</a:t>
            </a:r>
          </a:p>
          <a:p>
            <a:r>
              <a:rPr lang="lv-LV" dirty="0"/>
              <a:t>Atkarība</a:t>
            </a:r>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9700" y="5199063"/>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89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lv-LV" sz="3200" b="1" dirty="0"/>
          </a:p>
        </p:txBody>
      </p:sp>
      <p:sp>
        <p:nvSpPr>
          <p:cNvPr id="3" name="Content Placeholder 2"/>
          <p:cNvSpPr>
            <a:spLocks noGrp="1"/>
          </p:cNvSpPr>
          <p:nvPr>
            <p:ph idx="1"/>
          </p:nvPr>
        </p:nvSpPr>
        <p:spPr/>
        <p:txBody>
          <a:bodyPr>
            <a:normAutofit/>
          </a:bodyPr>
          <a:lstStyle/>
          <a:p>
            <a:r>
              <a:rPr lang="lv-LV" sz="2000" dirty="0"/>
              <a:t>No Veselības ministrijas Eiropas Sociālā Fonda līdzfinansētā projekta Nr.9.2.3.0./15/I/001 „Veselības tīklu attīstības vadlīniju un kvalitātes nodrošināšanas sistēmas izstrāde un ieviešana prioritāro veselības jomu ietvaros” datiem:</a:t>
            </a:r>
          </a:p>
          <a:p>
            <a:endParaRPr lang="lv-LV" sz="2000" dirty="0"/>
          </a:p>
          <a:p>
            <a:r>
              <a:rPr lang="lv-LV" sz="2000" b="1" dirty="0"/>
              <a:t>Pasaulē 10 līdz 20% bērnu un pusaudžu ir psihiski un uzvedības traucējumi (PVO dati)</a:t>
            </a:r>
          </a:p>
          <a:p>
            <a:r>
              <a:rPr lang="lv-LV" altLang="lv-LV" sz="2000" b="1" dirty="0"/>
              <a:t>Uzvedības problēmas </a:t>
            </a:r>
            <a:r>
              <a:rPr lang="lv-LV" altLang="lv-LV" sz="2000" dirty="0"/>
              <a:t>ir visbiežāk sastopamā garīgās veselības problēma bērniem un pusaudžiem</a:t>
            </a:r>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9700" y="5085184"/>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6252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Uzvedības traucējumi</a:t>
            </a:r>
          </a:p>
        </p:txBody>
      </p:sp>
      <p:sp>
        <p:nvSpPr>
          <p:cNvPr id="3" name="Content Placeholder 2"/>
          <p:cNvSpPr>
            <a:spLocks noGrp="1"/>
          </p:cNvSpPr>
          <p:nvPr>
            <p:ph idx="1"/>
          </p:nvPr>
        </p:nvSpPr>
        <p:spPr/>
        <p:txBody>
          <a:bodyPr>
            <a:normAutofit/>
          </a:bodyPr>
          <a:lstStyle/>
          <a:p>
            <a:pPr marL="285750" indent="-285750">
              <a:defRPr/>
            </a:pPr>
            <a:r>
              <a:rPr lang="lv-LV" dirty="0"/>
              <a:t>Uzvedības traucējumi ģimenē </a:t>
            </a:r>
          </a:p>
          <a:p>
            <a:pPr marL="285750" indent="-285750">
              <a:defRPr/>
            </a:pPr>
            <a:r>
              <a:rPr lang="lv-LV" dirty="0"/>
              <a:t>Nesocializēti uzvedības traucējumi </a:t>
            </a:r>
          </a:p>
          <a:p>
            <a:pPr marL="285750" indent="-285750">
              <a:defRPr/>
            </a:pPr>
            <a:r>
              <a:rPr lang="lv-LV" dirty="0"/>
              <a:t>Socializēti uzvedības traucējumi</a:t>
            </a:r>
          </a:p>
          <a:p>
            <a:pPr marL="285750" indent="-285750">
              <a:defRPr/>
            </a:pPr>
            <a:r>
              <a:rPr lang="lv-LV" dirty="0"/>
              <a:t>Opozicionāri izaicinoši uzvedības traucējumi </a:t>
            </a:r>
          </a:p>
          <a:p>
            <a:pPr marL="285750" indent="-285750">
              <a:defRPr/>
            </a:pPr>
            <a:r>
              <a:rPr lang="lv-LV" dirty="0" err="1"/>
              <a:t>Hiperkinētiski</a:t>
            </a:r>
            <a:r>
              <a:rPr lang="lv-LV" dirty="0"/>
              <a:t> traucējumi </a:t>
            </a:r>
          </a:p>
          <a:p>
            <a:pPr marL="285750" indent="-285750">
              <a:defRPr/>
            </a:pPr>
            <a:r>
              <a:rPr lang="lv-LV" b="1" dirty="0"/>
              <a:t>Vielu kaitējoši pārmērīga lietošana </a:t>
            </a:r>
            <a:endParaRPr lang="lv-LV" dirty="0"/>
          </a:p>
          <a:p>
            <a:pPr marL="285750" indent="-285750">
              <a:defRPr/>
            </a:pPr>
            <a:r>
              <a:rPr lang="lv-LV" dirty="0"/>
              <a:t> Augsta riska uzvedība </a:t>
            </a:r>
          </a:p>
          <a:p>
            <a:pPr marL="285750" indent="-285750">
              <a:defRPr/>
            </a:pPr>
            <a:r>
              <a:rPr lang="lv-LV" dirty="0"/>
              <a:t>Paradumu un dziņu traucējumi (piromānija, kleptomānija u.c.) </a:t>
            </a:r>
          </a:p>
          <a:p>
            <a:pPr marL="285750" indent="-285750">
              <a:defRPr/>
            </a:pPr>
            <a:r>
              <a:rPr lang="lv-LV" dirty="0"/>
              <a:t>Antisociāla personība </a:t>
            </a:r>
            <a:r>
              <a:rPr lang="lv-LV" dirty="0">
                <a:solidFill>
                  <a:schemeClr val="bg1">
                    <a:lumMod val="50000"/>
                  </a:schemeClr>
                </a:solidFill>
              </a:rPr>
              <a:t>(K. A. </a:t>
            </a:r>
            <a:r>
              <a:rPr lang="lv-LV" dirty="0" err="1">
                <a:solidFill>
                  <a:schemeClr val="bg1">
                    <a:lumMod val="50000"/>
                  </a:schemeClr>
                </a:solidFill>
              </a:rPr>
              <a:t>Zhang</a:t>
            </a:r>
            <a:r>
              <a:rPr lang="lv-LV" dirty="0">
                <a:solidFill>
                  <a:schemeClr val="bg1">
                    <a:lumMod val="50000"/>
                  </a:schemeClr>
                </a:solidFill>
              </a:rPr>
              <a:t> </a:t>
            </a:r>
            <a:r>
              <a:rPr lang="lv-LV" dirty="0" err="1">
                <a:solidFill>
                  <a:schemeClr val="bg1">
                    <a:lumMod val="50000"/>
                  </a:schemeClr>
                </a:solidFill>
              </a:rPr>
              <a:t>et</a:t>
            </a:r>
            <a:r>
              <a:rPr lang="lv-LV" dirty="0">
                <a:solidFill>
                  <a:schemeClr val="bg1">
                    <a:lumMod val="50000"/>
                  </a:schemeClr>
                </a:solidFill>
              </a:rPr>
              <a:t> </a:t>
            </a:r>
            <a:r>
              <a:rPr lang="lv-LV" dirty="0" err="1">
                <a:solidFill>
                  <a:schemeClr val="bg1">
                    <a:lumMod val="50000"/>
                  </a:schemeClr>
                </a:solidFill>
              </a:rPr>
              <a:t>al</a:t>
            </a:r>
            <a:r>
              <a:rPr lang="lv-LV" dirty="0">
                <a:solidFill>
                  <a:schemeClr val="bg1">
                    <a:lumMod val="50000"/>
                  </a:schemeClr>
                </a:solidFill>
              </a:rPr>
              <a:t>, 2015)</a:t>
            </a:r>
          </a:p>
          <a:p>
            <a:pPr>
              <a:defRPr/>
            </a:pPr>
            <a:endParaRPr lang="lv-LV" dirty="0"/>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9700" y="5085184"/>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10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1800" b="1" dirty="0"/>
              <a:t>Agrīna PAV  lietošana, kopā ar pubertātes </a:t>
            </a:r>
            <a:r>
              <a:rPr lang="lv-LV" sz="1800" b="1" dirty="0" err="1"/>
              <a:t>neirohormonālajām</a:t>
            </a:r>
            <a:r>
              <a:rPr lang="lv-LV" sz="1800" b="1" dirty="0"/>
              <a:t> pārmaiņām, ietekmē smadzeņu un </a:t>
            </a:r>
            <a:r>
              <a:rPr lang="lv-LV" sz="1800" b="1" dirty="0" err="1"/>
              <a:t>neiroendokrīnās</a:t>
            </a:r>
            <a:r>
              <a:rPr lang="lv-LV" sz="1800" b="1" dirty="0"/>
              <a:t> sistēmas attīstību veicinot psihisko un uzvedības traucējumu rašanos</a:t>
            </a:r>
            <a:br>
              <a:rPr lang="lv-LV" sz="1800" b="1" dirty="0"/>
            </a:br>
            <a:endParaRPr lang="lv-LV" sz="1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44069743"/>
              </p:ext>
            </p:extLst>
          </p:nvPr>
        </p:nvGraphicFramePr>
        <p:xfrm>
          <a:off x="611560" y="1517362"/>
          <a:ext cx="7992887" cy="4916990"/>
        </p:xfrm>
        <a:graphic>
          <a:graphicData uri="http://schemas.openxmlformats.org/drawingml/2006/table">
            <a:tbl>
              <a:tblPr firstRow="1" firstCol="1" bandRow="1">
                <a:tableStyleId>{5C22544A-7EE6-4342-B048-85BDC9FD1C3A}</a:tableStyleId>
              </a:tblPr>
              <a:tblGrid>
                <a:gridCol w="2156476">
                  <a:extLst>
                    <a:ext uri="{9D8B030D-6E8A-4147-A177-3AD203B41FA5}">
                      <a16:colId xmlns:a16="http://schemas.microsoft.com/office/drawing/2014/main" val="1587249719"/>
                    </a:ext>
                  </a:extLst>
                </a:gridCol>
                <a:gridCol w="1354418">
                  <a:extLst>
                    <a:ext uri="{9D8B030D-6E8A-4147-A177-3AD203B41FA5}">
                      <a16:colId xmlns:a16="http://schemas.microsoft.com/office/drawing/2014/main" val="1826788205"/>
                    </a:ext>
                  </a:extLst>
                </a:gridCol>
                <a:gridCol w="3085178">
                  <a:extLst>
                    <a:ext uri="{9D8B030D-6E8A-4147-A177-3AD203B41FA5}">
                      <a16:colId xmlns:a16="http://schemas.microsoft.com/office/drawing/2014/main" val="4081115149"/>
                    </a:ext>
                  </a:extLst>
                </a:gridCol>
                <a:gridCol w="1396815">
                  <a:extLst>
                    <a:ext uri="{9D8B030D-6E8A-4147-A177-3AD203B41FA5}">
                      <a16:colId xmlns:a16="http://schemas.microsoft.com/office/drawing/2014/main" val="152724239"/>
                    </a:ext>
                  </a:extLst>
                </a:gridCol>
              </a:tblGrid>
              <a:tr h="801458">
                <a:tc>
                  <a:txBody>
                    <a:bodyPr/>
                    <a:lstStyle/>
                    <a:p>
                      <a:pPr marL="457200" algn="l">
                        <a:lnSpc>
                          <a:spcPct val="107000"/>
                        </a:lnSpc>
                        <a:spcAft>
                          <a:spcPts val="0"/>
                        </a:spcAft>
                      </a:pPr>
                      <a:r>
                        <a:rPr lang="lv-LV" sz="1400" dirty="0">
                          <a:effectLst/>
                        </a:rPr>
                        <a:t>Minesotas programmas pacienti 2023.gada septembrī</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600" dirty="0">
                          <a:effectLst/>
                        </a:rPr>
                        <a:t>Vecums šobrīd</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600" dirty="0">
                          <a:effectLst/>
                        </a:rPr>
                        <a:t>Debijas vecums</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l">
                        <a:lnSpc>
                          <a:spcPct val="107000"/>
                        </a:lnSpc>
                        <a:spcAft>
                          <a:spcPts val="0"/>
                        </a:spcAft>
                      </a:pPr>
                      <a:r>
                        <a:rPr lang="lv-LV" sz="1600" dirty="0">
                          <a:effectLst/>
                        </a:rPr>
                        <a:t>1 x </a:t>
                      </a:r>
                      <a:r>
                        <a:rPr lang="lv-LV" sz="1600" dirty="0" err="1">
                          <a:effectLst/>
                        </a:rPr>
                        <a:t>dg</a:t>
                      </a:r>
                      <a:r>
                        <a:rPr lang="lv-LV" sz="1600" dirty="0">
                          <a:effectLst/>
                        </a:rPr>
                        <a:t> vecums</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1301553030"/>
                  </a:ext>
                </a:extLst>
              </a:tr>
              <a:tr h="738820">
                <a:tc>
                  <a:txBody>
                    <a:bodyPr/>
                    <a:lstStyle/>
                    <a:p>
                      <a:pPr marL="457200">
                        <a:lnSpc>
                          <a:spcPct val="107000"/>
                        </a:lnSpc>
                        <a:spcAft>
                          <a:spcPts val="0"/>
                        </a:spcAft>
                      </a:pPr>
                      <a:r>
                        <a:rPr lang="lv-LV" sz="1400" dirty="0">
                          <a:effectLst/>
                        </a:rPr>
                        <a:t>Vīrietis/ alkohols. Kokaīns, marihuāna</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41</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14     alkohols</a:t>
                      </a:r>
                    </a:p>
                    <a:p>
                      <a:pPr marL="457200">
                        <a:lnSpc>
                          <a:spcPct val="107000"/>
                        </a:lnSpc>
                        <a:spcAft>
                          <a:spcPts val="0"/>
                        </a:spcAft>
                      </a:pPr>
                      <a:r>
                        <a:rPr lang="lv-LV" sz="1200" b="1" dirty="0">
                          <a:effectLst/>
                        </a:rPr>
                        <a:t>16      narkotikas</a:t>
                      </a:r>
                    </a:p>
                    <a:p>
                      <a:pPr marL="457200">
                        <a:lnSpc>
                          <a:spcPct val="107000"/>
                        </a:lnSpc>
                        <a:spcAft>
                          <a:spcPts val="0"/>
                        </a:spcAft>
                      </a:pPr>
                      <a:r>
                        <a:rPr lang="lv-LV" sz="1200" b="1" dirty="0">
                          <a:effectLst/>
                        </a:rPr>
                        <a:t> </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20</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3284303028"/>
                  </a:ext>
                </a:extLst>
              </a:tr>
              <a:tr h="431598">
                <a:tc>
                  <a:txBody>
                    <a:bodyPr/>
                    <a:lstStyle/>
                    <a:p>
                      <a:pPr marL="457200">
                        <a:lnSpc>
                          <a:spcPct val="107000"/>
                        </a:lnSpc>
                        <a:spcAft>
                          <a:spcPts val="0"/>
                        </a:spcAft>
                      </a:pPr>
                      <a:r>
                        <a:rPr lang="lv-LV" sz="1400" dirty="0">
                          <a:effectLst/>
                        </a:rPr>
                        <a:t>Vīrietis /marihuāna</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23</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14      alkohols</a:t>
                      </a:r>
                    </a:p>
                    <a:p>
                      <a:pPr marL="457200">
                        <a:lnSpc>
                          <a:spcPct val="107000"/>
                        </a:lnSpc>
                        <a:spcAft>
                          <a:spcPts val="0"/>
                        </a:spcAft>
                      </a:pPr>
                      <a:r>
                        <a:rPr lang="lv-LV" sz="1200" b="1" dirty="0">
                          <a:effectLst/>
                        </a:rPr>
                        <a:t>17      marihuāna</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19</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1408775296"/>
                  </a:ext>
                </a:extLst>
              </a:tr>
              <a:tr h="369410">
                <a:tc>
                  <a:txBody>
                    <a:bodyPr/>
                    <a:lstStyle/>
                    <a:p>
                      <a:pPr marL="457200">
                        <a:lnSpc>
                          <a:spcPct val="107000"/>
                        </a:lnSpc>
                        <a:spcAft>
                          <a:spcPts val="0"/>
                        </a:spcAft>
                      </a:pPr>
                      <a:r>
                        <a:rPr lang="lv-LV" sz="1400" dirty="0">
                          <a:effectLst/>
                        </a:rPr>
                        <a:t>Vīrietis/ alkohols </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39</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16      alkohols</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30</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1777856576"/>
                  </a:ext>
                </a:extLst>
              </a:tr>
              <a:tr h="647397">
                <a:tc>
                  <a:txBody>
                    <a:bodyPr/>
                    <a:lstStyle/>
                    <a:p>
                      <a:pPr marL="457200">
                        <a:lnSpc>
                          <a:spcPct val="107000"/>
                        </a:lnSpc>
                        <a:spcAft>
                          <a:spcPts val="0"/>
                        </a:spcAft>
                      </a:pPr>
                      <a:r>
                        <a:rPr lang="lv-LV" sz="1400" dirty="0">
                          <a:effectLst/>
                        </a:rPr>
                        <a:t>Vīrietis / alkohols, marihuāna</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41</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6        alkohols</a:t>
                      </a:r>
                    </a:p>
                    <a:p>
                      <a:pPr marL="457200">
                        <a:lnSpc>
                          <a:spcPct val="107000"/>
                        </a:lnSpc>
                        <a:spcAft>
                          <a:spcPts val="0"/>
                        </a:spcAft>
                      </a:pPr>
                      <a:r>
                        <a:rPr lang="lv-LV" sz="1200" b="1" dirty="0">
                          <a:effectLst/>
                        </a:rPr>
                        <a:t>14      marihuāna</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20</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1189087309"/>
                  </a:ext>
                </a:extLst>
              </a:tr>
              <a:tr h="350601">
                <a:tc>
                  <a:txBody>
                    <a:bodyPr/>
                    <a:lstStyle/>
                    <a:p>
                      <a:pPr marL="457200">
                        <a:lnSpc>
                          <a:spcPct val="107000"/>
                        </a:lnSpc>
                        <a:spcAft>
                          <a:spcPts val="0"/>
                        </a:spcAft>
                      </a:pPr>
                      <a:r>
                        <a:rPr lang="lv-LV" sz="1400" dirty="0">
                          <a:effectLst/>
                        </a:rPr>
                        <a:t>Vīrietis/alkohols</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67</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14      alkohols</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30</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3516606027"/>
                  </a:ext>
                </a:extLst>
              </a:tr>
              <a:tr h="350601">
                <a:tc>
                  <a:txBody>
                    <a:bodyPr/>
                    <a:lstStyle/>
                    <a:p>
                      <a:pPr marL="457200">
                        <a:lnSpc>
                          <a:spcPct val="107000"/>
                        </a:lnSpc>
                        <a:spcAft>
                          <a:spcPts val="0"/>
                        </a:spcAft>
                      </a:pPr>
                      <a:r>
                        <a:rPr lang="lv-LV" sz="1400" dirty="0">
                          <a:effectLst/>
                        </a:rPr>
                        <a:t>Vīrietis/alkohols</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46</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16      alkohols</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20</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3115987232"/>
                  </a:ext>
                </a:extLst>
              </a:tr>
              <a:tr h="701203">
                <a:tc>
                  <a:txBody>
                    <a:bodyPr/>
                    <a:lstStyle/>
                    <a:p>
                      <a:pPr marL="457200">
                        <a:lnSpc>
                          <a:spcPct val="107000"/>
                        </a:lnSpc>
                        <a:spcAft>
                          <a:spcPts val="0"/>
                        </a:spcAft>
                      </a:pPr>
                      <a:r>
                        <a:rPr lang="lv-LV" sz="1400" dirty="0">
                          <a:effectLst/>
                        </a:rPr>
                        <a:t>Sieviete/alkohols, amfetamīns, marihuāna</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32</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15      alkohols</a:t>
                      </a:r>
                    </a:p>
                    <a:p>
                      <a:pPr marL="457200">
                        <a:lnSpc>
                          <a:spcPct val="107000"/>
                        </a:lnSpc>
                        <a:spcAft>
                          <a:spcPts val="0"/>
                        </a:spcAft>
                      </a:pPr>
                      <a:r>
                        <a:rPr lang="lv-LV" sz="1200" b="1" dirty="0">
                          <a:effectLst/>
                        </a:rPr>
                        <a:t>18      narkotikas</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25</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2848920022"/>
                  </a:ext>
                </a:extLst>
              </a:tr>
              <a:tr h="525902">
                <a:tc>
                  <a:txBody>
                    <a:bodyPr/>
                    <a:lstStyle/>
                    <a:p>
                      <a:pPr marL="457200">
                        <a:lnSpc>
                          <a:spcPct val="107000"/>
                        </a:lnSpc>
                        <a:spcAft>
                          <a:spcPts val="0"/>
                        </a:spcAft>
                      </a:pPr>
                      <a:r>
                        <a:rPr lang="lv-LV" sz="1400" dirty="0">
                          <a:effectLst/>
                        </a:rPr>
                        <a:t>Sieviete/alkohols, marihuāna</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41</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nSpc>
                          <a:spcPct val="107000"/>
                        </a:lnSpc>
                        <a:spcAft>
                          <a:spcPts val="0"/>
                        </a:spcAft>
                      </a:pPr>
                      <a:r>
                        <a:rPr lang="lv-LV" sz="1200" b="1" dirty="0">
                          <a:effectLst/>
                        </a:rPr>
                        <a:t>15      alkohols</a:t>
                      </a:r>
                    </a:p>
                    <a:p>
                      <a:pPr marL="457200">
                        <a:lnSpc>
                          <a:spcPct val="107000"/>
                        </a:lnSpc>
                        <a:spcAft>
                          <a:spcPts val="0"/>
                        </a:spcAft>
                      </a:pPr>
                      <a:r>
                        <a:rPr lang="lv-LV" sz="1200" b="1" dirty="0">
                          <a:effectLst/>
                        </a:rPr>
                        <a:t>19      narkotikas</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tc>
                  <a:txBody>
                    <a:bodyPr/>
                    <a:lstStyle/>
                    <a:p>
                      <a:pPr marL="457200" algn="ctr">
                        <a:lnSpc>
                          <a:spcPct val="107000"/>
                        </a:lnSpc>
                        <a:spcAft>
                          <a:spcPts val="0"/>
                        </a:spcAft>
                      </a:pPr>
                      <a:r>
                        <a:rPr lang="lv-LV" sz="1200" b="1" dirty="0">
                          <a:effectLst/>
                        </a:rPr>
                        <a:t>32</a:t>
                      </a:r>
                      <a:endParaRPr lang="lv-LV"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061" marR="53061" marT="0" marB="0"/>
                </a:tc>
                <a:extLst>
                  <a:ext uri="{0D108BD9-81ED-4DB2-BD59-A6C34878D82A}">
                    <a16:rowId xmlns:a16="http://schemas.microsoft.com/office/drawing/2014/main" val="4263838049"/>
                  </a:ext>
                </a:extLst>
              </a:tr>
            </a:tbl>
          </a:graphicData>
        </a:graphic>
      </p:graphicFrame>
    </p:spTree>
    <p:extLst>
      <p:ext uri="{BB962C8B-B14F-4D97-AF65-F5344CB8AC3E}">
        <p14:creationId xmlns:p14="http://schemas.microsoft.com/office/powerpoint/2010/main" val="1986757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dirty="0"/>
          </a:p>
        </p:txBody>
      </p:sp>
      <p:sp>
        <p:nvSpPr>
          <p:cNvPr id="3" name="Satura vietturis 2"/>
          <p:cNvSpPr>
            <a:spLocks noGrp="1"/>
          </p:cNvSpPr>
          <p:nvPr>
            <p:ph idx="1"/>
          </p:nvPr>
        </p:nvSpPr>
        <p:spPr/>
        <p:txBody>
          <a:bodyPr>
            <a:normAutofit lnSpcReduction="10000"/>
          </a:bodyPr>
          <a:lstStyle/>
          <a:p>
            <a:r>
              <a:rPr lang="lv-LV" b="1" dirty="0"/>
              <a:t>Narkoloģiskā palīdzība </a:t>
            </a:r>
            <a:r>
              <a:rPr lang="lv-LV" dirty="0"/>
              <a:t>ietver bērna narkoloģiskās saslimšanas diagnostiku un ārstēšanu ambulatorā vai stacionārā ārstniecības iestādē un sociālās korekcijas izglītības iestādē atbilstoši medicīniskām tehnoloģijām , </a:t>
            </a:r>
            <a:r>
              <a:rPr lang="lv-LV" b="1" dirty="0"/>
              <a:t>kā arī darbu ar pacienta tuviniekiem</a:t>
            </a:r>
          </a:p>
          <a:p>
            <a:endParaRPr lang="lv-LV" b="1" dirty="0"/>
          </a:p>
          <a:p>
            <a:pPr marL="0" indent="0">
              <a:buNone/>
            </a:pPr>
            <a:r>
              <a:rPr lang="lv-LV" b="1" dirty="0"/>
              <a:t>Diagnozes – ārsta kompetence</a:t>
            </a:r>
          </a:p>
          <a:p>
            <a:r>
              <a:rPr lang="lv-LV" dirty="0"/>
              <a:t>Kaitējoša vielu lietošana. </a:t>
            </a:r>
          </a:p>
          <a:p>
            <a:pPr lvl="1"/>
            <a:r>
              <a:rPr lang="lv-LV" dirty="0"/>
              <a:t>Objektīvi konstatējami traucējumi:</a:t>
            </a:r>
          </a:p>
          <a:p>
            <a:pPr lvl="2"/>
            <a:r>
              <a:rPr lang="lv-LV" dirty="0"/>
              <a:t>Likumpārkāpumi – lietošana pirms 18 gadu vecuma sasniegšanas</a:t>
            </a:r>
          </a:p>
          <a:p>
            <a:pPr lvl="2"/>
            <a:r>
              <a:rPr lang="lv-LV" dirty="0"/>
              <a:t>Uzvedības izmaiņas – noslēgšanās, </a:t>
            </a:r>
            <a:r>
              <a:rPr lang="lv-LV" dirty="0" err="1"/>
              <a:t>demonstratīvisms</a:t>
            </a:r>
            <a:r>
              <a:rPr lang="lv-LV" dirty="0"/>
              <a:t>, izaicinoša uzvedība utt.</a:t>
            </a:r>
          </a:p>
          <a:p>
            <a:pPr lvl="2"/>
            <a:r>
              <a:rPr lang="lv-LV" dirty="0"/>
              <a:t>Mācību grūtības – kavējumi, nesekmība</a:t>
            </a:r>
          </a:p>
          <a:p>
            <a:pPr lvl="2"/>
            <a:r>
              <a:rPr lang="lv-LV" dirty="0"/>
              <a:t>Interešu zudums </a:t>
            </a:r>
          </a:p>
          <a:p>
            <a:pPr marL="0" indent="0">
              <a:buNone/>
            </a:pPr>
            <a:endParaRPr lang="lv-LV" dirty="0"/>
          </a:p>
          <a:p>
            <a:r>
              <a:rPr lang="lv-LV" dirty="0"/>
              <a:t>Atkarības sindroms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4591604"/>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92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a:bodyPr>
          <a:lstStyle/>
          <a:p>
            <a:r>
              <a:rPr lang="lv-LV" sz="3600" b="1" dirty="0"/>
              <a:t>Normatīvā bāze</a:t>
            </a:r>
          </a:p>
        </p:txBody>
      </p:sp>
      <p:sp>
        <p:nvSpPr>
          <p:cNvPr id="3" name="Satura vietturis 2"/>
          <p:cNvSpPr>
            <a:spLocks noGrp="1"/>
          </p:cNvSpPr>
          <p:nvPr>
            <p:ph idx="1"/>
          </p:nvPr>
        </p:nvSpPr>
        <p:spPr/>
        <p:txBody>
          <a:bodyPr>
            <a:normAutofit/>
          </a:bodyPr>
          <a:lstStyle/>
          <a:p>
            <a:pPr lvl="1">
              <a:lnSpc>
                <a:spcPct val="90000"/>
              </a:lnSpc>
              <a:defRPr/>
            </a:pPr>
            <a:endParaRPr lang="lv-LV" dirty="0"/>
          </a:p>
          <a:p>
            <a:pPr lvl="1">
              <a:lnSpc>
                <a:spcPct val="90000"/>
              </a:lnSpc>
              <a:defRPr/>
            </a:pPr>
            <a:r>
              <a:rPr lang="lv-LV" b="1" dirty="0"/>
              <a:t>24.01.2012.</a:t>
            </a:r>
            <a:r>
              <a:rPr lang="lv-LV" dirty="0"/>
              <a:t> MK noteikumi </a:t>
            </a:r>
            <a:r>
              <a:rPr lang="lv-LV" b="1" dirty="0"/>
              <a:t>Nr.70</a:t>
            </a:r>
            <a:r>
              <a:rPr lang="lv-LV" dirty="0"/>
              <a:t> "Alkohola, narkotisko, psihotropo, toksisko vielu, azartspēļu vai datorspēļu atkarības slimnieku ārstēšanas kārtība" </a:t>
            </a:r>
          </a:p>
          <a:p>
            <a:pPr lvl="1">
              <a:lnSpc>
                <a:spcPct val="90000"/>
              </a:lnSpc>
              <a:defRPr/>
            </a:pPr>
            <a:endParaRPr lang="lv-LV" dirty="0"/>
          </a:p>
          <a:p>
            <a:pPr lvl="1">
              <a:lnSpc>
                <a:spcPct val="90000"/>
              </a:lnSpc>
              <a:defRPr/>
            </a:pPr>
            <a:r>
              <a:rPr lang="lv-LV" b="1" dirty="0"/>
              <a:t>16.12.2003. </a:t>
            </a:r>
            <a:r>
              <a:rPr lang="lv-LV" dirty="0"/>
              <a:t>MK noteikumi </a:t>
            </a:r>
            <a:r>
              <a:rPr lang="lv-LV" b="1" dirty="0"/>
              <a:t>Nr.726</a:t>
            </a:r>
            <a:r>
              <a:rPr lang="lv-LV" dirty="0"/>
              <a:t> "Kārtība, kādā veicama obligātā ārstēšana bērniem, kuriem radušies psihiski vai uzvedības traucējumi alkoholisko dzērienu, narkotisko, psihotropo vai citu apreibinošu vielu lietošanas dēļ, un kārtība, kādā sociālās korekcijas izglītības iestādēs bērniem nodrošināma obligātā ārstēšana no alkohola, narkotisko un psihotropo vielu atkarības"  </a:t>
            </a:r>
          </a:p>
          <a:p>
            <a:pPr lvl="1">
              <a:lnSpc>
                <a:spcPct val="90000"/>
              </a:lnSpc>
              <a:defRPr/>
            </a:pPr>
            <a:endParaRPr lang="lv-LV" dirty="0"/>
          </a:p>
          <a:p>
            <a:pPr lvl="1">
              <a:lnSpc>
                <a:spcPct val="90000"/>
              </a:lnSpc>
              <a:defRPr/>
            </a:pPr>
            <a:r>
              <a:rPr lang="lv-LV" b="1" dirty="0"/>
              <a:t>11.08.2020.</a:t>
            </a:r>
            <a:r>
              <a:rPr lang="lv-LV" dirty="0"/>
              <a:t> MK noteikumi </a:t>
            </a:r>
            <a:r>
              <a:rPr lang="lv-LV" b="1" dirty="0"/>
              <a:t>Nr. 509 </a:t>
            </a:r>
            <a:r>
              <a:rPr lang="lv-LV" dirty="0"/>
              <a:t>«Kārtība, kādā no apreibinošām vielām un procesiem atkarīgas personas saņem sociālās rehabilitācijas pakalpojumus»</a:t>
            </a:r>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5414" y="5199063"/>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871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0000"/>
              </a:lnSpc>
            </a:pPr>
            <a:r>
              <a:rPr lang="lv-LV" sz="3600" b="1" dirty="0"/>
              <a:t>RĪCĪBAS ALGORITMI</a:t>
            </a:r>
            <a:br>
              <a:rPr lang="lv-LV" sz="3200" dirty="0"/>
            </a:br>
            <a:endParaRPr lang="lv-LV" sz="32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43098670"/>
              </p:ext>
            </p:extLst>
          </p:nvPr>
        </p:nvGraphicFramePr>
        <p:xfrm>
          <a:off x="35496" y="1916832"/>
          <a:ext cx="9144000" cy="2736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425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lv-LV" sz="3600" b="1" dirty="0"/>
              <a:t>RĪCĪBAS ALGORITMI</a:t>
            </a:r>
            <a:br>
              <a:rPr lang="lv-LV" sz="2800" dirty="0"/>
            </a:br>
            <a:endParaRPr lang="lv-LV"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59319987"/>
              </p:ext>
            </p:extLst>
          </p:nvPr>
        </p:nvGraphicFramePr>
        <p:xfrm>
          <a:off x="0" y="1556792"/>
          <a:ext cx="914400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133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Piedāvājums</a:t>
            </a:r>
          </a:p>
        </p:txBody>
      </p:sp>
      <p:pic>
        <p:nvPicPr>
          <p:cNvPr id="5" name="Satura vietturis 4" descr="Attēls, kurā ir ārpus telpām, zāle, koks, Aero fotogrāfija&#10;&#10;Apraksts ģenerēts automātiski">
            <a:extLst>
              <a:ext uri="{FF2B5EF4-FFF2-40B4-BE49-F238E27FC236}">
                <a16:creationId xmlns:a16="http://schemas.microsoft.com/office/drawing/2014/main" id="{BBF92C2A-8D34-F6C8-DBB6-6D4137ED694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268760"/>
            <a:ext cx="6501292" cy="4875969"/>
          </a:xfrm>
        </p:spPr>
      </p:pic>
    </p:spTree>
    <p:extLst>
      <p:ext uri="{BB962C8B-B14F-4D97-AF65-F5344CB8AC3E}">
        <p14:creationId xmlns:p14="http://schemas.microsoft.com/office/powerpoint/2010/main" val="28094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Autofit/>
          </a:bodyPr>
          <a:lstStyle/>
          <a:p>
            <a:r>
              <a:rPr lang="lv-LV" sz="3600" b="1" dirty="0"/>
              <a:t>Bērnu  narkoloģiskās ārstēšanas programmas slimnīcā “Ģintermuiža”</a:t>
            </a:r>
          </a:p>
        </p:txBody>
      </p:sp>
      <p:sp>
        <p:nvSpPr>
          <p:cNvPr id="3" name="Satura vietturis 2"/>
          <p:cNvSpPr>
            <a:spLocks noGrp="1"/>
          </p:cNvSpPr>
          <p:nvPr>
            <p:ph idx="1"/>
          </p:nvPr>
        </p:nvSpPr>
        <p:spPr/>
        <p:txBody>
          <a:bodyPr>
            <a:normAutofit fontScale="92500" lnSpcReduction="10000"/>
          </a:bodyPr>
          <a:lstStyle/>
          <a:p>
            <a:pPr>
              <a:lnSpc>
                <a:spcPct val="90000"/>
              </a:lnSpc>
              <a:defRPr/>
            </a:pPr>
            <a:r>
              <a:rPr lang="lv-LV" sz="2800" dirty="0"/>
              <a:t>Ambulatorā ārstēšana</a:t>
            </a:r>
          </a:p>
          <a:p>
            <a:pPr lvl="1">
              <a:lnSpc>
                <a:spcPct val="90000"/>
              </a:lnSpc>
              <a:defRPr/>
            </a:pPr>
            <a:r>
              <a:rPr lang="lv-LV" sz="2400" dirty="0"/>
              <a:t>Konsultēšana, diagnostika, ārstēšana</a:t>
            </a:r>
          </a:p>
          <a:p>
            <a:pPr lvl="1">
              <a:lnSpc>
                <a:spcPct val="90000"/>
              </a:lnSpc>
              <a:defRPr/>
            </a:pPr>
            <a:r>
              <a:rPr lang="lv-LV" sz="2400" dirty="0"/>
              <a:t>Profilaktiskā un dinamiskā novērošana:</a:t>
            </a:r>
          </a:p>
          <a:p>
            <a:pPr lvl="2">
              <a:defRPr/>
            </a:pPr>
            <a:r>
              <a:rPr lang="lv-LV" sz="1800" dirty="0"/>
              <a:t>Pēc pārciestas alkohola vai citu vielu psihozes- 3 gadi</a:t>
            </a:r>
          </a:p>
          <a:p>
            <a:pPr lvl="2">
              <a:defRPr/>
            </a:pPr>
            <a:r>
              <a:rPr lang="lv-LV" sz="1800" dirty="0"/>
              <a:t>Ja noteikta diagnoze – atkarība – 3 gadi</a:t>
            </a:r>
          </a:p>
          <a:p>
            <a:pPr lvl="2">
              <a:defRPr/>
            </a:pPr>
            <a:r>
              <a:rPr lang="lv-LV" sz="1800" dirty="0"/>
              <a:t>Ja ir alkohola, narkotisko vai psihotropo vielu lietotājs – 1 gads</a:t>
            </a:r>
          </a:p>
          <a:p>
            <a:pPr>
              <a:lnSpc>
                <a:spcPct val="90000"/>
              </a:lnSpc>
              <a:defRPr/>
            </a:pPr>
            <a:r>
              <a:rPr lang="lv-LV" sz="2800" dirty="0"/>
              <a:t>Stacionārā ārstēšana</a:t>
            </a:r>
          </a:p>
          <a:p>
            <a:pPr lvl="1">
              <a:lnSpc>
                <a:spcPct val="90000"/>
              </a:lnSpc>
              <a:defRPr/>
            </a:pPr>
            <a:r>
              <a:rPr lang="lv-LV" sz="2200" dirty="0" err="1"/>
              <a:t>Detoksikācija</a:t>
            </a:r>
            <a:r>
              <a:rPr lang="lv-LV" sz="2200" dirty="0"/>
              <a:t> – 3 – 10 dienas</a:t>
            </a:r>
            <a:endParaRPr lang="lv-LV" dirty="0"/>
          </a:p>
          <a:p>
            <a:pPr lvl="1">
              <a:lnSpc>
                <a:spcPct val="90000"/>
              </a:lnSpc>
              <a:defRPr/>
            </a:pPr>
            <a:r>
              <a:rPr lang="lv-LV" sz="2200" dirty="0"/>
              <a:t>Motivācijas programma – 30 d ( 5 vietas)</a:t>
            </a:r>
          </a:p>
          <a:p>
            <a:pPr lvl="1">
              <a:lnSpc>
                <a:spcPct val="90000"/>
              </a:lnSpc>
              <a:defRPr/>
            </a:pPr>
            <a:r>
              <a:rPr lang="lv-LV" sz="2200" dirty="0"/>
              <a:t>Obligātās ārstēšanas programma ar bāriņtiesas lēmumu - 30 d ( 1 vieta)</a:t>
            </a:r>
          </a:p>
          <a:p>
            <a:pPr lvl="1">
              <a:lnSpc>
                <a:spcPct val="90000"/>
              </a:lnSpc>
              <a:defRPr/>
            </a:pPr>
            <a:endParaRPr lang="lv-LV" sz="2200" dirty="0"/>
          </a:p>
          <a:p>
            <a:pPr>
              <a:lnSpc>
                <a:spcPct val="90000"/>
              </a:lnSpc>
              <a:defRPr/>
            </a:pPr>
            <a:r>
              <a:rPr lang="lv-LV" i="1" dirty="0"/>
              <a:t>Sociālās rehabilitācijas programma stacionārā – nepastāv kopš 2021.gada septembra</a:t>
            </a:r>
            <a:endParaRPr lang="lv-LV" sz="2400" i="1" dirty="0"/>
          </a:p>
          <a:p>
            <a:endParaRPr lang="lv-LV" b="1" dirty="0"/>
          </a:p>
        </p:txBody>
      </p:sp>
    </p:spTree>
    <p:extLst>
      <p:ext uri="{BB962C8B-B14F-4D97-AF65-F5344CB8AC3E}">
        <p14:creationId xmlns:p14="http://schemas.microsoft.com/office/powerpoint/2010/main" val="38602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Pieprasījums</a:t>
            </a:r>
          </a:p>
        </p:txBody>
      </p:sp>
      <p:pic>
        <p:nvPicPr>
          <p:cNvPr id="6" name="Picture Placeholder 5"/>
          <p:cNvPicPr>
            <a:picLocks noGrp="1" noChangeAspect="1"/>
          </p:cNvPicPr>
          <p:nvPr>
            <p:ph idx="1"/>
          </p:nvPr>
        </p:nvPicPr>
        <p:blipFill>
          <a:blip r:embed="rId2">
            <a:extLst>
              <a:ext uri="{28A0092B-C50C-407E-A947-70E740481C1C}">
                <a14:useLocalDpi xmlns:a14="http://schemas.microsoft.com/office/drawing/2010/main" val="0"/>
              </a:ext>
            </a:extLst>
          </a:blip>
          <a:srcRect t="4269" b="4269"/>
          <a:stretch>
            <a:fillRect/>
          </a:stretch>
        </p:blipFill>
        <p:spPr>
          <a:xfrm>
            <a:off x="1284760" y="1484784"/>
            <a:ext cx="6574480" cy="4573482"/>
          </a:xfrm>
        </p:spPr>
      </p:pic>
    </p:spTree>
    <p:extLst>
      <p:ext uri="{BB962C8B-B14F-4D97-AF65-F5344CB8AC3E}">
        <p14:creationId xmlns:p14="http://schemas.microsoft.com/office/powerpoint/2010/main" val="1776356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Stacionārā ārstēšana</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57564616"/>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54577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Ambulatorie apmeklējumi</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005694074"/>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3351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1800" b="1" dirty="0"/>
              <a:t>No Jelgavas </a:t>
            </a:r>
            <a:r>
              <a:rPr lang="lv-LV" sz="1800" b="1" dirty="0" err="1"/>
              <a:t>valstspilsētas</a:t>
            </a:r>
            <a:r>
              <a:rPr lang="lv-LV" sz="1800" b="1" dirty="0"/>
              <a:t> pašvaldības Administratīvās komisijas bērnu lietu apakškomisijas pārskata par personām, kuras sauktas pie administratīvās atbildības vai kurām piemēroti audzinoša rakstura piespiedu līdzekļi</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479332375"/>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65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dirty="0"/>
              <a:t>Identificētās grūtības bērnu</a:t>
            </a:r>
            <a:br>
              <a:rPr lang="lv-LV" sz="3600" b="1" dirty="0"/>
            </a:br>
            <a:r>
              <a:rPr lang="lv-LV" sz="3600" b="1" dirty="0"/>
              <a:t> narkoloģiskajā ārstēšanā</a:t>
            </a:r>
          </a:p>
        </p:txBody>
      </p:sp>
      <p:sp>
        <p:nvSpPr>
          <p:cNvPr id="3" name="Content Placeholder 2"/>
          <p:cNvSpPr>
            <a:spLocks noGrp="1"/>
          </p:cNvSpPr>
          <p:nvPr>
            <p:ph idx="1"/>
          </p:nvPr>
        </p:nvSpPr>
        <p:spPr/>
        <p:txBody>
          <a:bodyPr>
            <a:normAutofit/>
          </a:bodyPr>
          <a:lstStyle/>
          <a:p>
            <a:r>
              <a:rPr lang="lv-LV" dirty="0"/>
              <a:t>Atbildīgas attieksmes un izpratnes  iztrūkums – ģimenē un sabiedrībā, </a:t>
            </a:r>
            <a:r>
              <a:rPr lang="lv-LV" dirty="0" err="1"/>
              <a:t>stigmatizācija</a:t>
            </a:r>
            <a:r>
              <a:rPr lang="lv-LV" dirty="0"/>
              <a:t>:</a:t>
            </a:r>
          </a:p>
          <a:p>
            <a:pPr lvl="1"/>
            <a:r>
              <a:rPr lang="lv-LV" dirty="0"/>
              <a:t>novēlota diagnostika </a:t>
            </a:r>
          </a:p>
          <a:p>
            <a:pPr lvl="1"/>
            <a:r>
              <a:rPr lang="lv-LV" dirty="0"/>
              <a:t>nevienmērīga pacientu plūsma</a:t>
            </a:r>
          </a:p>
          <a:p>
            <a:r>
              <a:rPr lang="lv-LV" dirty="0"/>
              <a:t>Speciālistu trūkums</a:t>
            </a:r>
          </a:p>
          <a:p>
            <a:pPr lvl="1"/>
            <a:r>
              <a:rPr lang="lv-LV" dirty="0"/>
              <a:t>«izdegšana»</a:t>
            </a:r>
          </a:p>
          <a:p>
            <a:r>
              <a:rPr lang="lv-LV" dirty="0"/>
              <a:t>Nepiemērots finansēšanas modelis – «gadījuma» apmaksa</a:t>
            </a:r>
          </a:p>
          <a:p>
            <a:r>
              <a:rPr lang="lv-LV" b="1" dirty="0"/>
              <a:t>Nepastāv funkcionējoši </a:t>
            </a:r>
            <a:r>
              <a:rPr lang="lv-LV" b="1" dirty="0" err="1"/>
              <a:t>starpinstitucionālās</a:t>
            </a:r>
            <a:r>
              <a:rPr lang="lv-LV" b="1" dirty="0"/>
              <a:t> sadarbības modeļi</a:t>
            </a:r>
          </a:p>
          <a:p>
            <a:pPr lvl="1"/>
            <a:r>
              <a:rPr lang="lv-LV" dirty="0"/>
              <a:t>Pārsvarā autonoma atsevišķu dienestu darbība</a:t>
            </a:r>
          </a:p>
          <a:p>
            <a:r>
              <a:rPr lang="lv-LV" dirty="0"/>
              <a:t>Nepastāv «instruments» vecāku obligātai iesaistei ārstēšanas procesā</a:t>
            </a:r>
          </a:p>
          <a:p>
            <a:r>
              <a:rPr lang="lv-LV" dirty="0"/>
              <a:t>Nav līdzsvarojuma -  «tiesības»  un «pienākumi»</a:t>
            </a:r>
          </a:p>
          <a:p>
            <a:pPr marL="0" indent="0">
              <a:buNone/>
            </a:pPr>
            <a:endParaRPr lang="lv-LV" dirty="0"/>
          </a:p>
          <a:p>
            <a:endParaRPr lang="lv-LV" dirty="0"/>
          </a:p>
          <a:p>
            <a:endParaRPr lang="lv-LV" dirty="0"/>
          </a:p>
          <a:p>
            <a:endParaRPr lang="lv-LV"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5013176"/>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7270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3600" b="1" dirty="0"/>
              <a:t>Veiksmīgai sadarbībai nepieciešams</a:t>
            </a:r>
            <a:endParaRPr lang="lv-LV" b="1" dirty="0"/>
          </a:p>
        </p:txBody>
      </p:sp>
      <p:sp>
        <p:nvSpPr>
          <p:cNvPr id="3" name="Content Placeholder 2"/>
          <p:cNvSpPr>
            <a:spLocks noGrp="1"/>
          </p:cNvSpPr>
          <p:nvPr>
            <p:ph idx="1"/>
          </p:nvPr>
        </p:nvSpPr>
        <p:spPr/>
        <p:txBody>
          <a:bodyPr>
            <a:normAutofit/>
          </a:bodyPr>
          <a:lstStyle/>
          <a:p>
            <a:pPr lvl="1"/>
            <a:r>
              <a:rPr lang="lv-LV" sz="2400" dirty="0"/>
              <a:t>Skaidra un nepārprotama normatīvā bāze</a:t>
            </a:r>
          </a:p>
          <a:p>
            <a:pPr lvl="1"/>
            <a:r>
              <a:rPr lang="lv-LV" sz="2400" dirty="0"/>
              <a:t>Valstī vienota izpratne un pieeja atkarības problemātikai</a:t>
            </a:r>
          </a:p>
          <a:p>
            <a:pPr lvl="1"/>
            <a:r>
              <a:rPr lang="en-GB" sz="2400" dirty="0" err="1"/>
              <a:t>Personāla</a:t>
            </a:r>
            <a:r>
              <a:rPr lang="en-GB" sz="2400" dirty="0"/>
              <a:t> </a:t>
            </a:r>
            <a:r>
              <a:rPr lang="en-GB" sz="2400" dirty="0" err="1"/>
              <a:t>sistemātiska</a:t>
            </a:r>
            <a:r>
              <a:rPr lang="en-GB" sz="2400" dirty="0"/>
              <a:t> </a:t>
            </a:r>
            <a:r>
              <a:rPr lang="en-GB" sz="2400" dirty="0" err="1"/>
              <a:t>apmācība</a:t>
            </a:r>
            <a:endParaRPr lang="lv-LV" sz="2400" dirty="0"/>
          </a:p>
          <a:p>
            <a:pPr lvl="1"/>
            <a:r>
              <a:rPr lang="en-GB" sz="2400" dirty="0" err="1"/>
              <a:t>Supervīzijas</a:t>
            </a:r>
            <a:r>
              <a:rPr lang="en-GB" sz="2400" dirty="0"/>
              <a:t>, </a:t>
            </a:r>
            <a:r>
              <a:rPr lang="en-GB" sz="2400" dirty="0" err="1"/>
              <a:t>terapija</a:t>
            </a:r>
            <a:r>
              <a:rPr lang="lv-LV" sz="2400" dirty="0"/>
              <a:t> </a:t>
            </a:r>
          </a:p>
          <a:p>
            <a:pPr lvl="1"/>
            <a:r>
              <a:rPr lang="en-GB" sz="2400" dirty="0" err="1"/>
              <a:t>Atbildības</a:t>
            </a:r>
            <a:r>
              <a:rPr lang="en-GB" sz="2400" dirty="0"/>
              <a:t> </a:t>
            </a:r>
            <a:r>
              <a:rPr lang="en-GB" sz="2400" dirty="0" err="1"/>
              <a:t>definēšana</a:t>
            </a:r>
            <a:endParaRPr lang="lv-LV" sz="2400" dirty="0"/>
          </a:p>
          <a:p>
            <a:pPr lvl="1"/>
            <a:r>
              <a:rPr lang="en-GB" sz="2400" b="1" dirty="0" err="1"/>
              <a:t>Kompetences</a:t>
            </a:r>
            <a:r>
              <a:rPr lang="en-GB" sz="2400" b="1" dirty="0"/>
              <a:t> </a:t>
            </a:r>
            <a:r>
              <a:rPr lang="en-GB" sz="2400" b="1" dirty="0" err="1"/>
              <a:t>robežu</a:t>
            </a:r>
            <a:r>
              <a:rPr lang="en-GB" sz="2400" b="1" dirty="0"/>
              <a:t> </a:t>
            </a:r>
            <a:r>
              <a:rPr lang="en-GB" sz="2400" b="1" dirty="0" err="1"/>
              <a:t>ievērošan</a:t>
            </a:r>
            <a:r>
              <a:rPr lang="lv-LV" sz="2400" b="1" dirty="0"/>
              <a:t>a</a:t>
            </a:r>
            <a:r>
              <a:rPr lang="en-GB" sz="2400" dirty="0"/>
              <a:t> (</a:t>
            </a:r>
            <a:r>
              <a:rPr lang="en-GB" sz="2400" dirty="0" err="1"/>
              <a:t>nedarīt</a:t>
            </a:r>
            <a:r>
              <a:rPr lang="en-GB" sz="2400" dirty="0"/>
              <a:t> </a:t>
            </a:r>
            <a:r>
              <a:rPr lang="en-GB" sz="2400" dirty="0" err="1"/>
              <a:t>vairāk</a:t>
            </a:r>
            <a:r>
              <a:rPr lang="en-GB" sz="2400" dirty="0"/>
              <a:t> </a:t>
            </a:r>
            <a:r>
              <a:rPr lang="en-GB" sz="2400" dirty="0" err="1"/>
              <a:t>vai</a:t>
            </a:r>
            <a:r>
              <a:rPr lang="en-GB" sz="2400" dirty="0"/>
              <a:t> </a:t>
            </a:r>
            <a:r>
              <a:rPr lang="en-GB" sz="2400" dirty="0" err="1"/>
              <a:t>mazāk</a:t>
            </a:r>
            <a:r>
              <a:rPr lang="en-GB" sz="2400" dirty="0"/>
              <a:t>)</a:t>
            </a:r>
            <a:endParaRPr lang="lv-LV" sz="2400" dirty="0"/>
          </a:p>
          <a:p>
            <a:pPr marL="342900" lvl="1" indent="0">
              <a:buNone/>
            </a:pPr>
            <a:endParaRPr lang="lv-LV" sz="2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5013176"/>
            <a:ext cx="1384300" cy="165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977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DC5F5A4-F117-D169-B4F5-6A281A969B86}"/>
              </a:ext>
            </a:extLst>
          </p:cNvPr>
          <p:cNvSpPr>
            <a:spLocks noGrp="1"/>
          </p:cNvSpPr>
          <p:nvPr>
            <p:ph type="title"/>
          </p:nvPr>
        </p:nvSpPr>
        <p:spPr/>
        <p:txBody>
          <a:bodyPr>
            <a:normAutofit/>
          </a:bodyPr>
          <a:lstStyle/>
          <a:p>
            <a:r>
              <a:rPr lang="lv-LV" sz="3600" b="1" dirty="0"/>
              <a:t>www.gintermuiza.lv</a:t>
            </a:r>
          </a:p>
        </p:txBody>
      </p:sp>
      <p:pic>
        <p:nvPicPr>
          <p:cNvPr id="5" name="Satura vietturis 4">
            <a:extLst>
              <a:ext uri="{FF2B5EF4-FFF2-40B4-BE49-F238E27FC236}">
                <a16:creationId xmlns:a16="http://schemas.microsoft.com/office/drawing/2014/main" id="{A32B641B-97E5-5016-D7F8-4DCE3DADC9C4}"/>
              </a:ext>
            </a:extLst>
          </p:cNvPr>
          <p:cNvPicPr>
            <a:picLocks noGrp="1" noChangeAspect="1"/>
          </p:cNvPicPr>
          <p:nvPr>
            <p:ph idx="1"/>
          </p:nvPr>
        </p:nvPicPr>
        <p:blipFill>
          <a:blip r:embed="rId2"/>
          <a:stretch>
            <a:fillRect/>
          </a:stretch>
        </p:blipFill>
        <p:spPr>
          <a:xfrm>
            <a:off x="1357358" y="1340768"/>
            <a:ext cx="6429284" cy="4821963"/>
          </a:xfrm>
        </p:spPr>
      </p:pic>
    </p:spTree>
    <p:extLst>
      <p:ext uri="{BB962C8B-B14F-4D97-AF65-F5344CB8AC3E}">
        <p14:creationId xmlns:p14="http://schemas.microsoft.com/office/powerpoint/2010/main" val="3596082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624</TotalTime>
  <Words>725</Words>
  <Application>Microsoft Office PowerPoint</Application>
  <PresentationFormat>On-screen Show (4:3)</PresentationFormat>
  <Paragraphs>153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Bērnu un pusaudžu narkoloģiskā ārstēšana – pieprasījums un piedāvājums</vt:lpstr>
      <vt:lpstr>Problēmas aktualitāte</vt:lpstr>
      <vt:lpstr>Psihoaktīvo vielu lietošanas līmeņi sabiedrībā</vt:lpstr>
      <vt:lpstr>PowerPoint Presentation</vt:lpstr>
      <vt:lpstr>Uzvedības traucējumi</vt:lpstr>
      <vt:lpstr>Agrīna PAV  lietošana, kopā ar pubertātes neirohormonālajām pārmaiņām, ietekmē smadzeņu un neiroendokrīnās sistēmas attīstību veicinot psihisko un uzvedības traucējumu rašanos </vt:lpstr>
      <vt:lpstr>PowerPoint Presentation</vt:lpstr>
      <vt:lpstr>Normatīvā bāze</vt:lpstr>
      <vt:lpstr>RĪCĪBAS ALGORITMI </vt:lpstr>
      <vt:lpstr>RĪCĪBAS ALGORITMI </vt:lpstr>
      <vt:lpstr>Piedāvājums</vt:lpstr>
      <vt:lpstr>Bērnu  narkoloģiskās ārstēšanas programmas slimnīcā “Ģintermuiža”</vt:lpstr>
      <vt:lpstr>Pieprasījums</vt:lpstr>
      <vt:lpstr>Stacionārā ārstēšana</vt:lpstr>
      <vt:lpstr>Ambulatorie apmeklējumi</vt:lpstr>
      <vt:lpstr>No Jelgavas valstspilsētas pašvaldības Administratīvās komisijas bērnu lietu apakškomisijas pārskata par personām, kuras sauktas pie administratīvās atbildības vai kurām piemēroti audzinoša rakstura piespiedu līdzekļi</vt:lpstr>
      <vt:lpstr>Identificētās grūtības bērnu  narkoloģiskajā ārstēšanā</vt:lpstr>
      <vt:lpstr>Veiksmīgai sadarbībai nepieciešams</vt:lpstr>
      <vt:lpstr>www.gintermuiza.lv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Narkologa viedoklis par bērnu un pusaudžu narkoloģisko ārstēšanu</dc:title>
  <dc:creator>Lilita Petermana</dc:creator>
  <cp:lastModifiedBy>Dace Laipa</cp:lastModifiedBy>
  <cp:revision>48</cp:revision>
  <dcterms:created xsi:type="dcterms:W3CDTF">2020-08-19T04:11:38Z</dcterms:created>
  <dcterms:modified xsi:type="dcterms:W3CDTF">2023-09-19T06:18:18Z</dcterms:modified>
</cp:coreProperties>
</file>