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67" r:id="rId1"/>
    <p:sldMasterId id="2147483881" r:id="rId2"/>
  </p:sldMasterIdLst>
  <p:notesMasterIdLst>
    <p:notesMasterId r:id="rId19"/>
  </p:notesMasterIdLst>
  <p:handoutMasterIdLst>
    <p:handoutMasterId r:id="rId20"/>
  </p:handoutMasterIdLst>
  <p:sldIdLst>
    <p:sldId id="301" r:id="rId3"/>
    <p:sldId id="303" r:id="rId4"/>
    <p:sldId id="311" r:id="rId5"/>
    <p:sldId id="313" r:id="rId6"/>
    <p:sldId id="312" r:id="rId7"/>
    <p:sldId id="320" r:id="rId8"/>
    <p:sldId id="323" r:id="rId9"/>
    <p:sldId id="334" r:id="rId10"/>
    <p:sldId id="338" r:id="rId11"/>
    <p:sldId id="337" r:id="rId12"/>
    <p:sldId id="328" r:id="rId13"/>
    <p:sldId id="331" r:id="rId14"/>
    <p:sldId id="330" r:id="rId15"/>
    <p:sldId id="340" r:id="rId16"/>
    <p:sldId id="335" r:id="rId17"/>
    <p:sldId id="339" r:id="rId18"/>
  </p:sldIdLst>
  <p:sldSz cx="9144000" cy="5143500" type="screen16x9"/>
  <p:notesSz cx="6858000" cy="9144000"/>
  <p:defaultTextStyle>
    <a:defPPr>
      <a:defRPr lang="en-US"/>
    </a:defPPr>
    <a:lvl1pPr marL="0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1pPr>
    <a:lvl2pPr marL="439598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2pPr>
    <a:lvl3pPr marL="879196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3pPr>
    <a:lvl4pPr marL="1318793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4pPr>
    <a:lvl5pPr marL="1758392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5pPr>
    <a:lvl6pPr marL="2197989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6pPr>
    <a:lvl7pPr marL="2637587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7pPr>
    <a:lvl8pPr marL="3077185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8pPr>
    <a:lvl9pPr marL="3516782" algn="l" defTabSz="879196" rtl="0" eaLnBrk="1" latinLnBrk="0" hangingPunct="1">
      <a:defRPr sz="17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ie Leonard" initials="KL" lastIdx="11" clrIdx="0">
    <p:extLst>
      <p:ext uri="{19B8F6BF-5375-455C-9EA6-DF929625EA0E}">
        <p15:presenceInfo xmlns:p15="http://schemas.microsoft.com/office/powerpoint/2012/main" userId="Katie Leonard" providerId="None"/>
      </p:ext>
    </p:extLst>
  </p:cmAuthor>
  <p:cmAuthor id="2" name="Microsoft Office User" initials="MOU" lastIdx="1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5C36"/>
    <a:srgbClr val="3E464C"/>
    <a:srgbClr val="DF7571"/>
    <a:srgbClr val="FD8331"/>
    <a:srgbClr val="CFCFCF"/>
    <a:srgbClr val="9F9F9F"/>
    <a:srgbClr val="E7843E"/>
    <a:srgbClr val="F6812F"/>
    <a:srgbClr val="F5DE70"/>
    <a:srgbClr val="82B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20" autoAdjust="0"/>
    <p:restoredTop sz="96405"/>
  </p:normalViewPr>
  <p:slideViewPr>
    <p:cSldViewPr snapToGrid="0" snapToObjects="1">
      <p:cViewPr varScale="1">
        <p:scale>
          <a:sx n="83" d="100"/>
          <a:sy n="83" d="100"/>
        </p:scale>
        <p:origin x="1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41" d="100"/>
          <a:sy n="141" d="100"/>
        </p:scale>
        <p:origin x="37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398A7-7260-8A48-8DC9-91CA99BAA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6858001" cy="8796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21A711-4381-F044-A780-E690E5BAD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9241"/>
            <a:ext cx="6858000" cy="75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33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404" name="Shape 40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39598" latinLnBrk="0">
      <a:defRPr sz="1154">
        <a:latin typeface="+mj-lt"/>
        <a:ea typeface="+mj-ea"/>
        <a:cs typeface="+mj-cs"/>
        <a:sym typeface="Arial"/>
      </a:defRPr>
    </a:lvl1pPr>
    <a:lvl2pPr indent="219799" defTabSz="439598" latinLnBrk="0">
      <a:defRPr sz="1154">
        <a:latin typeface="+mj-lt"/>
        <a:ea typeface="+mj-ea"/>
        <a:cs typeface="+mj-cs"/>
        <a:sym typeface="Arial"/>
      </a:defRPr>
    </a:lvl2pPr>
    <a:lvl3pPr indent="439598" defTabSz="439598" latinLnBrk="0">
      <a:defRPr sz="1154">
        <a:latin typeface="+mj-lt"/>
        <a:ea typeface="+mj-ea"/>
        <a:cs typeface="+mj-cs"/>
        <a:sym typeface="Arial"/>
      </a:defRPr>
    </a:lvl3pPr>
    <a:lvl4pPr indent="659397" defTabSz="439598" latinLnBrk="0">
      <a:defRPr sz="1154">
        <a:latin typeface="+mj-lt"/>
        <a:ea typeface="+mj-ea"/>
        <a:cs typeface="+mj-cs"/>
        <a:sym typeface="Arial"/>
      </a:defRPr>
    </a:lvl4pPr>
    <a:lvl5pPr indent="879196" defTabSz="439598" latinLnBrk="0">
      <a:defRPr sz="1154">
        <a:latin typeface="+mj-lt"/>
        <a:ea typeface="+mj-ea"/>
        <a:cs typeface="+mj-cs"/>
        <a:sym typeface="Arial"/>
      </a:defRPr>
    </a:lvl5pPr>
    <a:lvl6pPr indent="1098995" defTabSz="439598" latinLnBrk="0">
      <a:defRPr sz="1154">
        <a:latin typeface="+mj-lt"/>
        <a:ea typeface="+mj-ea"/>
        <a:cs typeface="+mj-cs"/>
        <a:sym typeface="Arial"/>
      </a:defRPr>
    </a:lvl6pPr>
    <a:lvl7pPr indent="1318793" defTabSz="439598" latinLnBrk="0">
      <a:defRPr sz="1154">
        <a:latin typeface="+mj-lt"/>
        <a:ea typeface="+mj-ea"/>
        <a:cs typeface="+mj-cs"/>
        <a:sym typeface="Arial"/>
      </a:defRPr>
    </a:lvl7pPr>
    <a:lvl8pPr indent="1538592" defTabSz="439598" latinLnBrk="0">
      <a:defRPr sz="1154">
        <a:latin typeface="+mj-lt"/>
        <a:ea typeface="+mj-ea"/>
        <a:cs typeface="+mj-cs"/>
        <a:sym typeface="Arial"/>
      </a:defRPr>
    </a:lvl8pPr>
    <a:lvl9pPr indent="1758392" defTabSz="439598" latinLnBrk="0">
      <a:defRPr sz="1154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91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0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0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92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6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807C636-90D5-1142-BDFB-C9BF6A423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25238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71512-56A3-4FAF-B5CA-67CECA73C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0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spcAft>
                <a:spcPts val="972"/>
              </a:spcAft>
              <a:buNone/>
              <a:defRPr sz="1782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972"/>
              </a:spcAft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0"/>
              </a:spcBef>
              <a:spcAft>
                <a:spcPts val="972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0"/>
              </a:spcBef>
              <a:spcAft>
                <a:spcPts val="972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0"/>
              </a:spcBef>
              <a:spcAft>
                <a:spcPts val="972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C31DA-33A6-9344-A627-DE0C554365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31961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0E18A-20C3-40A9-BEB7-E47B02E25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4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1pPr>
            <a:lvl2pPr marL="370332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2pPr>
            <a:lvl3pPr marL="7406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3pPr>
            <a:lvl4pPr marL="111099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48132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85166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2221992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592324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96265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6C2BFA0-74F9-D043-9FDB-90FBBA058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2254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D7D30-F8E3-4242-81AC-3680D6F1B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3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9825"/>
            <a:ext cx="7772400" cy="1021557"/>
          </a:xfrm>
        </p:spPr>
        <p:txBody>
          <a:bodyPr anchor="t"/>
          <a:lstStyle>
            <a:lvl1pPr algn="ctr">
              <a:defRPr sz="226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592121"/>
            <a:ext cx="7772400" cy="1125140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3564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70332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2pPr>
            <a:lvl3pPr marL="74066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3pPr>
            <a:lvl4pPr marL="111099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48132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85166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2221992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592324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96265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5E8523D-D2B5-4648-8A14-9B2334BD6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23893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D509B-EFF7-4157-870C-B8EA4B766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65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6"/>
            <a:ext cx="4038600" cy="2828925"/>
          </a:xfrm>
        </p:spPr>
        <p:txBody>
          <a:bodyPr>
            <a:normAutofit/>
          </a:bodyPr>
          <a:lstStyle>
            <a:lvl1pPr marL="0" indent="0">
              <a:buNone/>
              <a:defRPr sz="1782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58"/>
            </a:lvl6pPr>
            <a:lvl7pPr>
              <a:defRPr sz="1458"/>
            </a:lvl7pPr>
            <a:lvl8pPr>
              <a:defRPr sz="1458"/>
            </a:lvl8pPr>
            <a:lvl9pPr>
              <a:defRPr sz="145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000126"/>
            <a:ext cx="4038600" cy="2828925"/>
          </a:xfrm>
        </p:spPr>
        <p:txBody>
          <a:bodyPr/>
          <a:lstStyle>
            <a:lvl1pPr marL="0" indent="0">
              <a:buNone/>
              <a:defRPr sz="1782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58"/>
            </a:lvl6pPr>
            <a:lvl7pPr>
              <a:defRPr sz="1458"/>
            </a:lvl7pPr>
            <a:lvl8pPr>
              <a:defRPr sz="1458"/>
            </a:lvl8pPr>
            <a:lvl9pPr>
              <a:defRPr sz="145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45A3560-17BF-8247-954A-9092C5EF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1" y="4767265"/>
            <a:ext cx="219859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5E3E64-4CC8-4584-AB17-7AE691B3C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304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4790"/>
            <a:ext cx="4038600" cy="3400922"/>
          </a:xfrm>
        </p:spPr>
        <p:txBody>
          <a:bodyPr>
            <a:normAutofit/>
          </a:bodyPr>
          <a:lstStyle>
            <a:lvl1pPr marL="0" indent="0">
              <a:buNone/>
              <a:defRPr sz="1782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58"/>
            </a:lvl6pPr>
            <a:lvl7pPr>
              <a:defRPr sz="1458"/>
            </a:lvl7pPr>
            <a:lvl8pPr>
              <a:defRPr sz="1458"/>
            </a:lvl8pPr>
            <a:lvl9pPr>
              <a:defRPr sz="145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13536F-7A8D-0D49-9617-7EA0C671ED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245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6CC09-8A54-43E3-BC46-8DA3C3736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40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7287"/>
            <a:ext cx="4038600" cy="3064856"/>
          </a:xfrm>
        </p:spPr>
        <p:txBody>
          <a:bodyPr/>
          <a:lstStyle>
            <a:lvl1pPr marL="0" indent="0">
              <a:buNone/>
              <a:defRPr sz="1782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782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58"/>
            </a:lvl6pPr>
            <a:lvl7pPr>
              <a:defRPr sz="1458"/>
            </a:lvl7pPr>
            <a:lvl8pPr>
              <a:defRPr sz="1458"/>
            </a:lvl8pPr>
            <a:lvl9pPr>
              <a:defRPr sz="145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F252485-8801-834B-B04F-D96D8574E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20531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73767-0A8A-4F2F-BA33-6CA812C73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375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6"/>
            <a:ext cx="4038600" cy="2828925"/>
          </a:xfrm>
        </p:spPr>
        <p:txBody>
          <a:bodyPr/>
          <a:lstStyle>
            <a:lvl1pPr>
              <a:defRPr sz="2268"/>
            </a:lvl1pPr>
            <a:lvl2pPr>
              <a:defRPr sz="1944"/>
            </a:lvl2pPr>
            <a:lvl3pPr>
              <a:defRPr sz="1620"/>
            </a:lvl3pPr>
            <a:lvl4pPr>
              <a:defRPr sz="1458"/>
            </a:lvl4pPr>
            <a:lvl5pPr>
              <a:defRPr sz="1458"/>
            </a:lvl5pPr>
            <a:lvl6pPr>
              <a:defRPr sz="1458"/>
            </a:lvl6pPr>
            <a:lvl7pPr>
              <a:defRPr sz="1458"/>
            </a:lvl7pPr>
            <a:lvl8pPr>
              <a:defRPr sz="1458"/>
            </a:lvl8pPr>
            <a:lvl9pPr>
              <a:defRPr sz="145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1E97E53-1DB2-7F4C-9F93-47A3F09362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4075" y="988199"/>
            <a:ext cx="3790950" cy="28408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E0E801D-5BA0-964E-882A-9AFA0159C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2658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84B0942-96DB-4340-AD7E-4F0880489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77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1E97E53-1DB2-7F4C-9F93-47A3F09362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1099009"/>
            <a:ext cx="8229600" cy="30277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858B8CB-766B-B149-8F0E-577B8282ED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245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292C0-5753-4732-8939-A6DB570D0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90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 algn="ctr">
              <a:buNone/>
              <a:defRPr sz="162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70332" indent="0">
              <a:buNone/>
              <a:defRPr sz="1620" b="1"/>
            </a:lvl2pPr>
            <a:lvl3pPr marL="740664" indent="0">
              <a:buNone/>
              <a:defRPr sz="1458" b="1"/>
            </a:lvl3pPr>
            <a:lvl4pPr marL="1110996" indent="0">
              <a:buNone/>
              <a:defRPr sz="1296" b="1"/>
            </a:lvl4pPr>
            <a:lvl5pPr marL="1481328" indent="0">
              <a:buNone/>
              <a:defRPr sz="1296" b="1"/>
            </a:lvl5pPr>
            <a:lvl6pPr marL="1851660" indent="0">
              <a:buNone/>
              <a:defRPr sz="1296" b="1"/>
            </a:lvl6pPr>
            <a:lvl7pPr marL="2221992" indent="0">
              <a:buNone/>
              <a:defRPr sz="1296" b="1"/>
            </a:lvl7pPr>
            <a:lvl8pPr marL="2592324" indent="0">
              <a:buNone/>
              <a:defRPr sz="1296" b="1"/>
            </a:lvl8pPr>
            <a:lvl9pPr marL="2962656" indent="0">
              <a:buNone/>
              <a:defRPr sz="1296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5426" y="1757762"/>
            <a:ext cx="3743739" cy="2710256"/>
          </a:xfrm>
        </p:spPr>
        <p:txBody>
          <a:bodyPr/>
          <a:lstStyle>
            <a:lvl1pPr>
              <a:defRPr sz="1944"/>
            </a:lvl1pPr>
            <a:lvl2pPr>
              <a:defRPr sz="1620"/>
            </a:lvl2pPr>
            <a:lvl3pPr>
              <a:defRPr sz="1458"/>
            </a:lvl3pPr>
            <a:lvl4pPr>
              <a:defRPr sz="1296"/>
            </a:lvl4pPr>
            <a:lvl5pPr>
              <a:defRPr sz="1296"/>
            </a:lvl5pPr>
            <a:lvl6pPr>
              <a:defRPr sz="1296"/>
            </a:lvl6pPr>
            <a:lvl7pPr>
              <a:defRPr sz="1296"/>
            </a:lvl7pPr>
            <a:lvl8pPr>
              <a:defRPr sz="1296"/>
            </a:lvl8pPr>
            <a:lvl9pPr>
              <a:defRPr sz="12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>
            <a:normAutofit/>
          </a:bodyPr>
          <a:lstStyle>
            <a:lvl1pPr marL="0" indent="0" algn="ctr">
              <a:buNone/>
              <a:defRPr sz="162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70332" indent="0">
              <a:buNone/>
              <a:defRPr sz="1620" b="1"/>
            </a:lvl2pPr>
            <a:lvl3pPr marL="740664" indent="0">
              <a:buNone/>
              <a:defRPr sz="1458" b="1"/>
            </a:lvl3pPr>
            <a:lvl4pPr marL="1110996" indent="0">
              <a:buNone/>
              <a:defRPr sz="1296" b="1"/>
            </a:lvl4pPr>
            <a:lvl5pPr marL="1481328" indent="0">
              <a:buNone/>
              <a:defRPr sz="1296" b="1"/>
            </a:lvl5pPr>
            <a:lvl6pPr marL="1851660" indent="0">
              <a:buNone/>
              <a:defRPr sz="1296" b="1"/>
            </a:lvl6pPr>
            <a:lvl7pPr marL="2221992" indent="0">
              <a:buNone/>
              <a:defRPr sz="1296" b="1"/>
            </a:lvl7pPr>
            <a:lvl8pPr marL="2592324" indent="0">
              <a:buNone/>
              <a:defRPr sz="1296" b="1"/>
            </a:lvl8pPr>
            <a:lvl9pPr marL="2962656" indent="0">
              <a:buNone/>
              <a:defRPr sz="1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4842" y="1757762"/>
            <a:ext cx="3743737" cy="2710256"/>
          </a:xfrm>
        </p:spPr>
        <p:txBody>
          <a:bodyPr/>
          <a:lstStyle>
            <a:lvl1pPr>
              <a:defRPr sz="1944"/>
            </a:lvl1pPr>
            <a:lvl2pPr>
              <a:defRPr sz="1620"/>
            </a:lvl2pPr>
            <a:lvl3pPr>
              <a:defRPr sz="1458"/>
            </a:lvl3pPr>
            <a:lvl4pPr>
              <a:defRPr sz="1296"/>
            </a:lvl4pPr>
            <a:lvl5pPr>
              <a:defRPr sz="1296"/>
            </a:lvl5pPr>
            <a:lvl6pPr>
              <a:defRPr sz="1296"/>
            </a:lvl6pPr>
            <a:lvl7pPr>
              <a:defRPr sz="1296"/>
            </a:lvl7pPr>
            <a:lvl8pPr>
              <a:defRPr sz="1296"/>
            </a:lvl8pPr>
            <a:lvl9pPr>
              <a:defRPr sz="12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4EF73F1-E215-4FB7-B1A7-FBB914418D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87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5A9F1CC-31B1-4443-BF05-3B66E499E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2658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08735C-19D3-47E7-A6F5-7C5B1FFD5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466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69E7DC0-A4C0-4949-9E62-73FEE6E35C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51C665-1234-9441-818F-28526F9265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220151" y="0"/>
            <a:ext cx="8324190" cy="6941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50FC7F-D311-2448-AF72-F63288E78B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92934" y="3818538"/>
            <a:ext cx="981193" cy="85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0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32E619-DD90-3B47-8E9E-BB3D53AC085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2187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 b="0" i="0">
                <a:solidFill>
                  <a:srgbClr val="9F9F9F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0C6EC4-E5E5-754F-A20B-565EC743949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167" y="4533858"/>
            <a:ext cx="7591767" cy="2869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2F58C8-5300-AD42-A602-A46EE33B8D4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6917" y="4365504"/>
            <a:ext cx="670205" cy="5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hf hdr="0"/>
  <p:txStyles>
    <p:titleStyle>
      <a:lvl1pPr algn="l" defTabSz="370332" rtl="0" eaLnBrk="1" latinLnBrk="0" hangingPunct="1">
        <a:spcBef>
          <a:spcPct val="0"/>
        </a:spcBef>
        <a:buNone/>
        <a:defRPr sz="2200" b="0" i="0" kern="1200" cap="all" baseline="0">
          <a:solidFill>
            <a:srgbClr val="D5582B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77749" indent="-277749" algn="l" defTabSz="370332" rtl="0" eaLnBrk="1" latinLnBrk="0" hangingPunct="1">
        <a:spcBef>
          <a:spcPct val="20000"/>
        </a:spcBef>
        <a:buFont typeface="Arial"/>
        <a:buChar char="•"/>
        <a:defRPr sz="1944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01790" indent="-231458" algn="l" defTabSz="370332" rtl="0" eaLnBrk="1" latinLnBrk="0" hangingPunct="1">
        <a:spcBef>
          <a:spcPct val="20000"/>
        </a:spcBef>
        <a:buFont typeface="Arial"/>
        <a:buChar char="–"/>
        <a:defRPr sz="1620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925830" indent="-185166" algn="l" defTabSz="370332" rtl="0" eaLnBrk="1" latinLnBrk="0" hangingPunct="1">
        <a:spcBef>
          <a:spcPct val="20000"/>
        </a:spcBef>
        <a:buFont typeface="Arial"/>
        <a:buChar char="•"/>
        <a:defRPr sz="1458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296162" indent="-185166" algn="l" defTabSz="370332" rtl="0" eaLnBrk="1" latinLnBrk="0" hangingPunct="1">
        <a:spcBef>
          <a:spcPct val="20000"/>
        </a:spcBef>
        <a:buFont typeface="Arial"/>
        <a:buChar char="–"/>
        <a:defRPr sz="1296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1666494" indent="-185166" algn="l" defTabSz="370332" rtl="0" eaLnBrk="1" latinLnBrk="0" hangingPunct="1">
        <a:spcBef>
          <a:spcPct val="20000"/>
        </a:spcBef>
        <a:buFont typeface="Arial"/>
        <a:buChar char="»"/>
        <a:defRPr sz="1296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036826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07158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777490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147822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1pPr>
      <a:lvl2pPr marL="370332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2pPr>
      <a:lvl3pPr marL="740664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3pPr>
      <a:lvl4pPr marL="1110996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1851660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221992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592324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2962656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57511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5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/>
              <a:t>ADVANCED TRAUMA COMPETENT CARE</a:t>
            </a:r>
            <a:endParaRPr lang="en-US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4A20FAB-6304-4EE7-80E0-07E595E16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643" y="4754760"/>
            <a:ext cx="1641480" cy="2863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2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</p:sldLayoutIdLst>
  <p:hf hdr="0"/>
  <p:txStyles>
    <p:titleStyle>
      <a:lvl1pPr algn="l" defTabSz="370332" rtl="0" eaLnBrk="1" latinLnBrk="0" hangingPunct="1">
        <a:spcBef>
          <a:spcPct val="0"/>
        </a:spcBef>
        <a:buNone/>
        <a:defRPr sz="2200" b="0" i="0" kern="1200" cap="all" baseline="0">
          <a:solidFill>
            <a:srgbClr val="D5582B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77749" indent="-277749" algn="l" defTabSz="370332" rtl="0" eaLnBrk="1" latinLnBrk="0" hangingPunct="1">
        <a:spcBef>
          <a:spcPct val="20000"/>
        </a:spcBef>
        <a:buFont typeface="Arial"/>
        <a:buChar char="•"/>
        <a:defRPr sz="2268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01790" indent="-231458" algn="l" defTabSz="370332" rtl="0" eaLnBrk="1" latinLnBrk="0" hangingPunct="1">
        <a:spcBef>
          <a:spcPct val="20000"/>
        </a:spcBef>
        <a:buFont typeface="Arial"/>
        <a:buChar char="–"/>
        <a:defRPr sz="1944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925830" indent="-185166" algn="l" defTabSz="370332" rtl="0" eaLnBrk="1" latinLnBrk="0" hangingPunct="1">
        <a:spcBef>
          <a:spcPct val="20000"/>
        </a:spcBef>
        <a:buFont typeface="Arial"/>
        <a:buChar char="•"/>
        <a:defRPr sz="1620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296162" indent="-185166" algn="l" defTabSz="370332" rtl="0" eaLnBrk="1" latinLnBrk="0" hangingPunct="1">
        <a:spcBef>
          <a:spcPct val="20000"/>
        </a:spcBef>
        <a:buFont typeface="Arial"/>
        <a:buChar char="–"/>
        <a:defRPr sz="1458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1666494" indent="-185166" algn="l" defTabSz="370332" rtl="0" eaLnBrk="1" latinLnBrk="0" hangingPunct="1">
        <a:spcBef>
          <a:spcPct val="20000"/>
        </a:spcBef>
        <a:buFont typeface="Arial"/>
        <a:buChar char="»"/>
        <a:defRPr sz="1458" b="0" i="0" kern="1200">
          <a:solidFill>
            <a:srgbClr val="3E464C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036826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07158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777490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147822" indent="-185166" algn="l" defTabSz="370332" rtl="0" eaLnBrk="1" latinLnBrk="0" hangingPunct="1">
        <a:spcBef>
          <a:spcPct val="20000"/>
        </a:spcBef>
        <a:buFont typeface="Arial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1pPr>
      <a:lvl2pPr marL="370332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2pPr>
      <a:lvl3pPr marL="740664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3pPr>
      <a:lvl4pPr marL="1110996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1851660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221992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592324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2962656" algn="l" defTabSz="370332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6" Type="http://schemas.microsoft.com/office/2007/relationships/hdphoto" Target="../media/hdphoto5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37765CA-F1AA-3747-BCC2-EAB1D2D6AD3A}"/>
              </a:ext>
            </a:extLst>
          </p:cNvPr>
          <p:cNvSpPr txBox="1">
            <a:spLocks/>
          </p:cNvSpPr>
          <p:nvPr/>
        </p:nvSpPr>
        <p:spPr>
          <a:xfrm>
            <a:off x="4161281" y="1225979"/>
            <a:ext cx="4093257" cy="912711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2800" b="1" dirty="0" err="1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Emocionāli</a:t>
            </a:r>
            <a:r>
              <a:rPr lang="en-GB" sz="2800" b="1" dirty="0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traumēti</a:t>
            </a:r>
            <a:r>
              <a:rPr lang="en-GB" sz="2800" b="1" dirty="0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bērni</a:t>
            </a:r>
            <a:r>
              <a:rPr lang="en-GB" sz="2800" b="1" dirty="0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izglītības</a:t>
            </a:r>
            <a:r>
              <a:rPr lang="en-GB" sz="2800" b="1" dirty="0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rgbClr val="C2E2E6"/>
                </a:solidFill>
                <a:latin typeface="Arial" panose="020B0604020202020204" pitchFamily="34" charset="0"/>
                <a:ea typeface="DIN 2014 Light" panose="020B0404020202020204" pitchFamily="34" charset="77"/>
                <a:cs typeface="Arial" panose="020B0604020202020204" pitchFamily="34" charset="0"/>
              </a:rPr>
              <a:t>sistēmā</a:t>
            </a:r>
            <a:endParaRPr lang="en-GB" sz="2800" b="1" dirty="0">
              <a:solidFill>
                <a:srgbClr val="C2E2E6"/>
              </a:solidFill>
              <a:latin typeface="Arial" panose="020B0604020202020204" pitchFamily="34" charset="0"/>
              <a:ea typeface="DIN 2014 Light" panose="020B0404020202020204" pitchFamily="34" charset="77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EDE3117-B045-2140-9521-1CA5876EB7E8}"/>
              </a:ext>
            </a:extLst>
          </p:cNvPr>
          <p:cNvSpPr txBox="1">
            <a:spLocks/>
          </p:cNvSpPr>
          <p:nvPr/>
        </p:nvSpPr>
        <p:spPr>
          <a:xfrm>
            <a:off x="4161281" y="511965"/>
            <a:ext cx="4521829" cy="338248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200" baseline="0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EMOCIONĀLI KOMPETENT</a:t>
            </a:r>
            <a:r>
              <a:rPr lang="lv-LV" sz="1200" baseline="0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A</a:t>
            </a:r>
            <a:r>
              <a:rPr lang="en-GB" sz="1200" baseline="0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 </a:t>
            </a:r>
            <a:r>
              <a:rPr lang="lv-LV" sz="1200" baseline="0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SKOLA</a:t>
            </a:r>
            <a:endParaRPr lang="en-GB" sz="1200" baseline="0" dirty="0">
              <a:solidFill>
                <a:schemeClr val="bg1"/>
              </a:solidFill>
              <a:latin typeface="Arial" panose="020B0604020202020204" pitchFamily="34" charset="0"/>
              <a:ea typeface="DIN 2014" panose="020B0504020202020204" pitchFamily="34" charset="77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73B1C6-A454-4C4E-0C55-1BFA2E86D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76" y="4044130"/>
            <a:ext cx="1009172" cy="63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46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1EEE7-D704-469B-9518-C0F02A75E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5FF6CFD-B37C-499C-9E4C-281A8443DBD3}"/>
              </a:ext>
            </a:extLst>
          </p:cNvPr>
          <p:cNvSpPr/>
          <p:nvPr/>
        </p:nvSpPr>
        <p:spPr>
          <a:xfrm>
            <a:off x="1431668" y="1477818"/>
            <a:ext cx="2308863" cy="2216727"/>
          </a:xfrm>
          <a:prstGeom prst="ellipse">
            <a:avLst/>
          </a:prstGeom>
          <a:noFill/>
          <a:ln w="571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421200" rtlCol="0" anchor="ctr"/>
          <a:lstStyle/>
          <a:p>
            <a:pPr algn="ctr"/>
            <a:r>
              <a:rPr lang="en-GB" sz="180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RESUR</a:t>
            </a:r>
            <a:r>
              <a:rPr lang="lv-LV" sz="180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SI</a:t>
            </a:r>
            <a:endParaRPr lang="en-GB" sz="1800" dirty="0">
              <a:solidFill>
                <a:schemeClr val="accent4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v-LV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kas nepieciešami, lai palīdzētu bērnam atveseļoties, augt un attīstīties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2551A92-37D1-4EE8-95C2-BE89C8605F50}"/>
              </a:ext>
            </a:extLst>
          </p:cNvPr>
          <p:cNvSpPr/>
          <p:nvPr/>
        </p:nvSpPr>
        <p:spPr>
          <a:xfrm>
            <a:off x="3387032" y="1477818"/>
            <a:ext cx="2308863" cy="2216727"/>
          </a:xfrm>
          <a:prstGeom prst="ellipse">
            <a:avLst/>
          </a:prstGeom>
          <a:noFill/>
          <a:ln w="571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lv-LV" sz="180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VIENS GĀDĪGS PIEAUGUŠAIS</a:t>
            </a:r>
            <a:endParaRPr lang="en-GB" sz="2078" dirty="0">
              <a:solidFill>
                <a:schemeClr val="accent4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96F26D-F957-4A96-94F4-A49C3FD9247E}"/>
              </a:ext>
            </a:extLst>
          </p:cNvPr>
          <p:cNvSpPr/>
          <p:nvPr/>
        </p:nvSpPr>
        <p:spPr>
          <a:xfrm>
            <a:off x="5334581" y="1477818"/>
            <a:ext cx="2308863" cy="2216727"/>
          </a:xfrm>
          <a:prstGeom prst="ellipse">
            <a:avLst/>
          </a:prstGeom>
          <a:noFill/>
          <a:ln w="5715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80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BĒRNS</a:t>
            </a:r>
            <a:endParaRPr lang="en-GB" sz="2078" dirty="0">
              <a:solidFill>
                <a:schemeClr val="accent4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BB82809-D93C-46B7-856B-7345C7BDE8E2}"/>
              </a:ext>
            </a:extLst>
          </p:cNvPr>
          <p:cNvSpPr/>
          <p:nvPr/>
        </p:nvSpPr>
        <p:spPr>
          <a:xfrm>
            <a:off x="5554379" y="1796955"/>
            <a:ext cx="1634256" cy="1574887"/>
          </a:xfrm>
          <a:custGeom>
            <a:avLst/>
            <a:gdLst>
              <a:gd name="connsiteX0" fmla="*/ 1114128 w 1700117"/>
              <a:gd name="connsiteY0" fmla="*/ 334851 h 1706451"/>
              <a:gd name="connsiteX1" fmla="*/ 1062612 w 1700117"/>
              <a:gd name="connsiteY1" fmla="*/ 122349 h 1706451"/>
              <a:gd name="connsiteX2" fmla="*/ 1043294 w 1700117"/>
              <a:gd name="connsiteY2" fmla="*/ 90152 h 1706451"/>
              <a:gd name="connsiteX3" fmla="*/ 1017536 w 1700117"/>
              <a:gd name="connsiteY3" fmla="*/ 51516 h 1706451"/>
              <a:gd name="connsiteX4" fmla="*/ 972460 w 1700117"/>
              <a:gd name="connsiteY4" fmla="*/ 25758 h 1706451"/>
              <a:gd name="connsiteX5" fmla="*/ 914505 w 1700117"/>
              <a:gd name="connsiteY5" fmla="*/ 12879 h 1706451"/>
              <a:gd name="connsiteX6" fmla="*/ 843672 w 1700117"/>
              <a:gd name="connsiteY6" fmla="*/ 32197 h 1706451"/>
              <a:gd name="connsiteX7" fmla="*/ 805035 w 1700117"/>
              <a:gd name="connsiteY7" fmla="*/ 57955 h 1706451"/>
              <a:gd name="connsiteX8" fmla="*/ 747080 w 1700117"/>
              <a:gd name="connsiteY8" fmla="*/ 103031 h 1706451"/>
              <a:gd name="connsiteX9" fmla="*/ 727762 w 1700117"/>
              <a:gd name="connsiteY9" fmla="*/ 135228 h 1706451"/>
              <a:gd name="connsiteX10" fmla="*/ 708443 w 1700117"/>
              <a:gd name="connsiteY10" fmla="*/ 180304 h 1706451"/>
              <a:gd name="connsiteX11" fmla="*/ 714883 w 1700117"/>
              <a:gd name="connsiteY11" fmla="*/ 225380 h 1706451"/>
              <a:gd name="connsiteX12" fmla="*/ 747080 w 1700117"/>
              <a:gd name="connsiteY12" fmla="*/ 257577 h 1706451"/>
              <a:gd name="connsiteX13" fmla="*/ 772838 w 1700117"/>
              <a:gd name="connsiteY13" fmla="*/ 264017 h 1706451"/>
              <a:gd name="connsiteX14" fmla="*/ 805035 w 1700117"/>
              <a:gd name="connsiteY14" fmla="*/ 270456 h 1706451"/>
              <a:gd name="connsiteX15" fmla="*/ 914505 w 1700117"/>
              <a:gd name="connsiteY15" fmla="*/ 257577 h 1706451"/>
              <a:gd name="connsiteX16" fmla="*/ 933824 w 1700117"/>
              <a:gd name="connsiteY16" fmla="*/ 231820 h 1706451"/>
              <a:gd name="connsiteX17" fmla="*/ 901627 w 1700117"/>
              <a:gd name="connsiteY17" fmla="*/ 141668 h 1706451"/>
              <a:gd name="connsiteX18" fmla="*/ 837232 w 1700117"/>
              <a:gd name="connsiteY18" fmla="*/ 103031 h 1706451"/>
              <a:gd name="connsiteX19" fmla="*/ 785717 w 1700117"/>
              <a:gd name="connsiteY19" fmla="*/ 83713 h 1706451"/>
              <a:gd name="connsiteX20" fmla="*/ 650488 w 1700117"/>
              <a:gd name="connsiteY20" fmla="*/ 64394 h 1706451"/>
              <a:gd name="connsiteX21" fmla="*/ 495942 w 1700117"/>
              <a:gd name="connsiteY21" fmla="*/ 103031 h 1706451"/>
              <a:gd name="connsiteX22" fmla="*/ 431548 w 1700117"/>
              <a:gd name="connsiteY22" fmla="*/ 173865 h 1706451"/>
              <a:gd name="connsiteX23" fmla="*/ 360714 w 1700117"/>
              <a:gd name="connsiteY23" fmla="*/ 315532 h 1706451"/>
              <a:gd name="connsiteX24" fmla="*/ 341396 w 1700117"/>
              <a:gd name="connsiteY24" fmla="*/ 360608 h 1706451"/>
              <a:gd name="connsiteX25" fmla="*/ 328517 w 1700117"/>
              <a:gd name="connsiteY25" fmla="*/ 412124 h 1706451"/>
              <a:gd name="connsiteX26" fmla="*/ 289880 w 1700117"/>
              <a:gd name="connsiteY26" fmla="*/ 521594 h 1706451"/>
              <a:gd name="connsiteX27" fmla="*/ 277001 w 1700117"/>
              <a:gd name="connsiteY27" fmla="*/ 585989 h 1706451"/>
              <a:gd name="connsiteX28" fmla="*/ 264122 w 1700117"/>
              <a:gd name="connsiteY28" fmla="*/ 618186 h 1706451"/>
              <a:gd name="connsiteX29" fmla="*/ 257683 w 1700117"/>
              <a:gd name="connsiteY29" fmla="*/ 656823 h 1706451"/>
              <a:gd name="connsiteX30" fmla="*/ 219046 w 1700117"/>
              <a:gd name="connsiteY30" fmla="*/ 753414 h 1706451"/>
              <a:gd name="connsiteX31" fmla="*/ 186849 w 1700117"/>
              <a:gd name="connsiteY31" fmla="*/ 785611 h 1706451"/>
              <a:gd name="connsiteX32" fmla="*/ 167531 w 1700117"/>
              <a:gd name="connsiteY32" fmla="*/ 798490 h 1706451"/>
              <a:gd name="connsiteX33" fmla="*/ 141773 w 1700117"/>
              <a:gd name="connsiteY33" fmla="*/ 804930 h 1706451"/>
              <a:gd name="connsiteX34" fmla="*/ 122455 w 1700117"/>
              <a:gd name="connsiteY34" fmla="*/ 811369 h 1706451"/>
              <a:gd name="connsiteX35" fmla="*/ 64500 w 1700117"/>
              <a:gd name="connsiteY35" fmla="*/ 792051 h 1706451"/>
              <a:gd name="connsiteX36" fmla="*/ 19424 w 1700117"/>
              <a:gd name="connsiteY36" fmla="*/ 740535 h 1706451"/>
              <a:gd name="connsiteX37" fmla="*/ 6545 w 1700117"/>
              <a:gd name="connsiteY37" fmla="*/ 695459 h 1706451"/>
              <a:gd name="connsiteX38" fmla="*/ 6545 w 1700117"/>
              <a:gd name="connsiteY38" fmla="*/ 566670 h 1706451"/>
              <a:gd name="connsiteX39" fmla="*/ 70939 w 1700117"/>
              <a:gd name="connsiteY39" fmla="*/ 450761 h 1706451"/>
              <a:gd name="connsiteX40" fmla="*/ 128894 w 1700117"/>
              <a:gd name="connsiteY40" fmla="*/ 392806 h 1706451"/>
              <a:gd name="connsiteX41" fmla="*/ 180410 w 1700117"/>
              <a:gd name="connsiteY41" fmla="*/ 367048 h 1706451"/>
              <a:gd name="connsiteX42" fmla="*/ 322077 w 1700117"/>
              <a:gd name="connsiteY42" fmla="*/ 386366 h 1706451"/>
              <a:gd name="connsiteX43" fmla="*/ 354274 w 1700117"/>
              <a:gd name="connsiteY43" fmla="*/ 405685 h 1706451"/>
              <a:gd name="connsiteX44" fmla="*/ 412229 w 1700117"/>
              <a:gd name="connsiteY44" fmla="*/ 476518 h 1706451"/>
              <a:gd name="connsiteX45" fmla="*/ 405790 w 1700117"/>
              <a:gd name="connsiteY45" fmla="*/ 508716 h 1706451"/>
              <a:gd name="connsiteX46" fmla="*/ 354274 w 1700117"/>
              <a:gd name="connsiteY46" fmla="*/ 560231 h 1706451"/>
              <a:gd name="connsiteX47" fmla="*/ 283441 w 1700117"/>
              <a:gd name="connsiteY47" fmla="*/ 598868 h 1706451"/>
              <a:gd name="connsiteX48" fmla="*/ 251243 w 1700117"/>
              <a:gd name="connsiteY48" fmla="*/ 611746 h 1706451"/>
              <a:gd name="connsiteX49" fmla="*/ 141773 w 1700117"/>
              <a:gd name="connsiteY49" fmla="*/ 689020 h 1706451"/>
              <a:gd name="connsiteX50" fmla="*/ 116015 w 1700117"/>
              <a:gd name="connsiteY50" fmla="*/ 714777 h 1706451"/>
              <a:gd name="connsiteX51" fmla="*/ 96697 w 1700117"/>
              <a:gd name="connsiteY51" fmla="*/ 746975 h 1706451"/>
              <a:gd name="connsiteX52" fmla="*/ 83818 w 1700117"/>
              <a:gd name="connsiteY52" fmla="*/ 824248 h 1706451"/>
              <a:gd name="connsiteX53" fmla="*/ 90258 w 1700117"/>
              <a:gd name="connsiteY53" fmla="*/ 895082 h 1706451"/>
              <a:gd name="connsiteX54" fmla="*/ 103136 w 1700117"/>
              <a:gd name="connsiteY54" fmla="*/ 927279 h 1706451"/>
              <a:gd name="connsiteX55" fmla="*/ 128894 w 1700117"/>
              <a:gd name="connsiteY55" fmla="*/ 998113 h 1706451"/>
              <a:gd name="connsiteX56" fmla="*/ 135334 w 1700117"/>
              <a:gd name="connsiteY56" fmla="*/ 1036749 h 1706451"/>
              <a:gd name="connsiteX57" fmla="*/ 161091 w 1700117"/>
              <a:gd name="connsiteY57" fmla="*/ 1107583 h 1706451"/>
              <a:gd name="connsiteX58" fmla="*/ 180410 w 1700117"/>
              <a:gd name="connsiteY58" fmla="*/ 1146220 h 1706451"/>
              <a:gd name="connsiteX59" fmla="*/ 193288 w 1700117"/>
              <a:gd name="connsiteY59" fmla="*/ 1184856 h 1706451"/>
              <a:gd name="connsiteX60" fmla="*/ 264122 w 1700117"/>
              <a:gd name="connsiteY60" fmla="*/ 1281448 h 1706451"/>
              <a:gd name="connsiteX61" fmla="*/ 296319 w 1700117"/>
              <a:gd name="connsiteY61" fmla="*/ 1307206 h 1706451"/>
              <a:gd name="connsiteX62" fmla="*/ 360714 w 1700117"/>
              <a:gd name="connsiteY62" fmla="*/ 1332963 h 1706451"/>
              <a:gd name="connsiteX63" fmla="*/ 483063 w 1700117"/>
              <a:gd name="connsiteY63" fmla="*/ 1313645 h 1706451"/>
              <a:gd name="connsiteX64" fmla="*/ 502381 w 1700117"/>
              <a:gd name="connsiteY64" fmla="*/ 1300766 h 1706451"/>
              <a:gd name="connsiteX65" fmla="*/ 521700 w 1700117"/>
              <a:gd name="connsiteY65" fmla="*/ 1255690 h 1706451"/>
              <a:gd name="connsiteX66" fmla="*/ 489503 w 1700117"/>
              <a:gd name="connsiteY66" fmla="*/ 1229932 h 1706451"/>
              <a:gd name="connsiteX67" fmla="*/ 380032 w 1700117"/>
              <a:gd name="connsiteY67" fmla="*/ 1236372 h 1706451"/>
              <a:gd name="connsiteX68" fmla="*/ 354274 w 1700117"/>
              <a:gd name="connsiteY68" fmla="*/ 1249251 h 1706451"/>
              <a:gd name="connsiteX69" fmla="*/ 328517 w 1700117"/>
              <a:gd name="connsiteY69" fmla="*/ 1268569 h 1706451"/>
              <a:gd name="connsiteX70" fmla="*/ 289880 w 1700117"/>
              <a:gd name="connsiteY70" fmla="*/ 1332963 h 1706451"/>
              <a:gd name="connsiteX71" fmla="*/ 277001 w 1700117"/>
              <a:gd name="connsiteY71" fmla="*/ 1378039 h 1706451"/>
              <a:gd name="connsiteX72" fmla="*/ 289880 w 1700117"/>
              <a:gd name="connsiteY72" fmla="*/ 1526146 h 1706451"/>
              <a:gd name="connsiteX73" fmla="*/ 302759 w 1700117"/>
              <a:gd name="connsiteY73" fmla="*/ 1545465 h 1706451"/>
              <a:gd name="connsiteX74" fmla="*/ 322077 w 1700117"/>
              <a:gd name="connsiteY74" fmla="*/ 1571223 h 1706451"/>
              <a:gd name="connsiteX75" fmla="*/ 347835 w 1700117"/>
              <a:gd name="connsiteY75" fmla="*/ 1596980 h 1706451"/>
              <a:gd name="connsiteX76" fmla="*/ 412229 w 1700117"/>
              <a:gd name="connsiteY76" fmla="*/ 1629177 h 1706451"/>
              <a:gd name="connsiteX77" fmla="*/ 450866 w 1700117"/>
              <a:gd name="connsiteY77" fmla="*/ 1642056 h 1706451"/>
              <a:gd name="connsiteX78" fmla="*/ 489503 w 1700117"/>
              <a:gd name="connsiteY78" fmla="*/ 1648496 h 1706451"/>
              <a:gd name="connsiteX79" fmla="*/ 573215 w 1700117"/>
              <a:gd name="connsiteY79" fmla="*/ 1642056 h 1706451"/>
              <a:gd name="connsiteX80" fmla="*/ 650488 w 1700117"/>
              <a:gd name="connsiteY80" fmla="*/ 1616299 h 1706451"/>
              <a:gd name="connsiteX81" fmla="*/ 689125 w 1700117"/>
              <a:gd name="connsiteY81" fmla="*/ 1590541 h 1706451"/>
              <a:gd name="connsiteX82" fmla="*/ 714883 w 1700117"/>
              <a:gd name="connsiteY82" fmla="*/ 1571223 h 1706451"/>
              <a:gd name="connsiteX83" fmla="*/ 740641 w 1700117"/>
              <a:gd name="connsiteY83" fmla="*/ 1558344 h 1706451"/>
              <a:gd name="connsiteX84" fmla="*/ 759959 w 1700117"/>
              <a:gd name="connsiteY84" fmla="*/ 1539025 h 1706451"/>
              <a:gd name="connsiteX85" fmla="*/ 766398 w 1700117"/>
              <a:gd name="connsiteY85" fmla="*/ 1435994 h 1706451"/>
              <a:gd name="connsiteX86" fmla="*/ 734201 w 1700117"/>
              <a:gd name="connsiteY86" fmla="*/ 1352282 h 1706451"/>
              <a:gd name="connsiteX87" fmla="*/ 714883 w 1700117"/>
              <a:gd name="connsiteY87" fmla="*/ 1307206 h 1706451"/>
              <a:gd name="connsiteX88" fmla="*/ 695565 w 1700117"/>
              <a:gd name="connsiteY88" fmla="*/ 1320085 h 1706451"/>
              <a:gd name="connsiteX89" fmla="*/ 663367 w 1700117"/>
              <a:gd name="connsiteY89" fmla="*/ 1358721 h 1706451"/>
              <a:gd name="connsiteX90" fmla="*/ 598973 w 1700117"/>
              <a:gd name="connsiteY90" fmla="*/ 1403797 h 1706451"/>
              <a:gd name="connsiteX91" fmla="*/ 573215 w 1700117"/>
              <a:gd name="connsiteY91" fmla="*/ 1416676 h 1706451"/>
              <a:gd name="connsiteX92" fmla="*/ 553897 w 1700117"/>
              <a:gd name="connsiteY92" fmla="*/ 1429555 h 1706451"/>
              <a:gd name="connsiteX93" fmla="*/ 502381 w 1700117"/>
              <a:gd name="connsiteY93" fmla="*/ 1455313 h 1706451"/>
              <a:gd name="connsiteX94" fmla="*/ 450866 w 1700117"/>
              <a:gd name="connsiteY94" fmla="*/ 1481070 h 1706451"/>
              <a:gd name="connsiteX95" fmla="*/ 399350 w 1700117"/>
              <a:gd name="connsiteY95" fmla="*/ 1493949 h 1706451"/>
              <a:gd name="connsiteX96" fmla="*/ 283441 w 1700117"/>
              <a:gd name="connsiteY96" fmla="*/ 1487510 h 1706451"/>
              <a:gd name="connsiteX97" fmla="*/ 264122 w 1700117"/>
              <a:gd name="connsiteY97" fmla="*/ 1481070 h 1706451"/>
              <a:gd name="connsiteX98" fmla="*/ 238365 w 1700117"/>
              <a:gd name="connsiteY98" fmla="*/ 1461752 h 1706451"/>
              <a:gd name="connsiteX99" fmla="*/ 219046 w 1700117"/>
              <a:gd name="connsiteY99" fmla="*/ 1435994 h 1706451"/>
              <a:gd name="connsiteX100" fmla="*/ 212607 w 1700117"/>
              <a:gd name="connsiteY100" fmla="*/ 1403797 h 1706451"/>
              <a:gd name="connsiteX101" fmla="*/ 251243 w 1700117"/>
              <a:gd name="connsiteY101" fmla="*/ 1275008 h 1706451"/>
              <a:gd name="connsiteX102" fmla="*/ 289880 w 1700117"/>
              <a:gd name="connsiteY102" fmla="*/ 1249251 h 1706451"/>
              <a:gd name="connsiteX103" fmla="*/ 322077 w 1700117"/>
              <a:gd name="connsiteY103" fmla="*/ 1242811 h 1706451"/>
              <a:gd name="connsiteX104" fmla="*/ 347835 w 1700117"/>
              <a:gd name="connsiteY104" fmla="*/ 1249251 h 1706451"/>
              <a:gd name="connsiteX105" fmla="*/ 380032 w 1700117"/>
              <a:gd name="connsiteY105" fmla="*/ 1255690 h 1706451"/>
              <a:gd name="connsiteX106" fmla="*/ 405790 w 1700117"/>
              <a:gd name="connsiteY106" fmla="*/ 1275008 h 1706451"/>
              <a:gd name="connsiteX107" fmla="*/ 444427 w 1700117"/>
              <a:gd name="connsiteY107" fmla="*/ 1300766 h 1706451"/>
              <a:gd name="connsiteX108" fmla="*/ 483063 w 1700117"/>
              <a:gd name="connsiteY108" fmla="*/ 1320085 h 1706451"/>
              <a:gd name="connsiteX109" fmla="*/ 553897 w 1700117"/>
              <a:gd name="connsiteY109" fmla="*/ 1378039 h 1706451"/>
              <a:gd name="connsiteX110" fmla="*/ 592534 w 1700117"/>
              <a:gd name="connsiteY110" fmla="*/ 1410237 h 1706451"/>
              <a:gd name="connsiteX111" fmla="*/ 631170 w 1700117"/>
              <a:gd name="connsiteY111" fmla="*/ 1435994 h 1706451"/>
              <a:gd name="connsiteX112" fmla="*/ 669807 w 1700117"/>
              <a:gd name="connsiteY112" fmla="*/ 1468192 h 1706451"/>
              <a:gd name="connsiteX113" fmla="*/ 785717 w 1700117"/>
              <a:gd name="connsiteY113" fmla="*/ 1532586 h 1706451"/>
              <a:gd name="connsiteX114" fmla="*/ 914505 w 1700117"/>
              <a:gd name="connsiteY114" fmla="*/ 1584101 h 1706451"/>
              <a:gd name="connsiteX115" fmla="*/ 1081931 w 1700117"/>
              <a:gd name="connsiteY115" fmla="*/ 1603420 h 1706451"/>
              <a:gd name="connsiteX116" fmla="*/ 1249356 w 1700117"/>
              <a:gd name="connsiteY116" fmla="*/ 1590541 h 1706451"/>
              <a:gd name="connsiteX117" fmla="*/ 1339508 w 1700117"/>
              <a:gd name="connsiteY117" fmla="*/ 1564783 h 1706451"/>
              <a:gd name="connsiteX118" fmla="*/ 1391024 w 1700117"/>
              <a:gd name="connsiteY118" fmla="*/ 1551904 h 1706451"/>
              <a:gd name="connsiteX119" fmla="*/ 1455418 w 1700117"/>
              <a:gd name="connsiteY119" fmla="*/ 1506828 h 1706451"/>
              <a:gd name="connsiteX120" fmla="*/ 1455418 w 1700117"/>
              <a:gd name="connsiteY120" fmla="*/ 1378039 h 1706451"/>
              <a:gd name="connsiteX121" fmla="*/ 1403903 w 1700117"/>
              <a:gd name="connsiteY121" fmla="*/ 1345842 h 1706451"/>
              <a:gd name="connsiteX122" fmla="*/ 1378145 w 1700117"/>
              <a:gd name="connsiteY122" fmla="*/ 1332963 h 1706451"/>
              <a:gd name="connsiteX123" fmla="*/ 1333069 w 1700117"/>
              <a:gd name="connsiteY123" fmla="*/ 1326524 h 1706451"/>
              <a:gd name="connsiteX124" fmla="*/ 1287993 w 1700117"/>
              <a:gd name="connsiteY124" fmla="*/ 1332963 h 1706451"/>
              <a:gd name="connsiteX125" fmla="*/ 1268674 w 1700117"/>
              <a:gd name="connsiteY125" fmla="*/ 1345842 h 1706451"/>
              <a:gd name="connsiteX126" fmla="*/ 1242917 w 1700117"/>
              <a:gd name="connsiteY126" fmla="*/ 1358721 h 1706451"/>
              <a:gd name="connsiteX127" fmla="*/ 1184962 w 1700117"/>
              <a:gd name="connsiteY127" fmla="*/ 1429555 h 1706451"/>
              <a:gd name="connsiteX128" fmla="*/ 1165643 w 1700117"/>
              <a:gd name="connsiteY128" fmla="*/ 1448873 h 1706451"/>
              <a:gd name="connsiteX129" fmla="*/ 1133446 w 1700117"/>
              <a:gd name="connsiteY129" fmla="*/ 1519707 h 1706451"/>
              <a:gd name="connsiteX130" fmla="*/ 1146325 w 1700117"/>
              <a:gd name="connsiteY130" fmla="*/ 1603420 h 1706451"/>
              <a:gd name="connsiteX131" fmla="*/ 1184962 w 1700117"/>
              <a:gd name="connsiteY131" fmla="*/ 1648496 h 1706451"/>
              <a:gd name="connsiteX132" fmla="*/ 1268674 w 1700117"/>
              <a:gd name="connsiteY132" fmla="*/ 1700011 h 1706451"/>
              <a:gd name="connsiteX133" fmla="*/ 1300872 w 1700117"/>
              <a:gd name="connsiteY133" fmla="*/ 1706451 h 1706451"/>
              <a:gd name="connsiteX134" fmla="*/ 1410342 w 1700117"/>
              <a:gd name="connsiteY134" fmla="*/ 1700011 h 1706451"/>
              <a:gd name="connsiteX135" fmla="*/ 1494055 w 1700117"/>
              <a:gd name="connsiteY135" fmla="*/ 1654935 h 1706451"/>
              <a:gd name="connsiteX136" fmla="*/ 1584207 w 1700117"/>
              <a:gd name="connsiteY136" fmla="*/ 1564783 h 1706451"/>
              <a:gd name="connsiteX137" fmla="*/ 1635722 w 1700117"/>
              <a:gd name="connsiteY137" fmla="*/ 1455313 h 1706451"/>
              <a:gd name="connsiteX138" fmla="*/ 1642162 w 1700117"/>
              <a:gd name="connsiteY138" fmla="*/ 1410237 h 1706451"/>
              <a:gd name="connsiteX139" fmla="*/ 1629283 w 1700117"/>
              <a:gd name="connsiteY139" fmla="*/ 1320085 h 1706451"/>
              <a:gd name="connsiteX140" fmla="*/ 1622843 w 1700117"/>
              <a:gd name="connsiteY140" fmla="*/ 1300766 h 1706451"/>
              <a:gd name="connsiteX141" fmla="*/ 1609965 w 1700117"/>
              <a:gd name="connsiteY141" fmla="*/ 1281448 h 1706451"/>
              <a:gd name="connsiteX142" fmla="*/ 1571328 w 1700117"/>
              <a:gd name="connsiteY142" fmla="*/ 1229932 h 1706451"/>
              <a:gd name="connsiteX143" fmla="*/ 1545570 w 1700117"/>
              <a:gd name="connsiteY143" fmla="*/ 1223493 h 1706451"/>
              <a:gd name="connsiteX144" fmla="*/ 1481176 w 1700117"/>
              <a:gd name="connsiteY144" fmla="*/ 1217054 h 1706451"/>
              <a:gd name="connsiteX145" fmla="*/ 1423221 w 1700117"/>
              <a:gd name="connsiteY145" fmla="*/ 1197735 h 1706451"/>
              <a:gd name="connsiteX146" fmla="*/ 1410342 w 1700117"/>
              <a:gd name="connsiteY146" fmla="*/ 1178417 h 1706451"/>
              <a:gd name="connsiteX147" fmla="*/ 1397463 w 1700117"/>
              <a:gd name="connsiteY147" fmla="*/ 1139780 h 1706451"/>
              <a:gd name="connsiteX148" fmla="*/ 1403903 w 1700117"/>
              <a:gd name="connsiteY148" fmla="*/ 1049628 h 1706451"/>
              <a:gd name="connsiteX149" fmla="*/ 1436100 w 1700117"/>
              <a:gd name="connsiteY149" fmla="*/ 953037 h 1706451"/>
              <a:gd name="connsiteX150" fmla="*/ 1474736 w 1700117"/>
              <a:gd name="connsiteY150" fmla="*/ 888642 h 1706451"/>
              <a:gd name="connsiteX151" fmla="*/ 1506934 w 1700117"/>
              <a:gd name="connsiteY151" fmla="*/ 850006 h 1706451"/>
              <a:gd name="connsiteX152" fmla="*/ 1609965 w 1700117"/>
              <a:gd name="connsiteY152" fmla="*/ 785611 h 1706451"/>
              <a:gd name="connsiteX153" fmla="*/ 1635722 w 1700117"/>
              <a:gd name="connsiteY153" fmla="*/ 772732 h 1706451"/>
              <a:gd name="connsiteX154" fmla="*/ 1674359 w 1700117"/>
              <a:gd name="connsiteY154" fmla="*/ 746975 h 1706451"/>
              <a:gd name="connsiteX155" fmla="*/ 1700117 w 1700117"/>
              <a:gd name="connsiteY155" fmla="*/ 689020 h 1706451"/>
              <a:gd name="connsiteX156" fmla="*/ 1693677 w 1700117"/>
              <a:gd name="connsiteY156" fmla="*/ 598868 h 1706451"/>
              <a:gd name="connsiteX157" fmla="*/ 1674359 w 1700117"/>
              <a:gd name="connsiteY157" fmla="*/ 566670 h 1706451"/>
              <a:gd name="connsiteX158" fmla="*/ 1616404 w 1700117"/>
              <a:gd name="connsiteY158" fmla="*/ 508716 h 1706451"/>
              <a:gd name="connsiteX159" fmla="*/ 1532691 w 1700117"/>
              <a:gd name="connsiteY159" fmla="*/ 470079 h 1706451"/>
              <a:gd name="connsiteX160" fmla="*/ 1474736 w 1700117"/>
              <a:gd name="connsiteY160" fmla="*/ 457200 h 1706451"/>
              <a:gd name="connsiteX161" fmla="*/ 1345948 w 1700117"/>
              <a:gd name="connsiteY161" fmla="*/ 463639 h 1706451"/>
              <a:gd name="connsiteX162" fmla="*/ 1313750 w 1700117"/>
              <a:gd name="connsiteY162" fmla="*/ 470079 h 1706451"/>
              <a:gd name="connsiteX163" fmla="*/ 1339508 w 1700117"/>
              <a:gd name="connsiteY163" fmla="*/ 450761 h 1706451"/>
              <a:gd name="connsiteX164" fmla="*/ 1391024 w 1700117"/>
              <a:gd name="connsiteY164" fmla="*/ 425003 h 1706451"/>
              <a:gd name="connsiteX165" fmla="*/ 1526252 w 1700117"/>
              <a:gd name="connsiteY165" fmla="*/ 373487 h 1706451"/>
              <a:gd name="connsiteX166" fmla="*/ 1603525 w 1700117"/>
              <a:gd name="connsiteY166" fmla="*/ 347730 h 1706451"/>
              <a:gd name="connsiteX167" fmla="*/ 1622843 w 1700117"/>
              <a:gd name="connsiteY167" fmla="*/ 334851 h 1706451"/>
              <a:gd name="connsiteX168" fmla="*/ 1552010 w 1700117"/>
              <a:gd name="connsiteY168" fmla="*/ 206062 h 1706451"/>
              <a:gd name="connsiteX169" fmla="*/ 1474736 w 1700117"/>
              <a:gd name="connsiteY169" fmla="*/ 135228 h 1706451"/>
              <a:gd name="connsiteX170" fmla="*/ 1326629 w 1700117"/>
              <a:gd name="connsiteY170" fmla="*/ 77273 h 1706451"/>
              <a:gd name="connsiteX171" fmla="*/ 1120567 w 1700117"/>
              <a:gd name="connsiteY171" fmla="*/ 83713 h 1706451"/>
              <a:gd name="connsiteX172" fmla="*/ 1088370 w 1700117"/>
              <a:gd name="connsiteY172" fmla="*/ 90152 h 1706451"/>
              <a:gd name="connsiteX173" fmla="*/ 1043294 w 1700117"/>
              <a:gd name="connsiteY173" fmla="*/ 128789 h 1706451"/>
              <a:gd name="connsiteX174" fmla="*/ 1036855 w 1700117"/>
              <a:gd name="connsiteY174" fmla="*/ 231820 h 1706451"/>
              <a:gd name="connsiteX175" fmla="*/ 1011097 w 1700117"/>
              <a:gd name="connsiteY175" fmla="*/ 283335 h 1706451"/>
              <a:gd name="connsiteX176" fmla="*/ 940263 w 1700117"/>
              <a:gd name="connsiteY176" fmla="*/ 321972 h 1706451"/>
              <a:gd name="connsiteX177" fmla="*/ 875869 w 1700117"/>
              <a:gd name="connsiteY177" fmla="*/ 315532 h 1706451"/>
              <a:gd name="connsiteX178" fmla="*/ 843672 w 1700117"/>
              <a:gd name="connsiteY178" fmla="*/ 302654 h 1706451"/>
              <a:gd name="connsiteX179" fmla="*/ 792156 w 1700117"/>
              <a:gd name="connsiteY179" fmla="*/ 276896 h 1706451"/>
              <a:gd name="connsiteX180" fmla="*/ 747080 w 1700117"/>
              <a:gd name="connsiteY180" fmla="*/ 238259 h 1706451"/>
              <a:gd name="connsiteX181" fmla="*/ 759959 w 1700117"/>
              <a:gd name="connsiteY181" fmla="*/ 193183 h 1706451"/>
              <a:gd name="connsiteX182" fmla="*/ 908066 w 1700117"/>
              <a:gd name="connsiteY182" fmla="*/ 103031 h 1706451"/>
              <a:gd name="connsiteX183" fmla="*/ 978900 w 1700117"/>
              <a:gd name="connsiteY183" fmla="*/ 57955 h 1706451"/>
              <a:gd name="connsiteX184" fmla="*/ 1114128 w 1700117"/>
              <a:gd name="connsiteY184" fmla="*/ 0 h 1706451"/>
              <a:gd name="connsiteX185" fmla="*/ 1172083 w 1700117"/>
              <a:gd name="connsiteY185" fmla="*/ 19318 h 1706451"/>
              <a:gd name="connsiteX186" fmla="*/ 1217159 w 1700117"/>
              <a:gd name="connsiteY186" fmla="*/ 70834 h 1706451"/>
              <a:gd name="connsiteX187" fmla="*/ 1352387 w 1700117"/>
              <a:gd name="connsiteY187" fmla="*/ 302654 h 1706451"/>
              <a:gd name="connsiteX188" fmla="*/ 1352387 w 1700117"/>
              <a:gd name="connsiteY188" fmla="*/ 367048 h 1706451"/>
              <a:gd name="connsiteX189" fmla="*/ 1287993 w 1700117"/>
              <a:gd name="connsiteY189" fmla="*/ 392806 h 1706451"/>
              <a:gd name="connsiteX190" fmla="*/ 1127007 w 1700117"/>
              <a:gd name="connsiteY190" fmla="*/ 379927 h 1706451"/>
              <a:gd name="connsiteX191" fmla="*/ 901627 w 1700117"/>
              <a:gd name="connsiteY191" fmla="*/ 289775 h 1706451"/>
              <a:gd name="connsiteX192" fmla="*/ 785717 w 1700117"/>
              <a:gd name="connsiteY192" fmla="*/ 212501 h 1706451"/>
              <a:gd name="connsiteX193" fmla="*/ 747080 w 1700117"/>
              <a:gd name="connsiteY193" fmla="*/ 173865 h 1706451"/>
              <a:gd name="connsiteX194" fmla="*/ 702004 w 1700117"/>
              <a:gd name="connsiteY194" fmla="*/ 141668 h 1706451"/>
              <a:gd name="connsiteX195" fmla="*/ 644049 w 1700117"/>
              <a:gd name="connsiteY195" fmla="*/ 109470 h 1706451"/>
              <a:gd name="connsiteX196" fmla="*/ 605412 w 1700117"/>
              <a:gd name="connsiteY196" fmla="*/ 115910 h 1706451"/>
              <a:gd name="connsiteX197" fmla="*/ 463745 w 1700117"/>
              <a:gd name="connsiteY197" fmla="*/ 238259 h 1706451"/>
              <a:gd name="connsiteX198" fmla="*/ 360714 w 1700117"/>
              <a:gd name="connsiteY198" fmla="*/ 373487 h 1706451"/>
              <a:gd name="connsiteX199" fmla="*/ 302759 w 1700117"/>
              <a:gd name="connsiteY199" fmla="*/ 476518 h 1706451"/>
              <a:gd name="connsiteX200" fmla="*/ 277001 w 1700117"/>
              <a:gd name="connsiteY200" fmla="*/ 663262 h 1706451"/>
              <a:gd name="connsiteX201" fmla="*/ 309198 w 1700117"/>
              <a:gd name="connsiteY201" fmla="*/ 759854 h 1706451"/>
              <a:gd name="connsiteX202" fmla="*/ 354274 w 1700117"/>
              <a:gd name="connsiteY202" fmla="*/ 721217 h 17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1700117" h="1706451">
                <a:moveTo>
                  <a:pt x="1114128" y="334851"/>
                </a:moveTo>
                <a:cubicBezTo>
                  <a:pt x="1096956" y="264017"/>
                  <a:pt x="1082878" y="192360"/>
                  <a:pt x="1062612" y="122349"/>
                </a:cubicBezTo>
                <a:cubicBezTo>
                  <a:pt x="1059132" y="110327"/>
                  <a:pt x="1050014" y="100711"/>
                  <a:pt x="1043294" y="90152"/>
                </a:cubicBezTo>
                <a:cubicBezTo>
                  <a:pt x="1034984" y="77094"/>
                  <a:pt x="1030415" y="60102"/>
                  <a:pt x="1017536" y="51516"/>
                </a:cubicBezTo>
                <a:cubicBezTo>
                  <a:pt x="1001521" y="40839"/>
                  <a:pt x="991136" y="32762"/>
                  <a:pt x="972460" y="25758"/>
                </a:cubicBezTo>
                <a:cubicBezTo>
                  <a:pt x="962059" y="21858"/>
                  <a:pt x="923257" y="14629"/>
                  <a:pt x="914505" y="12879"/>
                </a:cubicBezTo>
                <a:cubicBezTo>
                  <a:pt x="883689" y="18015"/>
                  <a:pt x="870974" y="17305"/>
                  <a:pt x="843672" y="32197"/>
                </a:cubicBezTo>
                <a:cubicBezTo>
                  <a:pt x="830083" y="39609"/>
                  <a:pt x="818094" y="49645"/>
                  <a:pt x="805035" y="57955"/>
                </a:cubicBezTo>
                <a:cubicBezTo>
                  <a:pt x="775736" y="76600"/>
                  <a:pt x="768776" y="75137"/>
                  <a:pt x="747080" y="103031"/>
                </a:cubicBezTo>
                <a:cubicBezTo>
                  <a:pt x="739396" y="112910"/>
                  <a:pt x="733840" y="124287"/>
                  <a:pt x="727762" y="135228"/>
                </a:cubicBezTo>
                <a:cubicBezTo>
                  <a:pt x="714500" y="159099"/>
                  <a:pt x="716043" y="157506"/>
                  <a:pt x="708443" y="180304"/>
                </a:cubicBezTo>
                <a:cubicBezTo>
                  <a:pt x="710590" y="195329"/>
                  <a:pt x="710522" y="210842"/>
                  <a:pt x="714883" y="225380"/>
                </a:cubicBezTo>
                <a:cubicBezTo>
                  <a:pt x="719106" y="239456"/>
                  <a:pt x="734270" y="252087"/>
                  <a:pt x="747080" y="257577"/>
                </a:cubicBezTo>
                <a:cubicBezTo>
                  <a:pt x="755215" y="261063"/>
                  <a:pt x="764198" y="262097"/>
                  <a:pt x="772838" y="264017"/>
                </a:cubicBezTo>
                <a:cubicBezTo>
                  <a:pt x="783522" y="266391"/>
                  <a:pt x="794303" y="268310"/>
                  <a:pt x="805035" y="270456"/>
                </a:cubicBezTo>
                <a:cubicBezTo>
                  <a:pt x="841525" y="266163"/>
                  <a:pt x="879313" y="268134"/>
                  <a:pt x="914505" y="257577"/>
                </a:cubicBezTo>
                <a:cubicBezTo>
                  <a:pt x="924785" y="254493"/>
                  <a:pt x="933059" y="242525"/>
                  <a:pt x="933824" y="231820"/>
                </a:cubicBezTo>
                <a:cubicBezTo>
                  <a:pt x="936349" y="196473"/>
                  <a:pt x="925495" y="165536"/>
                  <a:pt x="901627" y="141668"/>
                </a:cubicBezTo>
                <a:cubicBezTo>
                  <a:pt x="885151" y="125192"/>
                  <a:pt x="857561" y="111743"/>
                  <a:pt x="837232" y="103031"/>
                </a:cubicBezTo>
                <a:cubicBezTo>
                  <a:pt x="820375" y="95807"/>
                  <a:pt x="803387" y="88621"/>
                  <a:pt x="785717" y="83713"/>
                </a:cubicBezTo>
                <a:cubicBezTo>
                  <a:pt x="734553" y="69501"/>
                  <a:pt x="703612" y="69224"/>
                  <a:pt x="650488" y="64394"/>
                </a:cubicBezTo>
                <a:cubicBezTo>
                  <a:pt x="606268" y="71764"/>
                  <a:pt x="538038" y="71459"/>
                  <a:pt x="495942" y="103031"/>
                </a:cubicBezTo>
                <a:cubicBezTo>
                  <a:pt x="481061" y="114192"/>
                  <a:pt x="443423" y="155513"/>
                  <a:pt x="431548" y="173865"/>
                </a:cubicBezTo>
                <a:cubicBezTo>
                  <a:pt x="381826" y="250709"/>
                  <a:pt x="392118" y="239265"/>
                  <a:pt x="360714" y="315532"/>
                </a:cubicBezTo>
                <a:cubicBezTo>
                  <a:pt x="354490" y="330648"/>
                  <a:pt x="345361" y="344749"/>
                  <a:pt x="341396" y="360608"/>
                </a:cubicBezTo>
                <a:cubicBezTo>
                  <a:pt x="337103" y="377780"/>
                  <a:pt x="333512" y="395143"/>
                  <a:pt x="328517" y="412124"/>
                </a:cubicBezTo>
                <a:cubicBezTo>
                  <a:pt x="317102" y="450933"/>
                  <a:pt x="304006" y="483924"/>
                  <a:pt x="289880" y="521594"/>
                </a:cubicBezTo>
                <a:cubicBezTo>
                  <a:pt x="286709" y="540624"/>
                  <a:pt x="283407" y="566772"/>
                  <a:pt x="277001" y="585989"/>
                </a:cubicBezTo>
                <a:cubicBezTo>
                  <a:pt x="273346" y="596955"/>
                  <a:pt x="268415" y="607454"/>
                  <a:pt x="264122" y="618186"/>
                </a:cubicBezTo>
                <a:cubicBezTo>
                  <a:pt x="261976" y="631065"/>
                  <a:pt x="261178" y="644243"/>
                  <a:pt x="257683" y="656823"/>
                </a:cubicBezTo>
                <a:cubicBezTo>
                  <a:pt x="250611" y="682281"/>
                  <a:pt x="240962" y="728367"/>
                  <a:pt x="219046" y="753414"/>
                </a:cubicBezTo>
                <a:cubicBezTo>
                  <a:pt x="209051" y="764836"/>
                  <a:pt x="198271" y="775616"/>
                  <a:pt x="186849" y="785611"/>
                </a:cubicBezTo>
                <a:cubicBezTo>
                  <a:pt x="181025" y="790707"/>
                  <a:pt x="174644" y="795441"/>
                  <a:pt x="167531" y="798490"/>
                </a:cubicBezTo>
                <a:cubicBezTo>
                  <a:pt x="159396" y="801976"/>
                  <a:pt x="150283" y="802499"/>
                  <a:pt x="141773" y="804930"/>
                </a:cubicBezTo>
                <a:cubicBezTo>
                  <a:pt x="135247" y="806795"/>
                  <a:pt x="128894" y="809223"/>
                  <a:pt x="122455" y="811369"/>
                </a:cubicBezTo>
                <a:cubicBezTo>
                  <a:pt x="103137" y="804930"/>
                  <a:pt x="82713" y="801158"/>
                  <a:pt x="64500" y="792051"/>
                </a:cubicBezTo>
                <a:cubicBezTo>
                  <a:pt x="54820" y="787211"/>
                  <a:pt x="21657" y="743326"/>
                  <a:pt x="19424" y="740535"/>
                </a:cubicBezTo>
                <a:cubicBezTo>
                  <a:pt x="15131" y="725510"/>
                  <a:pt x="9261" y="710848"/>
                  <a:pt x="6545" y="695459"/>
                </a:cubicBezTo>
                <a:cubicBezTo>
                  <a:pt x="184" y="659417"/>
                  <a:pt x="-4268" y="602712"/>
                  <a:pt x="6545" y="566670"/>
                </a:cubicBezTo>
                <a:cubicBezTo>
                  <a:pt x="13841" y="542349"/>
                  <a:pt x="54675" y="473530"/>
                  <a:pt x="70939" y="450761"/>
                </a:cubicBezTo>
                <a:cubicBezTo>
                  <a:pt x="87954" y="426940"/>
                  <a:pt x="103842" y="407420"/>
                  <a:pt x="128894" y="392806"/>
                </a:cubicBezTo>
                <a:cubicBezTo>
                  <a:pt x="145478" y="383132"/>
                  <a:pt x="180410" y="367048"/>
                  <a:pt x="180410" y="367048"/>
                </a:cubicBezTo>
                <a:cubicBezTo>
                  <a:pt x="227632" y="373487"/>
                  <a:pt x="275553" y="376027"/>
                  <a:pt x="322077" y="386366"/>
                </a:cubicBezTo>
                <a:cubicBezTo>
                  <a:pt x="334295" y="389081"/>
                  <a:pt x="344587" y="397759"/>
                  <a:pt x="354274" y="405685"/>
                </a:cubicBezTo>
                <a:cubicBezTo>
                  <a:pt x="391587" y="436214"/>
                  <a:pt x="390532" y="440356"/>
                  <a:pt x="412229" y="476518"/>
                </a:cubicBezTo>
                <a:cubicBezTo>
                  <a:pt x="410083" y="487251"/>
                  <a:pt x="410319" y="498752"/>
                  <a:pt x="405790" y="508716"/>
                </a:cubicBezTo>
                <a:cubicBezTo>
                  <a:pt x="385782" y="552734"/>
                  <a:pt x="387008" y="542046"/>
                  <a:pt x="354274" y="560231"/>
                </a:cubicBezTo>
                <a:cubicBezTo>
                  <a:pt x="309636" y="585030"/>
                  <a:pt x="333380" y="576169"/>
                  <a:pt x="283441" y="598868"/>
                </a:cubicBezTo>
                <a:cubicBezTo>
                  <a:pt x="272918" y="603651"/>
                  <a:pt x="261206" y="605885"/>
                  <a:pt x="251243" y="611746"/>
                </a:cubicBezTo>
                <a:cubicBezTo>
                  <a:pt x="223209" y="628236"/>
                  <a:pt x="171205" y="662859"/>
                  <a:pt x="141773" y="689020"/>
                </a:cubicBezTo>
                <a:cubicBezTo>
                  <a:pt x="132698" y="697087"/>
                  <a:pt x="123470" y="705193"/>
                  <a:pt x="116015" y="714777"/>
                </a:cubicBezTo>
                <a:cubicBezTo>
                  <a:pt x="108331" y="724657"/>
                  <a:pt x="103136" y="736242"/>
                  <a:pt x="96697" y="746975"/>
                </a:cubicBezTo>
                <a:cubicBezTo>
                  <a:pt x="92404" y="772733"/>
                  <a:pt x="81454" y="798242"/>
                  <a:pt x="83818" y="824248"/>
                </a:cubicBezTo>
                <a:cubicBezTo>
                  <a:pt x="85965" y="847859"/>
                  <a:pt x="85889" y="871779"/>
                  <a:pt x="90258" y="895082"/>
                </a:cubicBezTo>
                <a:cubicBezTo>
                  <a:pt x="92388" y="906443"/>
                  <a:pt x="99186" y="916416"/>
                  <a:pt x="103136" y="927279"/>
                </a:cubicBezTo>
                <a:cubicBezTo>
                  <a:pt x="136191" y="1018182"/>
                  <a:pt x="96907" y="918146"/>
                  <a:pt x="128894" y="998113"/>
                </a:cubicBezTo>
                <a:cubicBezTo>
                  <a:pt x="131041" y="1010992"/>
                  <a:pt x="132167" y="1024082"/>
                  <a:pt x="135334" y="1036749"/>
                </a:cubicBezTo>
                <a:cubicBezTo>
                  <a:pt x="139176" y="1052119"/>
                  <a:pt x="153976" y="1091930"/>
                  <a:pt x="161091" y="1107583"/>
                </a:cubicBezTo>
                <a:cubicBezTo>
                  <a:pt x="167050" y="1120692"/>
                  <a:pt x="174872" y="1132928"/>
                  <a:pt x="180410" y="1146220"/>
                </a:cubicBezTo>
                <a:cubicBezTo>
                  <a:pt x="185631" y="1158751"/>
                  <a:pt x="187671" y="1172498"/>
                  <a:pt x="193288" y="1184856"/>
                </a:cubicBezTo>
                <a:cubicBezTo>
                  <a:pt x="205318" y="1211322"/>
                  <a:pt x="251856" y="1271635"/>
                  <a:pt x="264122" y="1281448"/>
                </a:cubicBezTo>
                <a:cubicBezTo>
                  <a:pt x="274854" y="1290034"/>
                  <a:pt x="284192" y="1300738"/>
                  <a:pt x="296319" y="1307206"/>
                </a:cubicBezTo>
                <a:cubicBezTo>
                  <a:pt x="316718" y="1318085"/>
                  <a:pt x="360714" y="1332963"/>
                  <a:pt x="360714" y="1332963"/>
                </a:cubicBezTo>
                <a:cubicBezTo>
                  <a:pt x="440900" y="1327618"/>
                  <a:pt x="436173" y="1340440"/>
                  <a:pt x="483063" y="1313645"/>
                </a:cubicBezTo>
                <a:cubicBezTo>
                  <a:pt x="489782" y="1309805"/>
                  <a:pt x="495942" y="1305059"/>
                  <a:pt x="502381" y="1300766"/>
                </a:cubicBezTo>
                <a:cubicBezTo>
                  <a:pt x="507702" y="1292785"/>
                  <a:pt x="527640" y="1267571"/>
                  <a:pt x="521700" y="1255690"/>
                </a:cubicBezTo>
                <a:cubicBezTo>
                  <a:pt x="515554" y="1243397"/>
                  <a:pt x="500235" y="1238518"/>
                  <a:pt x="489503" y="1229932"/>
                </a:cubicBezTo>
                <a:cubicBezTo>
                  <a:pt x="453013" y="1232079"/>
                  <a:pt x="416218" y="1231202"/>
                  <a:pt x="380032" y="1236372"/>
                </a:cubicBezTo>
                <a:cubicBezTo>
                  <a:pt x="370529" y="1237730"/>
                  <a:pt x="362414" y="1244163"/>
                  <a:pt x="354274" y="1249251"/>
                </a:cubicBezTo>
                <a:cubicBezTo>
                  <a:pt x="345173" y="1254939"/>
                  <a:pt x="335647" y="1260548"/>
                  <a:pt x="328517" y="1268569"/>
                </a:cubicBezTo>
                <a:cubicBezTo>
                  <a:pt x="315891" y="1282773"/>
                  <a:pt x="298235" y="1313467"/>
                  <a:pt x="289880" y="1332963"/>
                </a:cubicBezTo>
                <a:cubicBezTo>
                  <a:pt x="284340" y="1345889"/>
                  <a:pt x="280267" y="1364978"/>
                  <a:pt x="277001" y="1378039"/>
                </a:cubicBezTo>
                <a:cubicBezTo>
                  <a:pt x="281294" y="1427408"/>
                  <a:pt x="282345" y="1477167"/>
                  <a:pt x="289880" y="1526146"/>
                </a:cubicBezTo>
                <a:cubicBezTo>
                  <a:pt x="291057" y="1533795"/>
                  <a:pt x="298261" y="1539167"/>
                  <a:pt x="302759" y="1545465"/>
                </a:cubicBezTo>
                <a:cubicBezTo>
                  <a:pt x="308997" y="1554198"/>
                  <a:pt x="315010" y="1563146"/>
                  <a:pt x="322077" y="1571223"/>
                </a:cubicBezTo>
                <a:cubicBezTo>
                  <a:pt x="330073" y="1580361"/>
                  <a:pt x="338251" y="1589525"/>
                  <a:pt x="347835" y="1596980"/>
                </a:cubicBezTo>
                <a:cubicBezTo>
                  <a:pt x="367706" y="1612436"/>
                  <a:pt x="388948" y="1620711"/>
                  <a:pt x="412229" y="1629177"/>
                </a:cubicBezTo>
                <a:cubicBezTo>
                  <a:pt x="424987" y="1633816"/>
                  <a:pt x="437696" y="1638763"/>
                  <a:pt x="450866" y="1642056"/>
                </a:cubicBezTo>
                <a:cubicBezTo>
                  <a:pt x="463533" y="1645223"/>
                  <a:pt x="476624" y="1646349"/>
                  <a:pt x="489503" y="1648496"/>
                </a:cubicBezTo>
                <a:cubicBezTo>
                  <a:pt x="517407" y="1646349"/>
                  <a:pt x="545772" y="1647545"/>
                  <a:pt x="573215" y="1642056"/>
                </a:cubicBezTo>
                <a:cubicBezTo>
                  <a:pt x="599839" y="1636731"/>
                  <a:pt x="650488" y="1616299"/>
                  <a:pt x="650488" y="1616299"/>
                </a:cubicBezTo>
                <a:cubicBezTo>
                  <a:pt x="663367" y="1607713"/>
                  <a:pt x="676444" y="1599417"/>
                  <a:pt x="689125" y="1590541"/>
                </a:cubicBezTo>
                <a:cubicBezTo>
                  <a:pt x="697917" y="1584386"/>
                  <a:pt x="705782" y="1576911"/>
                  <a:pt x="714883" y="1571223"/>
                </a:cubicBezTo>
                <a:cubicBezTo>
                  <a:pt x="723023" y="1566135"/>
                  <a:pt x="732055" y="1562637"/>
                  <a:pt x="740641" y="1558344"/>
                </a:cubicBezTo>
                <a:cubicBezTo>
                  <a:pt x="747080" y="1551904"/>
                  <a:pt x="755132" y="1546748"/>
                  <a:pt x="759959" y="1539025"/>
                </a:cubicBezTo>
                <a:cubicBezTo>
                  <a:pt x="782536" y="1502902"/>
                  <a:pt x="772054" y="1481243"/>
                  <a:pt x="766398" y="1435994"/>
                </a:cubicBezTo>
                <a:cubicBezTo>
                  <a:pt x="758820" y="1375368"/>
                  <a:pt x="760248" y="1430432"/>
                  <a:pt x="734201" y="1352282"/>
                </a:cubicBezTo>
                <a:cubicBezTo>
                  <a:pt x="724727" y="1323856"/>
                  <a:pt x="730798" y="1339034"/>
                  <a:pt x="714883" y="1307206"/>
                </a:cubicBezTo>
                <a:cubicBezTo>
                  <a:pt x="708444" y="1311499"/>
                  <a:pt x="701037" y="1314613"/>
                  <a:pt x="695565" y="1320085"/>
                </a:cubicBezTo>
                <a:cubicBezTo>
                  <a:pt x="635948" y="1379702"/>
                  <a:pt x="737211" y="1295427"/>
                  <a:pt x="663367" y="1358721"/>
                </a:cubicBezTo>
                <a:cubicBezTo>
                  <a:pt x="652059" y="1368414"/>
                  <a:pt x="607842" y="1399363"/>
                  <a:pt x="598973" y="1403797"/>
                </a:cubicBezTo>
                <a:cubicBezTo>
                  <a:pt x="590387" y="1408090"/>
                  <a:pt x="581550" y="1411913"/>
                  <a:pt x="573215" y="1416676"/>
                </a:cubicBezTo>
                <a:cubicBezTo>
                  <a:pt x="566496" y="1420516"/>
                  <a:pt x="560691" y="1425849"/>
                  <a:pt x="553897" y="1429555"/>
                </a:cubicBezTo>
                <a:cubicBezTo>
                  <a:pt x="537042" y="1438748"/>
                  <a:pt x="519553" y="1446727"/>
                  <a:pt x="502381" y="1455313"/>
                </a:cubicBezTo>
                <a:cubicBezTo>
                  <a:pt x="502374" y="1455317"/>
                  <a:pt x="450874" y="1481068"/>
                  <a:pt x="450866" y="1481070"/>
                </a:cubicBezTo>
                <a:lnTo>
                  <a:pt x="399350" y="1493949"/>
                </a:lnTo>
                <a:cubicBezTo>
                  <a:pt x="360714" y="1491803"/>
                  <a:pt x="321963" y="1491179"/>
                  <a:pt x="283441" y="1487510"/>
                </a:cubicBezTo>
                <a:cubicBezTo>
                  <a:pt x="276684" y="1486866"/>
                  <a:pt x="270016" y="1484438"/>
                  <a:pt x="264122" y="1481070"/>
                </a:cubicBezTo>
                <a:cubicBezTo>
                  <a:pt x="254804" y="1475745"/>
                  <a:pt x="245954" y="1469341"/>
                  <a:pt x="238365" y="1461752"/>
                </a:cubicBezTo>
                <a:cubicBezTo>
                  <a:pt x="230776" y="1454163"/>
                  <a:pt x="225486" y="1444580"/>
                  <a:pt x="219046" y="1435994"/>
                </a:cubicBezTo>
                <a:cubicBezTo>
                  <a:pt x="216900" y="1425262"/>
                  <a:pt x="211964" y="1414723"/>
                  <a:pt x="212607" y="1403797"/>
                </a:cubicBezTo>
                <a:cubicBezTo>
                  <a:pt x="213686" y="1385451"/>
                  <a:pt x="224804" y="1292633"/>
                  <a:pt x="251243" y="1275008"/>
                </a:cubicBezTo>
                <a:cubicBezTo>
                  <a:pt x="264122" y="1266422"/>
                  <a:pt x="274702" y="1252287"/>
                  <a:pt x="289880" y="1249251"/>
                </a:cubicBezTo>
                <a:lnTo>
                  <a:pt x="322077" y="1242811"/>
                </a:lnTo>
                <a:cubicBezTo>
                  <a:pt x="330663" y="1244958"/>
                  <a:pt x="339195" y="1247331"/>
                  <a:pt x="347835" y="1249251"/>
                </a:cubicBezTo>
                <a:cubicBezTo>
                  <a:pt x="358519" y="1251625"/>
                  <a:pt x="370030" y="1251245"/>
                  <a:pt x="380032" y="1255690"/>
                </a:cubicBezTo>
                <a:cubicBezTo>
                  <a:pt x="389839" y="1260049"/>
                  <a:pt x="396998" y="1268853"/>
                  <a:pt x="405790" y="1275008"/>
                </a:cubicBezTo>
                <a:cubicBezTo>
                  <a:pt x="418471" y="1283884"/>
                  <a:pt x="431057" y="1292967"/>
                  <a:pt x="444427" y="1300766"/>
                </a:cubicBezTo>
                <a:cubicBezTo>
                  <a:pt x="456864" y="1308021"/>
                  <a:pt x="471300" y="1311781"/>
                  <a:pt x="483063" y="1320085"/>
                </a:cubicBezTo>
                <a:cubicBezTo>
                  <a:pt x="507986" y="1337678"/>
                  <a:pt x="530348" y="1358646"/>
                  <a:pt x="553897" y="1378039"/>
                </a:cubicBezTo>
                <a:cubicBezTo>
                  <a:pt x="566838" y="1388696"/>
                  <a:pt x="578585" y="1400938"/>
                  <a:pt x="592534" y="1410237"/>
                </a:cubicBezTo>
                <a:cubicBezTo>
                  <a:pt x="605413" y="1418823"/>
                  <a:pt x="618787" y="1426707"/>
                  <a:pt x="631170" y="1435994"/>
                </a:cubicBezTo>
                <a:cubicBezTo>
                  <a:pt x="644582" y="1446053"/>
                  <a:pt x="656165" y="1458448"/>
                  <a:pt x="669807" y="1468192"/>
                </a:cubicBezTo>
                <a:cubicBezTo>
                  <a:pt x="702316" y="1491413"/>
                  <a:pt x="749853" y="1517045"/>
                  <a:pt x="785717" y="1532586"/>
                </a:cubicBezTo>
                <a:cubicBezTo>
                  <a:pt x="828141" y="1550970"/>
                  <a:pt x="868552" y="1578995"/>
                  <a:pt x="914505" y="1584101"/>
                </a:cubicBezTo>
                <a:lnTo>
                  <a:pt x="1081931" y="1603420"/>
                </a:lnTo>
                <a:cubicBezTo>
                  <a:pt x="1137739" y="1599127"/>
                  <a:pt x="1193766" y="1597081"/>
                  <a:pt x="1249356" y="1590541"/>
                </a:cubicBezTo>
                <a:cubicBezTo>
                  <a:pt x="1287084" y="1586102"/>
                  <a:pt x="1304755" y="1574261"/>
                  <a:pt x="1339508" y="1564783"/>
                </a:cubicBezTo>
                <a:cubicBezTo>
                  <a:pt x="1355680" y="1560372"/>
                  <a:pt x="1375389" y="1559722"/>
                  <a:pt x="1391024" y="1551904"/>
                </a:cubicBezTo>
                <a:cubicBezTo>
                  <a:pt x="1420347" y="1537242"/>
                  <a:pt x="1429546" y="1527526"/>
                  <a:pt x="1455418" y="1506828"/>
                </a:cubicBezTo>
                <a:cubicBezTo>
                  <a:pt x="1471008" y="1460058"/>
                  <a:pt x="1485620" y="1435423"/>
                  <a:pt x="1455418" y="1378039"/>
                </a:cubicBezTo>
                <a:cubicBezTo>
                  <a:pt x="1445987" y="1360120"/>
                  <a:pt x="1422015" y="1354898"/>
                  <a:pt x="1403903" y="1345842"/>
                </a:cubicBezTo>
                <a:cubicBezTo>
                  <a:pt x="1395317" y="1341549"/>
                  <a:pt x="1387406" y="1335489"/>
                  <a:pt x="1378145" y="1332963"/>
                </a:cubicBezTo>
                <a:cubicBezTo>
                  <a:pt x="1363502" y="1328970"/>
                  <a:pt x="1348094" y="1328670"/>
                  <a:pt x="1333069" y="1326524"/>
                </a:cubicBezTo>
                <a:cubicBezTo>
                  <a:pt x="1318044" y="1328670"/>
                  <a:pt x="1302531" y="1328602"/>
                  <a:pt x="1287993" y="1332963"/>
                </a:cubicBezTo>
                <a:cubicBezTo>
                  <a:pt x="1280580" y="1335187"/>
                  <a:pt x="1275394" y="1342002"/>
                  <a:pt x="1268674" y="1345842"/>
                </a:cubicBezTo>
                <a:cubicBezTo>
                  <a:pt x="1260340" y="1350605"/>
                  <a:pt x="1250728" y="1353142"/>
                  <a:pt x="1242917" y="1358721"/>
                </a:cubicBezTo>
                <a:cubicBezTo>
                  <a:pt x="1221079" y="1374319"/>
                  <a:pt x="1199224" y="1415294"/>
                  <a:pt x="1184962" y="1429555"/>
                </a:cubicBezTo>
                <a:lnTo>
                  <a:pt x="1165643" y="1448873"/>
                </a:lnTo>
                <a:cubicBezTo>
                  <a:pt x="1136851" y="1506460"/>
                  <a:pt x="1145958" y="1482176"/>
                  <a:pt x="1133446" y="1519707"/>
                </a:cubicBezTo>
                <a:cubicBezTo>
                  <a:pt x="1137739" y="1547611"/>
                  <a:pt x="1138359" y="1576335"/>
                  <a:pt x="1146325" y="1603420"/>
                </a:cubicBezTo>
                <a:cubicBezTo>
                  <a:pt x="1149037" y="1612639"/>
                  <a:pt x="1176783" y="1641804"/>
                  <a:pt x="1184962" y="1648496"/>
                </a:cubicBezTo>
                <a:cubicBezTo>
                  <a:pt x="1219049" y="1676385"/>
                  <a:pt x="1230913" y="1688682"/>
                  <a:pt x="1268674" y="1700011"/>
                </a:cubicBezTo>
                <a:cubicBezTo>
                  <a:pt x="1279158" y="1703156"/>
                  <a:pt x="1290139" y="1704304"/>
                  <a:pt x="1300872" y="1706451"/>
                </a:cubicBezTo>
                <a:cubicBezTo>
                  <a:pt x="1337362" y="1704304"/>
                  <a:pt x="1374096" y="1704739"/>
                  <a:pt x="1410342" y="1700011"/>
                </a:cubicBezTo>
                <a:cubicBezTo>
                  <a:pt x="1444611" y="1695541"/>
                  <a:pt x="1467698" y="1675644"/>
                  <a:pt x="1494055" y="1654935"/>
                </a:cubicBezTo>
                <a:cubicBezTo>
                  <a:pt x="1527523" y="1628639"/>
                  <a:pt x="1559460" y="1599842"/>
                  <a:pt x="1584207" y="1564783"/>
                </a:cubicBezTo>
                <a:cubicBezTo>
                  <a:pt x="1612705" y="1524410"/>
                  <a:pt x="1619105" y="1499626"/>
                  <a:pt x="1635722" y="1455313"/>
                </a:cubicBezTo>
                <a:cubicBezTo>
                  <a:pt x="1637869" y="1440288"/>
                  <a:pt x="1642162" y="1425415"/>
                  <a:pt x="1642162" y="1410237"/>
                </a:cubicBezTo>
                <a:cubicBezTo>
                  <a:pt x="1642162" y="1376888"/>
                  <a:pt x="1637951" y="1350421"/>
                  <a:pt x="1629283" y="1320085"/>
                </a:cubicBezTo>
                <a:cubicBezTo>
                  <a:pt x="1627418" y="1313558"/>
                  <a:pt x="1625879" y="1306837"/>
                  <a:pt x="1622843" y="1300766"/>
                </a:cubicBezTo>
                <a:cubicBezTo>
                  <a:pt x="1619382" y="1293844"/>
                  <a:pt x="1614067" y="1288011"/>
                  <a:pt x="1609965" y="1281448"/>
                </a:cubicBezTo>
                <a:cubicBezTo>
                  <a:pt x="1600538" y="1266365"/>
                  <a:pt x="1588889" y="1239967"/>
                  <a:pt x="1571328" y="1229932"/>
                </a:cubicBezTo>
                <a:cubicBezTo>
                  <a:pt x="1563644" y="1225541"/>
                  <a:pt x="1554331" y="1224745"/>
                  <a:pt x="1545570" y="1223493"/>
                </a:cubicBezTo>
                <a:cubicBezTo>
                  <a:pt x="1524215" y="1220442"/>
                  <a:pt x="1502641" y="1219200"/>
                  <a:pt x="1481176" y="1217054"/>
                </a:cubicBezTo>
                <a:cubicBezTo>
                  <a:pt x="1460898" y="1212998"/>
                  <a:pt x="1440059" y="1211766"/>
                  <a:pt x="1423221" y="1197735"/>
                </a:cubicBezTo>
                <a:cubicBezTo>
                  <a:pt x="1417276" y="1192781"/>
                  <a:pt x="1414635" y="1184856"/>
                  <a:pt x="1410342" y="1178417"/>
                </a:cubicBezTo>
                <a:cubicBezTo>
                  <a:pt x="1406049" y="1165538"/>
                  <a:pt x="1396496" y="1153321"/>
                  <a:pt x="1397463" y="1139780"/>
                </a:cubicBezTo>
                <a:cubicBezTo>
                  <a:pt x="1399610" y="1109729"/>
                  <a:pt x="1399832" y="1079479"/>
                  <a:pt x="1403903" y="1049628"/>
                </a:cubicBezTo>
                <a:cubicBezTo>
                  <a:pt x="1408962" y="1012527"/>
                  <a:pt x="1420691" y="986423"/>
                  <a:pt x="1436100" y="953037"/>
                </a:cubicBezTo>
                <a:cubicBezTo>
                  <a:pt x="1458237" y="905074"/>
                  <a:pt x="1448255" y="925716"/>
                  <a:pt x="1474736" y="888642"/>
                </a:cubicBezTo>
                <a:cubicBezTo>
                  <a:pt x="1489165" y="868441"/>
                  <a:pt x="1486263" y="866919"/>
                  <a:pt x="1506934" y="850006"/>
                </a:cubicBezTo>
                <a:cubicBezTo>
                  <a:pt x="1559482" y="807012"/>
                  <a:pt x="1552064" y="814562"/>
                  <a:pt x="1609965" y="785611"/>
                </a:cubicBezTo>
                <a:cubicBezTo>
                  <a:pt x="1618551" y="781318"/>
                  <a:pt x="1627735" y="778057"/>
                  <a:pt x="1635722" y="772732"/>
                </a:cubicBezTo>
                <a:lnTo>
                  <a:pt x="1674359" y="746975"/>
                </a:lnTo>
                <a:cubicBezTo>
                  <a:pt x="1684829" y="729525"/>
                  <a:pt x="1700117" y="711125"/>
                  <a:pt x="1700117" y="689020"/>
                </a:cubicBezTo>
                <a:cubicBezTo>
                  <a:pt x="1700117" y="658893"/>
                  <a:pt x="1699884" y="628349"/>
                  <a:pt x="1693677" y="598868"/>
                </a:cubicBezTo>
                <a:cubicBezTo>
                  <a:pt x="1691099" y="586620"/>
                  <a:pt x="1682504" y="576173"/>
                  <a:pt x="1674359" y="566670"/>
                </a:cubicBezTo>
                <a:cubicBezTo>
                  <a:pt x="1656579" y="545927"/>
                  <a:pt x="1640840" y="520934"/>
                  <a:pt x="1616404" y="508716"/>
                </a:cubicBezTo>
                <a:cubicBezTo>
                  <a:pt x="1594938" y="497983"/>
                  <a:pt x="1554909" y="477022"/>
                  <a:pt x="1532691" y="470079"/>
                </a:cubicBezTo>
                <a:cubicBezTo>
                  <a:pt x="1513802" y="464176"/>
                  <a:pt x="1494054" y="461493"/>
                  <a:pt x="1474736" y="457200"/>
                </a:cubicBezTo>
                <a:cubicBezTo>
                  <a:pt x="1431807" y="459346"/>
                  <a:pt x="1388794" y="460211"/>
                  <a:pt x="1345948" y="463639"/>
                </a:cubicBezTo>
                <a:cubicBezTo>
                  <a:pt x="1335038" y="464512"/>
                  <a:pt x="1318645" y="479868"/>
                  <a:pt x="1313750" y="470079"/>
                </a:cubicBezTo>
                <a:cubicBezTo>
                  <a:pt x="1308950" y="460480"/>
                  <a:pt x="1330238" y="456169"/>
                  <a:pt x="1339508" y="450761"/>
                </a:cubicBezTo>
                <a:cubicBezTo>
                  <a:pt x="1356092" y="441087"/>
                  <a:pt x="1373284" y="432344"/>
                  <a:pt x="1391024" y="425003"/>
                </a:cubicBezTo>
                <a:cubicBezTo>
                  <a:pt x="1435595" y="406560"/>
                  <a:pt x="1480920" y="389971"/>
                  <a:pt x="1526252" y="373487"/>
                </a:cubicBezTo>
                <a:cubicBezTo>
                  <a:pt x="1551768" y="364208"/>
                  <a:pt x="1603525" y="347730"/>
                  <a:pt x="1603525" y="347730"/>
                </a:cubicBezTo>
                <a:cubicBezTo>
                  <a:pt x="1609964" y="343437"/>
                  <a:pt x="1622843" y="342590"/>
                  <a:pt x="1622843" y="334851"/>
                </a:cubicBezTo>
                <a:cubicBezTo>
                  <a:pt x="1622843" y="292783"/>
                  <a:pt x="1574569" y="230877"/>
                  <a:pt x="1552010" y="206062"/>
                </a:cubicBezTo>
                <a:cubicBezTo>
                  <a:pt x="1528505" y="180207"/>
                  <a:pt x="1503420" y="155182"/>
                  <a:pt x="1474736" y="135228"/>
                </a:cubicBezTo>
                <a:cubicBezTo>
                  <a:pt x="1442769" y="112990"/>
                  <a:pt x="1361944" y="89045"/>
                  <a:pt x="1326629" y="77273"/>
                </a:cubicBezTo>
                <a:cubicBezTo>
                  <a:pt x="1257942" y="79420"/>
                  <a:pt x="1189188" y="80004"/>
                  <a:pt x="1120567" y="83713"/>
                </a:cubicBezTo>
                <a:cubicBezTo>
                  <a:pt x="1109638" y="84304"/>
                  <a:pt x="1098372" y="85707"/>
                  <a:pt x="1088370" y="90152"/>
                </a:cubicBezTo>
                <a:cubicBezTo>
                  <a:pt x="1073498" y="96762"/>
                  <a:pt x="1054782" y="117301"/>
                  <a:pt x="1043294" y="128789"/>
                </a:cubicBezTo>
                <a:cubicBezTo>
                  <a:pt x="1027854" y="205986"/>
                  <a:pt x="1026816" y="171591"/>
                  <a:pt x="1036855" y="231820"/>
                </a:cubicBezTo>
                <a:cubicBezTo>
                  <a:pt x="1028269" y="248992"/>
                  <a:pt x="1023254" y="268476"/>
                  <a:pt x="1011097" y="283335"/>
                </a:cubicBezTo>
                <a:cubicBezTo>
                  <a:pt x="1004927" y="290876"/>
                  <a:pt x="945947" y="319130"/>
                  <a:pt x="940263" y="321972"/>
                </a:cubicBezTo>
                <a:cubicBezTo>
                  <a:pt x="918798" y="319825"/>
                  <a:pt x="897022" y="319763"/>
                  <a:pt x="875869" y="315532"/>
                </a:cubicBezTo>
                <a:cubicBezTo>
                  <a:pt x="864534" y="313265"/>
                  <a:pt x="854167" y="307498"/>
                  <a:pt x="843672" y="302654"/>
                </a:cubicBezTo>
                <a:cubicBezTo>
                  <a:pt x="826240" y="294609"/>
                  <a:pt x="808740" y="286570"/>
                  <a:pt x="792156" y="276896"/>
                </a:cubicBezTo>
                <a:cubicBezTo>
                  <a:pt x="772331" y="265331"/>
                  <a:pt x="762771" y="253950"/>
                  <a:pt x="747080" y="238259"/>
                </a:cubicBezTo>
                <a:cubicBezTo>
                  <a:pt x="751373" y="223234"/>
                  <a:pt x="749297" y="204607"/>
                  <a:pt x="759959" y="193183"/>
                </a:cubicBezTo>
                <a:cubicBezTo>
                  <a:pt x="786340" y="164918"/>
                  <a:pt x="873713" y="123330"/>
                  <a:pt x="908066" y="103031"/>
                </a:cubicBezTo>
                <a:cubicBezTo>
                  <a:pt x="932160" y="88793"/>
                  <a:pt x="954601" y="71840"/>
                  <a:pt x="978900" y="57955"/>
                </a:cubicBezTo>
                <a:cubicBezTo>
                  <a:pt x="1035905" y="25381"/>
                  <a:pt x="1052001" y="22592"/>
                  <a:pt x="1114128" y="0"/>
                </a:cubicBezTo>
                <a:cubicBezTo>
                  <a:pt x="1133446" y="6439"/>
                  <a:pt x="1155303" y="7782"/>
                  <a:pt x="1172083" y="19318"/>
                </a:cubicBezTo>
                <a:cubicBezTo>
                  <a:pt x="1190886" y="32245"/>
                  <a:pt x="1204502" y="51849"/>
                  <a:pt x="1217159" y="70834"/>
                </a:cubicBezTo>
                <a:cubicBezTo>
                  <a:pt x="1301465" y="197294"/>
                  <a:pt x="1304777" y="207433"/>
                  <a:pt x="1352387" y="302654"/>
                </a:cubicBezTo>
                <a:cubicBezTo>
                  <a:pt x="1353387" y="308656"/>
                  <a:pt x="1366667" y="356662"/>
                  <a:pt x="1352387" y="367048"/>
                </a:cubicBezTo>
                <a:cubicBezTo>
                  <a:pt x="1333691" y="380646"/>
                  <a:pt x="1309458" y="384220"/>
                  <a:pt x="1287993" y="392806"/>
                </a:cubicBezTo>
                <a:cubicBezTo>
                  <a:pt x="1234331" y="388513"/>
                  <a:pt x="1179932" y="389774"/>
                  <a:pt x="1127007" y="379927"/>
                </a:cubicBezTo>
                <a:cubicBezTo>
                  <a:pt x="1070426" y="369400"/>
                  <a:pt x="951314" y="318167"/>
                  <a:pt x="901627" y="289775"/>
                </a:cubicBezTo>
                <a:cubicBezTo>
                  <a:pt x="861310" y="266736"/>
                  <a:pt x="822866" y="240362"/>
                  <a:pt x="785717" y="212501"/>
                </a:cubicBezTo>
                <a:cubicBezTo>
                  <a:pt x="771146" y="201573"/>
                  <a:pt x="760984" y="185630"/>
                  <a:pt x="747080" y="173865"/>
                </a:cubicBezTo>
                <a:cubicBezTo>
                  <a:pt x="732984" y="161938"/>
                  <a:pt x="716776" y="152747"/>
                  <a:pt x="702004" y="141668"/>
                </a:cubicBezTo>
                <a:cubicBezTo>
                  <a:pt x="658984" y="109403"/>
                  <a:pt x="685660" y="119873"/>
                  <a:pt x="644049" y="109470"/>
                </a:cubicBezTo>
                <a:cubicBezTo>
                  <a:pt x="631170" y="111617"/>
                  <a:pt x="617464" y="110888"/>
                  <a:pt x="605412" y="115910"/>
                </a:cubicBezTo>
                <a:cubicBezTo>
                  <a:pt x="564994" y="132751"/>
                  <a:pt x="464358" y="237623"/>
                  <a:pt x="463745" y="238259"/>
                </a:cubicBezTo>
                <a:cubicBezTo>
                  <a:pt x="426791" y="276634"/>
                  <a:pt x="388654" y="326920"/>
                  <a:pt x="360714" y="373487"/>
                </a:cubicBezTo>
                <a:cubicBezTo>
                  <a:pt x="340441" y="407276"/>
                  <a:pt x="322077" y="442174"/>
                  <a:pt x="302759" y="476518"/>
                </a:cubicBezTo>
                <a:cubicBezTo>
                  <a:pt x="284589" y="549200"/>
                  <a:pt x="277001" y="568642"/>
                  <a:pt x="277001" y="663262"/>
                </a:cubicBezTo>
                <a:cubicBezTo>
                  <a:pt x="277001" y="735141"/>
                  <a:pt x="276429" y="727084"/>
                  <a:pt x="309198" y="759854"/>
                </a:cubicBezTo>
                <a:cubicBezTo>
                  <a:pt x="351829" y="731434"/>
                  <a:pt x="340913" y="747941"/>
                  <a:pt x="354274" y="721217"/>
                </a:cubicBezTo>
              </a:path>
            </a:pathLst>
          </a:custGeom>
          <a:noFill/>
          <a:ln w="12700">
            <a:solidFill>
              <a:srgbClr val="9F9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78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llout: Bent Line 29">
            <a:extLst>
              <a:ext uri="{FF2B5EF4-FFF2-40B4-BE49-F238E27FC236}">
                <a16:creationId xmlns:a16="http://schemas.microsoft.com/office/drawing/2014/main" id="{216556FA-8D43-43E9-B970-4B87DFDEC63E}"/>
              </a:ext>
            </a:extLst>
          </p:cNvPr>
          <p:cNvSpPr/>
          <p:nvPr/>
        </p:nvSpPr>
        <p:spPr>
          <a:xfrm>
            <a:off x="6621995" y="773724"/>
            <a:ext cx="1626412" cy="509088"/>
          </a:xfrm>
          <a:prstGeom prst="borderCallout2">
            <a:avLst>
              <a:gd name="adj1" fmla="val 18750"/>
              <a:gd name="adj2" fmla="val 40"/>
              <a:gd name="adj3" fmla="val 19179"/>
              <a:gd name="adj4" fmla="val -10362"/>
              <a:gd name="adj5" fmla="val 279140"/>
              <a:gd name="adj6" fmla="val -24379"/>
            </a:avLst>
          </a:prstGeom>
          <a:noFill/>
          <a:ln w="12700">
            <a:solidFill>
              <a:srgbClr val="9F9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Dusmas</a:t>
            </a:r>
            <a:r>
              <a:rPr lang="en-GB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, </a:t>
            </a:r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bailes</a:t>
            </a:r>
            <a:r>
              <a:rPr lang="en-GB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, </a:t>
            </a:r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neapmierinātība</a:t>
            </a:r>
            <a:endParaRPr lang="en-GB" sz="1080" b="1" dirty="0">
              <a:solidFill>
                <a:schemeClr val="accent6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llout: Bent Line 30">
            <a:extLst>
              <a:ext uri="{FF2B5EF4-FFF2-40B4-BE49-F238E27FC236}">
                <a16:creationId xmlns:a16="http://schemas.microsoft.com/office/drawing/2014/main" id="{EB765555-CA67-4FCF-B5DE-FFFC8ED2F4D2}"/>
              </a:ext>
            </a:extLst>
          </p:cNvPr>
          <p:cNvSpPr/>
          <p:nvPr/>
        </p:nvSpPr>
        <p:spPr>
          <a:xfrm>
            <a:off x="4686530" y="3882334"/>
            <a:ext cx="1402170" cy="470835"/>
          </a:xfrm>
          <a:prstGeom prst="borderCallout2">
            <a:avLst>
              <a:gd name="adj1" fmla="val 16176"/>
              <a:gd name="adj2" fmla="val 99725"/>
              <a:gd name="adj3" fmla="val 16433"/>
              <a:gd name="adj4" fmla="val 115570"/>
              <a:gd name="adj5" fmla="val -158037"/>
              <a:gd name="adj6" fmla="val 124643"/>
            </a:avLst>
          </a:prstGeom>
          <a:noFill/>
          <a:ln w="12700" cap="rnd">
            <a:solidFill>
              <a:srgbClr val="9F9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Sliktie</a:t>
            </a:r>
            <a:r>
              <a:rPr lang="en-GB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piedzīvotie</a:t>
            </a:r>
            <a:r>
              <a:rPr lang="en-GB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notikumi</a:t>
            </a:r>
            <a:endParaRPr lang="en-GB" sz="1080" b="1" dirty="0">
              <a:solidFill>
                <a:schemeClr val="accent6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llout: Bent Line 32">
            <a:extLst>
              <a:ext uri="{FF2B5EF4-FFF2-40B4-BE49-F238E27FC236}">
                <a16:creationId xmlns:a16="http://schemas.microsoft.com/office/drawing/2014/main" id="{93E4E189-B46D-4AB5-BCF1-86A605FFDE29}"/>
              </a:ext>
            </a:extLst>
          </p:cNvPr>
          <p:cNvSpPr/>
          <p:nvPr/>
        </p:nvSpPr>
        <p:spPr>
          <a:xfrm>
            <a:off x="6964896" y="3882334"/>
            <a:ext cx="1477332" cy="470835"/>
          </a:xfrm>
          <a:prstGeom prst="borderCallout2">
            <a:avLst>
              <a:gd name="adj1" fmla="val 18750"/>
              <a:gd name="adj2" fmla="val 40"/>
              <a:gd name="adj3" fmla="val 19179"/>
              <a:gd name="adj4" fmla="val -10362"/>
              <a:gd name="adj5" fmla="val -141477"/>
              <a:gd name="adj6" fmla="val -21187"/>
            </a:avLst>
          </a:prstGeom>
          <a:noFill/>
          <a:ln w="12700">
            <a:solidFill>
              <a:srgbClr val="9F9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Labie</a:t>
            </a:r>
            <a:r>
              <a:rPr lang="en-GB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nepiedzīvotie</a:t>
            </a:r>
            <a:r>
              <a:rPr lang="en-GB" sz="1080" b="1" dirty="0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080" b="1" dirty="0" err="1">
                <a:solidFill>
                  <a:schemeClr val="accent6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notikumi</a:t>
            </a:r>
            <a:endParaRPr lang="en-GB" sz="1080" b="1" dirty="0">
              <a:solidFill>
                <a:schemeClr val="accent6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0AB0BEFF-DE03-4090-BAA4-F2C18BBAA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  <p:sp>
        <p:nvSpPr>
          <p:cNvPr id="14" name="Freeform: Shape 28">
            <a:extLst>
              <a:ext uri="{FF2B5EF4-FFF2-40B4-BE49-F238E27FC236}">
                <a16:creationId xmlns:a16="http://schemas.microsoft.com/office/drawing/2014/main" id="{45DF1B72-D172-4577-BED2-B83E0E0674B9}"/>
              </a:ext>
            </a:extLst>
          </p:cNvPr>
          <p:cNvSpPr/>
          <p:nvPr/>
        </p:nvSpPr>
        <p:spPr>
          <a:xfrm rot="6791574">
            <a:off x="5840820" y="1746836"/>
            <a:ext cx="1634256" cy="1574887"/>
          </a:xfrm>
          <a:custGeom>
            <a:avLst/>
            <a:gdLst>
              <a:gd name="connsiteX0" fmla="*/ 1114128 w 1700117"/>
              <a:gd name="connsiteY0" fmla="*/ 334851 h 1706451"/>
              <a:gd name="connsiteX1" fmla="*/ 1062612 w 1700117"/>
              <a:gd name="connsiteY1" fmla="*/ 122349 h 1706451"/>
              <a:gd name="connsiteX2" fmla="*/ 1043294 w 1700117"/>
              <a:gd name="connsiteY2" fmla="*/ 90152 h 1706451"/>
              <a:gd name="connsiteX3" fmla="*/ 1017536 w 1700117"/>
              <a:gd name="connsiteY3" fmla="*/ 51516 h 1706451"/>
              <a:gd name="connsiteX4" fmla="*/ 972460 w 1700117"/>
              <a:gd name="connsiteY4" fmla="*/ 25758 h 1706451"/>
              <a:gd name="connsiteX5" fmla="*/ 914505 w 1700117"/>
              <a:gd name="connsiteY5" fmla="*/ 12879 h 1706451"/>
              <a:gd name="connsiteX6" fmla="*/ 843672 w 1700117"/>
              <a:gd name="connsiteY6" fmla="*/ 32197 h 1706451"/>
              <a:gd name="connsiteX7" fmla="*/ 805035 w 1700117"/>
              <a:gd name="connsiteY7" fmla="*/ 57955 h 1706451"/>
              <a:gd name="connsiteX8" fmla="*/ 747080 w 1700117"/>
              <a:gd name="connsiteY8" fmla="*/ 103031 h 1706451"/>
              <a:gd name="connsiteX9" fmla="*/ 727762 w 1700117"/>
              <a:gd name="connsiteY9" fmla="*/ 135228 h 1706451"/>
              <a:gd name="connsiteX10" fmla="*/ 708443 w 1700117"/>
              <a:gd name="connsiteY10" fmla="*/ 180304 h 1706451"/>
              <a:gd name="connsiteX11" fmla="*/ 714883 w 1700117"/>
              <a:gd name="connsiteY11" fmla="*/ 225380 h 1706451"/>
              <a:gd name="connsiteX12" fmla="*/ 747080 w 1700117"/>
              <a:gd name="connsiteY12" fmla="*/ 257577 h 1706451"/>
              <a:gd name="connsiteX13" fmla="*/ 772838 w 1700117"/>
              <a:gd name="connsiteY13" fmla="*/ 264017 h 1706451"/>
              <a:gd name="connsiteX14" fmla="*/ 805035 w 1700117"/>
              <a:gd name="connsiteY14" fmla="*/ 270456 h 1706451"/>
              <a:gd name="connsiteX15" fmla="*/ 914505 w 1700117"/>
              <a:gd name="connsiteY15" fmla="*/ 257577 h 1706451"/>
              <a:gd name="connsiteX16" fmla="*/ 933824 w 1700117"/>
              <a:gd name="connsiteY16" fmla="*/ 231820 h 1706451"/>
              <a:gd name="connsiteX17" fmla="*/ 901627 w 1700117"/>
              <a:gd name="connsiteY17" fmla="*/ 141668 h 1706451"/>
              <a:gd name="connsiteX18" fmla="*/ 837232 w 1700117"/>
              <a:gd name="connsiteY18" fmla="*/ 103031 h 1706451"/>
              <a:gd name="connsiteX19" fmla="*/ 785717 w 1700117"/>
              <a:gd name="connsiteY19" fmla="*/ 83713 h 1706451"/>
              <a:gd name="connsiteX20" fmla="*/ 650488 w 1700117"/>
              <a:gd name="connsiteY20" fmla="*/ 64394 h 1706451"/>
              <a:gd name="connsiteX21" fmla="*/ 495942 w 1700117"/>
              <a:gd name="connsiteY21" fmla="*/ 103031 h 1706451"/>
              <a:gd name="connsiteX22" fmla="*/ 431548 w 1700117"/>
              <a:gd name="connsiteY22" fmla="*/ 173865 h 1706451"/>
              <a:gd name="connsiteX23" fmla="*/ 360714 w 1700117"/>
              <a:gd name="connsiteY23" fmla="*/ 315532 h 1706451"/>
              <a:gd name="connsiteX24" fmla="*/ 341396 w 1700117"/>
              <a:gd name="connsiteY24" fmla="*/ 360608 h 1706451"/>
              <a:gd name="connsiteX25" fmla="*/ 328517 w 1700117"/>
              <a:gd name="connsiteY25" fmla="*/ 412124 h 1706451"/>
              <a:gd name="connsiteX26" fmla="*/ 289880 w 1700117"/>
              <a:gd name="connsiteY26" fmla="*/ 521594 h 1706451"/>
              <a:gd name="connsiteX27" fmla="*/ 277001 w 1700117"/>
              <a:gd name="connsiteY27" fmla="*/ 585989 h 1706451"/>
              <a:gd name="connsiteX28" fmla="*/ 264122 w 1700117"/>
              <a:gd name="connsiteY28" fmla="*/ 618186 h 1706451"/>
              <a:gd name="connsiteX29" fmla="*/ 257683 w 1700117"/>
              <a:gd name="connsiteY29" fmla="*/ 656823 h 1706451"/>
              <a:gd name="connsiteX30" fmla="*/ 219046 w 1700117"/>
              <a:gd name="connsiteY30" fmla="*/ 753414 h 1706451"/>
              <a:gd name="connsiteX31" fmla="*/ 186849 w 1700117"/>
              <a:gd name="connsiteY31" fmla="*/ 785611 h 1706451"/>
              <a:gd name="connsiteX32" fmla="*/ 167531 w 1700117"/>
              <a:gd name="connsiteY32" fmla="*/ 798490 h 1706451"/>
              <a:gd name="connsiteX33" fmla="*/ 141773 w 1700117"/>
              <a:gd name="connsiteY33" fmla="*/ 804930 h 1706451"/>
              <a:gd name="connsiteX34" fmla="*/ 122455 w 1700117"/>
              <a:gd name="connsiteY34" fmla="*/ 811369 h 1706451"/>
              <a:gd name="connsiteX35" fmla="*/ 64500 w 1700117"/>
              <a:gd name="connsiteY35" fmla="*/ 792051 h 1706451"/>
              <a:gd name="connsiteX36" fmla="*/ 19424 w 1700117"/>
              <a:gd name="connsiteY36" fmla="*/ 740535 h 1706451"/>
              <a:gd name="connsiteX37" fmla="*/ 6545 w 1700117"/>
              <a:gd name="connsiteY37" fmla="*/ 695459 h 1706451"/>
              <a:gd name="connsiteX38" fmla="*/ 6545 w 1700117"/>
              <a:gd name="connsiteY38" fmla="*/ 566670 h 1706451"/>
              <a:gd name="connsiteX39" fmla="*/ 70939 w 1700117"/>
              <a:gd name="connsiteY39" fmla="*/ 450761 h 1706451"/>
              <a:gd name="connsiteX40" fmla="*/ 128894 w 1700117"/>
              <a:gd name="connsiteY40" fmla="*/ 392806 h 1706451"/>
              <a:gd name="connsiteX41" fmla="*/ 180410 w 1700117"/>
              <a:gd name="connsiteY41" fmla="*/ 367048 h 1706451"/>
              <a:gd name="connsiteX42" fmla="*/ 322077 w 1700117"/>
              <a:gd name="connsiteY42" fmla="*/ 386366 h 1706451"/>
              <a:gd name="connsiteX43" fmla="*/ 354274 w 1700117"/>
              <a:gd name="connsiteY43" fmla="*/ 405685 h 1706451"/>
              <a:gd name="connsiteX44" fmla="*/ 412229 w 1700117"/>
              <a:gd name="connsiteY44" fmla="*/ 476518 h 1706451"/>
              <a:gd name="connsiteX45" fmla="*/ 405790 w 1700117"/>
              <a:gd name="connsiteY45" fmla="*/ 508716 h 1706451"/>
              <a:gd name="connsiteX46" fmla="*/ 354274 w 1700117"/>
              <a:gd name="connsiteY46" fmla="*/ 560231 h 1706451"/>
              <a:gd name="connsiteX47" fmla="*/ 283441 w 1700117"/>
              <a:gd name="connsiteY47" fmla="*/ 598868 h 1706451"/>
              <a:gd name="connsiteX48" fmla="*/ 251243 w 1700117"/>
              <a:gd name="connsiteY48" fmla="*/ 611746 h 1706451"/>
              <a:gd name="connsiteX49" fmla="*/ 141773 w 1700117"/>
              <a:gd name="connsiteY49" fmla="*/ 689020 h 1706451"/>
              <a:gd name="connsiteX50" fmla="*/ 116015 w 1700117"/>
              <a:gd name="connsiteY50" fmla="*/ 714777 h 1706451"/>
              <a:gd name="connsiteX51" fmla="*/ 96697 w 1700117"/>
              <a:gd name="connsiteY51" fmla="*/ 746975 h 1706451"/>
              <a:gd name="connsiteX52" fmla="*/ 83818 w 1700117"/>
              <a:gd name="connsiteY52" fmla="*/ 824248 h 1706451"/>
              <a:gd name="connsiteX53" fmla="*/ 90258 w 1700117"/>
              <a:gd name="connsiteY53" fmla="*/ 895082 h 1706451"/>
              <a:gd name="connsiteX54" fmla="*/ 103136 w 1700117"/>
              <a:gd name="connsiteY54" fmla="*/ 927279 h 1706451"/>
              <a:gd name="connsiteX55" fmla="*/ 128894 w 1700117"/>
              <a:gd name="connsiteY55" fmla="*/ 998113 h 1706451"/>
              <a:gd name="connsiteX56" fmla="*/ 135334 w 1700117"/>
              <a:gd name="connsiteY56" fmla="*/ 1036749 h 1706451"/>
              <a:gd name="connsiteX57" fmla="*/ 161091 w 1700117"/>
              <a:gd name="connsiteY57" fmla="*/ 1107583 h 1706451"/>
              <a:gd name="connsiteX58" fmla="*/ 180410 w 1700117"/>
              <a:gd name="connsiteY58" fmla="*/ 1146220 h 1706451"/>
              <a:gd name="connsiteX59" fmla="*/ 193288 w 1700117"/>
              <a:gd name="connsiteY59" fmla="*/ 1184856 h 1706451"/>
              <a:gd name="connsiteX60" fmla="*/ 264122 w 1700117"/>
              <a:gd name="connsiteY60" fmla="*/ 1281448 h 1706451"/>
              <a:gd name="connsiteX61" fmla="*/ 296319 w 1700117"/>
              <a:gd name="connsiteY61" fmla="*/ 1307206 h 1706451"/>
              <a:gd name="connsiteX62" fmla="*/ 360714 w 1700117"/>
              <a:gd name="connsiteY62" fmla="*/ 1332963 h 1706451"/>
              <a:gd name="connsiteX63" fmla="*/ 483063 w 1700117"/>
              <a:gd name="connsiteY63" fmla="*/ 1313645 h 1706451"/>
              <a:gd name="connsiteX64" fmla="*/ 502381 w 1700117"/>
              <a:gd name="connsiteY64" fmla="*/ 1300766 h 1706451"/>
              <a:gd name="connsiteX65" fmla="*/ 521700 w 1700117"/>
              <a:gd name="connsiteY65" fmla="*/ 1255690 h 1706451"/>
              <a:gd name="connsiteX66" fmla="*/ 489503 w 1700117"/>
              <a:gd name="connsiteY66" fmla="*/ 1229932 h 1706451"/>
              <a:gd name="connsiteX67" fmla="*/ 380032 w 1700117"/>
              <a:gd name="connsiteY67" fmla="*/ 1236372 h 1706451"/>
              <a:gd name="connsiteX68" fmla="*/ 354274 w 1700117"/>
              <a:gd name="connsiteY68" fmla="*/ 1249251 h 1706451"/>
              <a:gd name="connsiteX69" fmla="*/ 328517 w 1700117"/>
              <a:gd name="connsiteY69" fmla="*/ 1268569 h 1706451"/>
              <a:gd name="connsiteX70" fmla="*/ 289880 w 1700117"/>
              <a:gd name="connsiteY70" fmla="*/ 1332963 h 1706451"/>
              <a:gd name="connsiteX71" fmla="*/ 277001 w 1700117"/>
              <a:gd name="connsiteY71" fmla="*/ 1378039 h 1706451"/>
              <a:gd name="connsiteX72" fmla="*/ 289880 w 1700117"/>
              <a:gd name="connsiteY72" fmla="*/ 1526146 h 1706451"/>
              <a:gd name="connsiteX73" fmla="*/ 302759 w 1700117"/>
              <a:gd name="connsiteY73" fmla="*/ 1545465 h 1706451"/>
              <a:gd name="connsiteX74" fmla="*/ 322077 w 1700117"/>
              <a:gd name="connsiteY74" fmla="*/ 1571223 h 1706451"/>
              <a:gd name="connsiteX75" fmla="*/ 347835 w 1700117"/>
              <a:gd name="connsiteY75" fmla="*/ 1596980 h 1706451"/>
              <a:gd name="connsiteX76" fmla="*/ 412229 w 1700117"/>
              <a:gd name="connsiteY76" fmla="*/ 1629177 h 1706451"/>
              <a:gd name="connsiteX77" fmla="*/ 450866 w 1700117"/>
              <a:gd name="connsiteY77" fmla="*/ 1642056 h 1706451"/>
              <a:gd name="connsiteX78" fmla="*/ 489503 w 1700117"/>
              <a:gd name="connsiteY78" fmla="*/ 1648496 h 1706451"/>
              <a:gd name="connsiteX79" fmla="*/ 573215 w 1700117"/>
              <a:gd name="connsiteY79" fmla="*/ 1642056 h 1706451"/>
              <a:gd name="connsiteX80" fmla="*/ 650488 w 1700117"/>
              <a:gd name="connsiteY80" fmla="*/ 1616299 h 1706451"/>
              <a:gd name="connsiteX81" fmla="*/ 689125 w 1700117"/>
              <a:gd name="connsiteY81" fmla="*/ 1590541 h 1706451"/>
              <a:gd name="connsiteX82" fmla="*/ 714883 w 1700117"/>
              <a:gd name="connsiteY82" fmla="*/ 1571223 h 1706451"/>
              <a:gd name="connsiteX83" fmla="*/ 740641 w 1700117"/>
              <a:gd name="connsiteY83" fmla="*/ 1558344 h 1706451"/>
              <a:gd name="connsiteX84" fmla="*/ 759959 w 1700117"/>
              <a:gd name="connsiteY84" fmla="*/ 1539025 h 1706451"/>
              <a:gd name="connsiteX85" fmla="*/ 766398 w 1700117"/>
              <a:gd name="connsiteY85" fmla="*/ 1435994 h 1706451"/>
              <a:gd name="connsiteX86" fmla="*/ 734201 w 1700117"/>
              <a:gd name="connsiteY86" fmla="*/ 1352282 h 1706451"/>
              <a:gd name="connsiteX87" fmla="*/ 714883 w 1700117"/>
              <a:gd name="connsiteY87" fmla="*/ 1307206 h 1706451"/>
              <a:gd name="connsiteX88" fmla="*/ 695565 w 1700117"/>
              <a:gd name="connsiteY88" fmla="*/ 1320085 h 1706451"/>
              <a:gd name="connsiteX89" fmla="*/ 663367 w 1700117"/>
              <a:gd name="connsiteY89" fmla="*/ 1358721 h 1706451"/>
              <a:gd name="connsiteX90" fmla="*/ 598973 w 1700117"/>
              <a:gd name="connsiteY90" fmla="*/ 1403797 h 1706451"/>
              <a:gd name="connsiteX91" fmla="*/ 573215 w 1700117"/>
              <a:gd name="connsiteY91" fmla="*/ 1416676 h 1706451"/>
              <a:gd name="connsiteX92" fmla="*/ 553897 w 1700117"/>
              <a:gd name="connsiteY92" fmla="*/ 1429555 h 1706451"/>
              <a:gd name="connsiteX93" fmla="*/ 502381 w 1700117"/>
              <a:gd name="connsiteY93" fmla="*/ 1455313 h 1706451"/>
              <a:gd name="connsiteX94" fmla="*/ 450866 w 1700117"/>
              <a:gd name="connsiteY94" fmla="*/ 1481070 h 1706451"/>
              <a:gd name="connsiteX95" fmla="*/ 399350 w 1700117"/>
              <a:gd name="connsiteY95" fmla="*/ 1493949 h 1706451"/>
              <a:gd name="connsiteX96" fmla="*/ 283441 w 1700117"/>
              <a:gd name="connsiteY96" fmla="*/ 1487510 h 1706451"/>
              <a:gd name="connsiteX97" fmla="*/ 264122 w 1700117"/>
              <a:gd name="connsiteY97" fmla="*/ 1481070 h 1706451"/>
              <a:gd name="connsiteX98" fmla="*/ 238365 w 1700117"/>
              <a:gd name="connsiteY98" fmla="*/ 1461752 h 1706451"/>
              <a:gd name="connsiteX99" fmla="*/ 219046 w 1700117"/>
              <a:gd name="connsiteY99" fmla="*/ 1435994 h 1706451"/>
              <a:gd name="connsiteX100" fmla="*/ 212607 w 1700117"/>
              <a:gd name="connsiteY100" fmla="*/ 1403797 h 1706451"/>
              <a:gd name="connsiteX101" fmla="*/ 251243 w 1700117"/>
              <a:gd name="connsiteY101" fmla="*/ 1275008 h 1706451"/>
              <a:gd name="connsiteX102" fmla="*/ 289880 w 1700117"/>
              <a:gd name="connsiteY102" fmla="*/ 1249251 h 1706451"/>
              <a:gd name="connsiteX103" fmla="*/ 322077 w 1700117"/>
              <a:gd name="connsiteY103" fmla="*/ 1242811 h 1706451"/>
              <a:gd name="connsiteX104" fmla="*/ 347835 w 1700117"/>
              <a:gd name="connsiteY104" fmla="*/ 1249251 h 1706451"/>
              <a:gd name="connsiteX105" fmla="*/ 380032 w 1700117"/>
              <a:gd name="connsiteY105" fmla="*/ 1255690 h 1706451"/>
              <a:gd name="connsiteX106" fmla="*/ 405790 w 1700117"/>
              <a:gd name="connsiteY106" fmla="*/ 1275008 h 1706451"/>
              <a:gd name="connsiteX107" fmla="*/ 444427 w 1700117"/>
              <a:gd name="connsiteY107" fmla="*/ 1300766 h 1706451"/>
              <a:gd name="connsiteX108" fmla="*/ 483063 w 1700117"/>
              <a:gd name="connsiteY108" fmla="*/ 1320085 h 1706451"/>
              <a:gd name="connsiteX109" fmla="*/ 553897 w 1700117"/>
              <a:gd name="connsiteY109" fmla="*/ 1378039 h 1706451"/>
              <a:gd name="connsiteX110" fmla="*/ 592534 w 1700117"/>
              <a:gd name="connsiteY110" fmla="*/ 1410237 h 1706451"/>
              <a:gd name="connsiteX111" fmla="*/ 631170 w 1700117"/>
              <a:gd name="connsiteY111" fmla="*/ 1435994 h 1706451"/>
              <a:gd name="connsiteX112" fmla="*/ 669807 w 1700117"/>
              <a:gd name="connsiteY112" fmla="*/ 1468192 h 1706451"/>
              <a:gd name="connsiteX113" fmla="*/ 785717 w 1700117"/>
              <a:gd name="connsiteY113" fmla="*/ 1532586 h 1706451"/>
              <a:gd name="connsiteX114" fmla="*/ 914505 w 1700117"/>
              <a:gd name="connsiteY114" fmla="*/ 1584101 h 1706451"/>
              <a:gd name="connsiteX115" fmla="*/ 1081931 w 1700117"/>
              <a:gd name="connsiteY115" fmla="*/ 1603420 h 1706451"/>
              <a:gd name="connsiteX116" fmla="*/ 1249356 w 1700117"/>
              <a:gd name="connsiteY116" fmla="*/ 1590541 h 1706451"/>
              <a:gd name="connsiteX117" fmla="*/ 1339508 w 1700117"/>
              <a:gd name="connsiteY117" fmla="*/ 1564783 h 1706451"/>
              <a:gd name="connsiteX118" fmla="*/ 1391024 w 1700117"/>
              <a:gd name="connsiteY118" fmla="*/ 1551904 h 1706451"/>
              <a:gd name="connsiteX119" fmla="*/ 1455418 w 1700117"/>
              <a:gd name="connsiteY119" fmla="*/ 1506828 h 1706451"/>
              <a:gd name="connsiteX120" fmla="*/ 1455418 w 1700117"/>
              <a:gd name="connsiteY120" fmla="*/ 1378039 h 1706451"/>
              <a:gd name="connsiteX121" fmla="*/ 1403903 w 1700117"/>
              <a:gd name="connsiteY121" fmla="*/ 1345842 h 1706451"/>
              <a:gd name="connsiteX122" fmla="*/ 1378145 w 1700117"/>
              <a:gd name="connsiteY122" fmla="*/ 1332963 h 1706451"/>
              <a:gd name="connsiteX123" fmla="*/ 1333069 w 1700117"/>
              <a:gd name="connsiteY123" fmla="*/ 1326524 h 1706451"/>
              <a:gd name="connsiteX124" fmla="*/ 1287993 w 1700117"/>
              <a:gd name="connsiteY124" fmla="*/ 1332963 h 1706451"/>
              <a:gd name="connsiteX125" fmla="*/ 1268674 w 1700117"/>
              <a:gd name="connsiteY125" fmla="*/ 1345842 h 1706451"/>
              <a:gd name="connsiteX126" fmla="*/ 1242917 w 1700117"/>
              <a:gd name="connsiteY126" fmla="*/ 1358721 h 1706451"/>
              <a:gd name="connsiteX127" fmla="*/ 1184962 w 1700117"/>
              <a:gd name="connsiteY127" fmla="*/ 1429555 h 1706451"/>
              <a:gd name="connsiteX128" fmla="*/ 1165643 w 1700117"/>
              <a:gd name="connsiteY128" fmla="*/ 1448873 h 1706451"/>
              <a:gd name="connsiteX129" fmla="*/ 1133446 w 1700117"/>
              <a:gd name="connsiteY129" fmla="*/ 1519707 h 1706451"/>
              <a:gd name="connsiteX130" fmla="*/ 1146325 w 1700117"/>
              <a:gd name="connsiteY130" fmla="*/ 1603420 h 1706451"/>
              <a:gd name="connsiteX131" fmla="*/ 1184962 w 1700117"/>
              <a:gd name="connsiteY131" fmla="*/ 1648496 h 1706451"/>
              <a:gd name="connsiteX132" fmla="*/ 1268674 w 1700117"/>
              <a:gd name="connsiteY132" fmla="*/ 1700011 h 1706451"/>
              <a:gd name="connsiteX133" fmla="*/ 1300872 w 1700117"/>
              <a:gd name="connsiteY133" fmla="*/ 1706451 h 1706451"/>
              <a:gd name="connsiteX134" fmla="*/ 1410342 w 1700117"/>
              <a:gd name="connsiteY134" fmla="*/ 1700011 h 1706451"/>
              <a:gd name="connsiteX135" fmla="*/ 1494055 w 1700117"/>
              <a:gd name="connsiteY135" fmla="*/ 1654935 h 1706451"/>
              <a:gd name="connsiteX136" fmla="*/ 1584207 w 1700117"/>
              <a:gd name="connsiteY136" fmla="*/ 1564783 h 1706451"/>
              <a:gd name="connsiteX137" fmla="*/ 1635722 w 1700117"/>
              <a:gd name="connsiteY137" fmla="*/ 1455313 h 1706451"/>
              <a:gd name="connsiteX138" fmla="*/ 1642162 w 1700117"/>
              <a:gd name="connsiteY138" fmla="*/ 1410237 h 1706451"/>
              <a:gd name="connsiteX139" fmla="*/ 1629283 w 1700117"/>
              <a:gd name="connsiteY139" fmla="*/ 1320085 h 1706451"/>
              <a:gd name="connsiteX140" fmla="*/ 1622843 w 1700117"/>
              <a:gd name="connsiteY140" fmla="*/ 1300766 h 1706451"/>
              <a:gd name="connsiteX141" fmla="*/ 1609965 w 1700117"/>
              <a:gd name="connsiteY141" fmla="*/ 1281448 h 1706451"/>
              <a:gd name="connsiteX142" fmla="*/ 1571328 w 1700117"/>
              <a:gd name="connsiteY142" fmla="*/ 1229932 h 1706451"/>
              <a:gd name="connsiteX143" fmla="*/ 1545570 w 1700117"/>
              <a:gd name="connsiteY143" fmla="*/ 1223493 h 1706451"/>
              <a:gd name="connsiteX144" fmla="*/ 1481176 w 1700117"/>
              <a:gd name="connsiteY144" fmla="*/ 1217054 h 1706451"/>
              <a:gd name="connsiteX145" fmla="*/ 1423221 w 1700117"/>
              <a:gd name="connsiteY145" fmla="*/ 1197735 h 1706451"/>
              <a:gd name="connsiteX146" fmla="*/ 1410342 w 1700117"/>
              <a:gd name="connsiteY146" fmla="*/ 1178417 h 1706451"/>
              <a:gd name="connsiteX147" fmla="*/ 1397463 w 1700117"/>
              <a:gd name="connsiteY147" fmla="*/ 1139780 h 1706451"/>
              <a:gd name="connsiteX148" fmla="*/ 1403903 w 1700117"/>
              <a:gd name="connsiteY148" fmla="*/ 1049628 h 1706451"/>
              <a:gd name="connsiteX149" fmla="*/ 1436100 w 1700117"/>
              <a:gd name="connsiteY149" fmla="*/ 953037 h 1706451"/>
              <a:gd name="connsiteX150" fmla="*/ 1474736 w 1700117"/>
              <a:gd name="connsiteY150" fmla="*/ 888642 h 1706451"/>
              <a:gd name="connsiteX151" fmla="*/ 1506934 w 1700117"/>
              <a:gd name="connsiteY151" fmla="*/ 850006 h 1706451"/>
              <a:gd name="connsiteX152" fmla="*/ 1609965 w 1700117"/>
              <a:gd name="connsiteY152" fmla="*/ 785611 h 1706451"/>
              <a:gd name="connsiteX153" fmla="*/ 1635722 w 1700117"/>
              <a:gd name="connsiteY153" fmla="*/ 772732 h 1706451"/>
              <a:gd name="connsiteX154" fmla="*/ 1674359 w 1700117"/>
              <a:gd name="connsiteY154" fmla="*/ 746975 h 1706451"/>
              <a:gd name="connsiteX155" fmla="*/ 1700117 w 1700117"/>
              <a:gd name="connsiteY155" fmla="*/ 689020 h 1706451"/>
              <a:gd name="connsiteX156" fmla="*/ 1693677 w 1700117"/>
              <a:gd name="connsiteY156" fmla="*/ 598868 h 1706451"/>
              <a:gd name="connsiteX157" fmla="*/ 1674359 w 1700117"/>
              <a:gd name="connsiteY157" fmla="*/ 566670 h 1706451"/>
              <a:gd name="connsiteX158" fmla="*/ 1616404 w 1700117"/>
              <a:gd name="connsiteY158" fmla="*/ 508716 h 1706451"/>
              <a:gd name="connsiteX159" fmla="*/ 1532691 w 1700117"/>
              <a:gd name="connsiteY159" fmla="*/ 470079 h 1706451"/>
              <a:gd name="connsiteX160" fmla="*/ 1474736 w 1700117"/>
              <a:gd name="connsiteY160" fmla="*/ 457200 h 1706451"/>
              <a:gd name="connsiteX161" fmla="*/ 1345948 w 1700117"/>
              <a:gd name="connsiteY161" fmla="*/ 463639 h 1706451"/>
              <a:gd name="connsiteX162" fmla="*/ 1313750 w 1700117"/>
              <a:gd name="connsiteY162" fmla="*/ 470079 h 1706451"/>
              <a:gd name="connsiteX163" fmla="*/ 1339508 w 1700117"/>
              <a:gd name="connsiteY163" fmla="*/ 450761 h 1706451"/>
              <a:gd name="connsiteX164" fmla="*/ 1391024 w 1700117"/>
              <a:gd name="connsiteY164" fmla="*/ 425003 h 1706451"/>
              <a:gd name="connsiteX165" fmla="*/ 1526252 w 1700117"/>
              <a:gd name="connsiteY165" fmla="*/ 373487 h 1706451"/>
              <a:gd name="connsiteX166" fmla="*/ 1603525 w 1700117"/>
              <a:gd name="connsiteY166" fmla="*/ 347730 h 1706451"/>
              <a:gd name="connsiteX167" fmla="*/ 1622843 w 1700117"/>
              <a:gd name="connsiteY167" fmla="*/ 334851 h 1706451"/>
              <a:gd name="connsiteX168" fmla="*/ 1552010 w 1700117"/>
              <a:gd name="connsiteY168" fmla="*/ 206062 h 1706451"/>
              <a:gd name="connsiteX169" fmla="*/ 1474736 w 1700117"/>
              <a:gd name="connsiteY169" fmla="*/ 135228 h 1706451"/>
              <a:gd name="connsiteX170" fmla="*/ 1326629 w 1700117"/>
              <a:gd name="connsiteY170" fmla="*/ 77273 h 1706451"/>
              <a:gd name="connsiteX171" fmla="*/ 1120567 w 1700117"/>
              <a:gd name="connsiteY171" fmla="*/ 83713 h 1706451"/>
              <a:gd name="connsiteX172" fmla="*/ 1088370 w 1700117"/>
              <a:gd name="connsiteY172" fmla="*/ 90152 h 1706451"/>
              <a:gd name="connsiteX173" fmla="*/ 1043294 w 1700117"/>
              <a:gd name="connsiteY173" fmla="*/ 128789 h 1706451"/>
              <a:gd name="connsiteX174" fmla="*/ 1036855 w 1700117"/>
              <a:gd name="connsiteY174" fmla="*/ 231820 h 1706451"/>
              <a:gd name="connsiteX175" fmla="*/ 1011097 w 1700117"/>
              <a:gd name="connsiteY175" fmla="*/ 283335 h 1706451"/>
              <a:gd name="connsiteX176" fmla="*/ 940263 w 1700117"/>
              <a:gd name="connsiteY176" fmla="*/ 321972 h 1706451"/>
              <a:gd name="connsiteX177" fmla="*/ 875869 w 1700117"/>
              <a:gd name="connsiteY177" fmla="*/ 315532 h 1706451"/>
              <a:gd name="connsiteX178" fmla="*/ 843672 w 1700117"/>
              <a:gd name="connsiteY178" fmla="*/ 302654 h 1706451"/>
              <a:gd name="connsiteX179" fmla="*/ 792156 w 1700117"/>
              <a:gd name="connsiteY179" fmla="*/ 276896 h 1706451"/>
              <a:gd name="connsiteX180" fmla="*/ 747080 w 1700117"/>
              <a:gd name="connsiteY180" fmla="*/ 238259 h 1706451"/>
              <a:gd name="connsiteX181" fmla="*/ 759959 w 1700117"/>
              <a:gd name="connsiteY181" fmla="*/ 193183 h 1706451"/>
              <a:gd name="connsiteX182" fmla="*/ 908066 w 1700117"/>
              <a:gd name="connsiteY182" fmla="*/ 103031 h 1706451"/>
              <a:gd name="connsiteX183" fmla="*/ 978900 w 1700117"/>
              <a:gd name="connsiteY183" fmla="*/ 57955 h 1706451"/>
              <a:gd name="connsiteX184" fmla="*/ 1114128 w 1700117"/>
              <a:gd name="connsiteY184" fmla="*/ 0 h 1706451"/>
              <a:gd name="connsiteX185" fmla="*/ 1172083 w 1700117"/>
              <a:gd name="connsiteY185" fmla="*/ 19318 h 1706451"/>
              <a:gd name="connsiteX186" fmla="*/ 1217159 w 1700117"/>
              <a:gd name="connsiteY186" fmla="*/ 70834 h 1706451"/>
              <a:gd name="connsiteX187" fmla="*/ 1352387 w 1700117"/>
              <a:gd name="connsiteY187" fmla="*/ 302654 h 1706451"/>
              <a:gd name="connsiteX188" fmla="*/ 1352387 w 1700117"/>
              <a:gd name="connsiteY188" fmla="*/ 367048 h 1706451"/>
              <a:gd name="connsiteX189" fmla="*/ 1287993 w 1700117"/>
              <a:gd name="connsiteY189" fmla="*/ 392806 h 1706451"/>
              <a:gd name="connsiteX190" fmla="*/ 1127007 w 1700117"/>
              <a:gd name="connsiteY190" fmla="*/ 379927 h 1706451"/>
              <a:gd name="connsiteX191" fmla="*/ 901627 w 1700117"/>
              <a:gd name="connsiteY191" fmla="*/ 289775 h 1706451"/>
              <a:gd name="connsiteX192" fmla="*/ 785717 w 1700117"/>
              <a:gd name="connsiteY192" fmla="*/ 212501 h 1706451"/>
              <a:gd name="connsiteX193" fmla="*/ 747080 w 1700117"/>
              <a:gd name="connsiteY193" fmla="*/ 173865 h 1706451"/>
              <a:gd name="connsiteX194" fmla="*/ 702004 w 1700117"/>
              <a:gd name="connsiteY194" fmla="*/ 141668 h 1706451"/>
              <a:gd name="connsiteX195" fmla="*/ 644049 w 1700117"/>
              <a:gd name="connsiteY195" fmla="*/ 109470 h 1706451"/>
              <a:gd name="connsiteX196" fmla="*/ 605412 w 1700117"/>
              <a:gd name="connsiteY196" fmla="*/ 115910 h 1706451"/>
              <a:gd name="connsiteX197" fmla="*/ 463745 w 1700117"/>
              <a:gd name="connsiteY197" fmla="*/ 238259 h 1706451"/>
              <a:gd name="connsiteX198" fmla="*/ 360714 w 1700117"/>
              <a:gd name="connsiteY198" fmla="*/ 373487 h 1706451"/>
              <a:gd name="connsiteX199" fmla="*/ 302759 w 1700117"/>
              <a:gd name="connsiteY199" fmla="*/ 476518 h 1706451"/>
              <a:gd name="connsiteX200" fmla="*/ 277001 w 1700117"/>
              <a:gd name="connsiteY200" fmla="*/ 663262 h 1706451"/>
              <a:gd name="connsiteX201" fmla="*/ 309198 w 1700117"/>
              <a:gd name="connsiteY201" fmla="*/ 759854 h 1706451"/>
              <a:gd name="connsiteX202" fmla="*/ 354274 w 1700117"/>
              <a:gd name="connsiteY202" fmla="*/ 721217 h 17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1700117" h="1706451">
                <a:moveTo>
                  <a:pt x="1114128" y="334851"/>
                </a:moveTo>
                <a:cubicBezTo>
                  <a:pt x="1096956" y="264017"/>
                  <a:pt x="1082878" y="192360"/>
                  <a:pt x="1062612" y="122349"/>
                </a:cubicBezTo>
                <a:cubicBezTo>
                  <a:pt x="1059132" y="110327"/>
                  <a:pt x="1050014" y="100711"/>
                  <a:pt x="1043294" y="90152"/>
                </a:cubicBezTo>
                <a:cubicBezTo>
                  <a:pt x="1034984" y="77094"/>
                  <a:pt x="1030415" y="60102"/>
                  <a:pt x="1017536" y="51516"/>
                </a:cubicBezTo>
                <a:cubicBezTo>
                  <a:pt x="1001521" y="40839"/>
                  <a:pt x="991136" y="32762"/>
                  <a:pt x="972460" y="25758"/>
                </a:cubicBezTo>
                <a:cubicBezTo>
                  <a:pt x="962059" y="21858"/>
                  <a:pt x="923257" y="14629"/>
                  <a:pt x="914505" y="12879"/>
                </a:cubicBezTo>
                <a:cubicBezTo>
                  <a:pt x="883689" y="18015"/>
                  <a:pt x="870974" y="17305"/>
                  <a:pt x="843672" y="32197"/>
                </a:cubicBezTo>
                <a:cubicBezTo>
                  <a:pt x="830083" y="39609"/>
                  <a:pt x="818094" y="49645"/>
                  <a:pt x="805035" y="57955"/>
                </a:cubicBezTo>
                <a:cubicBezTo>
                  <a:pt x="775736" y="76600"/>
                  <a:pt x="768776" y="75137"/>
                  <a:pt x="747080" y="103031"/>
                </a:cubicBezTo>
                <a:cubicBezTo>
                  <a:pt x="739396" y="112910"/>
                  <a:pt x="733840" y="124287"/>
                  <a:pt x="727762" y="135228"/>
                </a:cubicBezTo>
                <a:cubicBezTo>
                  <a:pt x="714500" y="159099"/>
                  <a:pt x="716043" y="157506"/>
                  <a:pt x="708443" y="180304"/>
                </a:cubicBezTo>
                <a:cubicBezTo>
                  <a:pt x="710590" y="195329"/>
                  <a:pt x="710522" y="210842"/>
                  <a:pt x="714883" y="225380"/>
                </a:cubicBezTo>
                <a:cubicBezTo>
                  <a:pt x="719106" y="239456"/>
                  <a:pt x="734270" y="252087"/>
                  <a:pt x="747080" y="257577"/>
                </a:cubicBezTo>
                <a:cubicBezTo>
                  <a:pt x="755215" y="261063"/>
                  <a:pt x="764198" y="262097"/>
                  <a:pt x="772838" y="264017"/>
                </a:cubicBezTo>
                <a:cubicBezTo>
                  <a:pt x="783522" y="266391"/>
                  <a:pt x="794303" y="268310"/>
                  <a:pt x="805035" y="270456"/>
                </a:cubicBezTo>
                <a:cubicBezTo>
                  <a:pt x="841525" y="266163"/>
                  <a:pt x="879313" y="268134"/>
                  <a:pt x="914505" y="257577"/>
                </a:cubicBezTo>
                <a:cubicBezTo>
                  <a:pt x="924785" y="254493"/>
                  <a:pt x="933059" y="242525"/>
                  <a:pt x="933824" y="231820"/>
                </a:cubicBezTo>
                <a:cubicBezTo>
                  <a:pt x="936349" y="196473"/>
                  <a:pt x="925495" y="165536"/>
                  <a:pt x="901627" y="141668"/>
                </a:cubicBezTo>
                <a:cubicBezTo>
                  <a:pt x="885151" y="125192"/>
                  <a:pt x="857561" y="111743"/>
                  <a:pt x="837232" y="103031"/>
                </a:cubicBezTo>
                <a:cubicBezTo>
                  <a:pt x="820375" y="95807"/>
                  <a:pt x="803387" y="88621"/>
                  <a:pt x="785717" y="83713"/>
                </a:cubicBezTo>
                <a:cubicBezTo>
                  <a:pt x="734553" y="69501"/>
                  <a:pt x="703612" y="69224"/>
                  <a:pt x="650488" y="64394"/>
                </a:cubicBezTo>
                <a:cubicBezTo>
                  <a:pt x="606268" y="71764"/>
                  <a:pt x="538038" y="71459"/>
                  <a:pt x="495942" y="103031"/>
                </a:cubicBezTo>
                <a:cubicBezTo>
                  <a:pt x="481061" y="114192"/>
                  <a:pt x="443423" y="155513"/>
                  <a:pt x="431548" y="173865"/>
                </a:cubicBezTo>
                <a:cubicBezTo>
                  <a:pt x="381826" y="250709"/>
                  <a:pt x="392118" y="239265"/>
                  <a:pt x="360714" y="315532"/>
                </a:cubicBezTo>
                <a:cubicBezTo>
                  <a:pt x="354490" y="330648"/>
                  <a:pt x="345361" y="344749"/>
                  <a:pt x="341396" y="360608"/>
                </a:cubicBezTo>
                <a:cubicBezTo>
                  <a:pt x="337103" y="377780"/>
                  <a:pt x="333512" y="395143"/>
                  <a:pt x="328517" y="412124"/>
                </a:cubicBezTo>
                <a:cubicBezTo>
                  <a:pt x="317102" y="450933"/>
                  <a:pt x="304006" y="483924"/>
                  <a:pt x="289880" y="521594"/>
                </a:cubicBezTo>
                <a:cubicBezTo>
                  <a:pt x="286709" y="540624"/>
                  <a:pt x="283407" y="566772"/>
                  <a:pt x="277001" y="585989"/>
                </a:cubicBezTo>
                <a:cubicBezTo>
                  <a:pt x="273346" y="596955"/>
                  <a:pt x="268415" y="607454"/>
                  <a:pt x="264122" y="618186"/>
                </a:cubicBezTo>
                <a:cubicBezTo>
                  <a:pt x="261976" y="631065"/>
                  <a:pt x="261178" y="644243"/>
                  <a:pt x="257683" y="656823"/>
                </a:cubicBezTo>
                <a:cubicBezTo>
                  <a:pt x="250611" y="682281"/>
                  <a:pt x="240962" y="728367"/>
                  <a:pt x="219046" y="753414"/>
                </a:cubicBezTo>
                <a:cubicBezTo>
                  <a:pt x="209051" y="764836"/>
                  <a:pt x="198271" y="775616"/>
                  <a:pt x="186849" y="785611"/>
                </a:cubicBezTo>
                <a:cubicBezTo>
                  <a:pt x="181025" y="790707"/>
                  <a:pt x="174644" y="795441"/>
                  <a:pt x="167531" y="798490"/>
                </a:cubicBezTo>
                <a:cubicBezTo>
                  <a:pt x="159396" y="801976"/>
                  <a:pt x="150283" y="802499"/>
                  <a:pt x="141773" y="804930"/>
                </a:cubicBezTo>
                <a:cubicBezTo>
                  <a:pt x="135247" y="806795"/>
                  <a:pt x="128894" y="809223"/>
                  <a:pt x="122455" y="811369"/>
                </a:cubicBezTo>
                <a:cubicBezTo>
                  <a:pt x="103137" y="804930"/>
                  <a:pt x="82713" y="801158"/>
                  <a:pt x="64500" y="792051"/>
                </a:cubicBezTo>
                <a:cubicBezTo>
                  <a:pt x="54820" y="787211"/>
                  <a:pt x="21657" y="743326"/>
                  <a:pt x="19424" y="740535"/>
                </a:cubicBezTo>
                <a:cubicBezTo>
                  <a:pt x="15131" y="725510"/>
                  <a:pt x="9261" y="710848"/>
                  <a:pt x="6545" y="695459"/>
                </a:cubicBezTo>
                <a:cubicBezTo>
                  <a:pt x="184" y="659417"/>
                  <a:pt x="-4268" y="602712"/>
                  <a:pt x="6545" y="566670"/>
                </a:cubicBezTo>
                <a:cubicBezTo>
                  <a:pt x="13841" y="542349"/>
                  <a:pt x="54675" y="473530"/>
                  <a:pt x="70939" y="450761"/>
                </a:cubicBezTo>
                <a:cubicBezTo>
                  <a:pt x="87954" y="426940"/>
                  <a:pt x="103842" y="407420"/>
                  <a:pt x="128894" y="392806"/>
                </a:cubicBezTo>
                <a:cubicBezTo>
                  <a:pt x="145478" y="383132"/>
                  <a:pt x="180410" y="367048"/>
                  <a:pt x="180410" y="367048"/>
                </a:cubicBezTo>
                <a:cubicBezTo>
                  <a:pt x="227632" y="373487"/>
                  <a:pt x="275553" y="376027"/>
                  <a:pt x="322077" y="386366"/>
                </a:cubicBezTo>
                <a:cubicBezTo>
                  <a:pt x="334295" y="389081"/>
                  <a:pt x="344587" y="397759"/>
                  <a:pt x="354274" y="405685"/>
                </a:cubicBezTo>
                <a:cubicBezTo>
                  <a:pt x="391587" y="436214"/>
                  <a:pt x="390532" y="440356"/>
                  <a:pt x="412229" y="476518"/>
                </a:cubicBezTo>
                <a:cubicBezTo>
                  <a:pt x="410083" y="487251"/>
                  <a:pt x="410319" y="498752"/>
                  <a:pt x="405790" y="508716"/>
                </a:cubicBezTo>
                <a:cubicBezTo>
                  <a:pt x="385782" y="552734"/>
                  <a:pt x="387008" y="542046"/>
                  <a:pt x="354274" y="560231"/>
                </a:cubicBezTo>
                <a:cubicBezTo>
                  <a:pt x="309636" y="585030"/>
                  <a:pt x="333380" y="576169"/>
                  <a:pt x="283441" y="598868"/>
                </a:cubicBezTo>
                <a:cubicBezTo>
                  <a:pt x="272918" y="603651"/>
                  <a:pt x="261206" y="605885"/>
                  <a:pt x="251243" y="611746"/>
                </a:cubicBezTo>
                <a:cubicBezTo>
                  <a:pt x="223209" y="628236"/>
                  <a:pt x="171205" y="662859"/>
                  <a:pt x="141773" y="689020"/>
                </a:cubicBezTo>
                <a:cubicBezTo>
                  <a:pt x="132698" y="697087"/>
                  <a:pt x="123470" y="705193"/>
                  <a:pt x="116015" y="714777"/>
                </a:cubicBezTo>
                <a:cubicBezTo>
                  <a:pt x="108331" y="724657"/>
                  <a:pt x="103136" y="736242"/>
                  <a:pt x="96697" y="746975"/>
                </a:cubicBezTo>
                <a:cubicBezTo>
                  <a:pt x="92404" y="772733"/>
                  <a:pt x="81454" y="798242"/>
                  <a:pt x="83818" y="824248"/>
                </a:cubicBezTo>
                <a:cubicBezTo>
                  <a:pt x="85965" y="847859"/>
                  <a:pt x="85889" y="871779"/>
                  <a:pt x="90258" y="895082"/>
                </a:cubicBezTo>
                <a:cubicBezTo>
                  <a:pt x="92388" y="906443"/>
                  <a:pt x="99186" y="916416"/>
                  <a:pt x="103136" y="927279"/>
                </a:cubicBezTo>
                <a:cubicBezTo>
                  <a:pt x="136191" y="1018182"/>
                  <a:pt x="96907" y="918146"/>
                  <a:pt x="128894" y="998113"/>
                </a:cubicBezTo>
                <a:cubicBezTo>
                  <a:pt x="131041" y="1010992"/>
                  <a:pt x="132167" y="1024082"/>
                  <a:pt x="135334" y="1036749"/>
                </a:cubicBezTo>
                <a:cubicBezTo>
                  <a:pt x="139176" y="1052119"/>
                  <a:pt x="153976" y="1091930"/>
                  <a:pt x="161091" y="1107583"/>
                </a:cubicBezTo>
                <a:cubicBezTo>
                  <a:pt x="167050" y="1120692"/>
                  <a:pt x="174872" y="1132928"/>
                  <a:pt x="180410" y="1146220"/>
                </a:cubicBezTo>
                <a:cubicBezTo>
                  <a:pt x="185631" y="1158751"/>
                  <a:pt x="187671" y="1172498"/>
                  <a:pt x="193288" y="1184856"/>
                </a:cubicBezTo>
                <a:cubicBezTo>
                  <a:pt x="205318" y="1211322"/>
                  <a:pt x="251856" y="1271635"/>
                  <a:pt x="264122" y="1281448"/>
                </a:cubicBezTo>
                <a:cubicBezTo>
                  <a:pt x="274854" y="1290034"/>
                  <a:pt x="284192" y="1300738"/>
                  <a:pt x="296319" y="1307206"/>
                </a:cubicBezTo>
                <a:cubicBezTo>
                  <a:pt x="316718" y="1318085"/>
                  <a:pt x="360714" y="1332963"/>
                  <a:pt x="360714" y="1332963"/>
                </a:cubicBezTo>
                <a:cubicBezTo>
                  <a:pt x="440900" y="1327618"/>
                  <a:pt x="436173" y="1340440"/>
                  <a:pt x="483063" y="1313645"/>
                </a:cubicBezTo>
                <a:cubicBezTo>
                  <a:pt x="489782" y="1309805"/>
                  <a:pt x="495942" y="1305059"/>
                  <a:pt x="502381" y="1300766"/>
                </a:cubicBezTo>
                <a:cubicBezTo>
                  <a:pt x="507702" y="1292785"/>
                  <a:pt x="527640" y="1267571"/>
                  <a:pt x="521700" y="1255690"/>
                </a:cubicBezTo>
                <a:cubicBezTo>
                  <a:pt x="515554" y="1243397"/>
                  <a:pt x="500235" y="1238518"/>
                  <a:pt x="489503" y="1229932"/>
                </a:cubicBezTo>
                <a:cubicBezTo>
                  <a:pt x="453013" y="1232079"/>
                  <a:pt x="416218" y="1231202"/>
                  <a:pt x="380032" y="1236372"/>
                </a:cubicBezTo>
                <a:cubicBezTo>
                  <a:pt x="370529" y="1237730"/>
                  <a:pt x="362414" y="1244163"/>
                  <a:pt x="354274" y="1249251"/>
                </a:cubicBezTo>
                <a:cubicBezTo>
                  <a:pt x="345173" y="1254939"/>
                  <a:pt x="335647" y="1260548"/>
                  <a:pt x="328517" y="1268569"/>
                </a:cubicBezTo>
                <a:cubicBezTo>
                  <a:pt x="315891" y="1282773"/>
                  <a:pt x="298235" y="1313467"/>
                  <a:pt x="289880" y="1332963"/>
                </a:cubicBezTo>
                <a:cubicBezTo>
                  <a:pt x="284340" y="1345889"/>
                  <a:pt x="280267" y="1364978"/>
                  <a:pt x="277001" y="1378039"/>
                </a:cubicBezTo>
                <a:cubicBezTo>
                  <a:pt x="281294" y="1427408"/>
                  <a:pt x="282345" y="1477167"/>
                  <a:pt x="289880" y="1526146"/>
                </a:cubicBezTo>
                <a:cubicBezTo>
                  <a:pt x="291057" y="1533795"/>
                  <a:pt x="298261" y="1539167"/>
                  <a:pt x="302759" y="1545465"/>
                </a:cubicBezTo>
                <a:cubicBezTo>
                  <a:pt x="308997" y="1554198"/>
                  <a:pt x="315010" y="1563146"/>
                  <a:pt x="322077" y="1571223"/>
                </a:cubicBezTo>
                <a:cubicBezTo>
                  <a:pt x="330073" y="1580361"/>
                  <a:pt x="338251" y="1589525"/>
                  <a:pt x="347835" y="1596980"/>
                </a:cubicBezTo>
                <a:cubicBezTo>
                  <a:pt x="367706" y="1612436"/>
                  <a:pt x="388948" y="1620711"/>
                  <a:pt x="412229" y="1629177"/>
                </a:cubicBezTo>
                <a:cubicBezTo>
                  <a:pt x="424987" y="1633816"/>
                  <a:pt x="437696" y="1638763"/>
                  <a:pt x="450866" y="1642056"/>
                </a:cubicBezTo>
                <a:cubicBezTo>
                  <a:pt x="463533" y="1645223"/>
                  <a:pt x="476624" y="1646349"/>
                  <a:pt x="489503" y="1648496"/>
                </a:cubicBezTo>
                <a:cubicBezTo>
                  <a:pt x="517407" y="1646349"/>
                  <a:pt x="545772" y="1647545"/>
                  <a:pt x="573215" y="1642056"/>
                </a:cubicBezTo>
                <a:cubicBezTo>
                  <a:pt x="599839" y="1636731"/>
                  <a:pt x="650488" y="1616299"/>
                  <a:pt x="650488" y="1616299"/>
                </a:cubicBezTo>
                <a:cubicBezTo>
                  <a:pt x="663367" y="1607713"/>
                  <a:pt x="676444" y="1599417"/>
                  <a:pt x="689125" y="1590541"/>
                </a:cubicBezTo>
                <a:cubicBezTo>
                  <a:pt x="697917" y="1584386"/>
                  <a:pt x="705782" y="1576911"/>
                  <a:pt x="714883" y="1571223"/>
                </a:cubicBezTo>
                <a:cubicBezTo>
                  <a:pt x="723023" y="1566135"/>
                  <a:pt x="732055" y="1562637"/>
                  <a:pt x="740641" y="1558344"/>
                </a:cubicBezTo>
                <a:cubicBezTo>
                  <a:pt x="747080" y="1551904"/>
                  <a:pt x="755132" y="1546748"/>
                  <a:pt x="759959" y="1539025"/>
                </a:cubicBezTo>
                <a:cubicBezTo>
                  <a:pt x="782536" y="1502902"/>
                  <a:pt x="772054" y="1481243"/>
                  <a:pt x="766398" y="1435994"/>
                </a:cubicBezTo>
                <a:cubicBezTo>
                  <a:pt x="758820" y="1375368"/>
                  <a:pt x="760248" y="1430432"/>
                  <a:pt x="734201" y="1352282"/>
                </a:cubicBezTo>
                <a:cubicBezTo>
                  <a:pt x="724727" y="1323856"/>
                  <a:pt x="730798" y="1339034"/>
                  <a:pt x="714883" y="1307206"/>
                </a:cubicBezTo>
                <a:cubicBezTo>
                  <a:pt x="708444" y="1311499"/>
                  <a:pt x="701037" y="1314613"/>
                  <a:pt x="695565" y="1320085"/>
                </a:cubicBezTo>
                <a:cubicBezTo>
                  <a:pt x="635948" y="1379702"/>
                  <a:pt x="737211" y="1295427"/>
                  <a:pt x="663367" y="1358721"/>
                </a:cubicBezTo>
                <a:cubicBezTo>
                  <a:pt x="652059" y="1368414"/>
                  <a:pt x="607842" y="1399363"/>
                  <a:pt x="598973" y="1403797"/>
                </a:cubicBezTo>
                <a:cubicBezTo>
                  <a:pt x="590387" y="1408090"/>
                  <a:pt x="581550" y="1411913"/>
                  <a:pt x="573215" y="1416676"/>
                </a:cubicBezTo>
                <a:cubicBezTo>
                  <a:pt x="566496" y="1420516"/>
                  <a:pt x="560691" y="1425849"/>
                  <a:pt x="553897" y="1429555"/>
                </a:cubicBezTo>
                <a:cubicBezTo>
                  <a:pt x="537042" y="1438748"/>
                  <a:pt x="519553" y="1446727"/>
                  <a:pt x="502381" y="1455313"/>
                </a:cubicBezTo>
                <a:cubicBezTo>
                  <a:pt x="502374" y="1455317"/>
                  <a:pt x="450874" y="1481068"/>
                  <a:pt x="450866" y="1481070"/>
                </a:cubicBezTo>
                <a:lnTo>
                  <a:pt x="399350" y="1493949"/>
                </a:lnTo>
                <a:cubicBezTo>
                  <a:pt x="360714" y="1491803"/>
                  <a:pt x="321963" y="1491179"/>
                  <a:pt x="283441" y="1487510"/>
                </a:cubicBezTo>
                <a:cubicBezTo>
                  <a:pt x="276684" y="1486866"/>
                  <a:pt x="270016" y="1484438"/>
                  <a:pt x="264122" y="1481070"/>
                </a:cubicBezTo>
                <a:cubicBezTo>
                  <a:pt x="254804" y="1475745"/>
                  <a:pt x="245954" y="1469341"/>
                  <a:pt x="238365" y="1461752"/>
                </a:cubicBezTo>
                <a:cubicBezTo>
                  <a:pt x="230776" y="1454163"/>
                  <a:pt x="225486" y="1444580"/>
                  <a:pt x="219046" y="1435994"/>
                </a:cubicBezTo>
                <a:cubicBezTo>
                  <a:pt x="216900" y="1425262"/>
                  <a:pt x="211964" y="1414723"/>
                  <a:pt x="212607" y="1403797"/>
                </a:cubicBezTo>
                <a:cubicBezTo>
                  <a:pt x="213686" y="1385451"/>
                  <a:pt x="224804" y="1292633"/>
                  <a:pt x="251243" y="1275008"/>
                </a:cubicBezTo>
                <a:cubicBezTo>
                  <a:pt x="264122" y="1266422"/>
                  <a:pt x="274702" y="1252287"/>
                  <a:pt x="289880" y="1249251"/>
                </a:cubicBezTo>
                <a:lnTo>
                  <a:pt x="322077" y="1242811"/>
                </a:lnTo>
                <a:cubicBezTo>
                  <a:pt x="330663" y="1244958"/>
                  <a:pt x="339195" y="1247331"/>
                  <a:pt x="347835" y="1249251"/>
                </a:cubicBezTo>
                <a:cubicBezTo>
                  <a:pt x="358519" y="1251625"/>
                  <a:pt x="370030" y="1251245"/>
                  <a:pt x="380032" y="1255690"/>
                </a:cubicBezTo>
                <a:cubicBezTo>
                  <a:pt x="389839" y="1260049"/>
                  <a:pt x="396998" y="1268853"/>
                  <a:pt x="405790" y="1275008"/>
                </a:cubicBezTo>
                <a:cubicBezTo>
                  <a:pt x="418471" y="1283884"/>
                  <a:pt x="431057" y="1292967"/>
                  <a:pt x="444427" y="1300766"/>
                </a:cubicBezTo>
                <a:cubicBezTo>
                  <a:pt x="456864" y="1308021"/>
                  <a:pt x="471300" y="1311781"/>
                  <a:pt x="483063" y="1320085"/>
                </a:cubicBezTo>
                <a:cubicBezTo>
                  <a:pt x="507986" y="1337678"/>
                  <a:pt x="530348" y="1358646"/>
                  <a:pt x="553897" y="1378039"/>
                </a:cubicBezTo>
                <a:cubicBezTo>
                  <a:pt x="566838" y="1388696"/>
                  <a:pt x="578585" y="1400938"/>
                  <a:pt x="592534" y="1410237"/>
                </a:cubicBezTo>
                <a:cubicBezTo>
                  <a:pt x="605413" y="1418823"/>
                  <a:pt x="618787" y="1426707"/>
                  <a:pt x="631170" y="1435994"/>
                </a:cubicBezTo>
                <a:cubicBezTo>
                  <a:pt x="644582" y="1446053"/>
                  <a:pt x="656165" y="1458448"/>
                  <a:pt x="669807" y="1468192"/>
                </a:cubicBezTo>
                <a:cubicBezTo>
                  <a:pt x="702316" y="1491413"/>
                  <a:pt x="749853" y="1517045"/>
                  <a:pt x="785717" y="1532586"/>
                </a:cubicBezTo>
                <a:cubicBezTo>
                  <a:pt x="828141" y="1550970"/>
                  <a:pt x="868552" y="1578995"/>
                  <a:pt x="914505" y="1584101"/>
                </a:cubicBezTo>
                <a:lnTo>
                  <a:pt x="1081931" y="1603420"/>
                </a:lnTo>
                <a:cubicBezTo>
                  <a:pt x="1137739" y="1599127"/>
                  <a:pt x="1193766" y="1597081"/>
                  <a:pt x="1249356" y="1590541"/>
                </a:cubicBezTo>
                <a:cubicBezTo>
                  <a:pt x="1287084" y="1586102"/>
                  <a:pt x="1304755" y="1574261"/>
                  <a:pt x="1339508" y="1564783"/>
                </a:cubicBezTo>
                <a:cubicBezTo>
                  <a:pt x="1355680" y="1560372"/>
                  <a:pt x="1375389" y="1559722"/>
                  <a:pt x="1391024" y="1551904"/>
                </a:cubicBezTo>
                <a:cubicBezTo>
                  <a:pt x="1420347" y="1537242"/>
                  <a:pt x="1429546" y="1527526"/>
                  <a:pt x="1455418" y="1506828"/>
                </a:cubicBezTo>
                <a:cubicBezTo>
                  <a:pt x="1471008" y="1460058"/>
                  <a:pt x="1485620" y="1435423"/>
                  <a:pt x="1455418" y="1378039"/>
                </a:cubicBezTo>
                <a:cubicBezTo>
                  <a:pt x="1445987" y="1360120"/>
                  <a:pt x="1422015" y="1354898"/>
                  <a:pt x="1403903" y="1345842"/>
                </a:cubicBezTo>
                <a:cubicBezTo>
                  <a:pt x="1395317" y="1341549"/>
                  <a:pt x="1387406" y="1335489"/>
                  <a:pt x="1378145" y="1332963"/>
                </a:cubicBezTo>
                <a:cubicBezTo>
                  <a:pt x="1363502" y="1328970"/>
                  <a:pt x="1348094" y="1328670"/>
                  <a:pt x="1333069" y="1326524"/>
                </a:cubicBezTo>
                <a:cubicBezTo>
                  <a:pt x="1318044" y="1328670"/>
                  <a:pt x="1302531" y="1328602"/>
                  <a:pt x="1287993" y="1332963"/>
                </a:cubicBezTo>
                <a:cubicBezTo>
                  <a:pt x="1280580" y="1335187"/>
                  <a:pt x="1275394" y="1342002"/>
                  <a:pt x="1268674" y="1345842"/>
                </a:cubicBezTo>
                <a:cubicBezTo>
                  <a:pt x="1260340" y="1350605"/>
                  <a:pt x="1250728" y="1353142"/>
                  <a:pt x="1242917" y="1358721"/>
                </a:cubicBezTo>
                <a:cubicBezTo>
                  <a:pt x="1221079" y="1374319"/>
                  <a:pt x="1199224" y="1415294"/>
                  <a:pt x="1184962" y="1429555"/>
                </a:cubicBezTo>
                <a:lnTo>
                  <a:pt x="1165643" y="1448873"/>
                </a:lnTo>
                <a:cubicBezTo>
                  <a:pt x="1136851" y="1506460"/>
                  <a:pt x="1145958" y="1482176"/>
                  <a:pt x="1133446" y="1519707"/>
                </a:cubicBezTo>
                <a:cubicBezTo>
                  <a:pt x="1137739" y="1547611"/>
                  <a:pt x="1138359" y="1576335"/>
                  <a:pt x="1146325" y="1603420"/>
                </a:cubicBezTo>
                <a:cubicBezTo>
                  <a:pt x="1149037" y="1612639"/>
                  <a:pt x="1176783" y="1641804"/>
                  <a:pt x="1184962" y="1648496"/>
                </a:cubicBezTo>
                <a:cubicBezTo>
                  <a:pt x="1219049" y="1676385"/>
                  <a:pt x="1230913" y="1688682"/>
                  <a:pt x="1268674" y="1700011"/>
                </a:cubicBezTo>
                <a:cubicBezTo>
                  <a:pt x="1279158" y="1703156"/>
                  <a:pt x="1290139" y="1704304"/>
                  <a:pt x="1300872" y="1706451"/>
                </a:cubicBezTo>
                <a:cubicBezTo>
                  <a:pt x="1337362" y="1704304"/>
                  <a:pt x="1374096" y="1704739"/>
                  <a:pt x="1410342" y="1700011"/>
                </a:cubicBezTo>
                <a:cubicBezTo>
                  <a:pt x="1444611" y="1695541"/>
                  <a:pt x="1467698" y="1675644"/>
                  <a:pt x="1494055" y="1654935"/>
                </a:cubicBezTo>
                <a:cubicBezTo>
                  <a:pt x="1527523" y="1628639"/>
                  <a:pt x="1559460" y="1599842"/>
                  <a:pt x="1584207" y="1564783"/>
                </a:cubicBezTo>
                <a:cubicBezTo>
                  <a:pt x="1612705" y="1524410"/>
                  <a:pt x="1619105" y="1499626"/>
                  <a:pt x="1635722" y="1455313"/>
                </a:cubicBezTo>
                <a:cubicBezTo>
                  <a:pt x="1637869" y="1440288"/>
                  <a:pt x="1642162" y="1425415"/>
                  <a:pt x="1642162" y="1410237"/>
                </a:cubicBezTo>
                <a:cubicBezTo>
                  <a:pt x="1642162" y="1376888"/>
                  <a:pt x="1637951" y="1350421"/>
                  <a:pt x="1629283" y="1320085"/>
                </a:cubicBezTo>
                <a:cubicBezTo>
                  <a:pt x="1627418" y="1313558"/>
                  <a:pt x="1625879" y="1306837"/>
                  <a:pt x="1622843" y="1300766"/>
                </a:cubicBezTo>
                <a:cubicBezTo>
                  <a:pt x="1619382" y="1293844"/>
                  <a:pt x="1614067" y="1288011"/>
                  <a:pt x="1609965" y="1281448"/>
                </a:cubicBezTo>
                <a:cubicBezTo>
                  <a:pt x="1600538" y="1266365"/>
                  <a:pt x="1588889" y="1239967"/>
                  <a:pt x="1571328" y="1229932"/>
                </a:cubicBezTo>
                <a:cubicBezTo>
                  <a:pt x="1563644" y="1225541"/>
                  <a:pt x="1554331" y="1224745"/>
                  <a:pt x="1545570" y="1223493"/>
                </a:cubicBezTo>
                <a:cubicBezTo>
                  <a:pt x="1524215" y="1220442"/>
                  <a:pt x="1502641" y="1219200"/>
                  <a:pt x="1481176" y="1217054"/>
                </a:cubicBezTo>
                <a:cubicBezTo>
                  <a:pt x="1460898" y="1212998"/>
                  <a:pt x="1440059" y="1211766"/>
                  <a:pt x="1423221" y="1197735"/>
                </a:cubicBezTo>
                <a:cubicBezTo>
                  <a:pt x="1417276" y="1192781"/>
                  <a:pt x="1414635" y="1184856"/>
                  <a:pt x="1410342" y="1178417"/>
                </a:cubicBezTo>
                <a:cubicBezTo>
                  <a:pt x="1406049" y="1165538"/>
                  <a:pt x="1396496" y="1153321"/>
                  <a:pt x="1397463" y="1139780"/>
                </a:cubicBezTo>
                <a:cubicBezTo>
                  <a:pt x="1399610" y="1109729"/>
                  <a:pt x="1399832" y="1079479"/>
                  <a:pt x="1403903" y="1049628"/>
                </a:cubicBezTo>
                <a:cubicBezTo>
                  <a:pt x="1408962" y="1012527"/>
                  <a:pt x="1420691" y="986423"/>
                  <a:pt x="1436100" y="953037"/>
                </a:cubicBezTo>
                <a:cubicBezTo>
                  <a:pt x="1458237" y="905074"/>
                  <a:pt x="1448255" y="925716"/>
                  <a:pt x="1474736" y="888642"/>
                </a:cubicBezTo>
                <a:cubicBezTo>
                  <a:pt x="1489165" y="868441"/>
                  <a:pt x="1486263" y="866919"/>
                  <a:pt x="1506934" y="850006"/>
                </a:cubicBezTo>
                <a:cubicBezTo>
                  <a:pt x="1559482" y="807012"/>
                  <a:pt x="1552064" y="814562"/>
                  <a:pt x="1609965" y="785611"/>
                </a:cubicBezTo>
                <a:cubicBezTo>
                  <a:pt x="1618551" y="781318"/>
                  <a:pt x="1627735" y="778057"/>
                  <a:pt x="1635722" y="772732"/>
                </a:cubicBezTo>
                <a:lnTo>
                  <a:pt x="1674359" y="746975"/>
                </a:lnTo>
                <a:cubicBezTo>
                  <a:pt x="1684829" y="729525"/>
                  <a:pt x="1700117" y="711125"/>
                  <a:pt x="1700117" y="689020"/>
                </a:cubicBezTo>
                <a:cubicBezTo>
                  <a:pt x="1700117" y="658893"/>
                  <a:pt x="1699884" y="628349"/>
                  <a:pt x="1693677" y="598868"/>
                </a:cubicBezTo>
                <a:cubicBezTo>
                  <a:pt x="1691099" y="586620"/>
                  <a:pt x="1682504" y="576173"/>
                  <a:pt x="1674359" y="566670"/>
                </a:cubicBezTo>
                <a:cubicBezTo>
                  <a:pt x="1656579" y="545927"/>
                  <a:pt x="1640840" y="520934"/>
                  <a:pt x="1616404" y="508716"/>
                </a:cubicBezTo>
                <a:cubicBezTo>
                  <a:pt x="1594938" y="497983"/>
                  <a:pt x="1554909" y="477022"/>
                  <a:pt x="1532691" y="470079"/>
                </a:cubicBezTo>
                <a:cubicBezTo>
                  <a:pt x="1513802" y="464176"/>
                  <a:pt x="1494054" y="461493"/>
                  <a:pt x="1474736" y="457200"/>
                </a:cubicBezTo>
                <a:cubicBezTo>
                  <a:pt x="1431807" y="459346"/>
                  <a:pt x="1388794" y="460211"/>
                  <a:pt x="1345948" y="463639"/>
                </a:cubicBezTo>
                <a:cubicBezTo>
                  <a:pt x="1335038" y="464512"/>
                  <a:pt x="1318645" y="479868"/>
                  <a:pt x="1313750" y="470079"/>
                </a:cubicBezTo>
                <a:cubicBezTo>
                  <a:pt x="1308950" y="460480"/>
                  <a:pt x="1330238" y="456169"/>
                  <a:pt x="1339508" y="450761"/>
                </a:cubicBezTo>
                <a:cubicBezTo>
                  <a:pt x="1356092" y="441087"/>
                  <a:pt x="1373284" y="432344"/>
                  <a:pt x="1391024" y="425003"/>
                </a:cubicBezTo>
                <a:cubicBezTo>
                  <a:pt x="1435595" y="406560"/>
                  <a:pt x="1480920" y="389971"/>
                  <a:pt x="1526252" y="373487"/>
                </a:cubicBezTo>
                <a:cubicBezTo>
                  <a:pt x="1551768" y="364208"/>
                  <a:pt x="1603525" y="347730"/>
                  <a:pt x="1603525" y="347730"/>
                </a:cubicBezTo>
                <a:cubicBezTo>
                  <a:pt x="1609964" y="343437"/>
                  <a:pt x="1622843" y="342590"/>
                  <a:pt x="1622843" y="334851"/>
                </a:cubicBezTo>
                <a:cubicBezTo>
                  <a:pt x="1622843" y="292783"/>
                  <a:pt x="1574569" y="230877"/>
                  <a:pt x="1552010" y="206062"/>
                </a:cubicBezTo>
                <a:cubicBezTo>
                  <a:pt x="1528505" y="180207"/>
                  <a:pt x="1503420" y="155182"/>
                  <a:pt x="1474736" y="135228"/>
                </a:cubicBezTo>
                <a:cubicBezTo>
                  <a:pt x="1442769" y="112990"/>
                  <a:pt x="1361944" y="89045"/>
                  <a:pt x="1326629" y="77273"/>
                </a:cubicBezTo>
                <a:cubicBezTo>
                  <a:pt x="1257942" y="79420"/>
                  <a:pt x="1189188" y="80004"/>
                  <a:pt x="1120567" y="83713"/>
                </a:cubicBezTo>
                <a:cubicBezTo>
                  <a:pt x="1109638" y="84304"/>
                  <a:pt x="1098372" y="85707"/>
                  <a:pt x="1088370" y="90152"/>
                </a:cubicBezTo>
                <a:cubicBezTo>
                  <a:pt x="1073498" y="96762"/>
                  <a:pt x="1054782" y="117301"/>
                  <a:pt x="1043294" y="128789"/>
                </a:cubicBezTo>
                <a:cubicBezTo>
                  <a:pt x="1027854" y="205986"/>
                  <a:pt x="1026816" y="171591"/>
                  <a:pt x="1036855" y="231820"/>
                </a:cubicBezTo>
                <a:cubicBezTo>
                  <a:pt x="1028269" y="248992"/>
                  <a:pt x="1023254" y="268476"/>
                  <a:pt x="1011097" y="283335"/>
                </a:cubicBezTo>
                <a:cubicBezTo>
                  <a:pt x="1004927" y="290876"/>
                  <a:pt x="945947" y="319130"/>
                  <a:pt x="940263" y="321972"/>
                </a:cubicBezTo>
                <a:cubicBezTo>
                  <a:pt x="918798" y="319825"/>
                  <a:pt x="897022" y="319763"/>
                  <a:pt x="875869" y="315532"/>
                </a:cubicBezTo>
                <a:cubicBezTo>
                  <a:pt x="864534" y="313265"/>
                  <a:pt x="854167" y="307498"/>
                  <a:pt x="843672" y="302654"/>
                </a:cubicBezTo>
                <a:cubicBezTo>
                  <a:pt x="826240" y="294609"/>
                  <a:pt x="808740" y="286570"/>
                  <a:pt x="792156" y="276896"/>
                </a:cubicBezTo>
                <a:cubicBezTo>
                  <a:pt x="772331" y="265331"/>
                  <a:pt x="762771" y="253950"/>
                  <a:pt x="747080" y="238259"/>
                </a:cubicBezTo>
                <a:cubicBezTo>
                  <a:pt x="751373" y="223234"/>
                  <a:pt x="749297" y="204607"/>
                  <a:pt x="759959" y="193183"/>
                </a:cubicBezTo>
                <a:cubicBezTo>
                  <a:pt x="786340" y="164918"/>
                  <a:pt x="873713" y="123330"/>
                  <a:pt x="908066" y="103031"/>
                </a:cubicBezTo>
                <a:cubicBezTo>
                  <a:pt x="932160" y="88793"/>
                  <a:pt x="954601" y="71840"/>
                  <a:pt x="978900" y="57955"/>
                </a:cubicBezTo>
                <a:cubicBezTo>
                  <a:pt x="1035905" y="25381"/>
                  <a:pt x="1052001" y="22592"/>
                  <a:pt x="1114128" y="0"/>
                </a:cubicBezTo>
                <a:cubicBezTo>
                  <a:pt x="1133446" y="6439"/>
                  <a:pt x="1155303" y="7782"/>
                  <a:pt x="1172083" y="19318"/>
                </a:cubicBezTo>
                <a:cubicBezTo>
                  <a:pt x="1190886" y="32245"/>
                  <a:pt x="1204502" y="51849"/>
                  <a:pt x="1217159" y="70834"/>
                </a:cubicBezTo>
                <a:cubicBezTo>
                  <a:pt x="1301465" y="197294"/>
                  <a:pt x="1304777" y="207433"/>
                  <a:pt x="1352387" y="302654"/>
                </a:cubicBezTo>
                <a:cubicBezTo>
                  <a:pt x="1353387" y="308656"/>
                  <a:pt x="1366667" y="356662"/>
                  <a:pt x="1352387" y="367048"/>
                </a:cubicBezTo>
                <a:cubicBezTo>
                  <a:pt x="1333691" y="380646"/>
                  <a:pt x="1309458" y="384220"/>
                  <a:pt x="1287993" y="392806"/>
                </a:cubicBezTo>
                <a:cubicBezTo>
                  <a:pt x="1234331" y="388513"/>
                  <a:pt x="1179932" y="389774"/>
                  <a:pt x="1127007" y="379927"/>
                </a:cubicBezTo>
                <a:cubicBezTo>
                  <a:pt x="1070426" y="369400"/>
                  <a:pt x="951314" y="318167"/>
                  <a:pt x="901627" y="289775"/>
                </a:cubicBezTo>
                <a:cubicBezTo>
                  <a:pt x="861310" y="266736"/>
                  <a:pt x="822866" y="240362"/>
                  <a:pt x="785717" y="212501"/>
                </a:cubicBezTo>
                <a:cubicBezTo>
                  <a:pt x="771146" y="201573"/>
                  <a:pt x="760984" y="185630"/>
                  <a:pt x="747080" y="173865"/>
                </a:cubicBezTo>
                <a:cubicBezTo>
                  <a:pt x="732984" y="161938"/>
                  <a:pt x="716776" y="152747"/>
                  <a:pt x="702004" y="141668"/>
                </a:cubicBezTo>
                <a:cubicBezTo>
                  <a:pt x="658984" y="109403"/>
                  <a:pt x="685660" y="119873"/>
                  <a:pt x="644049" y="109470"/>
                </a:cubicBezTo>
                <a:cubicBezTo>
                  <a:pt x="631170" y="111617"/>
                  <a:pt x="617464" y="110888"/>
                  <a:pt x="605412" y="115910"/>
                </a:cubicBezTo>
                <a:cubicBezTo>
                  <a:pt x="564994" y="132751"/>
                  <a:pt x="464358" y="237623"/>
                  <a:pt x="463745" y="238259"/>
                </a:cubicBezTo>
                <a:cubicBezTo>
                  <a:pt x="426791" y="276634"/>
                  <a:pt x="388654" y="326920"/>
                  <a:pt x="360714" y="373487"/>
                </a:cubicBezTo>
                <a:cubicBezTo>
                  <a:pt x="340441" y="407276"/>
                  <a:pt x="322077" y="442174"/>
                  <a:pt x="302759" y="476518"/>
                </a:cubicBezTo>
                <a:cubicBezTo>
                  <a:pt x="284589" y="549200"/>
                  <a:pt x="277001" y="568642"/>
                  <a:pt x="277001" y="663262"/>
                </a:cubicBezTo>
                <a:cubicBezTo>
                  <a:pt x="277001" y="735141"/>
                  <a:pt x="276429" y="727084"/>
                  <a:pt x="309198" y="759854"/>
                </a:cubicBezTo>
                <a:cubicBezTo>
                  <a:pt x="351829" y="731434"/>
                  <a:pt x="340913" y="747941"/>
                  <a:pt x="354274" y="721217"/>
                </a:cubicBezTo>
              </a:path>
            </a:pathLst>
          </a:custGeom>
          <a:noFill/>
          <a:ln w="12700">
            <a:solidFill>
              <a:srgbClr val="9F9F9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78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24E078C-A3C0-45A4-8771-21A682C203EF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70332" rtl="0" eaLnBrk="1" latinLnBrk="0" hangingPunct="1">
              <a:spcBef>
                <a:spcPct val="0"/>
              </a:spcBef>
              <a:buNone/>
              <a:defRPr sz="2200" b="0" i="0" kern="1200" cap="all" baseline="0">
                <a:solidFill>
                  <a:srgbClr val="D5582B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v-LV" b="1" dirty="0"/>
              <a:t>Vidējais aplis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6920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9" grpId="0" animBg="1"/>
      <p:bldP spid="30" grpId="0" animBg="1"/>
      <p:bldP spid="31" grpId="0" animBg="1"/>
      <p:bldP spid="3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669205-910D-4975-BE95-F8359FFEB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8424" y="1564253"/>
            <a:ext cx="6508289" cy="20355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C2299B-5A57-48E8-9096-A7BC5CB8F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305" y="2023211"/>
            <a:ext cx="3520036" cy="1138428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Kad </a:t>
            </a:r>
            <a:r>
              <a:rPr lang="en-GB" b="1" dirty="0" err="1">
                <a:solidFill>
                  <a:schemeClr val="bg1"/>
                </a:solidFill>
              </a:rPr>
              <a:t>bērna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stāsts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ietver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lv-LV" b="1" dirty="0">
                <a:solidFill>
                  <a:schemeClr val="bg1"/>
                </a:solidFill>
              </a:rPr>
              <a:t>TRAUMATISKUS NOTIKUMUS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265D7-E9CD-4E2D-AAC3-AE7D030E7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0FEBA4D0-780D-4951-8C34-CAE095D7A2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  <p:pic>
        <p:nvPicPr>
          <p:cNvPr id="8" name="Picture 5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E4737F75-B26C-4A93-90A6-2040423C89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rcRect l="2040"/>
          <a:stretch/>
        </p:blipFill>
        <p:spPr>
          <a:xfrm flipH="1">
            <a:off x="4849607" y="887955"/>
            <a:ext cx="3837193" cy="2938072"/>
          </a:xfrm>
          <a:prstGeom prst="rect">
            <a:avLst/>
          </a:prstGeom>
          <a:ln w="12700">
            <a:miter lim="4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793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144EE6-309F-41F6-BD9B-B0707D80B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A6CA4B-1137-4174-A790-6611DC0543FC}"/>
              </a:ext>
            </a:extLst>
          </p:cNvPr>
          <p:cNvSpPr txBox="1">
            <a:spLocks/>
          </p:cNvSpPr>
          <p:nvPr/>
        </p:nvSpPr>
        <p:spPr>
          <a:xfrm>
            <a:off x="455547" y="543240"/>
            <a:ext cx="7406640" cy="53460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2520" b="0" i="0" kern="1200" cap="all" baseline="0">
                <a:solidFill>
                  <a:srgbClr val="D5582B"/>
                </a:solidFill>
                <a:latin typeface="DIN 2014 Extra Bold" panose="020B0504020202020204" pitchFamily="34" charset="77"/>
                <a:ea typeface="DIN 2014 Extra Bold" panose="020B0504020202020204" pitchFamily="34" charset="77"/>
                <a:cs typeface="+mj-cs"/>
              </a:defRPr>
            </a:lvl1pPr>
          </a:lstStyle>
          <a:p>
            <a:r>
              <a:rPr lang="lv-LV" sz="2268" b="1" dirty="0">
                <a:latin typeface="Arial" panose="020B0604020202020204" pitchFamily="34" charset="0"/>
                <a:cs typeface="Arial" panose="020B0604020202020204" pitchFamily="34" charset="0"/>
              </a:rPr>
              <a:t>Septiņi riska faktori</a:t>
            </a:r>
            <a:r>
              <a:rPr lang="lv-LV" sz="2268" dirty="0">
                <a:latin typeface="Arial" panose="020B0604020202020204" pitchFamily="34" charset="0"/>
                <a:cs typeface="Arial" panose="020B0604020202020204" pitchFamily="34" charset="0"/>
              </a:rPr>
              <a:t>, kas var izraisīt emocionālas un uzvedības problēmas</a:t>
            </a:r>
            <a:endParaRPr lang="en-GB" sz="226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50C899-4E0B-4F2A-B018-2210C3417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844" y="1266631"/>
            <a:ext cx="1743623" cy="16087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01A62E-CFB2-48E9-972E-403AA57A5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093" y="1266631"/>
            <a:ext cx="1743623" cy="160874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D9C1C93-D058-4548-8AF2-EE624A30E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43" y="1266631"/>
            <a:ext cx="1743623" cy="16087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B30D29-4C42-4236-8F45-A34CD3D1E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592" y="1266631"/>
            <a:ext cx="1743623" cy="16087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8A1A49B-2273-4FAC-80A1-C73706C77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778" y="2852197"/>
            <a:ext cx="1743623" cy="16087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9B03D62-D77E-43DB-945A-014B84965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044" y="2852197"/>
            <a:ext cx="1743623" cy="16087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6D31471-B1AA-4DA2-A116-83E9D428E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310" y="2852197"/>
            <a:ext cx="1743623" cy="160874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A90AFFE-A0E3-4F97-BE05-74366D4D1DA0}"/>
              </a:ext>
            </a:extLst>
          </p:cNvPr>
          <p:cNvSpPr txBox="1"/>
          <p:nvPr/>
        </p:nvSpPr>
        <p:spPr>
          <a:xfrm>
            <a:off x="1364987" y="1382647"/>
            <a:ext cx="39145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1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1CAF67-AC19-4F62-B009-0EA450B5E7A9}"/>
              </a:ext>
            </a:extLst>
          </p:cNvPr>
          <p:cNvSpPr txBox="1"/>
          <p:nvPr/>
        </p:nvSpPr>
        <p:spPr>
          <a:xfrm>
            <a:off x="2983093" y="1382647"/>
            <a:ext cx="39145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2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2D22CD-9315-407D-AF3B-156658E62E33}"/>
              </a:ext>
            </a:extLst>
          </p:cNvPr>
          <p:cNvSpPr txBox="1"/>
          <p:nvPr/>
        </p:nvSpPr>
        <p:spPr>
          <a:xfrm>
            <a:off x="4577517" y="1382647"/>
            <a:ext cx="39145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3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A65DA05-2674-4EFD-9639-4867FFE07B4A}"/>
              </a:ext>
            </a:extLst>
          </p:cNvPr>
          <p:cNvSpPr txBox="1"/>
          <p:nvPr/>
        </p:nvSpPr>
        <p:spPr>
          <a:xfrm>
            <a:off x="6193356" y="1382647"/>
            <a:ext cx="39145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4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49602BD-9A7C-41BA-860E-6CF815368959}"/>
              </a:ext>
            </a:extLst>
          </p:cNvPr>
          <p:cNvSpPr txBox="1"/>
          <p:nvPr/>
        </p:nvSpPr>
        <p:spPr>
          <a:xfrm>
            <a:off x="5381464" y="2953225"/>
            <a:ext cx="37250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7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6E8652-E69E-4A51-9F5D-EA305044D00E}"/>
              </a:ext>
            </a:extLst>
          </p:cNvPr>
          <p:cNvSpPr txBox="1"/>
          <p:nvPr/>
        </p:nvSpPr>
        <p:spPr>
          <a:xfrm>
            <a:off x="3738750" y="2953225"/>
            <a:ext cx="39145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6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E179DA-122D-459C-BB03-A3D4B9D9AA51}"/>
              </a:ext>
            </a:extLst>
          </p:cNvPr>
          <p:cNvSpPr txBox="1"/>
          <p:nvPr/>
        </p:nvSpPr>
        <p:spPr>
          <a:xfrm>
            <a:off x="2070654" y="2953225"/>
            <a:ext cx="391454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80" dirty="0">
                <a:solidFill>
                  <a:schemeClr val="accent2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5</a:t>
            </a:r>
            <a:endParaRPr lang="en-GB" sz="2078" dirty="0">
              <a:solidFill>
                <a:schemeClr val="accent2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496FFF-19E3-4A12-985A-00091569F3BD}"/>
              </a:ext>
            </a:extLst>
          </p:cNvPr>
          <p:cNvSpPr txBox="1"/>
          <p:nvPr/>
        </p:nvSpPr>
        <p:spPr>
          <a:xfrm>
            <a:off x="1459230" y="1969438"/>
            <a:ext cx="122284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Smaga</a:t>
            </a:r>
            <a:r>
              <a:rPr lang="en-GB" sz="1260" b="1" dirty="0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grūtniecība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F12A75C-F6B0-44FD-BE14-C79A53F6DE73}"/>
              </a:ext>
            </a:extLst>
          </p:cNvPr>
          <p:cNvSpPr txBox="1"/>
          <p:nvPr/>
        </p:nvSpPr>
        <p:spPr>
          <a:xfrm>
            <a:off x="3077130" y="1969438"/>
            <a:ext cx="122284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Sarežģītas dzemdības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455723F-DF5F-4DA9-B89A-A01777C096B5}"/>
              </a:ext>
            </a:extLst>
          </p:cNvPr>
          <p:cNvSpPr txBox="1"/>
          <p:nvPr/>
        </p:nvSpPr>
        <p:spPr>
          <a:xfrm>
            <a:off x="4592241" y="1779170"/>
            <a:ext cx="139476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Atšķiršana/ hospitalizēšana pēc piedzimšanas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3A2E66-9C2F-447C-BEA3-5E74020410DD}"/>
              </a:ext>
            </a:extLst>
          </p:cNvPr>
          <p:cNvSpPr txBox="1"/>
          <p:nvPr/>
        </p:nvSpPr>
        <p:spPr>
          <a:xfrm>
            <a:off x="6295978" y="2034194"/>
            <a:ext cx="1222849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Akūta</a:t>
            </a:r>
            <a:r>
              <a:rPr lang="en-GB" sz="1260" b="1" dirty="0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trauma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E8DB8DA-14E3-4061-90E2-3200FAF3CD26}"/>
              </a:ext>
            </a:extLst>
          </p:cNvPr>
          <p:cNvSpPr txBox="1"/>
          <p:nvPr/>
        </p:nvSpPr>
        <p:spPr>
          <a:xfrm>
            <a:off x="2169335" y="3579330"/>
            <a:ext cx="1222849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Vardarbība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53BAF0C-4724-4C3E-956C-3D9CF916CB77}"/>
              </a:ext>
            </a:extLst>
          </p:cNvPr>
          <p:cNvSpPr txBox="1"/>
          <p:nvPr/>
        </p:nvSpPr>
        <p:spPr>
          <a:xfrm>
            <a:off x="3832931" y="3518070"/>
            <a:ext cx="122284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Atstāšana</a:t>
            </a:r>
            <a:r>
              <a:rPr lang="en-GB" sz="1260" b="1" dirty="0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novārtā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E4E81C9-0442-4329-8B39-4025AA265901}"/>
              </a:ext>
            </a:extLst>
          </p:cNvPr>
          <p:cNvSpPr txBox="1"/>
          <p:nvPr/>
        </p:nvSpPr>
        <p:spPr>
          <a:xfrm>
            <a:off x="5495198" y="3518069"/>
            <a:ext cx="122284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Sistēmas</a:t>
            </a:r>
            <a:r>
              <a:rPr lang="en-GB" sz="1260" b="1" dirty="0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 </a:t>
            </a:r>
            <a:r>
              <a:rPr lang="en-GB" sz="1260" b="1" dirty="0" err="1">
                <a:solidFill>
                  <a:schemeClr val="bg1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ietekme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Date Placeholder 2">
            <a:extLst>
              <a:ext uri="{FF2B5EF4-FFF2-40B4-BE49-F238E27FC236}">
                <a16:creationId xmlns:a16="http://schemas.microsoft.com/office/drawing/2014/main" id="{26482F9E-053C-42F5-8AD4-39E458784A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  <p:sp>
        <p:nvSpPr>
          <p:cNvPr id="31" name="Shape 356">
            <a:extLst>
              <a:ext uri="{FF2B5EF4-FFF2-40B4-BE49-F238E27FC236}">
                <a16:creationId xmlns:a16="http://schemas.microsoft.com/office/drawing/2014/main" id="{2AF7DB71-6786-4FF1-90FC-DB26D0A46C3F}"/>
              </a:ext>
            </a:extLst>
          </p:cNvPr>
          <p:cNvSpPr txBox="1"/>
          <p:nvPr/>
        </p:nvSpPr>
        <p:spPr>
          <a:xfrm>
            <a:off x="3577045" y="4426159"/>
            <a:ext cx="4421072" cy="230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r">
              <a:defRPr sz="10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TBRI kursa izglītības darbiniekiem, "</a:t>
            </a:r>
            <a:r>
              <a:rPr lang="lv-LV" sz="900" i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Karyn</a:t>
            </a: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900" i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Purvis</a:t>
            </a: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900" i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</a:t>
            </a: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900" i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900" i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900" i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9272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8" grpId="0"/>
      <p:bldP spid="50" grpId="0"/>
      <p:bldP spid="52" grpId="0"/>
      <p:bldP spid="54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331" descr="Shape 331">
            <a:extLst>
              <a:ext uri="{FF2B5EF4-FFF2-40B4-BE49-F238E27FC236}">
                <a16:creationId xmlns:a16="http://schemas.microsoft.com/office/drawing/2014/main" id="{683D2892-0C1E-4493-A07F-43FA51E2B1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3792" r="14181"/>
          <a:stretch/>
        </p:blipFill>
        <p:spPr>
          <a:xfrm>
            <a:off x="757465" y="558767"/>
            <a:ext cx="4720856" cy="357652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265D7-E9CD-4E2D-AAC3-AE7D030E7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Callout: Line 11">
            <a:extLst>
              <a:ext uri="{FF2B5EF4-FFF2-40B4-BE49-F238E27FC236}">
                <a16:creationId xmlns:a16="http://schemas.microsoft.com/office/drawing/2014/main" id="{DD3C7B06-3F95-4FF3-8940-DD6AE068671E}"/>
              </a:ext>
            </a:extLst>
          </p:cNvPr>
          <p:cNvSpPr/>
          <p:nvPr/>
        </p:nvSpPr>
        <p:spPr>
          <a:xfrm>
            <a:off x="5617338" y="693507"/>
            <a:ext cx="2518073" cy="570804"/>
          </a:xfrm>
          <a:prstGeom prst="borderCallout1">
            <a:avLst>
              <a:gd name="adj1" fmla="val 50143"/>
              <a:gd name="adj2" fmla="val 156"/>
              <a:gd name="adj3" fmla="val 130393"/>
              <a:gd name="adj4" fmla="val -48386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PO</a:t>
            </a:r>
            <a:r>
              <a:rPr lang="lv-LV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ZITĪVS</a:t>
            </a:r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 STRESS</a:t>
            </a:r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609D3961-2DD2-455F-802E-792EFB1C49FD}"/>
              </a:ext>
            </a:extLst>
          </p:cNvPr>
          <p:cNvSpPr/>
          <p:nvPr/>
        </p:nvSpPr>
        <p:spPr>
          <a:xfrm>
            <a:off x="5979381" y="2148898"/>
            <a:ext cx="2518073" cy="570804"/>
          </a:xfrm>
          <a:prstGeom prst="borderCallout1">
            <a:avLst>
              <a:gd name="adj1" fmla="val 50143"/>
              <a:gd name="adj2" fmla="val 156"/>
              <a:gd name="adj3" fmla="val 50523"/>
              <a:gd name="adj4" fmla="val -29978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PANESAMS</a:t>
            </a:r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 STRESS</a:t>
            </a: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112925C3-D1BC-4A5A-B413-E7D83DA46984}"/>
              </a:ext>
            </a:extLst>
          </p:cNvPr>
          <p:cNvSpPr/>
          <p:nvPr/>
        </p:nvSpPr>
        <p:spPr>
          <a:xfrm>
            <a:off x="5617338" y="3604289"/>
            <a:ext cx="2518073" cy="570804"/>
          </a:xfrm>
          <a:prstGeom prst="borderCallout1">
            <a:avLst>
              <a:gd name="adj1" fmla="val 50143"/>
              <a:gd name="adj2" fmla="val 156"/>
              <a:gd name="adj3" fmla="val -24729"/>
              <a:gd name="adj4" fmla="val -40999"/>
            </a:avLst>
          </a:prstGeom>
          <a:solidFill>
            <a:schemeClr val="bg2"/>
          </a:solidFill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TO</a:t>
            </a:r>
            <a:r>
              <a:rPr lang="lv-LV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KSISKS</a:t>
            </a:r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77"/>
                <a:cs typeface="Arial" panose="020B0604020202020204" pitchFamily="34" charset="0"/>
              </a:rPr>
              <a:t> STRESS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72DF2C91-CFDD-4E7C-9E74-B5E827C820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06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71DA22-A92D-4D9A-B045-C4F45029BB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7"/>
          <a:stretch/>
        </p:blipFill>
        <p:spPr>
          <a:xfrm>
            <a:off x="4675351" y="1167452"/>
            <a:ext cx="3646016" cy="2878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B7388A-9DCE-4F8D-9D42-FF28F9ED2A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5"/>
          <a:stretch/>
        </p:blipFill>
        <p:spPr>
          <a:xfrm>
            <a:off x="925993" y="1167452"/>
            <a:ext cx="3644207" cy="2878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542E5E-8D57-492F-9069-29850E89D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762" y="416501"/>
            <a:ext cx="2016056" cy="693534"/>
          </a:xfrm>
        </p:spPr>
        <p:txBody>
          <a:bodyPr/>
          <a:lstStyle/>
          <a:p>
            <a:r>
              <a:rPr lang="lv-LV" sz="3960" dirty="0" err="1"/>
              <a:t>pnTS</a:t>
            </a:r>
            <a:endParaRPr lang="en-GB" sz="396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E2ABA-7643-431D-AEA9-BC538C471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4496" y="1274449"/>
            <a:ext cx="3646016" cy="2828925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solidFill>
                  <a:schemeClr val="bg1"/>
                </a:solidFill>
                <a:ea typeface="DIN 2014 Extra Bold" panose="020B0804020202020204" pitchFamily="34" charset="0"/>
              </a:rPr>
              <a:t>PASTĀVĪGS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v-LV" dirty="0">
                <a:solidFill>
                  <a:schemeClr val="bg1"/>
                </a:solidFill>
                <a:ea typeface="DIN 2014 Extra Bold" panose="020B0804020202020204" pitchFamily="34" charset="0"/>
              </a:rPr>
              <a:t>NEPAREDZAMS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ea typeface="DIN 2014 Extra Bold" panose="020B0804020202020204" pitchFamily="34" charset="0"/>
              </a:rPr>
              <a:t>T</a:t>
            </a:r>
            <a:r>
              <a:rPr lang="en-GB" dirty="0">
                <a:solidFill>
                  <a:schemeClr val="bg1"/>
                </a:solidFill>
              </a:rPr>
              <a:t>O</a:t>
            </a:r>
            <a:r>
              <a:rPr lang="lv-LV" dirty="0">
                <a:solidFill>
                  <a:schemeClr val="bg1"/>
                </a:solidFill>
              </a:rPr>
              <a:t>KSISKS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  <a:ea typeface="DIN 2014 Extra Bold" panose="020B0804020202020204" pitchFamily="34" charset="0"/>
              </a:rPr>
              <a:t>S</a:t>
            </a:r>
            <a:r>
              <a:rPr lang="en-GB" b="1" dirty="0">
                <a:solidFill>
                  <a:schemeClr val="bg1"/>
                </a:solidFill>
              </a:rPr>
              <a:t>TRESS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95C7E-463B-4F4B-8499-6B52FFA0F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4049AA-1A1E-4DB3-BBDF-42C412C14C2F}"/>
              </a:ext>
            </a:extLst>
          </p:cNvPr>
          <p:cNvSpPr txBox="1">
            <a:spLocks/>
          </p:cNvSpPr>
          <p:nvPr/>
        </p:nvSpPr>
        <p:spPr>
          <a:xfrm>
            <a:off x="5265662" y="371428"/>
            <a:ext cx="2566773" cy="85725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2520" b="0" i="0" kern="1200" cap="all" baseline="0">
                <a:solidFill>
                  <a:srgbClr val="D5582B"/>
                </a:solidFill>
                <a:latin typeface="DIN 2014 Extra Bold" panose="020B0504020202020204" pitchFamily="34" charset="77"/>
                <a:ea typeface="DIN 2014 Extra Bold" panose="020B0504020202020204" pitchFamily="34" charset="77"/>
                <a:cs typeface="+mj-cs"/>
              </a:defRPr>
            </a:lvl1pPr>
          </a:lstStyle>
          <a:p>
            <a:r>
              <a:rPr lang="lv-LV" sz="396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IETEKMĒ</a:t>
            </a:r>
            <a:endParaRPr lang="en-GB" sz="3960" dirty="0">
              <a:solidFill>
                <a:schemeClr val="accent4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35C89D-7CE0-459F-823E-910D242E3E81}"/>
              </a:ext>
            </a:extLst>
          </p:cNvPr>
          <p:cNvCxnSpPr/>
          <p:nvPr/>
        </p:nvCxnSpPr>
        <p:spPr>
          <a:xfrm>
            <a:off x="457200" y="1167452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4335A3-B183-43D3-81C4-C8166AA62E83}"/>
              </a:ext>
            </a:extLst>
          </p:cNvPr>
          <p:cNvSpPr txBox="1">
            <a:spLocks/>
          </p:cNvSpPr>
          <p:nvPr/>
        </p:nvSpPr>
        <p:spPr>
          <a:xfrm>
            <a:off x="5265663" y="1274449"/>
            <a:ext cx="3646016" cy="2828925"/>
          </a:xfrm>
          <a:prstGeom prst="rect">
            <a:avLst/>
          </a:prstGeom>
        </p:spPr>
        <p:txBody>
          <a:bodyPr vert="horz" lIns="82296" tIns="41148" rIns="82296" bIns="41148" rtlCol="0">
            <a:normAutofit/>
          </a:bodyPr>
          <a:lstStyle>
            <a:lvl1pPr marL="308610" indent="-30861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25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1pPr>
            <a:lvl2pPr marL="668655" indent="-257175" algn="l" defTabSz="411480" rtl="0" eaLnBrk="1" latinLnBrk="0" hangingPunct="1">
              <a:spcBef>
                <a:spcPct val="20000"/>
              </a:spcBef>
              <a:buFont typeface="Arial"/>
              <a:buChar char="–"/>
              <a:defRPr sz="216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2pPr>
            <a:lvl3pPr marL="10287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3pPr>
            <a:lvl4pPr marL="1440180" indent="-205740" algn="l" defTabSz="411480" rtl="0" eaLnBrk="1" latinLnBrk="0" hangingPunct="1">
              <a:spcBef>
                <a:spcPct val="20000"/>
              </a:spcBef>
              <a:buFont typeface="Arial"/>
              <a:buChar char="–"/>
              <a:defRPr sz="16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4pPr>
            <a:lvl5pPr marL="1851660" indent="-205740" algn="l" defTabSz="411480" rtl="0" eaLnBrk="1" latinLnBrk="0" hangingPunct="1">
              <a:spcBef>
                <a:spcPct val="20000"/>
              </a:spcBef>
              <a:buFont typeface="Arial"/>
              <a:buChar char="»"/>
              <a:defRPr sz="16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ĶERMENI</a:t>
            </a:r>
            <a:endParaRPr lang="en-GB" sz="226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SMADZENES</a:t>
            </a:r>
            <a:endParaRPr lang="en-GB" sz="226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D89BB175-52C7-42BB-B24A-92EC03EF7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44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4AC1DA9-CFB7-4DED-9A6A-7445EB55EE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4863" y="1018986"/>
            <a:ext cx="3563814" cy="3670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2D76D4-8301-426B-97E7-CD8186477F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551" y="1018986"/>
            <a:ext cx="3402409" cy="36702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A32F45-1F05-4EA1-B414-AB3EF77A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323" y="282532"/>
            <a:ext cx="3402408" cy="857250"/>
          </a:xfrm>
        </p:spPr>
        <p:txBody>
          <a:bodyPr/>
          <a:lstStyle/>
          <a:p>
            <a:pPr algn="ctr"/>
            <a:r>
              <a:rPr lang="en-GB" dirty="0" err="1"/>
              <a:t>Veselas</a:t>
            </a:r>
            <a:r>
              <a:rPr lang="en-GB" dirty="0"/>
              <a:t> </a:t>
            </a:r>
            <a:r>
              <a:rPr lang="en-GB" dirty="0" err="1"/>
              <a:t>smadzenes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48CBA-59DD-4665-81BB-A7384E0FD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B1C436-2A7A-4B2A-BC25-E0B5D83B570F}"/>
              </a:ext>
            </a:extLst>
          </p:cNvPr>
          <p:cNvSpPr txBox="1">
            <a:spLocks/>
          </p:cNvSpPr>
          <p:nvPr/>
        </p:nvSpPr>
        <p:spPr>
          <a:xfrm>
            <a:off x="4412597" y="299534"/>
            <a:ext cx="4140212" cy="85725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2520" b="0" i="0" kern="1200" cap="all" baseline="0">
                <a:solidFill>
                  <a:srgbClr val="D5582B"/>
                </a:solidFill>
                <a:latin typeface="DIN 2014 Extra Bold" panose="020B0504020202020204" pitchFamily="34" charset="77"/>
                <a:ea typeface="DIN 2014 Extra Bold" panose="020B0504020202020204" pitchFamily="34" charset="77"/>
                <a:cs typeface="+mj-cs"/>
              </a:defRPr>
            </a:lvl1pPr>
          </a:lstStyle>
          <a:p>
            <a:pPr algn="ctr"/>
            <a:r>
              <a:rPr lang="en-GB" sz="2268" dirty="0" err="1">
                <a:latin typeface="Arial" panose="020B0604020202020204" pitchFamily="34" charset="0"/>
                <a:cs typeface="Arial" panose="020B0604020202020204" pitchFamily="34" charset="0"/>
              </a:rPr>
              <a:t>Traumu</a:t>
            </a:r>
            <a:r>
              <a:rPr lang="en-GB" sz="226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68" dirty="0" err="1">
                <a:latin typeface="Arial" panose="020B0604020202020204" pitchFamily="34" charset="0"/>
                <a:cs typeface="Arial" panose="020B0604020202020204" pitchFamily="34" charset="0"/>
              </a:rPr>
              <a:t>pārcietušas</a:t>
            </a:r>
            <a:r>
              <a:rPr lang="en-GB" sz="226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68" dirty="0" err="1">
                <a:latin typeface="Arial" panose="020B0604020202020204" pitchFamily="34" charset="0"/>
                <a:cs typeface="Arial" panose="020B0604020202020204" pitchFamily="34" charset="0"/>
              </a:rPr>
              <a:t>smadzenes</a:t>
            </a:r>
            <a:endParaRPr lang="en-GB" sz="226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8D3FD8DE-3EC8-41D2-A7C1-8E20A8A2A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C640C8D5-5323-4F37-BF14-5E414A0A9E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236"/>
          <a:stretch/>
        </p:blipFill>
        <p:spPr>
          <a:xfrm>
            <a:off x="1124791" y="1303912"/>
            <a:ext cx="2959718" cy="3097018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6CFD7ED6-963F-423B-B957-C9B5ED863A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1"/>
          <a:stretch/>
        </p:blipFill>
        <p:spPr>
          <a:xfrm>
            <a:off x="4913404" y="1286408"/>
            <a:ext cx="3144880" cy="31320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4ED643-9CCA-488F-B978-14D613BB7578}"/>
              </a:ext>
            </a:extLst>
          </p:cNvPr>
          <p:cNvSpPr txBox="1"/>
          <p:nvPr/>
        </p:nvSpPr>
        <p:spPr>
          <a:xfrm>
            <a:off x="4913405" y="1409083"/>
            <a:ext cx="596442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Piere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BA6622-5148-4C19-B99C-DD5F6ABFA323}"/>
              </a:ext>
            </a:extLst>
          </p:cNvPr>
          <p:cNvSpPr txBox="1"/>
          <p:nvPr/>
        </p:nvSpPr>
        <p:spPr>
          <a:xfrm>
            <a:off x="3479616" y="1422983"/>
            <a:ext cx="596442" cy="276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Piere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C90262-AB93-4CB5-A8B9-9EE391454856}"/>
              </a:ext>
            </a:extLst>
          </p:cNvPr>
          <p:cNvSpPr txBox="1"/>
          <p:nvPr/>
        </p:nvSpPr>
        <p:spPr>
          <a:xfrm>
            <a:off x="1417267" y="3847514"/>
            <a:ext cx="8951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Pakausis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FB52B2-6588-479D-99B3-91F91E9CA83A}"/>
              </a:ext>
            </a:extLst>
          </p:cNvPr>
          <p:cNvSpPr txBox="1"/>
          <p:nvPr/>
        </p:nvSpPr>
        <p:spPr>
          <a:xfrm>
            <a:off x="6835717" y="3838136"/>
            <a:ext cx="89518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lv-LV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Pakausis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2CC698-8A8A-4789-9648-7F95A005AF9B}"/>
              </a:ext>
            </a:extLst>
          </p:cNvPr>
          <p:cNvSpPr txBox="1"/>
          <p:nvPr/>
        </p:nvSpPr>
        <p:spPr>
          <a:xfrm>
            <a:off x="1172971" y="1374050"/>
            <a:ext cx="691888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lv-LV" sz="1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0FE64B-4E27-461C-B009-280C85CF9384}"/>
              </a:ext>
            </a:extLst>
          </p:cNvPr>
          <p:cNvSpPr txBox="1"/>
          <p:nvPr/>
        </p:nvSpPr>
        <p:spPr>
          <a:xfrm>
            <a:off x="7229231" y="1422983"/>
            <a:ext cx="789978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en-US" sz="1200"/>
          </a:p>
          <a:p>
            <a:endParaRPr lang="lv-LV" sz="12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EEC8CE-C94E-47AF-B664-F3D66F4DAEF3}"/>
              </a:ext>
            </a:extLst>
          </p:cNvPr>
          <p:cNvSpPr txBox="1"/>
          <p:nvPr/>
        </p:nvSpPr>
        <p:spPr>
          <a:xfrm>
            <a:off x="1776363" y="1469314"/>
            <a:ext cx="4284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D21BA28-4B84-47F5-8348-4E09DA5FE7DB}"/>
              </a:ext>
            </a:extLst>
          </p:cNvPr>
          <p:cNvSpPr txBox="1"/>
          <p:nvPr/>
        </p:nvSpPr>
        <p:spPr>
          <a:xfrm>
            <a:off x="1606389" y="2021715"/>
            <a:ext cx="4284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E42797-6050-463E-8607-89A4A5BD7263}"/>
              </a:ext>
            </a:extLst>
          </p:cNvPr>
          <p:cNvSpPr txBox="1"/>
          <p:nvPr/>
        </p:nvSpPr>
        <p:spPr>
          <a:xfrm>
            <a:off x="6907721" y="1422983"/>
            <a:ext cx="42844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B2C78A-F2CD-4505-B8BB-9A87823C243B}"/>
              </a:ext>
            </a:extLst>
          </p:cNvPr>
          <p:cNvSpPr txBox="1"/>
          <p:nvPr/>
        </p:nvSpPr>
        <p:spPr>
          <a:xfrm>
            <a:off x="3774830" y="3930469"/>
            <a:ext cx="30122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D38235-2239-44F5-B251-11FC1683F80D}"/>
              </a:ext>
            </a:extLst>
          </p:cNvPr>
          <p:cNvSpPr txBox="1"/>
          <p:nvPr/>
        </p:nvSpPr>
        <p:spPr>
          <a:xfrm>
            <a:off x="4920761" y="3930469"/>
            <a:ext cx="301227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34274E-5B9B-4014-8D5B-782778DBC257}"/>
              </a:ext>
            </a:extLst>
          </p:cNvPr>
          <p:cNvSpPr txBox="1"/>
          <p:nvPr/>
        </p:nvSpPr>
        <p:spPr>
          <a:xfrm>
            <a:off x="2645564" y="2621877"/>
            <a:ext cx="596442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lv-LV" sz="1000" dirty="0" err="1">
                <a:latin typeface="Arial" panose="020B0604020202020204" pitchFamily="34" charset="0"/>
                <a:cs typeface="Arial" panose="020B0604020202020204" pitchFamily="34" charset="0"/>
              </a:rPr>
              <a:t>Deniņu</a:t>
            </a:r>
            <a:r>
              <a:rPr lang="lv-LV" sz="1000" dirty="0">
                <a:latin typeface="Arial" panose="020B0604020202020204" pitchFamily="34" charset="0"/>
                <a:cs typeface="Arial" panose="020B0604020202020204" pitchFamily="34" charset="0"/>
              </a:rPr>
              <a:t> daivas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4E185D-F197-4B82-9F52-D0FEF7775C3D}"/>
              </a:ext>
            </a:extLst>
          </p:cNvPr>
          <p:cNvSpPr txBox="1"/>
          <p:nvPr/>
        </p:nvSpPr>
        <p:spPr>
          <a:xfrm>
            <a:off x="5833636" y="2652365"/>
            <a:ext cx="596442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lv-LV" sz="1000" dirty="0" err="1">
                <a:latin typeface="Arial" panose="020B0604020202020204" pitchFamily="34" charset="0"/>
                <a:cs typeface="Arial" panose="020B0604020202020204" pitchFamily="34" charset="0"/>
              </a:rPr>
              <a:t>Deniņu</a:t>
            </a:r>
            <a:r>
              <a:rPr lang="lv-LV" sz="1000" dirty="0">
                <a:latin typeface="Arial" panose="020B0604020202020204" pitchFamily="34" charset="0"/>
                <a:cs typeface="Arial" panose="020B0604020202020204" pitchFamily="34" charset="0"/>
              </a:rPr>
              <a:t> daivas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16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71DA22-A92D-4D9A-B045-C4F45029BB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7"/>
          <a:stretch/>
        </p:blipFill>
        <p:spPr>
          <a:xfrm>
            <a:off x="4675351" y="1167452"/>
            <a:ext cx="3646016" cy="2878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B7388A-9DCE-4F8D-9D42-FF28F9ED2A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5"/>
          <a:stretch/>
        </p:blipFill>
        <p:spPr>
          <a:xfrm>
            <a:off x="925993" y="1167452"/>
            <a:ext cx="3644207" cy="2878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542E5E-8D57-492F-9069-29850E89D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762" y="416501"/>
            <a:ext cx="2016056" cy="693534"/>
          </a:xfrm>
        </p:spPr>
        <p:txBody>
          <a:bodyPr/>
          <a:lstStyle/>
          <a:p>
            <a:r>
              <a:rPr lang="lv-LV" sz="3960" dirty="0" err="1"/>
              <a:t>pnTS</a:t>
            </a:r>
            <a:endParaRPr lang="en-GB" sz="396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E2ABA-7643-431D-AEA9-BC538C471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4496" y="1274449"/>
            <a:ext cx="3646016" cy="2828925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solidFill>
                  <a:schemeClr val="bg1"/>
                </a:solidFill>
                <a:ea typeface="DIN 2014 Extra Bold" panose="020B0804020202020204" pitchFamily="34" charset="0"/>
              </a:rPr>
              <a:t>PASTĀVĪGS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v-LV" dirty="0">
                <a:solidFill>
                  <a:schemeClr val="bg1"/>
                </a:solidFill>
                <a:ea typeface="DIN 2014 Extra Bold" panose="020B0804020202020204" pitchFamily="34" charset="0"/>
              </a:rPr>
              <a:t>NEPAREDZAMS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ea typeface="DIN 2014 Extra Bold" panose="020B0804020202020204" pitchFamily="34" charset="0"/>
              </a:rPr>
              <a:t>T</a:t>
            </a:r>
            <a:r>
              <a:rPr lang="en-GB" dirty="0">
                <a:solidFill>
                  <a:schemeClr val="bg1"/>
                </a:solidFill>
              </a:rPr>
              <a:t>O</a:t>
            </a:r>
            <a:r>
              <a:rPr lang="lv-LV" dirty="0">
                <a:solidFill>
                  <a:schemeClr val="bg1"/>
                </a:solidFill>
              </a:rPr>
              <a:t>KSISKS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  <a:ea typeface="DIN 2014 Extra Bold" panose="020B0804020202020204" pitchFamily="34" charset="0"/>
              </a:rPr>
              <a:t>S</a:t>
            </a:r>
            <a:r>
              <a:rPr lang="en-GB" b="1" dirty="0">
                <a:solidFill>
                  <a:schemeClr val="bg1"/>
                </a:solidFill>
              </a:rPr>
              <a:t>TRESS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95C7E-463B-4F4B-8499-6B52FFA0F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4049AA-1A1E-4DB3-BBDF-42C412C14C2F}"/>
              </a:ext>
            </a:extLst>
          </p:cNvPr>
          <p:cNvSpPr txBox="1">
            <a:spLocks/>
          </p:cNvSpPr>
          <p:nvPr/>
        </p:nvSpPr>
        <p:spPr>
          <a:xfrm>
            <a:off x="5265662" y="371428"/>
            <a:ext cx="2566773" cy="85725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2520" b="0" i="0" kern="1200" cap="all" baseline="0">
                <a:solidFill>
                  <a:srgbClr val="D5582B"/>
                </a:solidFill>
                <a:latin typeface="DIN 2014 Extra Bold" panose="020B0504020202020204" pitchFamily="34" charset="77"/>
                <a:ea typeface="DIN 2014 Extra Bold" panose="020B0504020202020204" pitchFamily="34" charset="77"/>
                <a:cs typeface="+mj-cs"/>
              </a:defRPr>
            </a:lvl1pPr>
          </a:lstStyle>
          <a:p>
            <a:r>
              <a:rPr lang="lv-LV" sz="396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IETEKMĒ</a:t>
            </a:r>
            <a:endParaRPr lang="en-GB" sz="3960" dirty="0">
              <a:solidFill>
                <a:schemeClr val="accent4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35C89D-7CE0-459F-823E-910D242E3E81}"/>
              </a:ext>
            </a:extLst>
          </p:cNvPr>
          <p:cNvCxnSpPr/>
          <p:nvPr/>
        </p:nvCxnSpPr>
        <p:spPr>
          <a:xfrm>
            <a:off x="457200" y="1167452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4335A3-B183-43D3-81C4-C8166AA62E83}"/>
              </a:ext>
            </a:extLst>
          </p:cNvPr>
          <p:cNvSpPr txBox="1">
            <a:spLocks/>
          </p:cNvSpPr>
          <p:nvPr/>
        </p:nvSpPr>
        <p:spPr>
          <a:xfrm>
            <a:off x="5265663" y="1274449"/>
            <a:ext cx="3646016" cy="2828925"/>
          </a:xfrm>
          <a:prstGeom prst="rect">
            <a:avLst/>
          </a:prstGeom>
        </p:spPr>
        <p:txBody>
          <a:bodyPr vert="horz" lIns="82296" tIns="41148" rIns="82296" bIns="41148" rtlCol="0">
            <a:normAutofit/>
          </a:bodyPr>
          <a:lstStyle>
            <a:lvl1pPr marL="308610" indent="-30861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25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1pPr>
            <a:lvl2pPr marL="668655" indent="-257175" algn="l" defTabSz="411480" rtl="0" eaLnBrk="1" latinLnBrk="0" hangingPunct="1">
              <a:spcBef>
                <a:spcPct val="20000"/>
              </a:spcBef>
              <a:buFont typeface="Arial"/>
              <a:buChar char="–"/>
              <a:defRPr sz="216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2pPr>
            <a:lvl3pPr marL="10287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3pPr>
            <a:lvl4pPr marL="1440180" indent="-205740" algn="l" defTabSz="411480" rtl="0" eaLnBrk="1" latinLnBrk="0" hangingPunct="1">
              <a:spcBef>
                <a:spcPct val="20000"/>
              </a:spcBef>
              <a:buFont typeface="Arial"/>
              <a:buChar char="–"/>
              <a:defRPr sz="16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4pPr>
            <a:lvl5pPr marL="1851660" indent="-205740" algn="l" defTabSz="411480" rtl="0" eaLnBrk="1" latinLnBrk="0" hangingPunct="1">
              <a:spcBef>
                <a:spcPct val="20000"/>
              </a:spcBef>
              <a:buFont typeface="Arial"/>
              <a:buChar char="»"/>
              <a:defRPr sz="16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ĶERMENI</a:t>
            </a:r>
            <a:endParaRPr lang="en-GB" sz="226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SMADZENES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BIOLOĢISKOS PROCESUS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UZVEDĪBU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D89BB175-52C7-42BB-B24A-92EC03EF7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43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117ABE-4E4E-45D9-B27F-29231C11D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0993" y="510363"/>
            <a:ext cx="6738018" cy="4053656"/>
          </a:xfrm>
          <a:prstGeom prst="rect">
            <a:avLst/>
          </a:prstGeom>
        </p:spPr>
      </p:pic>
      <p:pic>
        <p:nvPicPr>
          <p:cNvPr id="8" name="1.mod.toksisks_stress" descr="1.mod.toksisks_stress">
            <a:hlinkClick r:id="" action="ppaction://media"/>
            <a:extLst>
              <a:ext uri="{FF2B5EF4-FFF2-40B4-BE49-F238E27FC236}">
                <a16:creationId xmlns:a16="http://schemas.microsoft.com/office/drawing/2014/main" id="{1E1D6A27-8E4B-4EF6-BC82-BB93B4EBAC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65034" y="805817"/>
            <a:ext cx="6069942" cy="34143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696C7-78BD-4D79-86D5-75E1D39784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DE7FBF96-D2AC-44B0-BC64-C9B93A2CE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58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71DA22-A92D-4D9A-B045-C4F45029BB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7"/>
          <a:stretch/>
        </p:blipFill>
        <p:spPr>
          <a:xfrm>
            <a:off x="4675351" y="1167452"/>
            <a:ext cx="3646016" cy="2878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B7388A-9DCE-4F8D-9D42-FF28F9ED2A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5"/>
          <a:stretch/>
        </p:blipFill>
        <p:spPr>
          <a:xfrm>
            <a:off x="925993" y="1167452"/>
            <a:ext cx="3644207" cy="2878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542E5E-8D57-492F-9069-29850E89D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762" y="416501"/>
            <a:ext cx="2016056" cy="693534"/>
          </a:xfrm>
        </p:spPr>
        <p:txBody>
          <a:bodyPr/>
          <a:lstStyle/>
          <a:p>
            <a:r>
              <a:rPr lang="lv-LV" sz="3960" dirty="0" err="1"/>
              <a:t>pnTS</a:t>
            </a:r>
            <a:endParaRPr lang="en-GB" sz="396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E2ABA-7643-431D-AEA9-BC538C471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4496" y="1274449"/>
            <a:ext cx="3646016" cy="2828925"/>
          </a:xfrm>
        </p:spPr>
        <p:txBody>
          <a:bodyPr/>
          <a:lstStyle/>
          <a:p>
            <a:pPr marL="0" indent="0">
              <a:buNone/>
            </a:pPr>
            <a:r>
              <a:rPr lang="lv-LV" dirty="0">
                <a:solidFill>
                  <a:schemeClr val="bg1"/>
                </a:solidFill>
                <a:ea typeface="DIN 2014 Extra Bold" panose="020B0804020202020204" pitchFamily="34" charset="0"/>
              </a:rPr>
              <a:t>PASTĀVĪGS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v-LV" dirty="0">
                <a:solidFill>
                  <a:schemeClr val="bg1"/>
                </a:solidFill>
                <a:ea typeface="DIN 2014 Extra Bold" panose="020B0804020202020204" pitchFamily="34" charset="0"/>
              </a:rPr>
              <a:t>NEPAREDZAMS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ea typeface="DIN 2014 Extra Bold" panose="020B0804020202020204" pitchFamily="34" charset="0"/>
              </a:rPr>
              <a:t>T</a:t>
            </a:r>
            <a:r>
              <a:rPr lang="en-GB" dirty="0">
                <a:solidFill>
                  <a:schemeClr val="bg1"/>
                </a:solidFill>
              </a:rPr>
              <a:t>O</a:t>
            </a:r>
            <a:r>
              <a:rPr lang="lv-LV" dirty="0">
                <a:solidFill>
                  <a:schemeClr val="bg1"/>
                </a:solidFill>
              </a:rPr>
              <a:t>KSISKS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  <a:ea typeface="DIN 2014 Extra Bold" panose="020B0804020202020204" pitchFamily="34" charset="0"/>
              </a:rPr>
              <a:t>S</a:t>
            </a:r>
            <a:r>
              <a:rPr lang="en-GB" b="1" dirty="0">
                <a:solidFill>
                  <a:schemeClr val="bg1"/>
                </a:solidFill>
              </a:rPr>
              <a:t>TRESS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95C7E-463B-4F4B-8499-6B52FFA0F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4049AA-1A1E-4DB3-BBDF-42C412C14C2F}"/>
              </a:ext>
            </a:extLst>
          </p:cNvPr>
          <p:cNvSpPr txBox="1">
            <a:spLocks/>
          </p:cNvSpPr>
          <p:nvPr/>
        </p:nvSpPr>
        <p:spPr>
          <a:xfrm>
            <a:off x="5265662" y="371428"/>
            <a:ext cx="2566773" cy="85725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2520" b="0" i="0" kern="1200" cap="all" baseline="0">
                <a:solidFill>
                  <a:srgbClr val="D5582B"/>
                </a:solidFill>
                <a:latin typeface="DIN 2014 Extra Bold" panose="020B0504020202020204" pitchFamily="34" charset="77"/>
                <a:ea typeface="DIN 2014 Extra Bold" panose="020B0504020202020204" pitchFamily="34" charset="77"/>
                <a:cs typeface="+mj-cs"/>
              </a:defRPr>
            </a:lvl1pPr>
          </a:lstStyle>
          <a:p>
            <a:r>
              <a:rPr lang="lv-LV" sz="3960" dirty="0">
                <a:solidFill>
                  <a:schemeClr val="accent4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IETEKMĒ</a:t>
            </a:r>
            <a:endParaRPr lang="en-GB" sz="3960" dirty="0">
              <a:solidFill>
                <a:schemeClr val="accent4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35C89D-7CE0-459F-823E-910D242E3E81}"/>
              </a:ext>
            </a:extLst>
          </p:cNvPr>
          <p:cNvCxnSpPr/>
          <p:nvPr/>
        </p:nvCxnSpPr>
        <p:spPr>
          <a:xfrm>
            <a:off x="457200" y="1167452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4335A3-B183-43D3-81C4-C8166AA62E83}"/>
              </a:ext>
            </a:extLst>
          </p:cNvPr>
          <p:cNvSpPr txBox="1">
            <a:spLocks/>
          </p:cNvSpPr>
          <p:nvPr/>
        </p:nvSpPr>
        <p:spPr>
          <a:xfrm>
            <a:off x="5265663" y="1274449"/>
            <a:ext cx="3646016" cy="2828925"/>
          </a:xfrm>
          <a:prstGeom prst="rect">
            <a:avLst/>
          </a:prstGeom>
        </p:spPr>
        <p:txBody>
          <a:bodyPr vert="horz" lIns="82296" tIns="41148" rIns="82296" bIns="41148" rtlCol="0">
            <a:normAutofit/>
          </a:bodyPr>
          <a:lstStyle>
            <a:lvl1pPr marL="308610" indent="-30861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25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1pPr>
            <a:lvl2pPr marL="668655" indent="-257175" algn="l" defTabSz="411480" rtl="0" eaLnBrk="1" latinLnBrk="0" hangingPunct="1">
              <a:spcBef>
                <a:spcPct val="20000"/>
              </a:spcBef>
              <a:buFont typeface="Arial"/>
              <a:buChar char="–"/>
              <a:defRPr sz="216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2pPr>
            <a:lvl3pPr marL="10287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3pPr>
            <a:lvl4pPr marL="1440180" indent="-205740" algn="l" defTabSz="411480" rtl="0" eaLnBrk="1" latinLnBrk="0" hangingPunct="1">
              <a:spcBef>
                <a:spcPct val="20000"/>
              </a:spcBef>
              <a:buFont typeface="Arial"/>
              <a:buChar char="–"/>
              <a:defRPr sz="16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4pPr>
            <a:lvl5pPr marL="1851660" indent="-205740" algn="l" defTabSz="411480" rtl="0" eaLnBrk="1" latinLnBrk="0" hangingPunct="1">
              <a:spcBef>
                <a:spcPct val="20000"/>
              </a:spcBef>
              <a:buFont typeface="Arial"/>
              <a:buChar char="»"/>
              <a:defRPr sz="1620" b="0" i="0" kern="1200">
                <a:solidFill>
                  <a:srgbClr val="3E464C"/>
                </a:solidFill>
                <a:latin typeface="DIN 2014 Light" panose="020B0404020202020204" pitchFamily="34" charset="77"/>
                <a:ea typeface="DIN 2014 Light" panose="020B0404020202020204" pitchFamily="34" charset="77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ĶERMENI</a:t>
            </a:r>
            <a:endParaRPr lang="en-GB" sz="226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SMADZENES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BIOLOĢISKOS PROCESUS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UZVEDĪBU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v-LV" sz="226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UZSKATUS</a:t>
            </a:r>
            <a:endParaRPr lang="en-GB" sz="2268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D89BB175-52C7-42BB-B24A-92EC03EF7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28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02AD4-7765-4A51-9AD2-CF2E12BC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Kur </a:t>
            </a:r>
            <a:r>
              <a:rPr lang="en-GB" b="1" dirty="0" err="1"/>
              <a:t>dzīvo</a:t>
            </a:r>
            <a:r>
              <a:rPr lang="en-GB" b="1" dirty="0"/>
              <a:t> </a:t>
            </a:r>
            <a:r>
              <a:rPr lang="en-GB" b="1" dirty="0" err="1"/>
              <a:t>mūsu</a:t>
            </a:r>
            <a:r>
              <a:rPr lang="en-GB" b="1" dirty="0"/>
              <a:t> </a:t>
            </a:r>
            <a:r>
              <a:rPr lang="en-GB" b="1" dirty="0" err="1"/>
              <a:t>bērni</a:t>
            </a:r>
            <a:r>
              <a:rPr lang="en-GB" b="1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34697-1D89-4DAB-92DB-DBAEF4836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Brain">
            <a:extLst>
              <a:ext uri="{FF2B5EF4-FFF2-40B4-BE49-F238E27FC236}">
                <a16:creationId xmlns:a16="http://schemas.microsoft.com/office/drawing/2014/main" id="{3E25EBD2-05D7-45F3-870D-358A9F808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476" y="1266486"/>
            <a:ext cx="1692435" cy="1633798"/>
          </a:xfrm>
          <a:prstGeom prst="rect">
            <a:avLst/>
          </a:prstGeom>
        </p:spPr>
      </p:pic>
      <p:pic>
        <p:nvPicPr>
          <p:cNvPr id="7" name="Picture 6" descr="Brain">
            <a:extLst>
              <a:ext uri="{FF2B5EF4-FFF2-40B4-BE49-F238E27FC236}">
                <a16:creationId xmlns:a16="http://schemas.microsoft.com/office/drawing/2014/main" id="{837A7375-8C21-4AAB-B31C-B3543DD931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592" y="2382054"/>
            <a:ext cx="1692435" cy="1633798"/>
          </a:xfrm>
          <a:prstGeom prst="rect">
            <a:avLst/>
          </a:prstGeom>
        </p:spPr>
      </p:pic>
      <p:pic>
        <p:nvPicPr>
          <p:cNvPr id="8" name="Picture 7" descr="Brain&#10;">
            <a:extLst>
              <a:ext uri="{FF2B5EF4-FFF2-40B4-BE49-F238E27FC236}">
                <a16:creationId xmlns:a16="http://schemas.microsoft.com/office/drawing/2014/main" id="{D2AC0CA1-ED6E-4C06-BC14-0570BD020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277" y="1266486"/>
            <a:ext cx="1692435" cy="1633798"/>
          </a:xfrm>
          <a:prstGeom prst="rect">
            <a:avLst/>
          </a:prstGeom>
          <a:ln>
            <a:noFill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81F63E1-EE12-434C-8DB0-006748C0DE89}"/>
              </a:ext>
            </a:extLst>
          </p:cNvPr>
          <p:cNvSpPr/>
          <p:nvPr/>
        </p:nvSpPr>
        <p:spPr>
          <a:xfrm>
            <a:off x="1056768" y="1063629"/>
            <a:ext cx="1991506" cy="1991506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78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FBF8B3-280B-41EE-AE4E-D75E8B52E6AA}"/>
              </a:ext>
            </a:extLst>
          </p:cNvPr>
          <p:cNvSpPr txBox="1"/>
          <p:nvPr/>
        </p:nvSpPr>
        <p:spPr>
          <a:xfrm>
            <a:off x="1723038" y="3115499"/>
            <a:ext cx="1027845" cy="412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078" dirty="0">
                <a:solidFill>
                  <a:schemeClr val="accent4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MIERS</a:t>
            </a:r>
            <a:endParaRPr lang="en-GB" sz="2078" dirty="0">
              <a:solidFill>
                <a:schemeClr val="accent4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B2BBD5-4E33-4C8A-B2E2-F088847C9384}"/>
              </a:ext>
            </a:extLst>
          </p:cNvPr>
          <p:cNvSpPr/>
          <p:nvPr/>
        </p:nvSpPr>
        <p:spPr>
          <a:xfrm>
            <a:off x="4357514" y="3383570"/>
            <a:ext cx="747127" cy="747127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78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EC7F19-82BC-472F-9DDA-EF37D73C0752}"/>
              </a:ext>
            </a:extLst>
          </p:cNvPr>
          <p:cNvSpPr txBox="1"/>
          <p:nvPr/>
        </p:nvSpPr>
        <p:spPr>
          <a:xfrm>
            <a:off x="4411373" y="4212779"/>
            <a:ext cx="1117614" cy="412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078" dirty="0">
                <a:solidFill>
                  <a:schemeClr val="accent4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BAILES</a:t>
            </a:r>
            <a:endParaRPr lang="en-GB" sz="2078" dirty="0">
              <a:solidFill>
                <a:schemeClr val="accent4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1B7B8C8-CAAA-4757-8A42-8D14113749A1}"/>
              </a:ext>
            </a:extLst>
          </p:cNvPr>
          <p:cNvSpPr/>
          <p:nvPr/>
        </p:nvSpPr>
        <p:spPr>
          <a:xfrm>
            <a:off x="6430346" y="1184802"/>
            <a:ext cx="1633798" cy="1633798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78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9CB1B4-32BC-4A83-8365-896749B90FA9}"/>
              </a:ext>
            </a:extLst>
          </p:cNvPr>
          <p:cNvSpPr txBox="1"/>
          <p:nvPr/>
        </p:nvSpPr>
        <p:spPr>
          <a:xfrm>
            <a:off x="6872315" y="2945393"/>
            <a:ext cx="1665841" cy="412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078" dirty="0">
                <a:solidFill>
                  <a:schemeClr val="accent4"/>
                </a:solidFill>
                <a:latin typeface="Arial" panose="020B0604020202020204" pitchFamily="34" charset="0"/>
                <a:ea typeface="DIN 2014 Light" panose="020B0404020202020204" pitchFamily="34" charset="0"/>
                <a:cs typeface="Arial" panose="020B0604020202020204" pitchFamily="34" charset="0"/>
              </a:rPr>
              <a:t>TRAUKSME</a:t>
            </a:r>
            <a:endParaRPr lang="en-GB" sz="2078" dirty="0">
              <a:solidFill>
                <a:schemeClr val="accent4"/>
              </a:solidFill>
              <a:latin typeface="Arial" panose="020B0604020202020204" pitchFamily="34" charset="0"/>
              <a:ea typeface="DIN 2014 Light" panose="020B04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BD2D145C-46A6-4108-BB90-2145B9DDC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701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62">
            <a:extLst>
              <a:ext uri="{FF2B5EF4-FFF2-40B4-BE49-F238E27FC236}">
                <a16:creationId xmlns:a16="http://schemas.microsoft.com/office/drawing/2014/main" id="{6399BD6F-9841-46D7-BE4F-A38AA0591D14}"/>
              </a:ext>
            </a:extLst>
          </p:cNvPr>
          <p:cNvCxnSpPr>
            <a:cxnSpLocks/>
          </p:cNvCxnSpPr>
          <p:nvPr/>
        </p:nvCxnSpPr>
        <p:spPr>
          <a:xfrm flipV="1">
            <a:off x="4526478" y="1188788"/>
            <a:ext cx="1974" cy="789387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2A03002-B790-4BF8-B35A-02527E470C8B}"/>
              </a:ext>
            </a:extLst>
          </p:cNvPr>
          <p:cNvCxnSpPr>
            <a:cxnSpLocks/>
          </p:cNvCxnSpPr>
          <p:nvPr/>
        </p:nvCxnSpPr>
        <p:spPr>
          <a:xfrm>
            <a:off x="4526401" y="1164372"/>
            <a:ext cx="2051" cy="24417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67B96269-A782-4F71-958D-8E01247C1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6254" y="399229"/>
            <a:ext cx="1757337" cy="1098911"/>
          </a:xfrm>
          <a:prstGeom prst="rect">
            <a:avLst/>
          </a:prstGeom>
          <a:noFill/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F60BAB5-3E11-4B3A-8E72-E32DF70541AA}"/>
              </a:ext>
            </a:extLst>
          </p:cNvPr>
          <p:cNvCxnSpPr>
            <a:cxnSpLocks/>
          </p:cNvCxnSpPr>
          <p:nvPr/>
        </p:nvCxnSpPr>
        <p:spPr>
          <a:xfrm>
            <a:off x="5065391" y="2502341"/>
            <a:ext cx="1351411" cy="0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A56AD1-B092-4383-9340-D318FB175B77}"/>
              </a:ext>
            </a:extLst>
          </p:cNvPr>
          <p:cNvCxnSpPr>
            <a:cxnSpLocks/>
            <a:stCxn id="14" idx="1"/>
            <a:endCxn id="6" idx="3"/>
          </p:cNvCxnSpPr>
          <p:nvPr/>
        </p:nvCxnSpPr>
        <p:spPr>
          <a:xfrm flipH="1">
            <a:off x="5122045" y="1172557"/>
            <a:ext cx="863277" cy="1229016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7EFB72-AED3-464D-8164-B3699B8B0000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122046" y="2571752"/>
            <a:ext cx="877760" cy="1109858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6A0BAA-9635-4615-BC89-D5CD3BE58967}"/>
              </a:ext>
            </a:extLst>
          </p:cNvPr>
          <p:cNvCxnSpPr>
            <a:cxnSpLocks/>
            <a:stCxn id="11" idx="3"/>
            <a:endCxn id="6" idx="1"/>
          </p:cNvCxnSpPr>
          <p:nvPr/>
        </p:nvCxnSpPr>
        <p:spPr>
          <a:xfrm>
            <a:off x="2890506" y="1145113"/>
            <a:ext cx="1044353" cy="1256460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5CB7F01-5E16-414C-8C38-A9CF4A00497C}"/>
              </a:ext>
            </a:extLst>
          </p:cNvPr>
          <p:cNvSpPr txBox="1"/>
          <p:nvPr/>
        </p:nvSpPr>
        <p:spPr>
          <a:xfrm>
            <a:off x="3776973" y="514719"/>
            <a:ext cx="141589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MAINĀS SMADZEŅU ĶĪMISKĀ REAKCIJA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8E677-3C90-4B8F-BE89-6C1630F40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D98352-321F-4964-9139-1B3E91102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106" y="618684"/>
            <a:ext cx="1757337" cy="1098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36D6FE-5DBB-46AA-BD59-BB3C67FAC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64" y="618684"/>
            <a:ext cx="1757337" cy="1098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731EDC-0EAB-4990-AEBE-CC533C817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64" y="3096708"/>
            <a:ext cx="1757337" cy="10989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C28971-83CA-4404-AA89-B038E2D9BBBB}"/>
              </a:ext>
            </a:extLst>
          </p:cNvPr>
          <p:cNvSpPr txBox="1"/>
          <p:nvPr/>
        </p:nvSpPr>
        <p:spPr>
          <a:xfrm>
            <a:off x="1668802" y="711148"/>
            <a:ext cx="122170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IZSLĒDZ SMADZEŅU GAROZAS DARBĪBU</a:t>
            </a:r>
            <a:endParaRPr lang="en-GB" sz="126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73F5E8-3A44-431A-9F8F-DCEA1E889712}"/>
              </a:ext>
            </a:extLst>
          </p:cNvPr>
          <p:cNvSpPr txBox="1"/>
          <p:nvPr/>
        </p:nvSpPr>
        <p:spPr>
          <a:xfrm>
            <a:off x="1504074" y="3410471"/>
            <a:ext cx="154341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SUPRESSES THE CONSCIENCE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41404F-5A35-4D01-9B2D-2DB953AF6C05}"/>
              </a:ext>
            </a:extLst>
          </p:cNvPr>
          <p:cNvSpPr txBox="1"/>
          <p:nvPr/>
        </p:nvSpPr>
        <p:spPr>
          <a:xfrm>
            <a:off x="5999806" y="3441544"/>
            <a:ext cx="154341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AIZSARDZĪBAS STRATĒĢIJAS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BCE609-E574-42A6-970E-9339ABF26B48}"/>
              </a:ext>
            </a:extLst>
          </p:cNvPr>
          <p:cNvSpPr txBox="1"/>
          <p:nvPr/>
        </p:nvSpPr>
        <p:spPr>
          <a:xfrm>
            <a:off x="5985322" y="932491"/>
            <a:ext cx="154341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SIST, BĒGT VAI SASTINGT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B6E9C7-E361-4DB4-A87B-F699EE653E5A}"/>
              </a:ext>
            </a:extLst>
          </p:cNvPr>
          <p:cNvSpPr txBox="1"/>
          <p:nvPr/>
        </p:nvSpPr>
        <p:spPr>
          <a:xfrm>
            <a:off x="3737605" y="3714480"/>
            <a:ext cx="152072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UNABLE TO DISCERN NEEDS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D647F75-A597-42EA-8D9B-70495491F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312" y="1924963"/>
            <a:ext cx="1757337" cy="1098911"/>
          </a:xfrm>
          <a:prstGeom prst="rect">
            <a:avLst/>
          </a:prstGeom>
          <a:noFill/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B43517A-7519-4B8E-B706-DDC7E6C8B361}"/>
              </a:ext>
            </a:extLst>
          </p:cNvPr>
          <p:cNvSpPr txBox="1"/>
          <p:nvPr/>
        </p:nvSpPr>
        <p:spPr>
          <a:xfrm>
            <a:off x="6305434" y="2242484"/>
            <a:ext cx="141589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APSLĀPĒ BĒRNA BALSI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AA325-1945-4867-8553-FB73470CB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7" b="3993"/>
          <a:stretch/>
        </p:blipFill>
        <p:spPr>
          <a:xfrm>
            <a:off x="3685309" y="1753092"/>
            <a:ext cx="1677083" cy="14302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17102C-91D1-46D5-8110-427144C15CD2}"/>
              </a:ext>
            </a:extLst>
          </p:cNvPr>
          <p:cNvSpPr txBox="1"/>
          <p:nvPr/>
        </p:nvSpPr>
        <p:spPr>
          <a:xfrm>
            <a:off x="3934859" y="2170740"/>
            <a:ext cx="1187186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lv-LV" sz="140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BAILES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(</a:t>
            </a:r>
            <a:r>
              <a:rPr lang="lv-LV" sz="1000" b="1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VISAPTVEROŠAS</a:t>
            </a: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1C8327C3-E3BA-4939-BB1C-17E06901B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24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D2AF5C-F815-4081-4336-A7029A3B6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206" y="1732029"/>
            <a:ext cx="2383133" cy="149023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0B5CA-8023-4DB1-A363-79403D2B7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F71FC7-D17C-4A15-804E-C75AAC520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26" y="432821"/>
            <a:ext cx="3839465" cy="4088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EBE8BA-DF0E-4C39-B7F0-6803431E7FBE}"/>
              </a:ext>
            </a:extLst>
          </p:cNvPr>
          <p:cNvSpPr txBox="1"/>
          <p:nvPr/>
        </p:nvSpPr>
        <p:spPr>
          <a:xfrm>
            <a:off x="1777763" y="1379416"/>
            <a:ext cx="2544145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MANIPUL</a:t>
            </a: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ĒŠANA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TRIANGUL</a:t>
            </a: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ĒŠANA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AG</a:t>
            </a: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RESIJA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VARDARBĪBA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KONTROLE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1EACDC-DE67-4B41-958D-A36A28C6ABDC}"/>
              </a:ext>
            </a:extLst>
          </p:cNvPr>
          <p:cNvSpPr txBox="1"/>
          <p:nvPr/>
        </p:nvSpPr>
        <p:spPr>
          <a:xfrm>
            <a:off x="1482095" y="1379414"/>
            <a:ext cx="333305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3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4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ECC34C-6AA1-4F5E-8B0B-1F6DAE8770AC}"/>
              </a:ext>
            </a:extLst>
          </p:cNvPr>
          <p:cNvCxnSpPr/>
          <p:nvPr/>
        </p:nvCxnSpPr>
        <p:spPr>
          <a:xfrm>
            <a:off x="3916394" y="2496312"/>
            <a:ext cx="1353312" cy="0"/>
          </a:xfrm>
          <a:prstGeom prst="line">
            <a:avLst/>
          </a:prstGeom>
          <a:ln w="38100">
            <a:solidFill>
              <a:srgbClr val="E784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1C52D1D-188B-4766-AADF-89E315E362A4}"/>
              </a:ext>
            </a:extLst>
          </p:cNvPr>
          <p:cNvSpPr txBox="1"/>
          <p:nvPr/>
        </p:nvSpPr>
        <p:spPr>
          <a:xfrm>
            <a:off x="5269706" y="1951332"/>
            <a:ext cx="2193542" cy="1051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AIZSARDZĪBAS</a:t>
            </a:r>
            <a:br>
              <a:rPr lang="lv-LV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</a:br>
            <a:r>
              <a:rPr lang="lv-LV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«ĀRĒJAS»</a:t>
            </a:r>
            <a:r>
              <a:rPr lang="en-GB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 STRATĒĢIJAS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974A099E-F915-4957-B9F8-57AFD45A6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5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D2AF5C-F815-4081-4336-A7029A3B6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206" y="1732029"/>
            <a:ext cx="2383133" cy="149023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0B5CA-8023-4DB1-A363-79403D2B7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F71FC7-D17C-4A15-804E-C75AAC520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26" y="432821"/>
            <a:ext cx="3909459" cy="40886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EBE8BA-DF0E-4C39-B7F0-6803431E7FBE}"/>
              </a:ext>
            </a:extLst>
          </p:cNvPr>
          <p:cNvSpPr txBox="1"/>
          <p:nvPr/>
        </p:nvSpPr>
        <p:spPr>
          <a:xfrm>
            <a:off x="1777763" y="1020267"/>
            <a:ext cx="2544145" cy="295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PERFEKCIONISMS</a:t>
            </a: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LIŠĶĒŠANA</a:t>
            </a: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GLAIMOŠANA</a:t>
            </a: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MIERA UZTURĒŠANA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CENTĪBA</a:t>
            </a: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SLĒPŠANĀS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1EACDC-DE67-4B41-958D-A36A28C6ABDC}"/>
              </a:ext>
            </a:extLst>
          </p:cNvPr>
          <p:cNvSpPr txBox="1"/>
          <p:nvPr/>
        </p:nvSpPr>
        <p:spPr>
          <a:xfrm>
            <a:off x="1482095" y="1020265"/>
            <a:ext cx="333305" cy="295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3</a:t>
            </a: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4</a:t>
            </a:r>
            <a:endParaRPr lang="lv-LV" sz="2000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80"/>
              </a:spcAft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5</a:t>
            </a:r>
            <a:endParaRPr lang="lv-LV" sz="2000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080"/>
              </a:spcAft>
            </a:pPr>
            <a:r>
              <a:rPr lang="lv-LV" sz="2000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6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ECC34C-6AA1-4F5E-8B0B-1F6DAE8770AC}"/>
              </a:ext>
            </a:extLst>
          </p:cNvPr>
          <p:cNvCxnSpPr/>
          <p:nvPr/>
        </p:nvCxnSpPr>
        <p:spPr>
          <a:xfrm>
            <a:off x="3916394" y="2496312"/>
            <a:ext cx="1353312" cy="0"/>
          </a:xfrm>
          <a:prstGeom prst="line">
            <a:avLst/>
          </a:prstGeom>
          <a:ln w="38100">
            <a:solidFill>
              <a:srgbClr val="E784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1C52D1D-188B-4766-AADF-89E315E362A4}"/>
              </a:ext>
            </a:extLst>
          </p:cNvPr>
          <p:cNvSpPr txBox="1"/>
          <p:nvPr/>
        </p:nvSpPr>
        <p:spPr>
          <a:xfrm>
            <a:off x="5269706" y="1951332"/>
            <a:ext cx="2193542" cy="1051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AIZSARDZĪBAS</a:t>
            </a:r>
            <a:br>
              <a:rPr lang="lv-LV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</a:br>
            <a:r>
              <a:rPr lang="lv-LV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«IEKŠĒJĀS»</a:t>
            </a:r>
            <a:r>
              <a:rPr lang="en-GB" sz="2078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 STRATĒĢIJAS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974A099E-F915-4957-B9F8-57AFD45A6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9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44">
            <a:extLst>
              <a:ext uri="{FF2B5EF4-FFF2-40B4-BE49-F238E27FC236}">
                <a16:creationId xmlns:a16="http://schemas.microsoft.com/office/drawing/2014/main" id="{B4BD01A2-DF60-4694-B093-55F2363FF699}"/>
              </a:ext>
            </a:extLst>
          </p:cNvPr>
          <p:cNvCxnSpPr>
            <a:cxnSpLocks/>
          </p:cNvCxnSpPr>
          <p:nvPr/>
        </p:nvCxnSpPr>
        <p:spPr>
          <a:xfrm>
            <a:off x="2735137" y="2502341"/>
            <a:ext cx="1271606" cy="0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62">
            <a:extLst>
              <a:ext uri="{FF2B5EF4-FFF2-40B4-BE49-F238E27FC236}">
                <a16:creationId xmlns:a16="http://schemas.microsoft.com/office/drawing/2014/main" id="{6399BD6F-9841-46D7-BE4F-A38AA0591D14}"/>
              </a:ext>
            </a:extLst>
          </p:cNvPr>
          <p:cNvCxnSpPr>
            <a:cxnSpLocks/>
          </p:cNvCxnSpPr>
          <p:nvPr/>
        </p:nvCxnSpPr>
        <p:spPr>
          <a:xfrm flipV="1">
            <a:off x="4526478" y="1188788"/>
            <a:ext cx="1974" cy="789387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2A03002-B790-4BF8-B35A-02527E470C8B}"/>
              </a:ext>
            </a:extLst>
          </p:cNvPr>
          <p:cNvCxnSpPr>
            <a:cxnSpLocks/>
          </p:cNvCxnSpPr>
          <p:nvPr/>
        </p:nvCxnSpPr>
        <p:spPr>
          <a:xfrm>
            <a:off x="4526401" y="1164372"/>
            <a:ext cx="2051" cy="24417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67B96269-A782-4F71-958D-8E01247C1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6254" y="399229"/>
            <a:ext cx="1757337" cy="1098911"/>
          </a:xfrm>
          <a:prstGeom prst="rect">
            <a:avLst/>
          </a:prstGeom>
          <a:noFill/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F60BAB5-3E11-4B3A-8E72-E32DF70541AA}"/>
              </a:ext>
            </a:extLst>
          </p:cNvPr>
          <p:cNvCxnSpPr>
            <a:cxnSpLocks/>
          </p:cNvCxnSpPr>
          <p:nvPr/>
        </p:nvCxnSpPr>
        <p:spPr>
          <a:xfrm>
            <a:off x="5065391" y="2502341"/>
            <a:ext cx="1351411" cy="0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A56AD1-B092-4383-9340-D318FB175B77}"/>
              </a:ext>
            </a:extLst>
          </p:cNvPr>
          <p:cNvCxnSpPr>
            <a:cxnSpLocks/>
            <a:stCxn id="14" idx="1"/>
            <a:endCxn id="6" idx="3"/>
          </p:cNvCxnSpPr>
          <p:nvPr/>
        </p:nvCxnSpPr>
        <p:spPr>
          <a:xfrm flipH="1">
            <a:off x="5122045" y="1172557"/>
            <a:ext cx="863277" cy="1229016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7EFB72-AED3-464D-8164-B3699B8B0000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122046" y="2571752"/>
            <a:ext cx="877760" cy="1109858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6A0BAA-9635-4615-BC89-D5CD3BE58967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2890506" y="1168732"/>
            <a:ext cx="1044353" cy="1232841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5CB7F01-5E16-414C-8C38-A9CF4A00497C}"/>
              </a:ext>
            </a:extLst>
          </p:cNvPr>
          <p:cNvSpPr txBox="1"/>
          <p:nvPr/>
        </p:nvSpPr>
        <p:spPr>
          <a:xfrm>
            <a:off x="3776973" y="514719"/>
            <a:ext cx="141589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MAINĀS SMADZEŅU ĶĪMISKĀ REAKCIJA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8E677-3C90-4B8F-BE89-6C1630F40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D98352-321F-4964-9139-1B3E91102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106" y="618684"/>
            <a:ext cx="1757337" cy="1098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36D6FE-5DBB-46AA-BD59-BB3C67FAC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64" y="618684"/>
            <a:ext cx="1757337" cy="1098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731EDC-0EAB-4990-AEBE-CC533C817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64" y="3096708"/>
            <a:ext cx="1757337" cy="10989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73F5E8-3A44-431A-9F8F-DCEA1E889712}"/>
              </a:ext>
            </a:extLst>
          </p:cNvPr>
          <p:cNvSpPr txBox="1"/>
          <p:nvPr/>
        </p:nvSpPr>
        <p:spPr>
          <a:xfrm>
            <a:off x="1504074" y="3410471"/>
            <a:ext cx="154341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SUPRESSES THE CONSCIENCE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41404F-5A35-4D01-9B2D-2DB953AF6C05}"/>
              </a:ext>
            </a:extLst>
          </p:cNvPr>
          <p:cNvSpPr txBox="1"/>
          <p:nvPr/>
        </p:nvSpPr>
        <p:spPr>
          <a:xfrm>
            <a:off x="5999806" y="3441544"/>
            <a:ext cx="154341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AIZSARDZĪBAS STRATĒĢIJAS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BCE609-E574-42A6-970E-9339ABF26B48}"/>
              </a:ext>
            </a:extLst>
          </p:cNvPr>
          <p:cNvSpPr txBox="1"/>
          <p:nvPr/>
        </p:nvSpPr>
        <p:spPr>
          <a:xfrm>
            <a:off x="5985322" y="932491"/>
            <a:ext cx="154341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SIST, BĒGT VAI SASTINGT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B6E9C7-E361-4DB4-A87B-F699EE653E5A}"/>
              </a:ext>
            </a:extLst>
          </p:cNvPr>
          <p:cNvSpPr txBox="1"/>
          <p:nvPr/>
        </p:nvSpPr>
        <p:spPr>
          <a:xfrm>
            <a:off x="3737605" y="3714480"/>
            <a:ext cx="152072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UNABLE TO DISCERN NEEDS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D647F75-A597-42EA-8D9B-70495491F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312" y="1924963"/>
            <a:ext cx="1757337" cy="1098911"/>
          </a:xfrm>
          <a:prstGeom prst="rect">
            <a:avLst/>
          </a:prstGeom>
          <a:noFill/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B43517A-7519-4B8E-B706-DDC7E6C8B361}"/>
              </a:ext>
            </a:extLst>
          </p:cNvPr>
          <p:cNvSpPr txBox="1"/>
          <p:nvPr/>
        </p:nvSpPr>
        <p:spPr>
          <a:xfrm>
            <a:off x="6305434" y="2242484"/>
            <a:ext cx="141589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APSLĀPĒ BĒRNA BALSI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AA325-1945-4867-8553-FB73470CB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7" b="3993"/>
          <a:stretch/>
        </p:blipFill>
        <p:spPr>
          <a:xfrm>
            <a:off x="3685309" y="1753092"/>
            <a:ext cx="1677083" cy="1430231"/>
          </a:xfrm>
          <a:prstGeom prst="rect">
            <a:avLst/>
          </a:prstGeom>
        </p:spPr>
      </p:pic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1C8327C3-E3BA-4939-BB1C-17E06901B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  <p:cxnSp>
        <p:nvCxnSpPr>
          <p:cNvPr id="25" name="Straight Connector 30">
            <a:extLst>
              <a:ext uri="{FF2B5EF4-FFF2-40B4-BE49-F238E27FC236}">
                <a16:creationId xmlns:a16="http://schemas.microsoft.com/office/drawing/2014/main" id="{988D4DC7-33A2-4B8F-8E6A-9DD43EDF0667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4526478" y="2848366"/>
            <a:ext cx="1974" cy="789386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7">
            <a:extLst>
              <a:ext uri="{FF2B5EF4-FFF2-40B4-BE49-F238E27FC236}">
                <a16:creationId xmlns:a16="http://schemas.microsoft.com/office/drawing/2014/main" id="{F6E5F289-6006-487E-999D-A94E88453231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3048107" y="2559549"/>
            <a:ext cx="965806" cy="1114916"/>
          </a:xfrm>
          <a:prstGeom prst="line">
            <a:avLst/>
          </a:prstGeom>
          <a:ln w="38100">
            <a:solidFill>
              <a:srgbClr val="FD833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7">
            <a:extLst>
              <a:ext uri="{FF2B5EF4-FFF2-40B4-BE49-F238E27FC236}">
                <a16:creationId xmlns:a16="http://schemas.microsoft.com/office/drawing/2014/main" id="{DA181F77-5E80-4CFD-8F76-FC0A851D8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004" y="3137916"/>
            <a:ext cx="1691439" cy="105770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60F6A98-D2E6-48C7-9D33-92A7C050F32A}"/>
              </a:ext>
            </a:extLst>
          </p:cNvPr>
          <p:cNvSpPr txBox="1"/>
          <p:nvPr/>
        </p:nvSpPr>
        <p:spPr>
          <a:xfrm>
            <a:off x="1562565" y="3434399"/>
            <a:ext cx="148554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APSLĀPĒ SIRDSAPZIŅU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7">
            <a:extLst>
              <a:ext uri="{FF2B5EF4-FFF2-40B4-BE49-F238E27FC236}">
                <a16:creationId xmlns:a16="http://schemas.microsoft.com/office/drawing/2014/main" id="{697C0B3A-2CC1-4B84-86B6-B6FDA747F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2152" y="3456716"/>
            <a:ext cx="1691439" cy="1057703"/>
          </a:xfrm>
          <a:prstGeom prst="rect">
            <a:avLst/>
          </a:prstGeom>
          <a:noFill/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044BE02-4088-4EFC-AB94-C208766CBFA9}"/>
              </a:ext>
            </a:extLst>
          </p:cNvPr>
          <p:cNvSpPr txBox="1"/>
          <p:nvPr/>
        </p:nvSpPr>
        <p:spPr>
          <a:xfrm>
            <a:off x="3794631" y="3637752"/>
            <a:ext cx="1463694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NESPĒJ SASKATĪT VAJADZĪBAS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41">
            <a:extLst>
              <a:ext uri="{FF2B5EF4-FFF2-40B4-BE49-F238E27FC236}">
                <a16:creationId xmlns:a16="http://schemas.microsoft.com/office/drawing/2014/main" id="{63935275-581F-4BE8-BFC1-3C18E33CC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9056" y="1966171"/>
            <a:ext cx="1691439" cy="1057703"/>
          </a:xfrm>
          <a:prstGeom prst="rect">
            <a:avLst/>
          </a:prstGeom>
          <a:noFill/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0A77833-78BD-49E7-84D6-A697FE0DF7B2}"/>
              </a:ext>
            </a:extLst>
          </p:cNvPr>
          <p:cNvSpPr txBox="1"/>
          <p:nvPr/>
        </p:nvSpPr>
        <p:spPr>
          <a:xfrm>
            <a:off x="1372334" y="2255590"/>
            <a:ext cx="136280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SLIKTA UZVEDĪBA</a:t>
            </a:r>
            <a:endParaRPr lang="en-GB" sz="126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17102C-91D1-46D5-8110-427144C15CD2}"/>
              </a:ext>
            </a:extLst>
          </p:cNvPr>
          <p:cNvSpPr txBox="1"/>
          <p:nvPr/>
        </p:nvSpPr>
        <p:spPr>
          <a:xfrm>
            <a:off x="3934859" y="2170740"/>
            <a:ext cx="1187186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lv-LV" sz="140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BAILES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(</a:t>
            </a:r>
            <a:r>
              <a:rPr lang="lv-LV" sz="1000" b="1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VISAPTVEROŠAS</a:t>
            </a: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ea typeface="DIN 2014 Extra Light" panose="020B03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1327A8-DFC0-5AB4-A7A5-4795618F0FCD}"/>
              </a:ext>
            </a:extLst>
          </p:cNvPr>
          <p:cNvSpPr txBox="1"/>
          <p:nvPr/>
        </p:nvSpPr>
        <p:spPr>
          <a:xfrm>
            <a:off x="1668802" y="711148"/>
            <a:ext cx="122170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260" b="1" dirty="0">
                <a:solidFill>
                  <a:schemeClr val="bg1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IZSLĒDZ SMADZEŅU GAROZAS DARBĪBU</a:t>
            </a:r>
            <a:endParaRPr lang="en-GB" sz="1260" dirty="0">
              <a:solidFill>
                <a:schemeClr val="bg1"/>
              </a:solidFill>
              <a:latin typeface="Arial" panose="020B0604020202020204" pitchFamily="34" charset="0"/>
              <a:ea typeface="DIN 2014 Extra Light" panose="020B03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2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02AD4-7765-4A51-9AD2-CF2E12BC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Kā palīdzēt mūsu bērniem?</a:t>
            </a: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34697-1D89-4DAB-92DB-DBAEF4836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9381" y="4754760"/>
            <a:ext cx="1477332" cy="286348"/>
          </a:xfrm>
        </p:spPr>
        <p:txBody>
          <a:bodyPr/>
          <a:lstStyle/>
          <a:p>
            <a:fld id="{1C9DD03A-EBF8-4D45-878A-1B36E38E64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BD2D145C-46A6-4108-BB90-2145B9DDC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612122" cy="273844"/>
          </a:xfrm>
        </p:spPr>
        <p:txBody>
          <a:bodyPr/>
          <a:lstStyle/>
          <a:p>
            <a:r>
              <a:rPr lang="en-GB" dirty="0"/>
              <a:t>EMOCIONĀLI KOMPETENTA </a:t>
            </a:r>
            <a:r>
              <a:rPr lang="lv-LV" dirty="0"/>
              <a:t>SKOLA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0C5B1-D154-804C-41E3-0C4C8EFAC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654" y="1395006"/>
            <a:ext cx="8506691" cy="2104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A5CFA4-5F72-895D-70D2-7737A2CAF670}"/>
              </a:ext>
            </a:extLst>
          </p:cNvPr>
          <p:cNvSpPr txBox="1"/>
          <p:nvPr/>
        </p:nvSpPr>
        <p:spPr>
          <a:xfrm>
            <a:off x="1108369" y="3713019"/>
            <a:ext cx="16285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b="1" dirty="0">
                <a:solidFill>
                  <a:schemeClr val="accent6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STIPRINĀŠANA</a:t>
            </a:r>
            <a:endParaRPr lang="en-GB" sz="1400" b="1" dirty="0">
              <a:solidFill>
                <a:schemeClr val="accent6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v-LV" sz="1200" dirty="0">
                <a:solidFill>
                  <a:schemeClr val="accent6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BĒRNA FIZISKĀS UN SENSORĀS VAJADZĪBAS</a:t>
            </a:r>
            <a:endParaRPr lang="en-GB" sz="1200" dirty="0">
              <a:solidFill>
                <a:schemeClr val="accent6"/>
              </a:solidFill>
              <a:latin typeface="Arial" panose="020B06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7414B4-D5FD-9B2D-D04D-A18DED47ED24}"/>
              </a:ext>
            </a:extLst>
          </p:cNvPr>
          <p:cNvSpPr txBox="1"/>
          <p:nvPr/>
        </p:nvSpPr>
        <p:spPr>
          <a:xfrm>
            <a:off x="3551023" y="3713019"/>
            <a:ext cx="16285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b="1" dirty="0">
                <a:solidFill>
                  <a:schemeClr val="accent6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SAIKNE</a:t>
            </a:r>
            <a:endParaRPr lang="en-GB" sz="1400" b="1" dirty="0">
              <a:solidFill>
                <a:schemeClr val="accent6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v-LV" sz="1200" dirty="0">
                <a:solidFill>
                  <a:schemeClr val="accent6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BĒRNA EMOCIONĀLĀS VAJADZĪBAS</a:t>
            </a:r>
            <a:endParaRPr lang="en-GB" sz="1200" dirty="0">
              <a:solidFill>
                <a:schemeClr val="accent6"/>
              </a:solidFill>
              <a:latin typeface="Arial" panose="020B06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E00267-5E51-35E6-8CE4-A50A811D1B95}"/>
              </a:ext>
            </a:extLst>
          </p:cNvPr>
          <p:cNvSpPr txBox="1"/>
          <p:nvPr/>
        </p:nvSpPr>
        <p:spPr>
          <a:xfrm>
            <a:off x="6230479" y="3713019"/>
            <a:ext cx="16285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b="1" dirty="0">
                <a:solidFill>
                  <a:schemeClr val="accent6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rPr>
              <a:t>KORIĢĒŠANA</a:t>
            </a:r>
            <a:endParaRPr lang="en-GB" sz="1400" b="1" dirty="0">
              <a:solidFill>
                <a:schemeClr val="accent6"/>
              </a:solidFill>
              <a:latin typeface="Arial" panose="020B0604020202020204" pitchFamily="34" charset="0"/>
              <a:ea typeface="DIN 2014 Extra Bold" panose="020B08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v-LV" sz="1200" dirty="0">
                <a:solidFill>
                  <a:schemeClr val="accent6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rPr>
              <a:t>BĒRNA IZAUGSMES VAJADZĪBAS</a:t>
            </a:r>
            <a:endParaRPr lang="en-GB" sz="1200" dirty="0">
              <a:solidFill>
                <a:schemeClr val="accent6"/>
              </a:solidFill>
              <a:latin typeface="Arial" panose="020B0604020202020204" pitchFamily="34" charset="0"/>
              <a:ea typeface="DIN 2014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 descr="IMG_8422.jpg">
            <a:extLst>
              <a:ext uri="{FF2B5EF4-FFF2-40B4-BE49-F238E27FC236}">
                <a16:creationId xmlns:a16="http://schemas.microsoft.com/office/drawing/2014/main" id="{66611A22-D03A-C0F4-AB68-2E71BEE8DB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049" y="1319645"/>
            <a:ext cx="2327380" cy="2327380"/>
          </a:xfrm>
          <a:prstGeom prst="rect">
            <a:avLst/>
          </a:prstGeom>
        </p:spPr>
      </p:pic>
      <p:sp>
        <p:nvSpPr>
          <p:cNvPr id="21" name="Shape 356">
            <a:extLst>
              <a:ext uri="{FF2B5EF4-FFF2-40B4-BE49-F238E27FC236}">
                <a16:creationId xmlns:a16="http://schemas.microsoft.com/office/drawing/2014/main" id="{F3A12C8B-AEA5-123D-2D5E-9EB80A80B473}"/>
              </a:ext>
            </a:extLst>
          </p:cNvPr>
          <p:cNvSpPr txBox="1"/>
          <p:nvPr/>
        </p:nvSpPr>
        <p:spPr>
          <a:xfrm>
            <a:off x="4634630" y="4642684"/>
            <a:ext cx="3363486" cy="230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 algn="r">
              <a:defRPr sz="1000" i="1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Pielāgots no TBRI</a:t>
            </a:r>
            <a:r>
              <a:rPr kumimoji="0" lang="en-US" sz="90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"/>
              </a:rPr>
              <a:t>; </a:t>
            </a:r>
            <a:r>
              <a:rPr lang="en-US" sz="900" i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"Karyn Purvis Institute of Child Development" </a:t>
            </a:r>
            <a:endParaRPr kumimoji="0" sz="90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Gill Sans"/>
            </a:endParaRPr>
          </a:p>
        </p:txBody>
      </p:sp>
      <p:pic>
        <p:nvPicPr>
          <p:cNvPr id="23" name="Picture 2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66B9FAFB-F88A-2109-AA76-00A6DC9E96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17" t="1" r="15008" b="-2107"/>
          <a:stretch/>
        </p:blipFill>
        <p:spPr>
          <a:xfrm>
            <a:off x="3130059" y="1401064"/>
            <a:ext cx="2470451" cy="22459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 descr="A picture containing person, outdoor, sport, tree&#10;&#10;Description automatically generated">
            <a:extLst>
              <a:ext uri="{FF2B5EF4-FFF2-40B4-BE49-F238E27FC236}">
                <a16:creationId xmlns:a16="http://schemas.microsoft.com/office/drawing/2014/main" id="{32F51612-CDE7-A864-2E34-55F9109BCC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39" y="1306556"/>
            <a:ext cx="1853782" cy="2340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1925998"/>
      </p:ext>
    </p:extLst>
  </p:cSld>
  <p:clrMapOvr>
    <a:masterClrMapping/>
  </p:clrMapOvr>
</p:sld>
</file>

<file path=ppt/theme/theme1.xml><?xml version="1.0" encoding="utf-8"?>
<a:theme xmlns:a="http://schemas.openxmlformats.org/drawingml/2006/main" name="18_Jayne_Schooler_template3">
  <a:themeElements>
    <a:clrScheme name="TFW">
      <a:dk1>
        <a:sysClr val="windowText" lastClr="000000"/>
      </a:dk1>
      <a:lt1>
        <a:sysClr val="window" lastClr="FFFFFF"/>
      </a:lt1>
      <a:dk2>
        <a:srgbClr val="DE8558"/>
      </a:dk2>
      <a:lt2>
        <a:srgbClr val="C35C36"/>
      </a:lt2>
      <a:accent1>
        <a:srgbClr val="E2816F"/>
      </a:accent1>
      <a:accent2>
        <a:srgbClr val="C2E2E6"/>
      </a:accent2>
      <a:accent3>
        <a:srgbClr val="83BEC6"/>
      </a:accent3>
      <a:accent4>
        <a:srgbClr val="336E78"/>
      </a:accent4>
      <a:accent5>
        <a:srgbClr val="989898"/>
      </a:accent5>
      <a:accent6>
        <a:srgbClr val="33363D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6_Jayne_Schooler_template3">
  <a:themeElements>
    <a:clrScheme name="TFW">
      <a:dk1>
        <a:sysClr val="windowText" lastClr="000000"/>
      </a:dk1>
      <a:lt1>
        <a:sysClr val="window" lastClr="FFFFFF"/>
      </a:lt1>
      <a:dk2>
        <a:srgbClr val="DE8558"/>
      </a:dk2>
      <a:lt2>
        <a:srgbClr val="C35C36"/>
      </a:lt2>
      <a:accent1>
        <a:srgbClr val="E2816F"/>
      </a:accent1>
      <a:accent2>
        <a:srgbClr val="C2E2E6"/>
      </a:accent2>
      <a:accent3>
        <a:srgbClr val="83BEC6"/>
      </a:accent3>
      <a:accent4>
        <a:srgbClr val="336E78"/>
      </a:accent4>
      <a:accent5>
        <a:srgbClr val="989898"/>
      </a:accent5>
      <a:accent6>
        <a:srgbClr val="33363D"/>
      </a:accent6>
      <a:hlink>
        <a:srgbClr val="0000FF"/>
      </a:hlink>
      <a:folHlink>
        <a:srgbClr val="800080"/>
      </a:folHlink>
    </a:clrScheme>
    <a:fontScheme name="Custom 1">
      <a:majorFont>
        <a:latin typeface="DIN 2014"/>
        <a:ea typeface=""/>
        <a:cs typeface=""/>
      </a:majorFont>
      <a:minorFont>
        <a:latin typeface="DIN 2014 Extr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</TotalTime>
  <Words>350</Words>
  <Application>Microsoft Office PowerPoint</Application>
  <PresentationFormat>On-screen Show (16:9)</PresentationFormat>
  <Paragraphs>171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Gill Sans MT</vt:lpstr>
      <vt:lpstr>Wingdings</vt:lpstr>
      <vt:lpstr>18_Jayne_Schooler_template3</vt:lpstr>
      <vt:lpstr>6_Jayne_Schooler_template3</vt:lpstr>
      <vt:lpstr>PowerPoint Presentation</vt:lpstr>
      <vt:lpstr>PowerPoint Presentation</vt:lpstr>
      <vt:lpstr>Kad bērna stāsts ietver TRAUMATISKUS NOTIKUMUS</vt:lpstr>
      <vt:lpstr>PowerPoint Presentation</vt:lpstr>
      <vt:lpstr>PowerPoint Presentation</vt:lpstr>
      <vt:lpstr>pnTS</vt:lpstr>
      <vt:lpstr>Veselas smadzenes</vt:lpstr>
      <vt:lpstr>pnTS</vt:lpstr>
      <vt:lpstr>PowerPoint Presentation</vt:lpstr>
      <vt:lpstr>pnTS</vt:lpstr>
      <vt:lpstr>Kur dzīvo mūsu bērni?</vt:lpstr>
      <vt:lpstr>PowerPoint Presentation</vt:lpstr>
      <vt:lpstr>PowerPoint Presentation</vt:lpstr>
      <vt:lpstr>PowerPoint Presentation</vt:lpstr>
      <vt:lpstr>PowerPoint Presentation</vt:lpstr>
      <vt:lpstr>Kā palīdzēt mūsu bērniem?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 Osman</dc:creator>
  <cp:lastModifiedBy>Dace Laipa</cp:lastModifiedBy>
  <cp:revision>114</cp:revision>
  <dcterms:created xsi:type="dcterms:W3CDTF">2020-09-09T10:35:37Z</dcterms:created>
  <dcterms:modified xsi:type="dcterms:W3CDTF">2023-09-19T06:20:12Z</dcterms:modified>
</cp:coreProperties>
</file>