
<file path=[Content_Types].xml><?xml version="1.0" encoding="utf-8"?>
<Types xmlns="http://schemas.openxmlformats.org/package/2006/content-types">
  <Default Extension="bin" ContentType="application/vnd.openxmlformats-officedocument.oleObject"/>
  <Default Extension="jpeg" ContentType="image/jpeg"/>
  <Default Extension="jpg" ContentType="image/jpeg"/>
  <Default Extension="jpg&amp;ehk=TC" ContentType="image/jpeg"/>
  <Default Extension="png" ContentType="image/png"/>
  <Default Extension="rels" ContentType="application/vnd.openxmlformats-package.relationships+xml"/>
  <Default Extension="vml" ContentType="application/vnd.openxmlformats-officedocument.vmlDrawing"/>
  <Default Extension="wdp" ContentType="image/vnd.ms-photo"/>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diagrams/data2.xml" ContentType="application/vnd.openxmlformats-officedocument.drawingml.diagramData+xml"/>
  <Override PartName="/ppt/diagrams/layout2.xml" ContentType="application/vnd.openxmlformats-officedocument.drawingml.diagramLayout+xml"/>
  <Override PartName="/ppt/diagrams/quickStyle2.xml" ContentType="application/vnd.openxmlformats-officedocument.drawingml.diagramStyle+xml"/>
  <Override PartName="/ppt/diagrams/colors2.xml" ContentType="application/vnd.openxmlformats-officedocument.drawingml.diagramColors+xml"/>
  <Override PartName="/ppt/diagrams/drawing2.xml" ContentType="application/vnd.ms-office.drawingml.diagramDrawing+xml"/>
  <Override PartName="/ppt/diagrams/data3.xml" ContentType="application/vnd.openxmlformats-officedocument.drawingml.diagramData+xml"/>
  <Override PartName="/ppt/diagrams/layout3.xml" ContentType="application/vnd.openxmlformats-officedocument.drawingml.diagramLayout+xml"/>
  <Override PartName="/ppt/diagrams/quickStyle3.xml" ContentType="application/vnd.openxmlformats-officedocument.drawingml.diagramStyle+xml"/>
  <Override PartName="/ppt/diagrams/colors3.xml" ContentType="application/vnd.openxmlformats-officedocument.drawingml.diagramColors+xml"/>
  <Override PartName="/ppt/diagrams/drawing3.xml" ContentType="application/vnd.ms-office.drawingml.diagramDrawing+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diagrams/data4.xml" ContentType="application/vnd.openxmlformats-officedocument.drawingml.diagramData+xml"/>
  <Override PartName="/ppt/diagrams/layout4.xml" ContentType="application/vnd.openxmlformats-officedocument.drawingml.diagramLayout+xml"/>
  <Override PartName="/ppt/diagrams/quickStyle4.xml" ContentType="application/vnd.openxmlformats-officedocument.drawingml.diagramStyle+xml"/>
  <Override PartName="/ppt/diagrams/colors4.xml" ContentType="application/vnd.openxmlformats-officedocument.drawingml.diagramColors+xml"/>
  <Override PartName="/ppt/diagrams/drawing4.xml" ContentType="application/vnd.ms-office.drawingml.diagramDrawing+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diagrams/data5.xml" ContentType="application/vnd.openxmlformats-officedocument.drawingml.diagramData+xml"/>
  <Override PartName="/ppt/diagrams/layout5.xml" ContentType="application/vnd.openxmlformats-officedocument.drawingml.diagramLayout+xml"/>
  <Override PartName="/ppt/diagrams/quickStyle5.xml" ContentType="application/vnd.openxmlformats-officedocument.drawingml.diagramStyle+xml"/>
  <Override PartName="/ppt/diagrams/colors5.xml" ContentType="application/vnd.openxmlformats-officedocument.drawingml.diagramColors+xml"/>
  <Override PartName="/ppt/diagrams/drawing5.xml" ContentType="application/vnd.ms-office.drawingml.diagramDrawing+xml"/>
  <Override PartName="/ppt/notesSlides/notesSlide16.xml" ContentType="application/vnd.openxmlformats-officedocument.presentationml.notesSlide+xml"/>
  <Override PartName="/ppt/diagrams/data6.xml" ContentType="application/vnd.openxmlformats-officedocument.drawingml.diagramData+xml"/>
  <Override PartName="/ppt/diagrams/layout6.xml" ContentType="application/vnd.openxmlformats-officedocument.drawingml.diagramLayout+xml"/>
  <Override PartName="/ppt/diagrams/quickStyle6.xml" ContentType="application/vnd.openxmlformats-officedocument.drawingml.diagramStyle+xml"/>
  <Override PartName="/ppt/diagrams/colors6.xml" ContentType="application/vnd.openxmlformats-officedocument.drawingml.diagramColors+xml"/>
  <Override PartName="/ppt/diagrams/drawing6.xml" ContentType="application/vnd.ms-office.drawingml.diagramDrawing+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diagrams/data7.xml" ContentType="application/vnd.openxmlformats-officedocument.drawingml.diagramData+xml"/>
  <Override PartName="/ppt/diagrams/layout7.xml" ContentType="application/vnd.openxmlformats-officedocument.drawingml.diagramLayout+xml"/>
  <Override PartName="/ppt/diagrams/quickStyle7.xml" ContentType="application/vnd.openxmlformats-officedocument.drawingml.diagramStyle+xml"/>
  <Override PartName="/ppt/diagrams/colors7.xml" ContentType="application/vnd.openxmlformats-officedocument.drawingml.diagramColors+xml"/>
  <Override PartName="/ppt/diagrams/drawing7.xml" ContentType="application/vnd.ms-office.drawingml.diagramDrawing+xml"/>
  <Override PartName="/ppt/diagrams/data8.xml" ContentType="application/vnd.openxmlformats-officedocument.drawingml.diagramData+xml"/>
  <Override PartName="/ppt/diagrams/layout8.xml" ContentType="application/vnd.openxmlformats-officedocument.drawingml.diagramLayout+xml"/>
  <Override PartName="/ppt/diagrams/quickStyle8.xml" ContentType="application/vnd.openxmlformats-officedocument.drawingml.diagramStyle+xml"/>
  <Override PartName="/ppt/diagrams/colors8.xml" ContentType="application/vnd.openxmlformats-officedocument.drawingml.diagramColors+xml"/>
  <Override PartName="/ppt/diagrams/drawing8.xml" ContentType="application/vnd.ms-office.drawingml.diagramDrawing+xml"/>
  <Override PartName="/ppt/notesSlides/notesSlide33.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autoCompressPictures="0">
  <p:sldMasterIdLst>
    <p:sldMasterId id="2147483840" r:id="rId1"/>
    <p:sldMasterId id="2147483852" r:id="rId2"/>
  </p:sldMasterIdLst>
  <p:notesMasterIdLst>
    <p:notesMasterId r:id="rId63"/>
  </p:notesMasterIdLst>
  <p:sldIdLst>
    <p:sldId id="256" r:id="rId3"/>
    <p:sldId id="363" r:id="rId4"/>
    <p:sldId id="257" r:id="rId5"/>
    <p:sldId id="364" r:id="rId6"/>
    <p:sldId id="447" r:id="rId7"/>
    <p:sldId id="362" r:id="rId8"/>
    <p:sldId id="317" r:id="rId9"/>
    <p:sldId id="354" r:id="rId10"/>
    <p:sldId id="329" r:id="rId11"/>
    <p:sldId id="355" r:id="rId12"/>
    <p:sldId id="357" r:id="rId13"/>
    <p:sldId id="330" r:id="rId14"/>
    <p:sldId id="351" r:id="rId15"/>
    <p:sldId id="340" r:id="rId16"/>
    <p:sldId id="452" r:id="rId17"/>
    <p:sldId id="359" r:id="rId18"/>
    <p:sldId id="360" r:id="rId19"/>
    <p:sldId id="361" r:id="rId20"/>
    <p:sldId id="448" r:id="rId21"/>
    <p:sldId id="451" r:id="rId22"/>
    <p:sldId id="450" r:id="rId23"/>
    <p:sldId id="259" r:id="rId24"/>
    <p:sldId id="439" r:id="rId25"/>
    <p:sldId id="423" r:id="rId26"/>
    <p:sldId id="421" r:id="rId27"/>
    <p:sldId id="298" r:id="rId28"/>
    <p:sldId id="422" r:id="rId29"/>
    <p:sldId id="264" r:id="rId30"/>
    <p:sldId id="284" r:id="rId31"/>
    <p:sldId id="440" r:id="rId32"/>
    <p:sldId id="280" r:id="rId33"/>
    <p:sldId id="433" r:id="rId34"/>
    <p:sldId id="434" r:id="rId35"/>
    <p:sldId id="435" r:id="rId36"/>
    <p:sldId id="436" r:id="rId37"/>
    <p:sldId id="292" r:id="rId38"/>
    <p:sldId id="437" r:id="rId39"/>
    <p:sldId id="438" r:id="rId40"/>
    <p:sldId id="279" r:id="rId41"/>
    <p:sldId id="297" r:id="rId42"/>
    <p:sldId id="432" r:id="rId43"/>
    <p:sldId id="418" r:id="rId44"/>
    <p:sldId id="314" r:id="rId45"/>
    <p:sldId id="332" r:id="rId46"/>
    <p:sldId id="335" r:id="rId47"/>
    <p:sldId id="416" r:id="rId48"/>
    <p:sldId id="273" r:id="rId49"/>
    <p:sldId id="303" r:id="rId50"/>
    <p:sldId id="274" r:id="rId51"/>
    <p:sldId id="276" r:id="rId52"/>
    <p:sldId id="277" r:id="rId53"/>
    <p:sldId id="278" r:id="rId54"/>
    <p:sldId id="302" r:id="rId55"/>
    <p:sldId id="306" r:id="rId56"/>
    <p:sldId id="293" r:id="rId57"/>
    <p:sldId id="294" r:id="rId58"/>
    <p:sldId id="296" r:id="rId59"/>
    <p:sldId id="386" r:id="rId60"/>
    <p:sldId id="446" r:id="rId61"/>
    <p:sldId id="453" r:id="rId62"/>
  </p:sldIdLst>
  <p:sldSz cx="12192000" cy="6858000"/>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4995" autoAdjust="0"/>
    <p:restoredTop sz="72200" autoAdjust="0"/>
  </p:normalViewPr>
  <p:slideViewPr>
    <p:cSldViewPr snapToGrid="0">
      <p:cViewPr varScale="1">
        <p:scale>
          <a:sx n="61" d="100"/>
          <a:sy n="61" d="100"/>
        </p:scale>
        <p:origin x="492" y="78"/>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26" Type="http://schemas.openxmlformats.org/officeDocument/2006/relationships/slide" Target="slides/slide24.xml"/><Relationship Id="rId21" Type="http://schemas.openxmlformats.org/officeDocument/2006/relationships/slide" Target="slides/slide19.xml"/><Relationship Id="rId34" Type="http://schemas.openxmlformats.org/officeDocument/2006/relationships/slide" Target="slides/slide32.xml"/><Relationship Id="rId42" Type="http://schemas.openxmlformats.org/officeDocument/2006/relationships/slide" Target="slides/slide40.xml"/><Relationship Id="rId47" Type="http://schemas.openxmlformats.org/officeDocument/2006/relationships/slide" Target="slides/slide45.xml"/><Relationship Id="rId50" Type="http://schemas.openxmlformats.org/officeDocument/2006/relationships/slide" Target="slides/slide48.xml"/><Relationship Id="rId55" Type="http://schemas.openxmlformats.org/officeDocument/2006/relationships/slide" Target="slides/slide53.xml"/><Relationship Id="rId63" Type="http://schemas.openxmlformats.org/officeDocument/2006/relationships/notesMaster" Target="notesMasters/notesMaster1.xml"/><Relationship Id="rId7" Type="http://schemas.openxmlformats.org/officeDocument/2006/relationships/slide" Target="slides/slide5.xml"/><Relationship Id="rId2" Type="http://schemas.openxmlformats.org/officeDocument/2006/relationships/slideMaster" Target="slideMasters/slideMaster2.xml"/><Relationship Id="rId16" Type="http://schemas.openxmlformats.org/officeDocument/2006/relationships/slide" Target="slides/slide14.xml"/><Relationship Id="rId29" Type="http://schemas.openxmlformats.org/officeDocument/2006/relationships/slide" Target="slides/slide27.xml"/><Relationship Id="rId11" Type="http://schemas.openxmlformats.org/officeDocument/2006/relationships/slide" Target="slides/slide9.xml"/><Relationship Id="rId24" Type="http://schemas.openxmlformats.org/officeDocument/2006/relationships/slide" Target="slides/slide22.xml"/><Relationship Id="rId32" Type="http://schemas.openxmlformats.org/officeDocument/2006/relationships/slide" Target="slides/slide30.xml"/><Relationship Id="rId37" Type="http://schemas.openxmlformats.org/officeDocument/2006/relationships/slide" Target="slides/slide35.xml"/><Relationship Id="rId40" Type="http://schemas.openxmlformats.org/officeDocument/2006/relationships/slide" Target="slides/slide38.xml"/><Relationship Id="rId45" Type="http://schemas.openxmlformats.org/officeDocument/2006/relationships/slide" Target="slides/slide43.xml"/><Relationship Id="rId53" Type="http://schemas.openxmlformats.org/officeDocument/2006/relationships/slide" Target="slides/slide51.xml"/><Relationship Id="rId58" Type="http://schemas.openxmlformats.org/officeDocument/2006/relationships/slide" Target="slides/slide56.xml"/><Relationship Id="rId66" Type="http://schemas.openxmlformats.org/officeDocument/2006/relationships/theme" Target="theme/theme1.xml"/><Relationship Id="rId5" Type="http://schemas.openxmlformats.org/officeDocument/2006/relationships/slide" Target="slides/slide3.xml"/><Relationship Id="rId61" Type="http://schemas.openxmlformats.org/officeDocument/2006/relationships/slide" Target="slides/slide59.xml"/><Relationship Id="rId19" Type="http://schemas.openxmlformats.org/officeDocument/2006/relationships/slide" Target="slides/slide17.xml"/><Relationship Id="rId14" Type="http://schemas.openxmlformats.org/officeDocument/2006/relationships/slide" Target="slides/slide12.xml"/><Relationship Id="rId22" Type="http://schemas.openxmlformats.org/officeDocument/2006/relationships/slide" Target="slides/slide20.xml"/><Relationship Id="rId27" Type="http://schemas.openxmlformats.org/officeDocument/2006/relationships/slide" Target="slides/slide25.xml"/><Relationship Id="rId30" Type="http://schemas.openxmlformats.org/officeDocument/2006/relationships/slide" Target="slides/slide28.xml"/><Relationship Id="rId35" Type="http://schemas.openxmlformats.org/officeDocument/2006/relationships/slide" Target="slides/slide33.xml"/><Relationship Id="rId43" Type="http://schemas.openxmlformats.org/officeDocument/2006/relationships/slide" Target="slides/slide41.xml"/><Relationship Id="rId48" Type="http://schemas.openxmlformats.org/officeDocument/2006/relationships/slide" Target="slides/slide46.xml"/><Relationship Id="rId56" Type="http://schemas.openxmlformats.org/officeDocument/2006/relationships/slide" Target="slides/slide54.xml"/><Relationship Id="rId64" Type="http://schemas.openxmlformats.org/officeDocument/2006/relationships/presProps" Target="presProps.xml"/><Relationship Id="rId8" Type="http://schemas.openxmlformats.org/officeDocument/2006/relationships/slide" Target="slides/slide6.xml"/><Relationship Id="rId51" Type="http://schemas.openxmlformats.org/officeDocument/2006/relationships/slide" Target="slides/slide49.xml"/><Relationship Id="rId3" Type="http://schemas.openxmlformats.org/officeDocument/2006/relationships/slide" Target="slides/slide1.xml"/><Relationship Id="rId12" Type="http://schemas.openxmlformats.org/officeDocument/2006/relationships/slide" Target="slides/slide10.xml"/><Relationship Id="rId17" Type="http://schemas.openxmlformats.org/officeDocument/2006/relationships/slide" Target="slides/slide15.xml"/><Relationship Id="rId25" Type="http://schemas.openxmlformats.org/officeDocument/2006/relationships/slide" Target="slides/slide23.xml"/><Relationship Id="rId33" Type="http://schemas.openxmlformats.org/officeDocument/2006/relationships/slide" Target="slides/slide31.xml"/><Relationship Id="rId38" Type="http://schemas.openxmlformats.org/officeDocument/2006/relationships/slide" Target="slides/slide36.xml"/><Relationship Id="rId46" Type="http://schemas.openxmlformats.org/officeDocument/2006/relationships/slide" Target="slides/slide44.xml"/><Relationship Id="rId59" Type="http://schemas.openxmlformats.org/officeDocument/2006/relationships/slide" Target="slides/slide57.xml"/><Relationship Id="rId67" Type="http://schemas.openxmlformats.org/officeDocument/2006/relationships/tableStyles" Target="tableStyles.xml"/><Relationship Id="rId20" Type="http://schemas.openxmlformats.org/officeDocument/2006/relationships/slide" Target="slides/slide18.xml"/><Relationship Id="rId41" Type="http://schemas.openxmlformats.org/officeDocument/2006/relationships/slide" Target="slides/slide39.xml"/><Relationship Id="rId54" Type="http://schemas.openxmlformats.org/officeDocument/2006/relationships/slide" Target="slides/slide52.xml"/><Relationship Id="rId62" Type="http://schemas.openxmlformats.org/officeDocument/2006/relationships/slide" Target="slides/slide60.xml"/><Relationship Id="rId1" Type="http://schemas.openxmlformats.org/officeDocument/2006/relationships/slideMaster" Target="slideMasters/slideMaster1.xml"/><Relationship Id="rId6" Type="http://schemas.openxmlformats.org/officeDocument/2006/relationships/slide" Target="slides/slide4.xml"/><Relationship Id="rId15" Type="http://schemas.openxmlformats.org/officeDocument/2006/relationships/slide" Target="slides/slide13.xml"/><Relationship Id="rId23" Type="http://schemas.openxmlformats.org/officeDocument/2006/relationships/slide" Target="slides/slide21.xml"/><Relationship Id="rId28" Type="http://schemas.openxmlformats.org/officeDocument/2006/relationships/slide" Target="slides/slide26.xml"/><Relationship Id="rId36" Type="http://schemas.openxmlformats.org/officeDocument/2006/relationships/slide" Target="slides/slide34.xml"/><Relationship Id="rId49" Type="http://schemas.openxmlformats.org/officeDocument/2006/relationships/slide" Target="slides/slide47.xml"/><Relationship Id="rId57" Type="http://schemas.openxmlformats.org/officeDocument/2006/relationships/slide" Target="slides/slide55.xml"/><Relationship Id="rId10" Type="http://schemas.openxmlformats.org/officeDocument/2006/relationships/slide" Target="slides/slide8.xml"/><Relationship Id="rId31" Type="http://schemas.openxmlformats.org/officeDocument/2006/relationships/slide" Target="slides/slide29.xml"/><Relationship Id="rId44" Type="http://schemas.openxmlformats.org/officeDocument/2006/relationships/slide" Target="slides/slide42.xml"/><Relationship Id="rId52" Type="http://schemas.openxmlformats.org/officeDocument/2006/relationships/slide" Target="slides/slide50.xml"/><Relationship Id="rId60" Type="http://schemas.openxmlformats.org/officeDocument/2006/relationships/slide" Target="slides/slide58.xml"/><Relationship Id="rId65" Type="http://schemas.openxmlformats.org/officeDocument/2006/relationships/viewProps" Target="viewProps.xml"/><Relationship Id="rId4" Type="http://schemas.openxmlformats.org/officeDocument/2006/relationships/slide" Target="slides/slide2.xml"/><Relationship Id="rId9" Type="http://schemas.openxmlformats.org/officeDocument/2006/relationships/slide" Target="slides/slide7.xml"/><Relationship Id="rId13" Type="http://schemas.openxmlformats.org/officeDocument/2006/relationships/slide" Target="slides/slide11.xml"/><Relationship Id="rId18" Type="http://schemas.openxmlformats.org/officeDocument/2006/relationships/slide" Target="slides/slide16.xml"/><Relationship Id="rId39" Type="http://schemas.openxmlformats.org/officeDocument/2006/relationships/slide" Target="slides/slide37.xml"/></Relationships>
</file>

<file path=ppt/diagrams/colors1.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3.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4.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5.xml><?xml version="1.0" encoding="utf-8"?>
<dgm:colorsDef xmlns:dgm="http://schemas.openxmlformats.org/drawingml/2006/diagram" xmlns:a="http://schemas.openxmlformats.org/drawingml/2006/main" uniqueId="urn:microsoft.com/office/officeart/2005/8/colors/colorful3">
  <dgm:title val=""/>
  <dgm:desc val=""/>
  <dgm:catLst>
    <dgm:cat type="colorful" pri="10300"/>
  </dgm:catLst>
  <dgm:styleLbl name="node0">
    <dgm:fillClrLst meth="repeat">
      <a:schemeClr val="accent2"/>
    </dgm:fillClrLst>
    <dgm:linClrLst meth="repeat">
      <a:schemeClr val="lt1"/>
    </dgm:linClrLst>
    <dgm:effectClrLst/>
    <dgm:txLinClrLst/>
    <dgm:txFillClrLst/>
    <dgm:txEffectClrLst/>
  </dgm:styleLbl>
  <dgm:styleLbl name="node1">
    <dgm:fillClrLst>
      <a:schemeClr val="accent3"/>
      <a:schemeClr val="accent4"/>
    </dgm:fillClrLst>
    <dgm:linClrLst meth="repeat">
      <a:schemeClr val="lt1"/>
    </dgm:linClrLst>
    <dgm:effectClrLst/>
    <dgm:txLinClrLst/>
    <dgm:txFillClrLst/>
    <dgm:txEffectClrLst/>
  </dgm:styleLbl>
  <dgm:styleLbl name="alignNode1">
    <dgm:fillClrLst>
      <a:schemeClr val="accent3"/>
      <a:schemeClr val="accent4"/>
    </dgm:fillClrLst>
    <dgm:linClrLst>
      <a:schemeClr val="accent3"/>
      <a:schemeClr val="accent4"/>
    </dgm:linClrLst>
    <dgm:effectClrLst/>
    <dgm:txLinClrLst/>
    <dgm:txFillClrLst/>
    <dgm:txEffectClrLst/>
  </dgm:styleLbl>
  <dgm:styleLbl name="lnNode1">
    <dgm:fillClrLst>
      <a:schemeClr val="accent3"/>
      <a:schemeClr val="accent4"/>
    </dgm:fillClrLst>
    <dgm:linClrLst meth="repeat">
      <a:schemeClr val="lt1"/>
    </dgm:linClrLst>
    <dgm:effectClrLst/>
    <dgm:txLinClrLst/>
    <dgm:txFillClrLst/>
    <dgm:txEffectClrLst/>
  </dgm:styleLbl>
  <dgm:styleLbl name="vennNode1">
    <dgm:fillClrLst>
      <a:schemeClr val="accent3">
        <a:alpha val="50000"/>
      </a:schemeClr>
      <a:schemeClr val="accent4">
        <a:alpha val="50000"/>
      </a:schemeClr>
    </dgm:fillClrLst>
    <dgm:linClrLst meth="repeat">
      <a:schemeClr val="lt1"/>
    </dgm:linClrLst>
    <dgm:effectClrLst/>
    <dgm:txLinClrLst/>
    <dgm:txFillClrLst/>
    <dgm:txEffectClrLst/>
  </dgm:styleLbl>
  <dgm:styleLbl name="node2">
    <dgm:fillClrLst>
      <a:schemeClr val="accent4"/>
    </dgm:fillClrLst>
    <dgm:linClrLst meth="repeat">
      <a:schemeClr val="lt1"/>
    </dgm:linClrLst>
    <dgm:effectClrLst/>
    <dgm:txLinClrLst/>
    <dgm:txFillClrLst/>
    <dgm:txEffectClrLst/>
  </dgm:styleLbl>
  <dgm:styleLbl name="node3">
    <dgm:fillClrLst>
      <a:schemeClr val="accent5"/>
    </dgm:fillClrLst>
    <dgm:linClrLst meth="repeat">
      <a:schemeClr val="lt1"/>
    </dgm:linClrLst>
    <dgm:effectClrLst/>
    <dgm:txLinClrLst/>
    <dgm:txFillClrLst/>
    <dgm:txEffectClrLst/>
  </dgm:styleLbl>
  <dgm:styleLbl name="node4">
    <dgm:fillClrLst>
      <a:schemeClr val="accent6"/>
    </dgm:fillClrLst>
    <dgm:linClrLst meth="repeat">
      <a:schemeClr val="lt1"/>
    </dgm:linClrLst>
    <dgm:effectClrLst/>
    <dgm:txLinClrLst/>
    <dgm:txFillClrLst/>
    <dgm:txEffectClrLst/>
  </dgm:styleLbl>
  <dgm:styleLbl name="fgImgPlace1">
    <dgm:fillClrLst>
      <a:schemeClr val="accent3">
        <a:tint val="50000"/>
      </a:schemeClr>
      <a:schemeClr val="accent4">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3">
        <a:tint val="50000"/>
      </a:schemeClr>
      <a:schemeClr val="accent4">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3">
        <a:tint val="50000"/>
      </a:schemeClr>
      <a:schemeClr val="accent4">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3"/>
      <a:schemeClr val="accent4"/>
    </dgm:fillClrLst>
    <dgm:linClrLst meth="repeat">
      <a:schemeClr val="lt1"/>
    </dgm:linClrLst>
    <dgm:effectClrLst/>
    <dgm:txLinClrLst/>
    <dgm:txFillClrLst/>
    <dgm:txEffectClrLst/>
  </dgm:styleLbl>
  <dgm:styleLbl name="fgSibTrans2D1">
    <dgm:fillClrLst>
      <a:schemeClr val="accent3"/>
      <a:schemeClr val="accent4"/>
    </dgm:fillClrLst>
    <dgm:linClrLst meth="repeat">
      <a:schemeClr val="lt1"/>
    </dgm:linClrLst>
    <dgm:effectClrLst/>
    <dgm:txLinClrLst/>
    <dgm:txFillClrLst meth="repeat">
      <a:schemeClr val="lt1"/>
    </dgm:txFillClrLst>
    <dgm:txEffectClrLst/>
  </dgm:styleLbl>
  <dgm:styleLbl name="bgSibTrans2D1">
    <dgm:fillClrLst>
      <a:schemeClr val="accent3"/>
      <a:schemeClr val="accent4"/>
    </dgm:fillClrLst>
    <dgm:linClrLst meth="repeat">
      <a:schemeClr val="lt1"/>
    </dgm:linClrLst>
    <dgm:effectClrLst/>
    <dgm:txLinClrLst/>
    <dgm:txFillClrLst meth="repeat">
      <a:schemeClr val="lt1"/>
    </dgm:txFillClrLst>
    <dgm:txEffectClrLst/>
  </dgm:styleLbl>
  <dgm:styleLbl name="sibTrans1D1">
    <dgm:fillClrLst/>
    <dgm:linClrLst>
      <a:schemeClr val="accent3"/>
      <a:schemeClr val="accent4"/>
    </dgm:linClrLst>
    <dgm:effectClrLst/>
    <dgm:txLinClrLst/>
    <dgm:txFillClrLst meth="repeat">
      <a:schemeClr val="tx1"/>
    </dgm:txFillClrLst>
    <dgm:txEffectClrLst/>
  </dgm:styleLbl>
  <dgm:styleLbl name="callout">
    <dgm:fillClrLst meth="repeat">
      <a:schemeClr val="accent3"/>
    </dgm:fillClrLst>
    <dgm:linClrLst meth="repeat">
      <a:schemeClr val="accent3">
        <a:tint val="50000"/>
      </a:schemeClr>
    </dgm:linClrLst>
    <dgm:effectClrLst/>
    <dgm:txLinClrLst/>
    <dgm:txFillClrLst meth="repeat">
      <a:schemeClr val="tx1"/>
    </dgm:txFillClrLst>
    <dgm:txEffectClrLst/>
  </dgm:styleLbl>
  <dgm:styleLbl name="asst0">
    <dgm:fillClrLst meth="repeat">
      <a:schemeClr val="accent3"/>
    </dgm:fillClrLst>
    <dgm:linClrLst meth="repeat">
      <a:schemeClr val="lt1">
        <a:shade val="80000"/>
      </a:schemeClr>
    </dgm:linClrLst>
    <dgm:effectClrLst/>
    <dgm:txLinClrLst/>
    <dgm:txFillClrLst/>
    <dgm:txEffectClrLst/>
  </dgm:styleLbl>
  <dgm:styleLbl name="asst1">
    <dgm:fillClrLst meth="repeat">
      <a:schemeClr val="accent4"/>
    </dgm:fillClrLst>
    <dgm:linClrLst meth="repeat">
      <a:schemeClr val="lt1">
        <a:shade val="80000"/>
      </a:schemeClr>
    </dgm:linClrLst>
    <dgm:effectClrLst/>
    <dgm:txLinClrLst/>
    <dgm:txFillClrLst/>
    <dgm:txEffectClrLst/>
  </dgm:styleLbl>
  <dgm:styleLbl name="asst2">
    <dgm:fillClrLst>
      <a:schemeClr val="accent5"/>
    </dgm:fillClrLst>
    <dgm:linClrLst meth="repeat">
      <a:schemeClr val="lt1"/>
    </dgm:linClrLst>
    <dgm:effectClrLst/>
    <dgm:txLinClrLst/>
    <dgm:txFillClrLst/>
    <dgm:txEffectClrLst/>
  </dgm:styleLbl>
  <dgm:styleLbl name="asst3">
    <dgm:fillClrLst>
      <a:schemeClr val="accent6"/>
    </dgm:fillClrLst>
    <dgm:linClrLst meth="repeat">
      <a:schemeClr val="lt1"/>
    </dgm:linClrLst>
    <dgm:effectClrLst/>
    <dgm:txLinClrLst/>
    <dgm:txFillClrLst/>
    <dgm:txEffectClrLst/>
  </dgm:styleLbl>
  <dgm:styleLbl name="asst4">
    <dgm:fillClrLst>
      <a:schemeClr val="accent1"/>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3"/>
    </dgm:fillClrLst>
    <dgm:linClrLst meth="repeat">
      <a:schemeClr val="accent3"/>
    </dgm:linClrLst>
    <dgm:effectClrLst/>
    <dgm:txLinClrLst/>
    <dgm:txFillClrLst meth="repeat">
      <a:schemeClr val="tx1"/>
    </dgm:txFillClrLst>
    <dgm:txEffectClrLst/>
  </dgm:styleLbl>
  <dgm:styleLbl name="parChTrans1D2">
    <dgm:fillClrLst meth="repeat">
      <a:schemeClr val="accent2">
        <a:tint val="90000"/>
      </a:schemeClr>
    </dgm:fillClrLst>
    <dgm:linClrLst meth="repeat">
      <a:schemeClr val="accent4"/>
    </dgm:linClrLst>
    <dgm:effectClrLst/>
    <dgm:txLinClrLst/>
    <dgm:txFillClrLst meth="repeat">
      <a:schemeClr val="tx1"/>
    </dgm:txFillClrLst>
    <dgm:txEffectClrLst/>
  </dgm:styleLbl>
  <dgm:styleLbl name="parChTrans1D3">
    <dgm:fillClrLst meth="repeat">
      <a:schemeClr val="accent2">
        <a:tint val="70000"/>
      </a:schemeClr>
    </dgm:fillClrLst>
    <dgm:linClrLst meth="repeat">
      <a:schemeClr val="accent5"/>
    </dgm:linClrLst>
    <dgm:effectClrLst/>
    <dgm:txLinClrLst/>
    <dgm:txFillClrLst meth="repeat">
      <a:schemeClr val="tx1"/>
    </dgm:txFillClrLst>
    <dgm:txEffectClrLst/>
  </dgm:styleLbl>
  <dgm:styleLbl name="parChTrans1D4">
    <dgm:fillClrLst meth="repeat">
      <a:schemeClr val="accent6">
        <a:tint val="50000"/>
      </a:schemeClr>
    </dgm:fillClrLst>
    <dgm:linClrLst meth="repeat">
      <a:schemeClr val="accent6"/>
    </dgm:linClrLst>
    <dgm:effectClrLst/>
    <dgm:txLinClrLst/>
    <dgm:txFillClrLst meth="repeat">
      <a:schemeClr val="tx1"/>
    </dgm:txFillClrLst>
    <dgm:txEffectClrLst/>
  </dgm:styleLbl>
  <dgm:styleLbl name="fgAcc1">
    <dgm:fillClrLst meth="repeat">
      <a:schemeClr val="lt1">
        <a:alpha val="90000"/>
      </a:schemeClr>
    </dgm:fillClrLst>
    <dgm:linClrLst>
      <a:schemeClr val="accent3"/>
      <a:schemeClr val="accent4"/>
    </dgm:linClrLst>
    <dgm:effectClrLst/>
    <dgm:txLinClrLst/>
    <dgm:txFillClrLst meth="repeat">
      <a:schemeClr val="dk1"/>
    </dgm:txFillClrLst>
    <dgm:txEffectClrLst/>
  </dgm:styleLbl>
  <dgm:styleLbl name="conFgAcc1">
    <dgm:fillClrLst meth="repeat">
      <a:schemeClr val="lt1">
        <a:alpha val="90000"/>
      </a:schemeClr>
    </dgm:fillClrLst>
    <dgm:linClrLst>
      <a:schemeClr val="accent3"/>
      <a:schemeClr val="accent4"/>
    </dgm:linClrLst>
    <dgm:effectClrLst/>
    <dgm:txLinClrLst/>
    <dgm:txFillClrLst meth="repeat">
      <a:schemeClr val="dk1"/>
    </dgm:txFillClrLst>
    <dgm:txEffectClrLst/>
  </dgm:styleLbl>
  <dgm:styleLbl name="alignAcc1">
    <dgm:fillClrLst meth="repeat">
      <a:schemeClr val="lt1">
        <a:alpha val="90000"/>
      </a:schemeClr>
    </dgm:fillClrLst>
    <dgm:linClrLst>
      <a:schemeClr val="accent3"/>
      <a:schemeClr val="accent4"/>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2"/>
    </dgm:linClrLst>
    <dgm:effectClrLst/>
    <dgm:txLinClrLst/>
    <dgm:txFillClrLst meth="repeat">
      <a:schemeClr val="dk1"/>
    </dgm:txFillClrLst>
    <dgm:txEffectClrLst/>
  </dgm:styleLbl>
  <dgm:styleLbl name="bgAcc1">
    <dgm:fillClrLst meth="repeat">
      <a:schemeClr val="lt1">
        <a:alpha val="90000"/>
      </a:schemeClr>
    </dgm:fillClrLst>
    <dgm:linClrLst>
      <a:schemeClr val="accent3"/>
      <a:schemeClr val="accent4"/>
    </dgm:linClrLst>
    <dgm:effectClrLst/>
    <dgm:txLinClrLst/>
    <dgm:txFillClrLst meth="repeat">
      <a:schemeClr val="dk1"/>
    </dgm:txFillClrLst>
    <dgm:txEffectClrLst/>
  </dgm:styleLbl>
  <dgm:styleLbl name="solidFgAcc1">
    <dgm:fillClrLst meth="repeat">
      <a:schemeClr val="lt1"/>
    </dgm:fillClrLst>
    <dgm:linClrLst>
      <a:schemeClr val="accent3"/>
      <a:schemeClr val="accent4"/>
    </dgm:linClrLst>
    <dgm:effectClrLst/>
    <dgm:txLinClrLst/>
    <dgm:txFillClrLst meth="repeat">
      <a:schemeClr val="dk1"/>
    </dgm:txFillClrLst>
    <dgm:txEffectClrLst/>
  </dgm:styleLbl>
  <dgm:styleLbl name="solidAlignAcc1">
    <dgm:fillClrLst meth="repeat">
      <a:schemeClr val="lt1"/>
    </dgm:fillClrLst>
    <dgm:linClrLst>
      <a:schemeClr val="accent3"/>
      <a:schemeClr val="accent4"/>
    </dgm:linClrLst>
    <dgm:effectClrLst/>
    <dgm:txLinClrLst/>
    <dgm:txFillClrLst meth="repeat">
      <a:schemeClr val="dk1"/>
    </dgm:txFillClrLst>
    <dgm:txEffectClrLst/>
  </dgm:styleLbl>
  <dgm:styleLbl name="solidBgAcc1">
    <dgm:fillClrLst meth="repeat">
      <a:schemeClr val="lt1"/>
    </dgm:fillClrLst>
    <dgm:linClrLst>
      <a:schemeClr val="accent3"/>
      <a:schemeClr val="accent4"/>
    </dgm:linClrLst>
    <dgm:effectClrLst/>
    <dgm:txLinClrLst/>
    <dgm:txFillClrLst meth="repeat">
      <a:schemeClr val="dk1"/>
    </dgm:txFillClrLst>
    <dgm:txEffectClrLst/>
  </dgm:styleLbl>
  <dgm:styleLbl name="fgAccFollowNode1">
    <dgm:fillClrLst>
      <a:schemeClr val="accent3">
        <a:tint val="40000"/>
        <a:alpha val="90000"/>
      </a:schemeClr>
      <a:schemeClr val="accent4">
        <a:tint val="40000"/>
        <a:alpha val="90000"/>
      </a:schemeClr>
    </dgm:fillClrLst>
    <dgm:linClrLst>
      <a:schemeClr val="accent3">
        <a:tint val="40000"/>
        <a:alpha val="90000"/>
      </a:schemeClr>
      <a:schemeClr val="accent4">
        <a:tint val="40000"/>
        <a:alpha val="90000"/>
      </a:schemeClr>
    </dgm:linClrLst>
    <dgm:effectClrLst/>
    <dgm:txLinClrLst/>
    <dgm:txFillClrLst meth="repeat">
      <a:schemeClr val="dk1"/>
    </dgm:txFillClrLst>
    <dgm:txEffectClrLst/>
  </dgm:styleLbl>
  <dgm:styleLbl name="alignAccFollowNode1">
    <dgm:fillClrLst>
      <a:schemeClr val="accent3">
        <a:tint val="40000"/>
        <a:alpha val="90000"/>
      </a:schemeClr>
      <a:schemeClr val="accent4">
        <a:tint val="40000"/>
        <a:alpha val="90000"/>
      </a:schemeClr>
    </dgm:fillClrLst>
    <dgm:linClrLst>
      <a:schemeClr val="accent3">
        <a:tint val="40000"/>
        <a:alpha val="90000"/>
      </a:schemeClr>
      <a:schemeClr val="accent4">
        <a:tint val="40000"/>
        <a:alpha val="90000"/>
      </a:schemeClr>
    </dgm:linClrLst>
    <dgm:effectClrLst/>
    <dgm:txLinClrLst/>
    <dgm:txFillClrLst meth="repeat">
      <a:schemeClr val="dk1"/>
    </dgm:txFillClrLst>
    <dgm:txEffectClrLst/>
  </dgm:styleLbl>
  <dgm:styleLbl name="bgAccFollowNode1">
    <dgm:fillClrLst>
      <a:schemeClr val="accent3">
        <a:tint val="40000"/>
        <a:alpha val="90000"/>
      </a:schemeClr>
      <a:schemeClr val="accent4">
        <a:tint val="40000"/>
        <a:alpha val="90000"/>
      </a:schemeClr>
    </dgm:fillClrLst>
    <dgm:linClrLst>
      <a:schemeClr val="accent3">
        <a:tint val="40000"/>
        <a:alpha val="90000"/>
      </a:schemeClr>
      <a:schemeClr val="accent4">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2"/>
    </dgm:linClrLst>
    <dgm:effectClrLst/>
    <dgm:txLinClrLst/>
    <dgm:txFillClrLst meth="repeat">
      <a:schemeClr val="dk1"/>
    </dgm:txFillClrLst>
    <dgm:txEffectClrLst/>
  </dgm:styleLbl>
  <dgm:styleLbl name="fgAcc2">
    <dgm:fillClrLst meth="repeat">
      <a:schemeClr val="lt1">
        <a:alpha val="90000"/>
      </a:schemeClr>
    </dgm:fillClrLst>
    <dgm:linClrLst>
      <a:schemeClr val="accent4"/>
    </dgm:linClrLst>
    <dgm:effectClrLst/>
    <dgm:txLinClrLst/>
    <dgm:txFillClrLst meth="repeat">
      <a:schemeClr val="dk1"/>
    </dgm:txFillClrLst>
    <dgm:txEffectClrLst/>
  </dgm:styleLbl>
  <dgm:styleLbl name="fgAcc3">
    <dgm:fillClrLst meth="repeat">
      <a:schemeClr val="lt1">
        <a:alpha val="90000"/>
      </a:schemeClr>
    </dgm:fillClrLst>
    <dgm:linClrLst>
      <a:schemeClr val="accent5"/>
    </dgm:linClrLst>
    <dgm:effectClrLst/>
    <dgm:txLinClrLst/>
    <dgm:txFillClrLst meth="repeat">
      <a:schemeClr val="dk1"/>
    </dgm:txFillClrLst>
    <dgm:txEffectClrLst/>
  </dgm:styleLbl>
  <dgm:styleLbl name="fgAcc4">
    <dgm:fillClrLst meth="repeat">
      <a:schemeClr val="lt1">
        <a:alpha val="90000"/>
      </a:schemeClr>
    </dgm:fillClrLst>
    <dgm:linClrLst>
      <a:schemeClr val="accent6"/>
    </dgm:linClrLst>
    <dgm:effectClrLst/>
    <dgm:txLinClrLst/>
    <dgm:txFillClrLst meth="repeat">
      <a:schemeClr val="dk1"/>
    </dgm:txFillClrLst>
    <dgm:txEffectClrLst/>
  </dgm:styleLbl>
  <dgm:styleLbl name="bgShp">
    <dgm:fillClrLst meth="repeat">
      <a:schemeClr val="accent3">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3">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3"/>
    </dgm:linClrLst>
    <dgm:effectClrLst/>
    <dgm:txLinClrLst/>
    <dgm:txFillClrLst meth="repeat">
      <a:schemeClr val="lt1"/>
    </dgm:txFillClrLst>
    <dgm:txEffectClrLst/>
  </dgm:styleLbl>
  <dgm:styleLbl name="fgShp">
    <dgm:fillClrLst meth="repeat">
      <a:schemeClr val="accent3">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6.xml><?xml version="1.0" encoding="utf-8"?>
<dgm:colorsDef xmlns:dgm="http://schemas.openxmlformats.org/drawingml/2006/diagram" xmlns:a="http://schemas.openxmlformats.org/drawingml/2006/main" uniqueId="urn:microsoft.com/office/officeart/2005/8/colors/colorful3">
  <dgm:title val=""/>
  <dgm:desc val=""/>
  <dgm:catLst>
    <dgm:cat type="colorful" pri="10300"/>
  </dgm:catLst>
  <dgm:styleLbl name="node0">
    <dgm:fillClrLst meth="repeat">
      <a:schemeClr val="accent2"/>
    </dgm:fillClrLst>
    <dgm:linClrLst meth="repeat">
      <a:schemeClr val="lt1"/>
    </dgm:linClrLst>
    <dgm:effectClrLst/>
    <dgm:txLinClrLst/>
    <dgm:txFillClrLst/>
    <dgm:txEffectClrLst/>
  </dgm:styleLbl>
  <dgm:styleLbl name="node1">
    <dgm:fillClrLst>
      <a:schemeClr val="accent3"/>
      <a:schemeClr val="accent4"/>
    </dgm:fillClrLst>
    <dgm:linClrLst meth="repeat">
      <a:schemeClr val="lt1"/>
    </dgm:linClrLst>
    <dgm:effectClrLst/>
    <dgm:txLinClrLst/>
    <dgm:txFillClrLst/>
    <dgm:txEffectClrLst/>
  </dgm:styleLbl>
  <dgm:styleLbl name="alignNode1">
    <dgm:fillClrLst>
      <a:schemeClr val="accent3"/>
      <a:schemeClr val="accent4"/>
    </dgm:fillClrLst>
    <dgm:linClrLst>
      <a:schemeClr val="accent3"/>
      <a:schemeClr val="accent4"/>
    </dgm:linClrLst>
    <dgm:effectClrLst/>
    <dgm:txLinClrLst/>
    <dgm:txFillClrLst/>
    <dgm:txEffectClrLst/>
  </dgm:styleLbl>
  <dgm:styleLbl name="lnNode1">
    <dgm:fillClrLst>
      <a:schemeClr val="accent3"/>
      <a:schemeClr val="accent4"/>
    </dgm:fillClrLst>
    <dgm:linClrLst meth="repeat">
      <a:schemeClr val="lt1"/>
    </dgm:linClrLst>
    <dgm:effectClrLst/>
    <dgm:txLinClrLst/>
    <dgm:txFillClrLst/>
    <dgm:txEffectClrLst/>
  </dgm:styleLbl>
  <dgm:styleLbl name="vennNode1">
    <dgm:fillClrLst>
      <a:schemeClr val="accent3">
        <a:alpha val="50000"/>
      </a:schemeClr>
      <a:schemeClr val="accent4">
        <a:alpha val="50000"/>
      </a:schemeClr>
    </dgm:fillClrLst>
    <dgm:linClrLst meth="repeat">
      <a:schemeClr val="lt1"/>
    </dgm:linClrLst>
    <dgm:effectClrLst/>
    <dgm:txLinClrLst/>
    <dgm:txFillClrLst/>
    <dgm:txEffectClrLst/>
  </dgm:styleLbl>
  <dgm:styleLbl name="node2">
    <dgm:fillClrLst>
      <a:schemeClr val="accent4"/>
    </dgm:fillClrLst>
    <dgm:linClrLst meth="repeat">
      <a:schemeClr val="lt1"/>
    </dgm:linClrLst>
    <dgm:effectClrLst/>
    <dgm:txLinClrLst/>
    <dgm:txFillClrLst/>
    <dgm:txEffectClrLst/>
  </dgm:styleLbl>
  <dgm:styleLbl name="node3">
    <dgm:fillClrLst>
      <a:schemeClr val="accent5"/>
    </dgm:fillClrLst>
    <dgm:linClrLst meth="repeat">
      <a:schemeClr val="lt1"/>
    </dgm:linClrLst>
    <dgm:effectClrLst/>
    <dgm:txLinClrLst/>
    <dgm:txFillClrLst/>
    <dgm:txEffectClrLst/>
  </dgm:styleLbl>
  <dgm:styleLbl name="node4">
    <dgm:fillClrLst>
      <a:schemeClr val="accent6"/>
    </dgm:fillClrLst>
    <dgm:linClrLst meth="repeat">
      <a:schemeClr val="lt1"/>
    </dgm:linClrLst>
    <dgm:effectClrLst/>
    <dgm:txLinClrLst/>
    <dgm:txFillClrLst/>
    <dgm:txEffectClrLst/>
  </dgm:styleLbl>
  <dgm:styleLbl name="fgImgPlace1">
    <dgm:fillClrLst>
      <a:schemeClr val="accent3">
        <a:tint val="50000"/>
      </a:schemeClr>
      <a:schemeClr val="accent4">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3">
        <a:tint val="50000"/>
      </a:schemeClr>
      <a:schemeClr val="accent4">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3">
        <a:tint val="50000"/>
      </a:schemeClr>
      <a:schemeClr val="accent4">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3"/>
      <a:schemeClr val="accent4"/>
    </dgm:fillClrLst>
    <dgm:linClrLst meth="repeat">
      <a:schemeClr val="lt1"/>
    </dgm:linClrLst>
    <dgm:effectClrLst/>
    <dgm:txLinClrLst/>
    <dgm:txFillClrLst/>
    <dgm:txEffectClrLst/>
  </dgm:styleLbl>
  <dgm:styleLbl name="fgSibTrans2D1">
    <dgm:fillClrLst>
      <a:schemeClr val="accent3"/>
      <a:schemeClr val="accent4"/>
    </dgm:fillClrLst>
    <dgm:linClrLst meth="repeat">
      <a:schemeClr val="lt1"/>
    </dgm:linClrLst>
    <dgm:effectClrLst/>
    <dgm:txLinClrLst/>
    <dgm:txFillClrLst meth="repeat">
      <a:schemeClr val="lt1"/>
    </dgm:txFillClrLst>
    <dgm:txEffectClrLst/>
  </dgm:styleLbl>
  <dgm:styleLbl name="bgSibTrans2D1">
    <dgm:fillClrLst>
      <a:schemeClr val="accent3"/>
      <a:schemeClr val="accent4"/>
    </dgm:fillClrLst>
    <dgm:linClrLst meth="repeat">
      <a:schemeClr val="lt1"/>
    </dgm:linClrLst>
    <dgm:effectClrLst/>
    <dgm:txLinClrLst/>
    <dgm:txFillClrLst meth="repeat">
      <a:schemeClr val="lt1"/>
    </dgm:txFillClrLst>
    <dgm:txEffectClrLst/>
  </dgm:styleLbl>
  <dgm:styleLbl name="sibTrans1D1">
    <dgm:fillClrLst/>
    <dgm:linClrLst>
      <a:schemeClr val="accent3"/>
      <a:schemeClr val="accent4"/>
    </dgm:linClrLst>
    <dgm:effectClrLst/>
    <dgm:txLinClrLst/>
    <dgm:txFillClrLst meth="repeat">
      <a:schemeClr val="tx1"/>
    </dgm:txFillClrLst>
    <dgm:txEffectClrLst/>
  </dgm:styleLbl>
  <dgm:styleLbl name="callout">
    <dgm:fillClrLst meth="repeat">
      <a:schemeClr val="accent3"/>
    </dgm:fillClrLst>
    <dgm:linClrLst meth="repeat">
      <a:schemeClr val="accent3">
        <a:tint val="50000"/>
      </a:schemeClr>
    </dgm:linClrLst>
    <dgm:effectClrLst/>
    <dgm:txLinClrLst/>
    <dgm:txFillClrLst meth="repeat">
      <a:schemeClr val="tx1"/>
    </dgm:txFillClrLst>
    <dgm:txEffectClrLst/>
  </dgm:styleLbl>
  <dgm:styleLbl name="asst0">
    <dgm:fillClrLst meth="repeat">
      <a:schemeClr val="accent3"/>
    </dgm:fillClrLst>
    <dgm:linClrLst meth="repeat">
      <a:schemeClr val="lt1">
        <a:shade val="80000"/>
      </a:schemeClr>
    </dgm:linClrLst>
    <dgm:effectClrLst/>
    <dgm:txLinClrLst/>
    <dgm:txFillClrLst/>
    <dgm:txEffectClrLst/>
  </dgm:styleLbl>
  <dgm:styleLbl name="asst1">
    <dgm:fillClrLst meth="repeat">
      <a:schemeClr val="accent4"/>
    </dgm:fillClrLst>
    <dgm:linClrLst meth="repeat">
      <a:schemeClr val="lt1">
        <a:shade val="80000"/>
      </a:schemeClr>
    </dgm:linClrLst>
    <dgm:effectClrLst/>
    <dgm:txLinClrLst/>
    <dgm:txFillClrLst/>
    <dgm:txEffectClrLst/>
  </dgm:styleLbl>
  <dgm:styleLbl name="asst2">
    <dgm:fillClrLst>
      <a:schemeClr val="accent5"/>
    </dgm:fillClrLst>
    <dgm:linClrLst meth="repeat">
      <a:schemeClr val="lt1"/>
    </dgm:linClrLst>
    <dgm:effectClrLst/>
    <dgm:txLinClrLst/>
    <dgm:txFillClrLst/>
    <dgm:txEffectClrLst/>
  </dgm:styleLbl>
  <dgm:styleLbl name="asst3">
    <dgm:fillClrLst>
      <a:schemeClr val="accent6"/>
    </dgm:fillClrLst>
    <dgm:linClrLst meth="repeat">
      <a:schemeClr val="lt1"/>
    </dgm:linClrLst>
    <dgm:effectClrLst/>
    <dgm:txLinClrLst/>
    <dgm:txFillClrLst/>
    <dgm:txEffectClrLst/>
  </dgm:styleLbl>
  <dgm:styleLbl name="asst4">
    <dgm:fillClrLst>
      <a:schemeClr val="accent1"/>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3"/>
    </dgm:fillClrLst>
    <dgm:linClrLst meth="repeat">
      <a:schemeClr val="accent3"/>
    </dgm:linClrLst>
    <dgm:effectClrLst/>
    <dgm:txLinClrLst/>
    <dgm:txFillClrLst meth="repeat">
      <a:schemeClr val="tx1"/>
    </dgm:txFillClrLst>
    <dgm:txEffectClrLst/>
  </dgm:styleLbl>
  <dgm:styleLbl name="parChTrans1D2">
    <dgm:fillClrLst meth="repeat">
      <a:schemeClr val="accent2">
        <a:tint val="90000"/>
      </a:schemeClr>
    </dgm:fillClrLst>
    <dgm:linClrLst meth="repeat">
      <a:schemeClr val="accent4"/>
    </dgm:linClrLst>
    <dgm:effectClrLst/>
    <dgm:txLinClrLst/>
    <dgm:txFillClrLst meth="repeat">
      <a:schemeClr val="tx1"/>
    </dgm:txFillClrLst>
    <dgm:txEffectClrLst/>
  </dgm:styleLbl>
  <dgm:styleLbl name="parChTrans1D3">
    <dgm:fillClrLst meth="repeat">
      <a:schemeClr val="accent2">
        <a:tint val="70000"/>
      </a:schemeClr>
    </dgm:fillClrLst>
    <dgm:linClrLst meth="repeat">
      <a:schemeClr val="accent5"/>
    </dgm:linClrLst>
    <dgm:effectClrLst/>
    <dgm:txLinClrLst/>
    <dgm:txFillClrLst meth="repeat">
      <a:schemeClr val="tx1"/>
    </dgm:txFillClrLst>
    <dgm:txEffectClrLst/>
  </dgm:styleLbl>
  <dgm:styleLbl name="parChTrans1D4">
    <dgm:fillClrLst meth="repeat">
      <a:schemeClr val="accent6">
        <a:tint val="50000"/>
      </a:schemeClr>
    </dgm:fillClrLst>
    <dgm:linClrLst meth="repeat">
      <a:schemeClr val="accent6"/>
    </dgm:linClrLst>
    <dgm:effectClrLst/>
    <dgm:txLinClrLst/>
    <dgm:txFillClrLst meth="repeat">
      <a:schemeClr val="tx1"/>
    </dgm:txFillClrLst>
    <dgm:txEffectClrLst/>
  </dgm:styleLbl>
  <dgm:styleLbl name="fgAcc1">
    <dgm:fillClrLst meth="repeat">
      <a:schemeClr val="lt1">
        <a:alpha val="90000"/>
      </a:schemeClr>
    </dgm:fillClrLst>
    <dgm:linClrLst>
      <a:schemeClr val="accent3"/>
      <a:schemeClr val="accent4"/>
    </dgm:linClrLst>
    <dgm:effectClrLst/>
    <dgm:txLinClrLst/>
    <dgm:txFillClrLst meth="repeat">
      <a:schemeClr val="dk1"/>
    </dgm:txFillClrLst>
    <dgm:txEffectClrLst/>
  </dgm:styleLbl>
  <dgm:styleLbl name="conFgAcc1">
    <dgm:fillClrLst meth="repeat">
      <a:schemeClr val="lt1">
        <a:alpha val="90000"/>
      </a:schemeClr>
    </dgm:fillClrLst>
    <dgm:linClrLst>
      <a:schemeClr val="accent3"/>
      <a:schemeClr val="accent4"/>
    </dgm:linClrLst>
    <dgm:effectClrLst/>
    <dgm:txLinClrLst/>
    <dgm:txFillClrLst meth="repeat">
      <a:schemeClr val="dk1"/>
    </dgm:txFillClrLst>
    <dgm:txEffectClrLst/>
  </dgm:styleLbl>
  <dgm:styleLbl name="alignAcc1">
    <dgm:fillClrLst meth="repeat">
      <a:schemeClr val="lt1">
        <a:alpha val="90000"/>
      </a:schemeClr>
    </dgm:fillClrLst>
    <dgm:linClrLst>
      <a:schemeClr val="accent3"/>
      <a:schemeClr val="accent4"/>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2"/>
    </dgm:linClrLst>
    <dgm:effectClrLst/>
    <dgm:txLinClrLst/>
    <dgm:txFillClrLst meth="repeat">
      <a:schemeClr val="dk1"/>
    </dgm:txFillClrLst>
    <dgm:txEffectClrLst/>
  </dgm:styleLbl>
  <dgm:styleLbl name="bgAcc1">
    <dgm:fillClrLst meth="repeat">
      <a:schemeClr val="lt1">
        <a:alpha val="90000"/>
      </a:schemeClr>
    </dgm:fillClrLst>
    <dgm:linClrLst>
      <a:schemeClr val="accent3"/>
      <a:schemeClr val="accent4"/>
    </dgm:linClrLst>
    <dgm:effectClrLst/>
    <dgm:txLinClrLst/>
    <dgm:txFillClrLst meth="repeat">
      <a:schemeClr val="dk1"/>
    </dgm:txFillClrLst>
    <dgm:txEffectClrLst/>
  </dgm:styleLbl>
  <dgm:styleLbl name="solidFgAcc1">
    <dgm:fillClrLst meth="repeat">
      <a:schemeClr val="lt1"/>
    </dgm:fillClrLst>
    <dgm:linClrLst>
      <a:schemeClr val="accent3"/>
      <a:schemeClr val="accent4"/>
    </dgm:linClrLst>
    <dgm:effectClrLst/>
    <dgm:txLinClrLst/>
    <dgm:txFillClrLst meth="repeat">
      <a:schemeClr val="dk1"/>
    </dgm:txFillClrLst>
    <dgm:txEffectClrLst/>
  </dgm:styleLbl>
  <dgm:styleLbl name="solidAlignAcc1">
    <dgm:fillClrLst meth="repeat">
      <a:schemeClr val="lt1"/>
    </dgm:fillClrLst>
    <dgm:linClrLst>
      <a:schemeClr val="accent3"/>
      <a:schemeClr val="accent4"/>
    </dgm:linClrLst>
    <dgm:effectClrLst/>
    <dgm:txLinClrLst/>
    <dgm:txFillClrLst meth="repeat">
      <a:schemeClr val="dk1"/>
    </dgm:txFillClrLst>
    <dgm:txEffectClrLst/>
  </dgm:styleLbl>
  <dgm:styleLbl name="solidBgAcc1">
    <dgm:fillClrLst meth="repeat">
      <a:schemeClr val="lt1"/>
    </dgm:fillClrLst>
    <dgm:linClrLst>
      <a:schemeClr val="accent3"/>
      <a:schemeClr val="accent4"/>
    </dgm:linClrLst>
    <dgm:effectClrLst/>
    <dgm:txLinClrLst/>
    <dgm:txFillClrLst meth="repeat">
      <a:schemeClr val="dk1"/>
    </dgm:txFillClrLst>
    <dgm:txEffectClrLst/>
  </dgm:styleLbl>
  <dgm:styleLbl name="fgAccFollowNode1">
    <dgm:fillClrLst>
      <a:schemeClr val="accent3">
        <a:tint val="40000"/>
        <a:alpha val="90000"/>
      </a:schemeClr>
      <a:schemeClr val="accent4">
        <a:tint val="40000"/>
        <a:alpha val="90000"/>
      </a:schemeClr>
    </dgm:fillClrLst>
    <dgm:linClrLst>
      <a:schemeClr val="accent3">
        <a:tint val="40000"/>
        <a:alpha val="90000"/>
      </a:schemeClr>
      <a:schemeClr val="accent4">
        <a:tint val="40000"/>
        <a:alpha val="90000"/>
      </a:schemeClr>
    </dgm:linClrLst>
    <dgm:effectClrLst/>
    <dgm:txLinClrLst/>
    <dgm:txFillClrLst meth="repeat">
      <a:schemeClr val="dk1"/>
    </dgm:txFillClrLst>
    <dgm:txEffectClrLst/>
  </dgm:styleLbl>
  <dgm:styleLbl name="alignAccFollowNode1">
    <dgm:fillClrLst>
      <a:schemeClr val="accent3">
        <a:tint val="40000"/>
        <a:alpha val="90000"/>
      </a:schemeClr>
      <a:schemeClr val="accent4">
        <a:tint val="40000"/>
        <a:alpha val="90000"/>
      </a:schemeClr>
    </dgm:fillClrLst>
    <dgm:linClrLst>
      <a:schemeClr val="accent3">
        <a:tint val="40000"/>
        <a:alpha val="90000"/>
      </a:schemeClr>
      <a:schemeClr val="accent4">
        <a:tint val="40000"/>
        <a:alpha val="90000"/>
      </a:schemeClr>
    </dgm:linClrLst>
    <dgm:effectClrLst/>
    <dgm:txLinClrLst/>
    <dgm:txFillClrLst meth="repeat">
      <a:schemeClr val="dk1"/>
    </dgm:txFillClrLst>
    <dgm:txEffectClrLst/>
  </dgm:styleLbl>
  <dgm:styleLbl name="bgAccFollowNode1">
    <dgm:fillClrLst>
      <a:schemeClr val="accent3">
        <a:tint val="40000"/>
        <a:alpha val="90000"/>
      </a:schemeClr>
      <a:schemeClr val="accent4">
        <a:tint val="40000"/>
        <a:alpha val="90000"/>
      </a:schemeClr>
    </dgm:fillClrLst>
    <dgm:linClrLst>
      <a:schemeClr val="accent3">
        <a:tint val="40000"/>
        <a:alpha val="90000"/>
      </a:schemeClr>
      <a:schemeClr val="accent4">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2"/>
    </dgm:linClrLst>
    <dgm:effectClrLst/>
    <dgm:txLinClrLst/>
    <dgm:txFillClrLst meth="repeat">
      <a:schemeClr val="dk1"/>
    </dgm:txFillClrLst>
    <dgm:txEffectClrLst/>
  </dgm:styleLbl>
  <dgm:styleLbl name="fgAcc2">
    <dgm:fillClrLst meth="repeat">
      <a:schemeClr val="lt1">
        <a:alpha val="90000"/>
      </a:schemeClr>
    </dgm:fillClrLst>
    <dgm:linClrLst>
      <a:schemeClr val="accent4"/>
    </dgm:linClrLst>
    <dgm:effectClrLst/>
    <dgm:txLinClrLst/>
    <dgm:txFillClrLst meth="repeat">
      <a:schemeClr val="dk1"/>
    </dgm:txFillClrLst>
    <dgm:txEffectClrLst/>
  </dgm:styleLbl>
  <dgm:styleLbl name="fgAcc3">
    <dgm:fillClrLst meth="repeat">
      <a:schemeClr val="lt1">
        <a:alpha val="90000"/>
      </a:schemeClr>
    </dgm:fillClrLst>
    <dgm:linClrLst>
      <a:schemeClr val="accent5"/>
    </dgm:linClrLst>
    <dgm:effectClrLst/>
    <dgm:txLinClrLst/>
    <dgm:txFillClrLst meth="repeat">
      <a:schemeClr val="dk1"/>
    </dgm:txFillClrLst>
    <dgm:txEffectClrLst/>
  </dgm:styleLbl>
  <dgm:styleLbl name="fgAcc4">
    <dgm:fillClrLst meth="repeat">
      <a:schemeClr val="lt1">
        <a:alpha val="90000"/>
      </a:schemeClr>
    </dgm:fillClrLst>
    <dgm:linClrLst>
      <a:schemeClr val="accent6"/>
    </dgm:linClrLst>
    <dgm:effectClrLst/>
    <dgm:txLinClrLst/>
    <dgm:txFillClrLst meth="repeat">
      <a:schemeClr val="dk1"/>
    </dgm:txFillClrLst>
    <dgm:txEffectClrLst/>
  </dgm:styleLbl>
  <dgm:styleLbl name="bgShp">
    <dgm:fillClrLst meth="repeat">
      <a:schemeClr val="accent3">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3">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3"/>
    </dgm:linClrLst>
    <dgm:effectClrLst/>
    <dgm:txLinClrLst/>
    <dgm:txFillClrLst meth="repeat">
      <a:schemeClr val="lt1"/>
    </dgm:txFillClrLst>
    <dgm:txEffectClrLst/>
  </dgm:styleLbl>
  <dgm:styleLbl name="fgShp">
    <dgm:fillClrLst meth="repeat">
      <a:schemeClr val="accent3">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7.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8.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C919FE2A-BAD2-4BE0-84EF-10C8B5C112A0}" type="doc">
      <dgm:prSet loTypeId="urn:microsoft.com/office/officeart/2005/8/layout/process4" loCatId="list" qsTypeId="urn:microsoft.com/office/officeart/2005/8/quickstyle/simple1" qsCatId="simple" csTypeId="urn:microsoft.com/office/officeart/2005/8/colors/accent1_2" csCatId="accent1" phldr="1"/>
      <dgm:spPr/>
      <dgm:t>
        <a:bodyPr/>
        <a:lstStyle/>
        <a:p>
          <a:endParaRPr lang="lv-LV"/>
        </a:p>
      </dgm:t>
    </dgm:pt>
    <dgm:pt modelId="{78EC282B-7B20-4B8A-983D-4F9DECE251A2}">
      <dgm:prSet phldrT="[Teksts]"/>
      <dgm:spPr/>
      <dgm:t>
        <a:bodyPr/>
        <a:lstStyle/>
        <a:p>
          <a:r>
            <a:rPr lang="lv-LV" dirty="0"/>
            <a:t>Identitāte</a:t>
          </a:r>
        </a:p>
      </dgm:t>
    </dgm:pt>
    <dgm:pt modelId="{0739AAFC-B37B-4DB2-AE8B-EB2494D6248C}" type="parTrans" cxnId="{35FD5551-469C-40FE-9466-39DD79E5CDCC}">
      <dgm:prSet/>
      <dgm:spPr/>
      <dgm:t>
        <a:bodyPr/>
        <a:lstStyle/>
        <a:p>
          <a:endParaRPr lang="lv-LV"/>
        </a:p>
      </dgm:t>
    </dgm:pt>
    <dgm:pt modelId="{FD6DFA4D-A1D6-436C-AC5A-00091572ADA4}" type="sibTrans" cxnId="{35FD5551-469C-40FE-9466-39DD79E5CDCC}">
      <dgm:prSet/>
      <dgm:spPr/>
      <dgm:t>
        <a:bodyPr/>
        <a:lstStyle/>
        <a:p>
          <a:endParaRPr lang="lv-LV"/>
        </a:p>
      </dgm:t>
    </dgm:pt>
    <dgm:pt modelId="{508A783D-4E04-4B69-B75F-E37CA8079622}">
      <dgm:prSet phldrT="[Teksts]"/>
      <dgm:spPr/>
      <dgm:t>
        <a:bodyPr/>
        <a:lstStyle/>
        <a:p>
          <a:r>
            <a:rPr lang="lv-LV" dirty="0"/>
            <a:t>Es</a:t>
          </a:r>
        </a:p>
      </dgm:t>
    </dgm:pt>
    <dgm:pt modelId="{0CAA75BF-26BF-4400-8350-95B897D48BE0}" type="parTrans" cxnId="{BF3E9166-A706-4C3F-ACBC-C2CFCBB5202A}">
      <dgm:prSet/>
      <dgm:spPr/>
      <dgm:t>
        <a:bodyPr/>
        <a:lstStyle/>
        <a:p>
          <a:endParaRPr lang="lv-LV"/>
        </a:p>
      </dgm:t>
    </dgm:pt>
    <dgm:pt modelId="{088A893A-5C17-4C96-A5DB-2328E2F7C1FE}" type="sibTrans" cxnId="{BF3E9166-A706-4C3F-ACBC-C2CFCBB5202A}">
      <dgm:prSet/>
      <dgm:spPr/>
      <dgm:t>
        <a:bodyPr/>
        <a:lstStyle/>
        <a:p>
          <a:endParaRPr lang="lv-LV"/>
        </a:p>
      </dgm:t>
    </dgm:pt>
    <dgm:pt modelId="{9F832978-B7F8-4E3B-ABA6-97F3E99EB517}">
      <dgm:prSet phldrT="[Teksts]"/>
      <dgm:spPr/>
      <dgm:t>
        <a:bodyPr/>
        <a:lstStyle/>
        <a:p>
          <a:r>
            <a:rPr lang="lv-LV" dirty="0"/>
            <a:t>Mēs</a:t>
          </a:r>
        </a:p>
      </dgm:t>
    </dgm:pt>
    <dgm:pt modelId="{EBAAC97F-09CC-4E1A-BD46-0C10E5BE3C7E}" type="parTrans" cxnId="{6100A49F-66A3-4131-8174-D8A7F7689389}">
      <dgm:prSet/>
      <dgm:spPr/>
      <dgm:t>
        <a:bodyPr/>
        <a:lstStyle/>
        <a:p>
          <a:endParaRPr lang="lv-LV"/>
        </a:p>
      </dgm:t>
    </dgm:pt>
    <dgm:pt modelId="{5F7072F4-FA5F-4FE3-89DB-E3B90C40187A}" type="sibTrans" cxnId="{6100A49F-66A3-4131-8174-D8A7F7689389}">
      <dgm:prSet/>
      <dgm:spPr/>
      <dgm:t>
        <a:bodyPr/>
        <a:lstStyle/>
        <a:p>
          <a:endParaRPr lang="lv-LV"/>
        </a:p>
      </dgm:t>
    </dgm:pt>
    <dgm:pt modelId="{59539EA3-C25A-47F2-AA9A-69FA9B6AFE3B}">
      <dgm:prSet phldrT="[Teksts]"/>
      <dgm:spPr/>
      <dgm:t>
        <a:bodyPr/>
        <a:lstStyle/>
        <a:p>
          <a:r>
            <a:rPr lang="lv-LV" dirty="0"/>
            <a:t>Sevis uztvere</a:t>
          </a:r>
        </a:p>
      </dgm:t>
    </dgm:pt>
    <dgm:pt modelId="{349F33F5-79BD-44B3-AEC8-E315D832D953}" type="parTrans" cxnId="{66FA499B-1279-4F74-9AF5-ADCEF51C79DB}">
      <dgm:prSet/>
      <dgm:spPr/>
      <dgm:t>
        <a:bodyPr/>
        <a:lstStyle/>
        <a:p>
          <a:endParaRPr lang="lv-LV"/>
        </a:p>
      </dgm:t>
    </dgm:pt>
    <dgm:pt modelId="{26272A60-960D-4BDD-B10B-D609381F8E89}" type="sibTrans" cxnId="{66FA499B-1279-4F74-9AF5-ADCEF51C79DB}">
      <dgm:prSet/>
      <dgm:spPr/>
      <dgm:t>
        <a:bodyPr/>
        <a:lstStyle/>
        <a:p>
          <a:endParaRPr lang="lv-LV"/>
        </a:p>
      </dgm:t>
    </dgm:pt>
    <dgm:pt modelId="{C6051320-F81C-492D-8AC9-A09FB7738195}">
      <dgm:prSet phldrT="[Teksts]"/>
      <dgm:spPr/>
      <dgm:t>
        <a:bodyPr/>
        <a:lstStyle/>
        <a:p>
          <a:r>
            <a:rPr lang="lv-LV" dirty="0"/>
            <a:t>Esmu pareizs/nepareizs</a:t>
          </a:r>
        </a:p>
      </dgm:t>
    </dgm:pt>
    <dgm:pt modelId="{95C58A9D-AF27-46F5-ACDC-898115961815}" type="parTrans" cxnId="{4DC86BCD-E612-4D9B-A3EC-F70F79EA7246}">
      <dgm:prSet/>
      <dgm:spPr/>
      <dgm:t>
        <a:bodyPr/>
        <a:lstStyle/>
        <a:p>
          <a:endParaRPr lang="lv-LV"/>
        </a:p>
      </dgm:t>
    </dgm:pt>
    <dgm:pt modelId="{C92B0314-3F75-4A93-8E8E-77060D4BE256}" type="sibTrans" cxnId="{4DC86BCD-E612-4D9B-A3EC-F70F79EA7246}">
      <dgm:prSet/>
      <dgm:spPr/>
      <dgm:t>
        <a:bodyPr/>
        <a:lstStyle/>
        <a:p>
          <a:endParaRPr lang="lv-LV"/>
        </a:p>
      </dgm:t>
    </dgm:pt>
    <dgm:pt modelId="{1D8C155E-838C-43E3-95B0-DA473486C478}">
      <dgm:prSet phldrT="[Teksts]"/>
      <dgm:spPr/>
      <dgm:t>
        <a:bodyPr/>
        <a:lstStyle/>
        <a:p>
          <a:r>
            <a:rPr lang="lv-LV" dirty="0"/>
            <a:t>Esmu paklausīgs/nepaklausīgs</a:t>
          </a:r>
        </a:p>
      </dgm:t>
    </dgm:pt>
    <dgm:pt modelId="{184F00C5-A508-41D5-B343-608D906BB73A}" type="parTrans" cxnId="{416A9E05-8EB1-4DEE-A941-CBB1348DD9A5}">
      <dgm:prSet/>
      <dgm:spPr/>
      <dgm:t>
        <a:bodyPr/>
        <a:lstStyle/>
        <a:p>
          <a:endParaRPr lang="lv-LV"/>
        </a:p>
      </dgm:t>
    </dgm:pt>
    <dgm:pt modelId="{E9D78B7C-4DA1-467C-9BF4-F25F04E26D17}" type="sibTrans" cxnId="{416A9E05-8EB1-4DEE-A941-CBB1348DD9A5}">
      <dgm:prSet/>
      <dgm:spPr/>
      <dgm:t>
        <a:bodyPr/>
        <a:lstStyle/>
        <a:p>
          <a:endParaRPr lang="lv-LV"/>
        </a:p>
      </dgm:t>
    </dgm:pt>
    <dgm:pt modelId="{0135731C-4CD6-4040-8D02-CF4DD4CEE1E6}">
      <dgm:prSet phldrT="[Teksts]"/>
      <dgm:spPr/>
      <dgm:t>
        <a:bodyPr/>
        <a:lstStyle/>
        <a:p>
          <a:r>
            <a:rPr lang="lv-LV" dirty="0"/>
            <a:t>Fokuss</a:t>
          </a:r>
        </a:p>
      </dgm:t>
    </dgm:pt>
    <dgm:pt modelId="{9EEC00F6-D91F-4565-896A-D4199B358462}" type="parTrans" cxnId="{10B224CF-7CCB-4D7E-A133-B887D7702AEE}">
      <dgm:prSet/>
      <dgm:spPr/>
      <dgm:t>
        <a:bodyPr/>
        <a:lstStyle/>
        <a:p>
          <a:endParaRPr lang="lv-LV"/>
        </a:p>
      </dgm:t>
    </dgm:pt>
    <dgm:pt modelId="{F6368B97-C681-4BE1-8FB3-EDF13ACF18FF}" type="sibTrans" cxnId="{10B224CF-7CCB-4D7E-A133-B887D7702AEE}">
      <dgm:prSet/>
      <dgm:spPr/>
      <dgm:t>
        <a:bodyPr/>
        <a:lstStyle/>
        <a:p>
          <a:endParaRPr lang="lv-LV"/>
        </a:p>
      </dgm:t>
    </dgm:pt>
    <dgm:pt modelId="{941650E4-0072-4E8B-8114-8076882A33DE}">
      <dgm:prSet phldrT="[Teksts]"/>
      <dgm:spPr/>
      <dgm:t>
        <a:bodyPr/>
        <a:lstStyle/>
        <a:p>
          <a:r>
            <a:rPr lang="lv-LV" dirty="0"/>
            <a:t>Sasniegumi</a:t>
          </a:r>
        </a:p>
      </dgm:t>
    </dgm:pt>
    <dgm:pt modelId="{84921466-06CB-4657-9B55-5D2F938A8282}" type="parTrans" cxnId="{F53E3904-CAD9-45F1-B4FA-ADF18D9DC872}">
      <dgm:prSet/>
      <dgm:spPr/>
      <dgm:t>
        <a:bodyPr/>
        <a:lstStyle/>
        <a:p>
          <a:endParaRPr lang="lv-LV"/>
        </a:p>
      </dgm:t>
    </dgm:pt>
    <dgm:pt modelId="{52A06EA8-21B6-4A93-92EE-5AA6995EDC27}" type="sibTrans" cxnId="{F53E3904-CAD9-45F1-B4FA-ADF18D9DC872}">
      <dgm:prSet/>
      <dgm:spPr/>
      <dgm:t>
        <a:bodyPr/>
        <a:lstStyle/>
        <a:p>
          <a:endParaRPr lang="lv-LV"/>
        </a:p>
      </dgm:t>
    </dgm:pt>
    <dgm:pt modelId="{54DB2158-708D-4D2C-A652-679950F4A71F}">
      <dgm:prSet phldrT="[Teksts]"/>
      <dgm:spPr/>
      <dgm:t>
        <a:bodyPr/>
        <a:lstStyle/>
        <a:p>
          <a:r>
            <a:rPr lang="lv-LV" dirty="0"/>
            <a:t>Attiecības</a:t>
          </a:r>
        </a:p>
      </dgm:t>
    </dgm:pt>
    <dgm:pt modelId="{305BC7B7-CDDD-43DE-B547-3A72DAADD9AD}" type="parTrans" cxnId="{373EB233-BFAB-497C-BC06-3A010CA86EB4}">
      <dgm:prSet/>
      <dgm:spPr/>
      <dgm:t>
        <a:bodyPr/>
        <a:lstStyle/>
        <a:p>
          <a:endParaRPr lang="lv-LV"/>
        </a:p>
      </dgm:t>
    </dgm:pt>
    <dgm:pt modelId="{B60ED47A-F759-4569-8246-6135A0B8EF87}" type="sibTrans" cxnId="{373EB233-BFAB-497C-BC06-3A010CA86EB4}">
      <dgm:prSet/>
      <dgm:spPr/>
      <dgm:t>
        <a:bodyPr/>
        <a:lstStyle/>
        <a:p>
          <a:endParaRPr lang="lv-LV"/>
        </a:p>
      </dgm:t>
    </dgm:pt>
    <dgm:pt modelId="{A4E57016-1F41-49EE-AEB3-7C52CF832885}" type="pres">
      <dgm:prSet presAssocID="{C919FE2A-BAD2-4BE0-84EF-10C8B5C112A0}" presName="Name0" presStyleCnt="0">
        <dgm:presLayoutVars>
          <dgm:dir/>
          <dgm:animLvl val="lvl"/>
          <dgm:resizeHandles val="exact"/>
        </dgm:presLayoutVars>
      </dgm:prSet>
      <dgm:spPr/>
    </dgm:pt>
    <dgm:pt modelId="{6EC38C5E-92DC-4406-A72F-90D181EAD570}" type="pres">
      <dgm:prSet presAssocID="{0135731C-4CD6-4040-8D02-CF4DD4CEE1E6}" presName="boxAndChildren" presStyleCnt="0"/>
      <dgm:spPr/>
    </dgm:pt>
    <dgm:pt modelId="{F04F9CD3-B414-4CC7-A581-D942432DF7D0}" type="pres">
      <dgm:prSet presAssocID="{0135731C-4CD6-4040-8D02-CF4DD4CEE1E6}" presName="parentTextBox" presStyleLbl="node1" presStyleIdx="0" presStyleCnt="3"/>
      <dgm:spPr/>
    </dgm:pt>
    <dgm:pt modelId="{8F4090FC-A57A-48EE-8B51-24E67D9917D4}" type="pres">
      <dgm:prSet presAssocID="{0135731C-4CD6-4040-8D02-CF4DD4CEE1E6}" presName="entireBox" presStyleLbl="node1" presStyleIdx="0" presStyleCnt="3"/>
      <dgm:spPr/>
    </dgm:pt>
    <dgm:pt modelId="{2D22CA8E-DB3C-4692-8CA0-F6103E81E3ED}" type="pres">
      <dgm:prSet presAssocID="{0135731C-4CD6-4040-8D02-CF4DD4CEE1E6}" presName="descendantBox" presStyleCnt="0"/>
      <dgm:spPr/>
    </dgm:pt>
    <dgm:pt modelId="{4947672D-0918-4735-91D4-49350DCF0E20}" type="pres">
      <dgm:prSet presAssocID="{941650E4-0072-4E8B-8114-8076882A33DE}" presName="childTextBox" presStyleLbl="fgAccFollowNode1" presStyleIdx="0" presStyleCnt="6">
        <dgm:presLayoutVars>
          <dgm:bulletEnabled val="1"/>
        </dgm:presLayoutVars>
      </dgm:prSet>
      <dgm:spPr/>
    </dgm:pt>
    <dgm:pt modelId="{F9506335-347B-4EFA-9939-625CCCEB278C}" type="pres">
      <dgm:prSet presAssocID="{54DB2158-708D-4D2C-A652-679950F4A71F}" presName="childTextBox" presStyleLbl="fgAccFollowNode1" presStyleIdx="1" presStyleCnt="6">
        <dgm:presLayoutVars>
          <dgm:bulletEnabled val="1"/>
        </dgm:presLayoutVars>
      </dgm:prSet>
      <dgm:spPr/>
    </dgm:pt>
    <dgm:pt modelId="{BE1B1527-923F-40CF-86CF-4B846217F987}" type="pres">
      <dgm:prSet presAssocID="{26272A60-960D-4BDD-B10B-D609381F8E89}" presName="sp" presStyleCnt="0"/>
      <dgm:spPr/>
    </dgm:pt>
    <dgm:pt modelId="{90A2BFB2-AEDC-4B54-84AC-7808FE80C04B}" type="pres">
      <dgm:prSet presAssocID="{59539EA3-C25A-47F2-AA9A-69FA9B6AFE3B}" presName="arrowAndChildren" presStyleCnt="0"/>
      <dgm:spPr/>
    </dgm:pt>
    <dgm:pt modelId="{6A904504-269D-4FFB-A757-B46511949094}" type="pres">
      <dgm:prSet presAssocID="{59539EA3-C25A-47F2-AA9A-69FA9B6AFE3B}" presName="parentTextArrow" presStyleLbl="node1" presStyleIdx="0" presStyleCnt="3"/>
      <dgm:spPr/>
    </dgm:pt>
    <dgm:pt modelId="{E676420F-B0CF-4F3F-BB18-C055D898D76A}" type="pres">
      <dgm:prSet presAssocID="{59539EA3-C25A-47F2-AA9A-69FA9B6AFE3B}" presName="arrow" presStyleLbl="node1" presStyleIdx="1" presStyleCnt="3"/>
      <dgm:spPr/>
    </dgm:pt>
    <dgm:pt modelId="{A87B317B-C11E-45A6-9BBC-9A0FC1A78942}" type="pres">
      <dgm:prSet presAssocID="{59539EA3-C25A-47F2-AA9A-69FA9B6AFE3B}" presName="descendantArrow" presStyleCnt="0"/>
      <dgm:spPr/>
    </dgm:pt>
    <dgm:pt modelId="{9EC7F0AD-8F3D-4D28-8A97-8881E8B36B3F}" type="pres">
      <dgm:prSet presAssocID="{C6051320-F81C-492D-8AC9-A09FB7738195}" presName="childTextArrow" presStyleLbl="fgAccFollowNode1" presStyleIdx="2" presStyleCnt="6">
        <dgm:presLayoutVars>
          <dgm:bulletEnabled val="1"/>
        </dgm:presLayoutVars>
      </dgm:prSet>
      <dgm:spPr/>
    </dgm:pt>
    <dgm:pt modelId="{46BB4095-675E-45B8-A38F-3E3E4DFFC682}" type="pres">
      <dgm:prSet presAssocID="{1D8C155E-838C-43E3-95B0-DA473486C478}" presName="childTextArrow" presStyleLbl="fgAccFollowNode1" presStyleIdx="3" presStyleCnt="6">
        <dgm:presLayoutVars>
          <dgm:bulletEnabled val="1"/>
        </dgm:presLayoutVars>
      </dgm:prSet>
      <dgm:spPr/>
    </dgm:pt>
    <dgm:pt modelId="{F706DF9F-E9AE-4122-A0C4-BA8832D6DB5A}" type="pres">
      <dgm:prSet presAssocID="{FD6DFA4D-A1D6-436C-AC5A-00091572ADA4}" presName="sp" presStyleCnt="0"/>
      <dgm:spPr/>
    </dgm:pt>
    <dgm:pt modelId="{7CC98F26-9077-46AF-87AF-C92D6A600ED8}" type="pres">
      <dgm:prSet presAssocID="{78EC282B-7B20-4B8A-983D-4F9DECE251A2}" presName="arrowAndChildren" presStyleCnt="0"/>
      <dgm:spPr/>
    </dgm:pt>
    <dgm:pt modelId="{C9B23AB9-11F8-44B1-83F5-4457ADED79FE}" type="pres">
      <dgm:prSet presAssocID="{78EC282B-7B20-4B8A-983D-4F9DECE251A2}" presName="parentTextArrow" presStyleLbl="node1" presStyleIdx="1" presStyleCnt="3"/>
      <dgm:spPr/>
    </dgm:pt>
    <dgm:pt modelId="{BDCA9050-7545-4324-8A3F-1464733FB576}" type="pres">
      <dgm:prSet presAssocID="{78EC282B-7B20-4B8A-983D-4F9DECE251A2}" presName="arrow" presStyleLbl="node1" presStyleIdx="2" presStyleCnt="3"/>
      <dgm:spPr/>
    </dgm:pt>
    <dgm:pt modelId="{CCC22B2B-4624-49EC-AEFD-8394BB0F18EB}" type="pres">
      <dgm:prSet presAssocID="{78EC282B-7B20-4B8A-983D-4F9DECE251A2}" presName="descendantArrow" presStyleCnt="0"/>
      <dgm:spPr/>
    </dgm:pt>
    <dgm:pt modelId="{C4941569-56FD-4665-B881-ED41CD9E5152}" type="pres">
      <dgm:prSet presAssocID="{508A783D-4E04-4B69-B75F-E37CA8079622}" presName="childTextArrow" presStyleLbl="fgAccFollowNode1" presStyleIdx="4" presStyleCnt="6">
        <dgm:presLayoutVars>
          <dgm:bulletEnabled val="1"/>
        </dgm:presLayoutVars>
      </dgm:prSet>
      <dgm:spPr/>
    </dgm:pt>
    <dgm:pt modelId="{23BB33DF-7897-4D0D-989E-9EB16438E56D}" type="pres">
      <dgm:prSet presAssocID="{9F832978-B7F8-4E3B-ABA6-97F3E99EB517}" presName="childTextArrow" presStyleLbl="fgAccFollowNode1" presStyleIdx="5" presStyleCnt="6">
        <dgm:presLayoutVars>
          <dgm:bulletEnabled val="1"/>
        </dgm:presLayoutVars>
      </dgm:prSet>
      <dgm:spPr/>
    </dgm:pt>
  </dgm:ptLst>
  <dgm:cxnLst>
    <dgm:cxn modelId="{1F30EB03-70D6-4131-BEA2-0BE0A56FA6DA}" type="presOf" srcId="{508A783D-4E04-4B69-B75F-E37CA8079622}" destId="{C4941569-56FD-4665-B881-ED41CD9E5152}" srcOrd="0" destOrd="0" presId="urn:microsoft.com/office/officeart/2005/8/layout/process4"/>
    <dgm:cxn modelId="{F53E3904-CAD9-45F1-B4FA-ADF18D9DC872}" srcId="{0135731C-4CD6-4040-8D02-CF4DD4CEE1E6}" destId="{941650E4-0072-4E8B-8114-8076882A33DE}" srcOrd="0" destOrd="0" parTransId="{84921466-06CB-4657-9B55-5D2F938A8282}" sibTransId="{52A06EA8-21B6-4A93-92EE-5AA6995EDC27}"/>
    <dgm:cxn modelId="{416A9E05-8EB1-4DEE-A941-CBB1348DD9A5}" srcId="{59539EA3-C25A-47F2-AA9A-69FA9B6AFE3B}" destId="{1D8C155E-838C-43E3-95B0-DA473486C478}" srcOrd="1" destOrd="0" parTransId="{184F00C5-A508-41D5-B343-608D906BB73A}" sibTransId="{E9D78B7C-4DA1-467C-9BF4-F25F04E26D17}"/>
    <dgm:cxn modelId="{9A4D7817-5209-4A24-8C48-C09CBCF29D7F}" type="presOf" srcId="{54DB2158-708D-4D2C-A652-679950F4A71F}" destId="{F9506335-347B-4EFA-9939-625CCCEB278C}" srcOrd="0" destOrd="0" presId="urn:microsoft.com/office/officeart/2005/8/layout/process4"/>
    <dgm:cxn modelId="{012FB232-1B28-4858-8C20-BF6DBC8004BC}" type="presOf" srcId="{9F832978-B7F8-4E3B-ABA6-97F3E99EB517}" destId="{23BB33DF-7897-4D0D-989E-9EB16438E56D}" srcOrd="0" destOrd="0" presId="urn:microsoft.com/office/officeart/2005/8/layout/process4"/>
    <dgm:cxn modelId="{373EB233-BFAB-497C-BC06-3A010CA86EB4}" srcId="{0135731C-4CD6-4040-8D02-CF4DD4CEE1E6}" destId="{54DB2158-708D-4D2C-A652-679950F4A71F}" srcOrd="1" destOrd="0" parTransId="{305BC7B7-CDDD-43DE-B547-3A72DAADD9AD}" sibTransId="{B60ED47A-F759-4569-8246-6135A0B8EF87}"/>
    <dgm:cxn modelId="{F697FE45-CB0A-46C8-95F0-81B650D98A6F}" type="presOf" srcId="{59539EA3-C25A-47F2-AA9A-69FA9B6AFE3B}" destId="{E676420F-B0CF-4F3F-BB18-C055D898D76A}" srcOrd="1" destOrd="0" presId="urn:microsoft.com/office/officeart/2005/8/layout/process4"/>
    <dgm:cxn modelId="{BF3E9166-A706-4C3F-ACBC-C2CFCBB5202A}" srcId="{78EC282B-7B20-4B8A-983D-4F9DECE251A2}" destId="{508A783D-4E04-4B69-B75F-E37CA8079622}" srcOrd="0" destOrd="0" parTransId="{0CAA75BF-26BF-4400-8350-95B897D48BE0}" sibTransId="{088A893A-5C17-4C96-A5DB-2328E2F7C1FE}"/>
    <dgm:cxn modelId="{35FD5551-469C-40FE-9466-39DD79E5CDCC}" srcId="{C919FE2A-BAD2-4BE0-84EF-10C8B5C112A0}" destId="{78EC282B-7B20-4B8A-983D-4F9DECE251A2}" srcOrd="0" destOrd="0" parTransId="{0739AAFC-B37B-4DB2-AE8B-EB2494D6248C}" sibTransId="{FD6DFA4D-A1D6-436C-AC5A-00091572ADA4}"/>
    <dgm:cxn modelId="{0AF71279-6739-470F-A390-A6F70B9E875F}" type="presOf" srcId="{0135731C-4CD6-4040-8D02-CF4DD4CEE1E6}" destId="{F04F9CD3-B414-4CC7-A581-D942432DF7D0}" srcOrd="0" destOrd="0" presId="urn:microsoft.com/office/officeart/2005/8/layout/process4"/>
    <dgm:cxn modelId="{0EDDDB7F-55E2-4910-96C6-E0BAEA803A9D}" type="presOf" srcId="{C919FE2A-BAD2-4BE0-84EF-10C8B5C112A0}" destId="{A4E57016-1F41-49EE-AEB3-7C52CF832885}" srcOrd="0" destOrd="0" presId="urn:microsoft.com/office/officeart/2005/8/layout/process4"/>
    <dgm:cxn modelId="{66FA499B-1279-4F74-9AF5-ADCEF51C79DB}" srcId="{C919FE2A-BAD2-4BE0-84EF-10C8B5C112A0}" destId="{59539EA3-C25A-47F2-AA9A-69FA9B6AFE3B}" srcOrd="1" destOrd="0" parTransId="{349F33F5-79BD-44B3-AEC8-E315D832D953}" sibTransId="{26272A60-960D-4BDD-B10B-D609381F8E89}"/>
    <dgm:cxn modelId="{6100A49F-66A3-4131-8174-D8A7F7689389}" srcId="{78EC282B-7B20-4B8A-983D-4F9DECE251A2}" destId="{9F832978-B7F8-4E3B-ABA6-97F3E99EB517}" srcOrd="1" destOrd="0" parTransId="{EBAAC97F-09CC-4E1A-BD46-0C10E5BE3C7E}" sibTransId="{5F7072F4-FA5F-4FE3-89DB-E3B90C40187A}"/>
    <dgm:cxn modelId="{28BE58B0-A0EE-4252-90F3-53C72D4F62AB}" type="presOf" srcId="{C6051320-F81C-492D-8AC9-A09FB7738195}" destId="{9EC7F0AD-8F3D-4D28-8A97-8881E8B36B3F}" srcOrd="0" destOrd="0" presId="urn:microsoft.com/office/officeart/2005/8/layout/process4"/>
    <dgm:cxn modelId="{9E585EBD-04A2-4FCB-98B7-2E93FE19F028}" type="presOf" srcId="{0135731C-4CD6-4040-8D02-CF4DD4CEE1E6}" destId="{8F4090FC-A57A-48EE-8B51-24E67D9917D4}" srcOrd="1" destOrd="0" presId="urn:microsoft.com/office/officeart/2005/8/layout/process4"/>
    <dgm:cxn modelId="{F3C151BD-5639-4DA0-9B79-E231010808F5}" type="presOf" srcId="{1D8C155E-838C-43E3-95B0-DA473486C478}" destId="{46BB4095-675E-45B8-A38F-3E3E4DFFC682}" srcOrd="0" destOrd="0" presId="urn:microsoft.com/office/officeart/2005/8/layout/process4"/>
    <dgm:cxn modelId="{058D7DC0-D7FF-4752-8913-5097D5ED62A7}" type="presOf" srcId="{941650E4-0072-4E8B-8114-8076882A33DE}" destId="{4947672D-0918-4735-91D4-49350DCF0E20}" srcOrd="0" destOrd="0" presId="urn:microsoft.com/office/officeart/2005/8/layout/process4"/>
    <dgm:cxn modelId="{4DC86BCD-E612-4D9B-A3EC-F70F79EA7246}" srcId="{59539EA3-C25A-47F2-AA9A-69FA9B6AFE3B}" destId="{C6051320-F81C-492D-8AC9-A09FB7738195}" srcOrd="0" destOrd="0" parTransId="{95C58A9D-AF27-46F5-ACDC-898115961815}" sibTransId="{C92B0314-3F75-4A93-8E8E-77060D4BE256}"/>
    <dgm:cxn modelId="{10B224CF-7CCB-4D7E-A133-B887D7702AEE}" srcId="{C919FE2A-BAD2-4BE0-84EF-10C8B5C112A0}" destId="{0135731C-4CD6-4040-8D02-CF4DD4CEE1E6}" srcOrd="2" destOrd="0" parTransId="{9EEC00F6-D91F-4565-896A-D4199B358462}" sibTransId="{F6368B97-C681-4BE1-8FB3-EDF13ACF18FF}"/>
    <dgm:cxn modelId="{C9D3A2D5-BB02-48E9-A2FC-921E646C3AD5}" type="presOf" srcId="{78EC282B-7B20-4B8A-983D-4F9DECE251A2}" destId="{BDCA9050-7545-4324-8A3F-1464733FB576}" srcOrd="1" destOrd="0" presId="urn:microsoft.com/office/officeart/2005/8/layout/process4"/>
    <dgm:cxn modelId="{BFC2B6D6-1EF5-49E3-8E70-0809056C6F4D}" type="presOf" srcId="{59539EA3-C25A-47F2-AA9A-69FA9B6AFE3B}" destId="{6A904504-269D-4FFB-A757-B46511949094}" srcOrd="0" destOrd="0" presId="urn:microsoft.com/office/officeart/2005/8/layout/process4"/>
    <dgm:cxn modelId="{64C9ABD9-BA97-4E2A-ADB0-25DBA8F3A61E}" type="presOf" srcId="{78EC282B-7B20-4B8A-983D-4F9DECE251A2}" destId="{C9B23AB9-11F8-44B1-83F5-4457ADED79FE}" srcOrd="0" destOrd="0" presId="urn:microsoft.com/office/officeart/2005/8/layout/process4"/>
    <dgm:cxn modelId="{5C488CF3-97D1-4381-B5FC-3CC4BF0AF3A3}" type="presParOf" srcId="{A4E57016-1F41-49EE-AEB3-7C52CF832885}" destId="{6EC38C5E-92DC-4406-A72F-90D181EAD570}" srcOrd="0" destOrd="0" presId="urn:microsoft.com/office/officeart/2005/8/layout/process4"/>
    <dgm:cxn modelId="{B36821BF-A69D-4233-81D4-17312A61283F}" type="presParOf" srcId="{6EC38C5E-92DC-4406-A72F-90D181EAD570}" destId="{F04F9CD3-B414-4CC7-A581-D942432DF7D0}" srcOrd="0" destOrd="0" presId="urn:microsoft.com/office/officeart/2005/8/layout/process4"/>
    <dgm:cxn modelId="{3F25D26B-14DC-43B6-9832-9A1BE3A33BD7}" type="presParOf" srcId="{6EC38C5E-92DC-4406-A72F-90D181EAD570}" destId="{8F4090FC-A57A-48EE-8B51-24E67D9917D4}" srcOrd="1" destOrd="0" presId="urn:microsoft.com/office/officeart/2005/8/layout/process4"/>
    <dgm:cxn modelId="{1F190E33-7867-40DD-A690-0595FA06CEB6}" type="presParOf" srcId="{6EC38C5E-92DC-4406-A72F-90D181EAD570}" destId="{2D22CA8E-DB3C-4692-8CA0-F6103E81E3ED}" srcOrd="2" destOrd="0" presId="urn:microsoft.com/office/officeart/2005/8/layout/process4"/>
    <dgm:cxn modelId="{29C6F84D-9C7B-4E6D-A48A-B525104415DB}" type="presParOf" srcId="{2D22CA8E-DB3C-4692-8CA0-F6103E81E3ED}" destId="{4947672D-0918-4735-91D4-49350DCF0E20}" srcOrd="0" destOrd="0" presId="urn:microsoft.com/office/officeart/2005/8/layout/process4"/>
    <dgm:cxn modelId="{56F395AD-D917-4B53-B383-E98AD65983DB}" type="presParOf" srcId="{2D22CA8E-DB3C-4692-8CA0-F6103E81E3ED}" destId="{F9506335-347B-4EFA-9939-625CCCEB278C}" srcOrd="1" destOrd="0" presId="urn:microsoft.com/office/officeart/2005/8/layout/process4"/>
    <dgm:cxn modelId="{889BFFF5-B2E1-465E-B4C5-4B7F6B1D4F37}" type="presParOf" srcId="{A4E57016-1F41-49EE-AEB3-7C52CF832885}" destId="{BE1B1527-923F-40CF-86CF-4B846217F987}" srcOrd="1" destOrd="0" presId="urn:microsoft.com/office/officeart/2005/8/layout/process4"/>
    <dgm:cxn modelId="{50A7A417-A11D-46C7-80B2-DF3EC4BCCFAD}" type="presParOf" srcId="{A4E57016-1F41-49EE-AEB3-7C52CF832885}" destId="{90A2BFB2-AEDC-4B54-84AC-7808FE80C04B}" srcOrd="2" destOrd="0" presId="urn:microsoft.com/office/officeart/2005/8/layout/process4"/>
    <dgm:cxn modelId="{AA748256-7E67-4739-95B2-176ED0E62D73}" type="presParOf" srcId="{90A2BFB2-AEDC-4B54-84AC-7808FE80C04B}" destId="{6A904504-269D-4FFB-A757-B46511949094}" srcOrd="0" destOrd="0" presId="urn:microsoft.com/office/officeart/2005/8/layout/process4"/>
    <dgm:cxn modelId="{AA2B7116-127D-4A20-BD17-8DE810E19866}" type="presParOf" srcId="{90A2BFB2-AEDC-4B54-84AC-7808FE80C04B}" destId="{E676420F-B0CF-4F3F-BB18-C055D898D76A}" srcOrd="1" destOrd="0" presId="urn:microsoft.com/office/officeart/2005/8/layout/process4"/>
    <dgm:cxn modelId="{DA1086B7-A5C4-45D9-A47C-24C8C1FF5C84}" type="presParOf" srcId="{90A2BFB2-AEDC-4B54-84AC-7808FE80C04B}" destId="{A87B317B-C11E-45A6-9BBC-9A0FC1A78942}" srcOrd="2" destOrd="0" presId="urn:microsoft.com/office/officeart/2005/8/layout/process4"/>
    <dgm:cxn modelId="{7A671300-8406-4530-A9AB-3666C06818BF}" type="presParOf" srcId="{A87B317B-C11E-45A6-9BBC-9A0FC1A78942}" destId="{9EC7F0AD-8F3D-4D28-8A97-8881E8B36B3F}" srcOrd="0" destOrd="0" presId="urn:microsoft.com/office/officeart/2005/8/layout/process4"/>
    <dgm:cxn modelId="{9900EC51-5B75-444A-B363-95F06B51EC01}" type="presParOf" srcId="{A87B317B-C11E-45A6-9BBC-9A0FC1A78942}" destId="{46BB4095-675E-45B8-A38F-3E3E4DFFC682}" srcOrd="1" destOrd="0" presId="urn:microsoft.com/office/officeart/2005/8/layout/process4"/>
    <dgm:cxn modelId="{E7946181-F43C-4F9A-BFFB-8D5FCD36E292}" type="presParOf" srcId="{A4E57016-1F41-49EE-AEB3-7C52CF832885}" destId="{F706DF9F-E9AE-4122-A0C4-BA8832D6DB5A}" srcOrd="3" destOrd="0" presId="urn:microsoft.com/office/officeart/2005/8/layout/process4"/>
    <dgm:cxn modelId="{BF870898-2BAF-42D7-8DEF-C829BE2AAC41}" type="presParOf" srcId="{A4E57016-1F41-49EE-AEB3-7C52CF832885}" destId="{7CC98F26-9077-46AF-87AF-C92D6A600ED8}" srcOrd="4" destOrd="0" presId="urn:microsoft.com/office/officeart/2005/8/layout/process4"/>
    <dgm:cxn modelId="{0B669021-75EE-46F4-9B13-406612DD8F15}" type="presParOf" srcId="{7CC98F26-9077-46AF-87AF-C92D6A600ED8}" destId="{C9B23AB9-11F8-44B1-83F5-4457ADED79FE}" srcOrd="0" destOrd="0" presId="urn:microsoft.com/office/officeart/2005/8/layout/process4"/>
    <dgm:cxn modelId="{946E068E-A41B-4F0D-9A2C-426A743DD5AF}" type="presParOf" srcId="{7CC98F26-9077-46AF-87AF-C92D6A600ED8}" destId="{BDCA9050-7545-4324-8A3F-1464733FB576}" srcOrd="1" destOrd="0" presId="urn:microsoft.com/office/officeart/2005/8/layout/process4"/>
    <dgm:cxn modelId="{0A999A34-5540-444A-9056-74445DDA2315}" type="presParOf" srcId="{7CC98F26-9077-46AF-87AF-C92D6A600ED8}" destId="{CCC22B2B-4624-49EC-AEFD-8394BB0F18EB}" srcOrd="2" destOrd="0" presId="urn:microsoft.com/office/officeart/2005/8/layout/process4"/>
    <dgm:cxn modelId="{6B6A1F28-2A03-4C93-9FD7-8D1426B42A08}" type="presParOf" srcId="{CCC22B2B-4624-49EC-AEFD-8394BB0F18EB}" destId="{C4941569-56FD-4665-B881-ED41CD9E5152}" srcOrd="0" destOrd="0" presId="urn:microsoft.com/office/officeart/2005/8/layout/process4"/>
    <dgm:cxn modelId="{980274C2-173F-4E28-9758-038D6EBF8813}" type="presParOf" srcId="{CCC22B2B-4624-49EC-AEFD-8394BB0F18EB}" destId="{23BB33DF-7897-4D0D-989E-9EB16438E56D}" srcOrd="1" destOrd="0" presId="urn:microsoft.com/office/officeart/2005/8/layout/process4"/>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C919FE2A-BAD2-4BE0-84EF-10C8B5C112A0}" type="doc">
      <dgm:prSet loTypeId="urn:microsoft.com/office/officeart/2005/8/layout/process4" loCatId="list" qsTypeId="urn:microsoft.com/office/officeart/2005/8/quickstyle/simple1" qsCatId="simple" csTypeId="urn:microsoft.com/office/officeart/2005/8/colors/accent1_2" csCatId="accent1" phldr="1"/>
      <dgm:spPr/>
      <dgm:t>
        <a:bodyPr/>
        <a:lstStyle/>
        <a:p>
          <a:endParaRPr lang="lv-LV"/>
        </a:p>
      </dgm:t>
    </dgm:pt>
    <dgm:pt modelId="{78EC282B-7B20-4B8A-983D-4F9DECE251A2}">
      <dgm:prSet phldrT="[Teksts]"/>
      <dgm:spPr/>
      <dgm:t>
        <a:bodyPr/>
        <a:lstStyle/>
        <a:p>
          <a:r>
            <a:rPr lang="lv-LV" dirty="0"/>
            <a:t>Motivācija</a:t>
          </a:r>
        </a:p>
      </dgm:t>
    </dgm:pt>
    <dgm:pt modelId="{0739AAFC-B37B-4DB2-AE8B-EB2494D6248C}" type="parTrans" cxnId="{35FD5551-469C-40FE-9466-39DD79E5CDCC}">
      <dgm:prSet/>
      <dgm:spPr/>
      <dgm:t>
        <a:bodyPr/>
        <a:lstStyle/>
        <a:p>
          <a:endParaRPr lang="lv-LV"/>
        </a:p>
      </dgm:t>
    </dgm:pt>
    <dgm:pt modelId="{FD6DFA4D-A1D6-436C-AC5A-00091572ADA4}" type="sibTrans" cxnId="{35FD5551-469C-40FE-9466-39DD79E5CDCC}">
      <dgm:prSet/>
      <dgm:spPr/>
      <dgm:t>
        <a:bodyPr/>
        <a:lstStyle/>
        <a:p>
          <a:endParaRPr lang="lv-LV"/>
        </a:p>
      </dgm:t>
    </dgm:pt>
    <dgm:pt modelId="{508A783D-4E04-4B69-B75F-E37CA8079622}">
      <dgm:prSet phldrT="[Teksts]"/>
      <dgm:spPr/>
      <dgm:t>
        <a:bodyPr/>
        <a:lstStyle/>
        <a:p>
          <a:r>
            <a:rPr lang="lv-LV" dirty="0"/>
            <a:t>Nevainīgs/vainīgs</a:t>
          </a:r>
        </a:p>
      </dgm:t>
    </dgm:pt>
    <dgm:pt modelId="{0CAA75BF-26BF-4400-8350-95B897D48BE0}" type="parTrans" cxnId="{BF3E9166-A706-4C3F-ACBC-C2CFCBB5202A}">
      <dgm:prSet/>
      <dgm:spPr/>
      <dgm:t>
        <a:bodyPr/>
        <a:lstStyle/>
        <a:p>
          <a:endParaRPr lang="lv-LV"/>
        </a:p>
      </dgm:t>
    </dgm:pt>
    <dgm:pt modelId="{088A893A-5C17-4C96-A5DB-2328E2F7C1FE}" type="sibTrans" cxnId="{BF3E9166-A706-4C3F-ACBC-C2CFCBB5202A}">
      <dgm:prSet/>
      <dgm:spPr/>
      <dgm:t>
        <a:bodyPr/>
        <a:lstStyle/>
        <a:p>
          <a:endParaRPr lang="lv-LV"/>
        </a:p>
      </dgm:t>
    </dgm:pt>
    <dgm:pt modelId="{9F832978-B7F8-4E3B-ABA6-97F3E99EB517}">
      <dgm:prSet phldrT="[Teksts]"/>
      <dgm:spPr/>
      <dgm:t>
        <a:bodyPr/>
        <a:lstStyle/>
        <a:p>
          <a:r>
            <a:rPr lang="lv-LV" dirty="0"/>
            <a:t>Cieņa/kauns</a:t>
          </a:r>
        </a:p>
      </dgm:t>
    </dgm:pt>
    <dgm:pt modelId="{EBAAC97F-09CC-4E1A-BD46-0C10E5BE3C7E}" type="parTrans" cxnId="{6100A49F-66A3-4131-8174-D8A7F7689389}">
      <dgm:prSet/>
      <dgm:spPr/>
      <dgm:t>
        <a:bodyPr/>
        <a:lstStyle/>
        <a:p>
          <a:endParaRPr lang="lv-LV"/>
        </a:p>
      </dgm:t>
    </dgm:pt>
    <dgm:pt modelId="{5F7072F4-FA5F-4FE3-89DB-E3B90C40187A}" type="sibTrans" cxnId="{6100A49F-66A3-4131-8174-D8A7F7689389}">
      <dgm:prSet/>
      <dgm:spPr/>
      <dgm:t>
        <a:bodyPr/>
        <a:lstStyle/>
        <a:p>
          <a:endParaRPr lang="lv-LV"/>
        </a:p>
      </dgm:t>
    </dgm:pt>
    <dgm:pt modelId="{59539EA3-C25A-47F2-AA9A-69FA9B6AFE3B}">
      <dgm:prSet phldrT="[Teksts]"/>
      <dgm:spPr/>
      <dgm:t>
        <a:bodyPr/>
        <a:lstStyle/>
        <a:p>
          <a:r>
            <a:rPr lang="lv-LV" dirty="0"/>
            <a:t>Vērtība</a:t>
          </a:r>
        </a:p>
      </dgm:t>
    </dgm:pt>
    <dgm:pt modelId="{349F33F5-79BD-44B3-AEC8-E315D832D953}" type="parTrans" cxnId="{66FA499B-1279-4F74-9AF5-ADCEF51C79DB}">
      <dgm:prSet/>
      <dgm:spPr/>
      <dgm:t>
        <a:bodyPr/>
        <a:lstStyle/>
        <a:p>
          <a:endParaRPr lang="lv-LV"/>
        </a:p>
      </dgm:t>
    </dgm:pt>
    <dgm:pt modelId="{26272A60-960D-4BDD-B10B-D609381F8E89}" type="sibTrans" cxnId="{66FA499B-1279-4F74-9AF5-ADCEF51C79DB}">
      <dgm:prSet/>
      <dgm:spPr/>
      <dgm:t>
        <a:bodyPr/>
        <a:lstStyle/>
        <a:p>
          <a:endParaRPr lang="lv-LV"/>
        </a:p>
      </dgm:t>
    </dgm:pt>
    <dgm:pt modelId="{C6051320-F81C-492D-8AC9-A09FB7738195}">
      <dgm:prSet phldrT="[Teksts]"/>
      <dgm:spPr/>
      <dgm:t>
        <a:bodyPr/>
        <a:lstStyle/>
        <a:p>
          <a:r>
            <a:rPr lang="lv-LV" dirty="0"/>
            <a:t>Personīgā brīvība</a:t>
          </a:r>
        </a:p>
      </dgm:t>
    </dgm:pt>
    <dgm:pt modelId="{95C58A9D-AF27-46F5-ACDC-898115961815}" type="parTrans" cxnId="{4DC86BCD-E612-4D9B-A3EC-F70F79EA7246}">
      <dgm:prSet/>
      <dgm:spPr/>
      <dgm:t>
        <a:bodyPr/>
        <a:lstStyle/>
        <a:p>
          <a:endParaRPr lang="lv-LV"/>
        </a:p>
      </dgm:t>
    </dgm:pt>
    <dgm:pt modelId="{C92B0314-3F75-4A93-8E8E-77060D4BE256}" type="sibTrans" cxnId="{4DC86BCD-E612-4D9B-A3EC-F70F79EA7246}">
      <dgm:prSet/>
      <dgm:spPr/>
      <dgm:t>
        <a:bodyPr/>
        <a:lstStyle/>
        <a:p>
          <a:endParaRPr lang="lv-LV"/>
        </a:p>
      </dgm:t>
    </dgm:pt>
    <dgm:pt modelId="{1D8C155E-838C-43E3-95B0-DA473486C478}">
      <dgm:prSet phldrT="[Teksts]"/>
      <dgm:spPr/>
      <dgm:t>
        <a:bodyPr/>
        <a:lstStyle/>
        <a:p>
          <a:r>
            <a:rPr lang="lv-LV" dirty="0"/>
            <a:t>Ģimenes/kopienas labklājība</a:t>
          </a:r>
        </a:p>
      </dgm:t>
    </dgm:pt>
    <dgm:pt modelId="{184F00C5-A508-41D5-B343-608D906BB73A}" type="parTrans" cxnId="{416A9E05-8EB1-4DEE-A941-CBB1348DD9A5}">
      <dgm:prSet/>
      <dgm:spPr/>
      <dgm:t>
        <a:bodyPr/>
        <a:lstStyle/>
        <a:p>
          <a:endParaRPr lang="lv-LV"/>
        </a:p>
      </dgm:t>
    </dgm:pt>
    <dgm:pt modelId="{E9D78B7C-4DA1-467C-9BF4-F25F04E26D17}" type="sibTrans" cxnId="{416A9E05-8EB1-4DEE-A941-CBB1348DD9A5}">
      <dgm:prSet/>
      <dgm:spPr/>
      <dgm:t>
        <a:bodyPr/>
        <a:lstStyle/>
        <a:p>
          <a:endParaRPr lang="lv-LV"/>
        </a:p>
      </dgm:t>
    </dgm:pt>
    <dgm:pt modelId="{0135731C-4CD6-4040-8D02-CF4DD4CEE1E6}">
      <dgm:prSet phldrT="[Teksts]"/>
      <dgm:spPr/>
      <dgm:t>
        <a:bodyPr/>
        <a:lstStyle/>
        <a:p>
          <a:r>
            <a:rPr lang="lv-LV" dirty="0"/>
            <a:t>Mērķis</a:t>
          </a:r>
        </a:p>
      </dgm:t>
    </dgm:pt>
    <dgm:pt modelId="{9EEC00F6-D91F-4565-896A-D4199B358462}" type="parTrans" cxnId="{10B224CF-7CCB-4D7E-A133-B887D7702AEE}">
      <dgm:prSet/>
      <dgm:spPr/>
      <dgm:t>
        <a:bodyPr/>
        <a:lstStyle/>
        <a:p>
          <a:endParaRPr lang="lv-LV"/>
        </a:p>
      </dgm:t>
    </dgm:pt>
    <dgm:pt modelId="{F6368B97-C681-4BE1-8FB3-EDF13ACF18FF}" type="sibTrans" cxnId="{10B224CF-7CCB-4D7E-A133-B887D7702AEE}">
      <dgm:prSet/>
      <dgm:spPr/>
      <dgm:t>
        <a:bodyPr/>
        <a:lstStyle/>
        <a:p>
          <a:endParaRPr lang="lv-LV"/>
        </a:p>
      </dgm:t>
    </dgm:pt>
    <dgm:pt modelId="{941650E4-0072-4E8B-8114-8076882A33DE}">
      <dgm:prSet phldrT="[Teksts]"/>
      <dgm:spPr/>
      <dgm:t>
        <a:bodyPr/>
        <a:lstStyle/>
        <a:p>
          <a:r>
            <a:rPr lang="lv-LV" dirty="0"/>
            <a:t>Sevis realizēšana/neatkarība</a:t>
          </a:r>
        </a:p>
      </dgm:t>
    </dgm:pt>
    <dgm:pt modelId="{84921466-06CB-4657-9B55-5D2F938A8282}" type="parTrans" cxnId="{F53E3904-CAD9-45F1-B4FA-ADF18D9DC872}">
      <dgm:prSet/>
      <dgm:spPr/>
      <dgm:t>
        <a:bodyPr/>
        <a:lstStyle/>
        <a:p>
          <a:endParaRPr lang="lv-LV"/>
        </a:p>
      </dgm:t>
    </dgm:pt>
    <dgm:pt modelId="{52A06EA8-21B6-4A93-92EE-5AA6995EDC27}" type="sibTrans" cxnId="{F53E3904-CAD9-45F1-B4FA-ADF18D9DC872}">
      <dgm:prSet/>
      <dgm:spPr/>
      <dgm:t>
        <a:bodyPr/>
        <a:lstStyle/>
        <a:p>
          <a:endParaRPr lang="lv-LV"/>
        </a:p>
      </dgm:t>
    </dgm:pt>
    <dgm:pt modelId="{54DB2158-708D-4D2C-A652-679950F4A71F}">
      <dgm:prSet phldrT="[Teksts]"/>
      <dgm:spPr/>
      <dgm:t>
        <a:bodyPr/>
        <a:lstStyle/>
        <a:p>
          <a:r>
            <a:rPr lang="lv-LV" dirty="0"/>
            <a:t>Noderīgums kopienai/asimilācija</a:t>
          </a:r>
        </a:p>
      </dgm:t>
    </dgm:pt>
    <dgm:pt modelId="{305BC7B7-CDDD-43DE-B547-3A72DAADD9AD}" type="parTrans" cxnId="{373EB233-BFAB-497C-BC06-3A010CA86EB4}">
      <dgm:prSet/>
      <dgm:spPr/>
      <dgm:t>
        <a:bodyPr/>
        <a:lstStyle/>
        <a:p>
          <a:endParaRPr lang="lv-LV"/>
        </a:p>
      </dgm:t>
    </dgm:pt>
    <dgm:pt modelId="{B60ED47A-F759-4569-8246-6135A0B8EF87}" type="sibTrans" cxnId="{373EB233-BFAB-497C-BC06-3A010CA86EB4}">
      <dgm:prSet/>
      <dgm:spPr/>
      <dgm:t>
        <a:bodyPr/>
        <a:lstStyle/>
        <a:p>
          <a:endParaRPr lang="lv-LV"/>
        </a:p>
      </dgm:t>
    </dgm:pt>
    <dgm:pt modelId="{A4E57016-1F41-49EE-AEB3-7C52CF832885}" type="pres">
      <dgm:prSet presAssocID="{C919FE2A-BAD2-4BE0-84EF-10C8B5C112A0}" presName="Name0" presStyleCnt="0">
        <dgm:presLayoutVars>
          <dgm:dir/>
          <dgm:animLvl val="lvl"/>
          <dgm:resizeHandles val="exact"/>
        </dgm:presLayoutVars>
      </dgm:prSet>
      <dgm:spPr/>
    </dgm:pt>
    <dgm:pt modelId="{6EC38C5E-92DC-4406-A72F-90D181EAD570}" type="pres">
      <dgm:prSet presAssocID="{0135731C-4CD6-4040-8D02-CF4DD4CEE1E6}" presName="boxAndChildren" presStyleCnt="0"/>
      <dgm:spPr/>
    </dgm:pt>
    <dgm:pt modelId="{F04F9CD3-B414-4CC7-A581-D942432DF7D0}" type="pres">
      <dgm:prSet presAssocID="{0135731C-4CD6-4040-8D02-CF4DD4CEE1E6}" presName="parentTextBox" presStyleLbl="node1" presStyleIdx="0" presStyleCnt="3"/>
      <dgm:spPr/>
    </dgm:pt>
    <dgm:pt modelId="{8F4090FC-A57A-48EE-8B51-24E67D9917D4}" type="pres">
      <dgm:prSet presAssocID="{0135731C-4CD6-4040-8D02-CF4DD4CEE1E6}" presName="entireBox" presStyleLbl="node1" presStyleIdx="0" presStyleCnt="3"/>
      <dgm:spPr/>
    </dgm:pt>
    <dgm:pt modelId="{2D22CA8E-DB3C-4692-8CA0-F6103E81E3ED}" type="pres">
      <dgm:prSet presAssocID="{0135731C-4CD6-4040-8D02-CF4DD4CEE1E6}" presName="descendantBox" presStyleCnt="0"/>
      <dgm:spPr/>
    </dgm:pt>
    <dgm:pt modelId="{4947672D-0918-4735-91D4-49350DCF0E20}" type="pres">
      <dgm:prSet presAssocID="{941650E4-0072-4E8B-8114-8076882A33DE}" presName="childTextBox" presStyleLbl="fgAccFollowNode1" presStyleIdx="0" presStyleCnt="6">
        <dgm:presLayoutVars>
          <dgm:bulletEnabled val="1"/>
        </dgm:presLayoutVars>
      </dgm:prSet>
      <dgm:spPr/>
    </dgm:pt>
    <dgm:pt modelId="{F9506335-347B-4EFA-9939-625CCCEB278C}" type="pres">
      <dgm:prSet presAssocID="{54DB2158-708D-4D2C-A652-679950F4A71F}" presName="childTextBox" presStyleLbl="fgAccFollowNode1" presStyleIdx="1" presStyleCnt="6">
        <dgm:presLayoutVars>
          <dgm:bulletEnabled val="1"/>
        </dgm:presLayoutVars>
      </dgm:prSet>
      <dgm:spPr/>
    </dgm:pt>
    <dgm:pt modelId="{BE1B1527-923F-40CF-86CF-4B846217F987}" type="pres">
      <dgm:prSet presAssocID="{26272A60-960D-4BDD-B10B-D609381F8E89}" presName="sp" presStyleCnt="0"/>
      <dgm:spPr/>
    </dgm:pt>
    <dgm:pt modelId="{90A2BFB2-AEDC-4B54-84AC-7808FE80C04B}" type="pres">
      <dgm:prSet presAssocID="{59539EA3-C25A-47F2-AA9A-69FA9B6AFE3B}" presName="arrowAndChildren" presStyleCnt="0"/>
      <dgm:spPr/>
    </dgm:pt>
    <dgm:pt modelId="{6A904504-269D-4FFB-A757-B46511949094}" type="pres">
      <dgm:prSet presAssocID="{59539EA3-C25A-47F2-AA9A-69FA9B6AFE3B}" presName="parentTextArrow" presStyleLbl="node1" presStyleIdx="0" presStyleCnt="3"/>
      <dgm:spPr/>
    </dgm:pt>
    <dgm:pt modelId="{E676420F-B0CF-4F3F-BB18-C055D898D76A}" type="pres">
      <dgm:prSet presAssocID="{59539EA3-C25A-47F2-AA9A-69FA9B6AFE3B}" presName="arrow" presStyleLbl="node1" presStyleIdx="1" presStyleCnt="3"/>
      <dgm:spPr/>
    </dgm:pt>
    <dgm:pt modelId="{A87B317B-C11E-45A6-9BBC-9A0FC1A78942}" type="pres">
      <dgm:prSet presAssocID="{59539EA3-C25A-47F2-AA9A-69FA9B6AFE3B}" presName="descendantArrow" presStyleCnt="0"/>
      <dgm:spPr/>
    </dgm:pt>
    <dgm:pt modelId="{9EC7F0AD-8F3D-4D28-8A97-8881E8B36B3F}" type="pres">
      <dgm:prSet presAssocID="{C6051320-F81C-492D-8AC9-A09FB7738195}" presName="childTextArrow" presStyleLbl="fgAccFollowNode1" presStyleIdx="2" presStyleCnt="6">
        <dgm:presLayoutVars>
          <dgm:bulletEnabled val="1"/>
        </dgm:presLayoutVars>
      </dgm:prSet>
      <dgm:spPr/>
    </dgm:pt>
    <dgm:pt modelId="{46BB4095-675E-45B8-A38F-3E3E4DFFC682}" type="pres">
      <dgm:prSet presAssocID="{1D8C155E-838C-43E3-95B0-DA473486C478}" presName="childTextArrow" presStyleLbl="fgAccFollowNode1" presStyleIdx="3" presStyleCnt="6">
        <dgm:presLayoutVars>
          <dgm:bulletEnabled val="1"/>
        </dgm:presLayoutVars>
      </dgm:prSet>
      <dgm:spPr/>
    </dgm:pt>
    <dgm:pt modelId="{F706DF9F-E9AE-4122-A0C4-BA8832D6DB5A}" type="pres">
      <dgm:prSet presAssocID="{FD6DFA4D-A1D6-436C-AC5A-00091572ADA4}" presName="sp" presStyleCnt="0"/>
      <dgm:spPr/>
    </dgm:pt>
    <dgm:pt modelId="{7CC98F26-9077-46AF-87AF-C92D6A600ED8}" type="pres">
      <dgm:prSet presAssocID="{78EC282B-7B20-4B8A-983D-4F9DECE251A2}" presName="arrowAndChildren" presStyleCnt="0"/>
      <dgm:spPr/>
    </dgm:pt>
    <dgm:pt modelId="{C9B23AB9-11F8-44B1-83F5-4457ADED79FE}" type="pres">
      <dgm:prSet presAssocID="{78EC282B-7B20-4B8A-983D-4F9DECE251A2}" presName="parentTextArrow" presStyleLbl="node1" presStyleIdx="1" presStyleCnt="3"/>
      <dgm:spPr/>
    </dgm:pt>
    <dgm:pt modelId="{BDCA9050-7545-4324-8A3F-1464733FB576}" type="pres">
      <dgm:prSet presAssocID="{78EC282B-7B20-4B8A-983D-4F9DECE251A2}" presName="arrow" presStyleLbl="node1" presStyleIdx="2" presStyleCnt="3"/>
      <dgm:spPr/>
    </dgm:pt>
    <dgm:pt modelId="{CCC22B2B-4624-49EC-AEFD-8394BB0F18EB}" type="pres">
      <dgm:prSet presAssocID="{78EC282B-7B20-4B8A-983D-4F9DECE251A2}" presName="descendantArrow" presStyleCnt="0"/>
      <dgm:spPr/>
    </dgm:pt>
    <dgm:pt modelId="{C4941569-56FD-4665-B881-ED41CD9E5152}" type="pres">
      <dgm:prSet presAssocID="{508A783D-4E04-4B69-B75F-E37CA8079622}" presName="childTextArrow" presStyleLbl="fgAccFollowNode1" presStyleIdx="4" presStyleCnt="6">
        <dgm:presLayoutVars>
          <dgm:bulletEnabled val="1"/>
        </dgm:presLayoutVars>
      </dgm:prSet>
      <dgm:spPr/>
    </dgm:pt>
    <dgm:pt modelId="{23BB33DF-7897-4D0D-989E-9EB16438E56D}" type="pres">
      <dgm:prSet presAssocID="{9F832978-B7F8-4E3B-ABA6-97F3E99EB517}" presName="childTextArrow" presStyleLbl="fgAccFollowNode1" presStyleIdx="5" presStyleCnt="6">
        <dgm:presLayoutVars>
          <dgm:bulletEnabled val="1"/>
        </dgm:presLayoutVars>
      </dgm:prSet>
      <dgm:spPr/>
    </dgm:pt>
  </dgm:ptLst>
  <dgm:cxnLst>
    <dgm:cxn modelId="{1F30EB03-70D6-4131-BEA2-0BE0A56FA6DA}" type="presOf" srcId="{508A783D-4E04-4B69-B75F-E37CA8079622}" destId="{C4941569-56FD-4665-B881-ED41CD9E5152}" srcOrd="0" destOrd="0" presId="urn:microsoft.com/office/officeart/2005/8/layout/process4"/>
    <dgm:cxn modelId="{F53E3904-CAD9-45F1-B4FA-ADF18D9DC872}" srcId="{0135731C-4CD6-4040-8D02-CF4DD4CEE1E6}" destId="{941650E4-0072-4E8B-8114-8076882A33DE}" srcOrd="0" destOrd="0" parTransId="{84921466-06CB-4657-9B55-5D2F938A8282}" sibTransId="{52A06EA8-21B6-4A93-92EE-5AA6995EDC27}"/>
    <dgm:cxn modelId="{416A9E05-8EB1-4DEE-A941-CBB1348DD9A5}" srcId="{59539EA3-C25A-47F2-AA9A-69FA9B6AFE3B}" destId="{1D8C155E-838C-43E3-95B0-DA473486C478}" srcOrd="1" destOrd="0" parTransId="{184F00C5-A508-41D5-B343-608D906BB73A}" sibTransId="{E9D78B7C-4DA1-467C-9BF4-F25F04E26D17}"/>
    <dgm:cxn modelId="{9A4D7817-5209-4A24-8C48-C09CBCF29D7F}" type="presOf" srcId="{54DB2158-708D-4D2C-A652-679950F4A71F}" destId="{F9506335-347B-4EFA-9939-625CCCEB278C}" srcOrd="0" destOrd="0" presId="urn:microsoft.com/office/officeart/2005/8/layout/process4"/>
    <dgm:cxn modelId="{012FB232-1B28-4858-8C20-BF6DBC8004BC}" type="presOf" srcId="{9F832978-B7F8-4E3B-ABA6-97F3E99EB517}" destId="{23BB33DF-7897-4D0D-989E-9EB16438E56D}" srcOrd="0" destOrd="0" presId="urn:microsoft.com/office/officeart/2005/8/layout/process4"/>
    <dgm:cxn modelId="{373EB233-BFAB-497C-BC06-3A010CA86EB4}" srcId="{0135731C-4CD6-4040-8D02-CF4DD4CEE1E6}" destId="{54DB2158-708D-4D2C-A652-679950F4A71F}" srcOrd="1" destOrd="0" parTransId="{305BC7B7-CDDD-43DE-B547-3A72DAADD9AD}" sibTransId="{B60ED47A-F759-4569-8246-6135A0B8EF87}"/>
    <dgm:cxn modelId="{F697FE45-CB0A-46C8-95F0-81B650D98A6F}" type="presOf" srcId="{59539EA3-C25A-47F2-AA9A-69FA9B6AFE3B}" destId="{E676420F-B0CF-4F3F-BB18-C055D898D76A}" srcOrd="1" destOrd="0" presId="urn:microsoft.com/office/officeart/2005/8/layout/process4"/>
    <dgm:cxn modelId="{BF3E9166-A706-4C3F-ACBC-C2CFCBB5202A}" srcId="{78EC282B-7B20-4B8A-983D-4F9DECE251A2}" destId="{508A783D-4E04-4B69-B75F-E37CA8079622}" srcOrd="0" destOrd="0" parTransId="{0CAA75BF-26BF-4400-8350-95B897D48BE0}" sibTransId="{088A893A-5C17-4C96-A5DB-2328E2F7C1FE}"/>
    <dgm:cxn modelId="{35FD5551-469C-40FE-9466-39DD79E5CDCC}" srcId="{C919FE2A-BAD2-4BE0-84EF-10C8B5C112A0}" destId="{78EC282B-7B20-4B8A-983D-4F9DECE251A2}" srcOrd="0" destOrd="0" parTransId="{0739AAFC-B37B-4DB2-AE8B-EB2494D6248C}" sibTransId="{FD6DFA4D-A1D6-436C-AC5A-00091572ADA4}"/>
    <dgm:cxn modelId="{0AF71279-6739-470F-A390-A6F70B9E875F}" type="presOf" srcId="{0135731C-4CD6-4040-8D02-CF4DD4CEE1E6}" destId="{F04F9CD3-B414-4CC7-A581-D942432DF7D0}" srcOrd="0" destOrd="0" presId="urn:microsoft.com/office/officeart/2005/8/layout/process4"/>
    <dgm:cxn modelId="{0EDDDB7F-55E2-4910-96C6-E0BAEA803A9D}" type="presOf" srcId="{C919FE2A-BAD2-4BE0-84EF-10C8B5C112A0}" destId="{A4E57016-1F41-49EE-AEB3-7C52CF832885}" srcOrd="0" destOrd="0" presId="urn:microsoft.com/office/officeart/2005/8/layout/process4"/>
    <dgm:cxn modelId="{66FA499B-1279-4F74-9AF5-ADCEF51C79DB}" srcId="{C919FE2A-BAD2-4BE0-84EF-10C8B5C112A0}" destId="{59539EA3-C25A-47F2-AA9A-69FA9B6AFE3B}" srcOrd="1" destOrd="0" parTransId="{349F33F5-79BD-44B3-AEC8-E315D832D953}" sibTransId="{26272A60-960D-4BDD-B10B-D609381F8E89}"/>
    <dgm:cxn modelId="{6100A49F-66A3-4131-8174-D8A7F7689389}" srcId="{78EC282B-7B20-4B8A-983D-4F9DECE251A2}" destId="{9F832978-B7F8-4E3B-ABA6-97F3E99EB517}" srcOrd="1" destOrd="0" parTransId="{EBAAC97F-09CC-4E1A-BD46-0C10E5BE3C7E}" sibTransId="{5F7072F4-FA5F-4FE3-89DB-E3B90C40187A}"/>
    <dgm:cxn modelId="{28BE58B0-A0EE-4252-90F3-53C72D4F62AB}" type="presOf" srcId="{C6051320-F81C-492D-8AC9-A09FB7738195}" destId="{9EC7F0AD-8F3D-4D28-8A97-8881E8B36B3F}" srcOrd="0" destOrd="0" presId="urn:microsoft.com/office/officeart/2005/8/layout/process4"/>
    <dgm:cxn modelId="{9E585EBD-04A2-4FCB-98B7-2E93FE19F028}" type="presOf" srcId="{0135731C-4CD6-4040-8D02-CF4DD4CEE1E6}" destId="{8F4090FC-A57A-48EE-8B51-24E67D9917D4}" srcOrd="1" destOrd="0" presId="urn:microsoft.com/office/officeart/2005/8/layout/process4"/>
    <dgm:cxn modelId="{F3C151BD-5639-4DA0-9B79-E231010808F5}" type="presOf" srcId="{1D8C155E-838C-43E3-95B0-DA473486C478}" destId="{46BB4095-675E-45B8-A38F-3E3E4DFFC682}" srcOrd="0" destOrd="0" presId="urn:microsoft.com/office/officeart/2005/8/layout/process4"/>
    <dgm:cxn modelId="{058D7DC0-D7FF-4752-8913-5097D5ED62A7}" type="presOf" srcId="{941650E4-0072-4E8B-8114-8076882A33DE}" destId="{4947672D-0918-4735-91D4-49350DCF0E20}" srcOrd="0" destOrd="0" presId="urn:microsoft.com/office/officeart/2005/8/layout/process4"/>
    <dgm:cxn modelId="{4DC86BCD-E612-4D9B-A3EC-F70F79EA7246}" srcId="{59539EA3-C25A-47F2-AA9A-69FA9B6AFE3B}" destId="{C6051320-F81C-492D-8AC9-A09FB7738195}" srcOrd="0" destOrd="0" parTransId="{95C58A9D-AF27-46F5-ACDC-898115961815}" sibTransId="{C92B0314-3F75-4A93-8E8E-77060D4BE256}"/>
    <dgm:cxn modelId="{10B224CF-7CCB-4D7E-A133-B887D7702AEE}" srcId="{C919FE2A-BAD2-4BE0-84EF-10C8B5C112A0}" destId="{0135731C-4CD6-4040-8D02-CF4DD4CEE1E6}" srcOrd="2" destOrd="0" parTransId="{9EEC00F6-D91F-4565-896A-D4199B358462}" sibTransId="{F6368B97-C681-4BE1-8FB3-EDF13ACF18FF}"/>
    <dgm:cxn modelId="{C9D3A2D5-BB02-48E9-A2FC-921E646C3AD5}" type="presOf" srcId="{78EC282B-7B20-4B8A-983D-4F9DECE251A2}" destId="{BDCA9050-7545-4324-8A3F-1464733FB576}" srcOrd="1" destOrd="0" presId="urn:microsoft.com/office/officeart/2005/8/layout/process4"/>
    <dgm:cxn modelId="{BFC2B6D6-1EF5-49E3-8E70-0809056C6F4D}" type="presOf" srcId="{59539EA3-C25A-47F2-AA9A-69FA9B6AFE3B}" destId="{6A904504-269D-4FFB-A757-B46511949094}" srcOrd="0" destOrd="0" presId="urn:microsoft.com/office/officeart/2005/8/layout/process4"/>
    <dgm:cxn modelId="{64C9ABD9-BA97-4E2A-ADB0-25DBA8F3A61E}" type="presOf" srcId="{78EC282B-7B20-4B8A-983D-4F9DECE251A2}" destId="{C9B23AB9-11F8-44B1-83F5-4457ADED79FE}" srcOrd="0" destOrd="0" presId="urn:microsoft.com/office/officeart/2005/8/layout/process4"/>
    <dgm:cxn modelId="{5C488CF3-97D1-4381-B5FC-3CC4BF0AF3A3}" type="presParOf" srcId="{A4E57016-1F41-49EE-AEB3-7C52CF832885}" destId="{6EC38C5E-92DC-4406-A72F-90D181EAD570}" srcOrd="0" destOrd="0" presId="urn:microsoft.com/office/officeart/2005/8/layout/process4"/>
    <dgm:cxn modelId="{B36821BF-A69D-4233-81D4-17312A61283F}" type="presParOf" srcId="{6EC38C5E-92DC-4406-A72F-90D181EAD570}" destId="{F04F9CD3-B414-4CC7-A581-D942432DF7D0}" srcOrd="0" destOrd="0" presId="urn:microsoft.com/office/officeart/2005/8/layout/process4"/>
    <dgm:cxn modelId="{3F25D26B-14DC-43B6-9832-9A1BE3A33BD7}" type="presParOf" srcId="{6EC38C5E-92DC-4406-A72F-90D181EAD570}" destId="{8F4090FC-A57A-48EE-8B51-24E67D9917D4}" srcOrd="1" destOrd="0" presId="urn:microsoft.com/office/officeart/2005/8/layout/process4"/>
    <dgm:cxn modelId="{1F190E33-7867-40DD-A690-0595FA06CEB6}" type="presParOf" srcId="{6EC38C5E-92DC-4406-A72F-90D181EAD570}" destId="{2D22CA8E-DB3C-4692-8CA0-F6103E81E3ED}" srcOrd="2" destOrd="0" presId="urn:microsoft.com/office/officeart/2005/8/layout/process4"/>
    <dgm:cxn modelId="{29C6F84D-9C7B-4E6D-A48A-B525104415DB}" type="presParOf" srcId="{2D22CA8E-DB3C-4692-8CA0-F6103E81E3ED}" destId="{4947672D-0918-4735-91D4-49350DCF0E20}" srcOrd="0" destOrd="0" presId="urn:microsoft.com/office/officeart/2005/8/layout/process4"/>
    <dgm:cxn modelId="{56F395AD-D917-4B53-B383-E98AD65983DB}" type="presParOf" srcId="{2D22CA8E-DB3C-4692-8CA0-F6103E81E3ED}" destId="{F9506335-347B-4EFA-9939-625CCCEB278C}" srcOrd="1" destOrd="0" presId="urn:microsoft.com/office/officeart/2005/8/layout/process4"/>
    <dgm:cxn modelId="{889BFFF5-B2E1-465E-B4C5-4B7F6B1D4F37}" type="presParOf" srcId="{A4E57016-1F41-49EE-AEB3-7C52CF832885}" destId="{BE1B1527-923F-40CF-86CF-4B846217F987}" srcOrd="1" destOrd="0" presId="urn:microsoft.com/office/officeart/2005/8/layout/process4"/>
    <dgm:cxn modelId="{50A7A417-A11D-46C7-80B2-DF3EC4BCCFAD}" type="presParOf" srcId="{A4E57016-1F41-49EE-AEB3-7C52CF832885}" destId="{90A2BFB2-AEDC-4B54-84AC-7808FE80C04B}" srcOrd="2" destOrd="0" presId="urn:microsoft.com/office/officeart/2005/8/layout/process4"/>
    <dgm:cxn modelId="{AA748256-7E67-4739-95B2-176ED0E62D73}" type="presParOf" srcId="{90A2BFB2-AEDC-4B54-84AC-7808FE80C04B}" destId="{6A904504-269D-4FFB-A757-B46511949094}" srcOrd="0" destOrd="0" presId="urn:microsoft.com/office/officeart/2005/8/layout/process4"/>
    <dgm:cxn modelId="{AA2B7116-127D-4A20-BD17-8DE810E19866}" type="presParOf" srcId="{90A2BFB2-AEDC-4B54-84AC-7808FE80C04B}" destId="{E676420F-B0CF-4F3F-BB18-C055D898D76A}" srcOrd="1" destOrd="0" presId="urn:microsoft.com/office/officeart/2005/8/layout/process4"/>
    <dgm:cxn modelId="{DA1086B7-A5C4-45D9-A47C-24C8C1FF5C84}" type="presParOf" srcId="{90A2BFB2-AEDC-4B54-84AC-7808FE80C04B}" destId="{A87B317B-C11E-45A6-9BBC-9A0FC1A78942}" srcOrd="2" destOrd="0" presId="urn:microsoft.com/office/officeart/2005/8/layout/process4"/>
    <dgm:cxn modelId="{7A671300-8406-4530-A9AB-3666C06818BF}" type="presParOf" srcId="{A87B317B-C11E-45A6-9BBC-9A0FC1A78942}" destId="{9EC7F0AD-8F3D-4D28-8A97-8881E8B36B3F}" srcOrd="0" destOrd="0" presId="urn:microsoft.com/office/officeart/2005/8/layout/process4"/>
    <dgm:cxn modelId="{9900EC51-5B75-444A-B363-95F06B51EC01}" type="presParOf" srcId="{A87B317B-C11E-45A6-9BBC-9A0FC1A78942}" destId="{46BB4095-675E-45B8-A38F-3E3E4DFFC682}" srcOrd="1" destOrd="0" presId="urn:microsoft.com/office/officeart/2005/8/layout/process4"/>
    <dgm:cxn modelId="{E7946181-F43C-4F9A-BFFB-8D5FCD36E292}" type="presParOf" srcId="{A4E57016-1F41-49EE-AEB3-7C52CF832885}" destId="{F706DF9F-E9AE-4122-A0C4-BA8832D6DB5A}" srcOrd="3" destOrd="0" presId="urn:microsoft.com/office/officeart/2005/8/layout/process4"/>
    <dgm:cxn modelId="{BF870898-2BAF-42D7-8DEF-C829BE2AAC41}" type="presParOf" srcId="{A4E57016-1F41-49EE-AEB3-7C52CF832885}" destId="{7CC98F26-9077-46AF-87AF-C92D6A600ED8}" srcOrd="4" destOrd="0" presId="urn:microsoft.com/office/officeart/2005/8/layout/process4"/>
    <dgm:cxn modelId="{0B669021-75EE-46F4-9B13-406612DD8F15}" type="presParOf" srcId="{7CC98F26-9077-46AF-87AF-C92D6A600ED8}" destId="{C9B23AB9-11F8-44B1-83F5-4457ADED79FE}" srcOrd="0" destOrd="0" presId="urn:microsoft.com/office/officeart/2005/8/layout/process4"/>
    <dgm:cxn modelId="{946E068E-A41B-4F0D-9A2C-426A743DD5AF}" type="presParOf" srcId="{7CC98F26-9077-46AF-87AF-C92D6A600ED8}" destId="{BDCA9050-7545-4324-8A3F-1464733FB576}" srcOrd="1" destOrd="0" presId="urn:microsoft.com/office/officeart/2005/8/layout/process4"/>
    <dgm:cxn modelId="{0A999A34-5540-444A-9056-74445DDA2315}" type="presParOf" srcId="{7CC98F26-9077-46AF-87AF-C92D6A600ED8}" destId="{CCC22B2B-4624-49EC-AEFD-8394BB0F18EB}" srcOrd="2" destOrd="0" presId="urn:microsoft.com/office/officeart/2005/8/layout/process4"/>
    <dgm:cxn modelId="{6B6A1F28-2A03-4C93-9FD7-8D1426B42A08}" type="presParOf" srcId="{CCC22B2B-4624-49EC-AEFD-8394BB0F18EB}" destId="{C4941569-56FD-4665-B881-ED41CD9E5152}" srcOrd="0" destOrd="0" presId="urn:microsoft.com/office/officeart/2005/8/layout/process4"/>
    <dgm:cxn modelId="{980274C2-173F-4E28-9758-038D6EBF8813}" type="presParOf" srcId="{CCC22B2B-4624-49EC-AEFD-8394BB0F18EB}" destId="{23BB33DF-7897-4D0D-989E-9EB16438E56D}" srcOrd="1" destOrd="0" presId="urn:microsoft.com/office/officeart/2005/8/layout/process4"/>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3.xml><?xml version="1.0" encoding="utf-8"?>
<dgm:dataModel xmlns:dgm="http://schemas.openxmlformats.org/drawingml/2006/diagram" xmlns:a="http://schemas.openxmlformats.org/drawingml/2006/main">
  <dgm:ptLst>
    <dgm:pt modelId="{C919FE2A-BAD2-4BE0-84EF-10C8B5C112A0}" type="doc">
      <dgm:prSet loTypeId="urn:microsoft.com/office/officeart/2005/8/layout/process4" loCatId="list" qsTypeId="urn:microsoft.com/office/officeart/2005/8/quickstyle/simple1" qsCatId="simple" csTypeId="urn:microsoft.com/office/officeart/2005/8/colors/accent1_2" csCatId="accent1" phldr="1"/>
      <dgm:spPr/>
      <dgm:t>
        <a:bodyPr/>
        <a:lstStyle/>
        <a:p>
          <a:endParaRPr lang="lv-LV"/>
        </a:p>
      </dgm:t>
    </dgm:pt>
    <dgm:pt modelId="{78EC282B-7B20-4B8A-983D-4F9DECE251A2}">
      <dgm:prSet phldrT="[Teksts]"/>
      <dgm:spPr/>
      <dgm:t>
        <a:bodyPr/>
        <a:lstStyle/>
        <a:p>
          <a:r>
            <a:rPr lang="lv-LV" dirty="0"/>
            <a:t>Paklausība</a:t>
          </a:r>
        </a:p>
      </dgm:t>
    </dgm:pt>
    <dgm:pt modelId="{0739AAFC-B37B-4DB2-AE8B-EB2494D6248C}" type="parTrans" cxnId="{35FD5551-469C-40FE-9466-39DD79E5CDCC}">
      <dgm:prSet/>
      <dgm:spPr/>
      <dgm:t>
        <a:bodyPr/>
        <a:lstStyle/>
        <a:p>
          <a:endParaRPr lang="lv-LV"/>
        </a:p>
      </dgm:t>
    </dgm:pt>
    <dgm:pt modelId="{FD6DFA4D-A1D6-436C-AC5A-00091572ADA4}" type="sibTrans" cxnId="{35FD5551-469C-40FE-9466-39DD79E5CDCC}">
      <dgm:prSet/>
      <dgm:spPr/>
      <dgm:t>
        <a:bodyPr/>
        <a:lstStyle/>
        <a:p>
          <a:endParaRPr lang="lv-LV"/>
        </a:p>
      </dgm:t>
    </dgm:pt>
    <dgm:pt modelId="{508A783D-4E04-4B69-B75F-E37CA8079622}">
      <dgm:prSet phldrT="[Teksts]"/>
      <dgm:spPr/>
      <dgm:t>
        <a:bodyPr/>
        <a:lstStyle/>
        <a:p>
          <a:r>
            <a:rPr lang="lv-LV" dirty="0"/>
            <a:t>Likum</a:t>
          </a:r>
          <a:r>
            <a:rPr lang="en-US" dirty="0" err="1"/>
            <a:t>iem</a:t>
          </a:r>
          <a:r>
            <a:rPr lang="en-US" dirty="0"/>
            <a:t>/</a:t>
          </a:r>
          <a:r>
            <a:rPr lang="en-US" dirty="0" err="1"/>
            <a:t>noteikumiem</a:t>
          </a:r>
          <a:endParaRPr lang="lv-LV" dirty="0"/>
        </a:p>
      </dgm:t>
    </dgm:pt>
    <dgm:pt modelId="{0CAA75BF-26BF-4400-8350-95B897D48BE0}" type="parTrans" cxnId="{BF3E9166-A706-4C3F-ACBC-C2CFCBB5202A}">
      <dgm:prSet/>
      <dgm:spPr/>
      <dgm:t>
        <a:bodyPr/>
        <a:lstStyle/>
        <a:p>
          <a:endParaRPr lang="lv-LV"/>
        </a:p>
      </dgm:t>
    </dgm:pt>
    <dgm:pt modelId="{088A893A-5C17-4C96-A5DB-2328E2F7C1FE}" type="sibTrans" cxnId="{BF3E9166-A706-4C3F-ACBC-C2CFCBB5202A}">
      <dgm:prSet/>
      <dgm:spPr/>
      <dgm:t>
        <a:bodyPr/>
        <a:lstStyle/>
        <a:p>
          <a:endParaRPr lang="lv-LV"/>
        </a:p>
      </dgm:t>
    </dgm:pt>
    <dgm:pt modelId="{9F832978-B7F8-4E3B-ABA6-97F3E99EB517}">
      <dgm:prSet phldrT="[Teksts]"/>
      <dgm:spPr/>
      <dgm:t>
        <a:bodyPr/>
        <a:lstStyle/>
        <a:p>
          <a:r>
            <a:rPr lang="lv-LV" dirty="0"/>
            <a:t>Vecākiem/autoritātēm</a:t>
          </a:r>
        </a:p>
      </dgm:t>
    </dgm:pt>
    <dgm:pt modelId="{EBAAC97F-09CC-4E1A-BD46-0C10E5BE3C7E}" type="parTrans" cxnId="{6100A49F-66A3-4131-8174-D8A7F7689389}">
      <dgm:prSet/>
      <dgm:spPr/>
      <dgm:t>
        <a:bodyPr/>
        <a:lstStyle/>
        <a:p>
          <a:endParaRPr lang="lv-LV"/>
        </a:p>
      </dgm:t>
    </dgm:pt>
    <dgm:pt modelId="{5F7072F4-FA5F-4FE3-89DB-E3B90C40187A}" type="sibTrans" cxnId="{6100A49F-66A3-4131-8174-D8A7F7689389}">
      <dgm:prSet/>
      <dgm:spPr/>
      <dgm:t>
        <a:bodyPr/>
        <a:lstStyle/>
        <a:p>
          <a:endParaRPr lang="lv-LV"/>
        </a:p>
      </dgm:t>
    </dgm:pt>
    <dgm:pt modelId="{59539EA3-C25A-47F2-AA9A-69FA9B6AFE3B}">
      <dgm:prSet phldrT="[Teksts]"/>
      <dgm:spPr/>
      <dgm:t>
        <a:bodyPr/>
        <a:lstStyle/>
        <a:p>
          <a:r>
            <a:rPr lang="lv-LV" dirty="0"/>
            <a:t>Audzināšana</a:t>
          </a:r>
        </a:p>
      </dgm:t>
    </dgm:pt>
    <dgm:pt modelId="{349F33F5-79BD-44B3-AEC8-E315D832D953}" type="parTrans" cxnId="{66FA499B-1279-4F74-9AF5-ADCEF51C79DB}">
      <dgm:prSet/>
      <dgm:spPr/>
      <dgm:t>
        <a:bodyPr/>
        <a:lstStyle/>
        <a:p>
          <a:endParaRPr lang="lv-LV"/>
        </a:p>
      </dgm:t>
    </dgm:pt>
    <dgm:pt modelId="{26272A60-960D-4BDD-B10B-D609381F8E89}" type="sibTrans" cxnId="{66FA499B-1279-4F74-9AF5-ADCEF51C79DB}">
      <dgm:prSet/>
      <dgm:spPr/>
      <dgm:t>
        <a:bodyPr/>
        <a:lstStyle/>
        <a:p>
          <a:endParaRPr lang="lv-LV"/>
        </a:p>
      </dgm:t>
    </dgm:pt>
    <dgm:pt modelId="{C6051320-F81C-492D-8AC9-A09FB7738195}">
      <dgm:prSet phldrT="[Teksts]"/>
      <dgm:spPr/>
      <dgm:t>
        <a:bodyPr/>
        <a:lstStyle/>
        <a:p>
          <a:r>
            <a:rPr lang="lv-LV" dirty="0"/>
            <a:t>Atļaujoša</a:t>
          </a:r>
        </a:p>
      </dgm:t>
    </dgm:pt>
    <dgm:pt modelId="{95C58A9D-AF27-46F5-ACDC-898115961815}" type="parTrans" cxnId="{4DC86BCD-E612-4D9B-A3EC-F70F79EA7246}">
      <dgm:prSet/>
      <dgm:spPr/>
      <dgm:t>
        <a:bodyPr/>
        <a:lstStyle/>
        <a:p>
          <a:endParaRPr lang="lv-LV"/>
        </a:p>
      </dgm:t>
    </dgm:pt>
    <dgm:pt modelId="{C92B0314-3F75-4A93-8E8E-77060D4BE256}" type="sibTrans" cxnId="{4DC86BCD-E612-4D9B-A3EC-F70F79EA7246}">
      <dgm:prSet/>
      <dgm:spPr/>
      <dgm:t>
        <a:bodyPr/>
        <a:lstStyle/>
        <a:p>
          <a:endParaRPr lang="lv-LV"/>
        </a:p>
      </dgm:t>
    </dgm:pt>
    <dgm:pt modelId="{1D8C155E-838C-43E3-95B0-DA473486C478}">
      <dgm:prSet phldrT="[Teksts]"/>
      <dgm:spPr/>
      <dgm:t>
        <a:bodyPr/>
        <a:lstStyle/>
        <a:p>
          <a:r>
            <a:rPr lang="lv-LV" dirty="0"/>
            <a:t>Autoritāra</a:t>
          </a:r>
        </a:p>
      </dgm:t>
    </dgm:pt>
    <dgm:pt modelId="{184F00C5-A508-41D5-B343-608D906BB73A}" type="parTrans" cxnId="{416A9E05-8EB1-4DEE-A941-CBB1348DD9A5}">
      <dgm:prSet/>
      <dgm:spPr/>
      <dgm:t>
        <a:bodyPr/>
        <a:lstStyle/>
        <a:p>
          <a:endParaRPr lang="lv-LV"/>
        </a:p>
      </dgm:t>
    </dgm:pt>
    <dgm:pt modelId="{E9D78B7C-4DA1-467C-9BF4-F25F04E26D17}" type="sibTrans" cxnId="{416A9E05-8EB1-4DEE-A941-CBB1348DD9A5}">
      <dgm:prSet/>
      <dgm:spPr/>
      <dgm:t>
        <a:bodyPr/>
        <a:lstStyle/>
        <a:p>
          <a:endParaRPr lang="lv-LV"/>
        </a:p>
      </dgm:t>
    </dgm:pt>
    <dgm:pt modelId="{0135731C-4CD6-4040-8D02-CF4DD4CEE1E6}">
      <dgm:prSet phldrT="[Teksts]"/>
      <dgm:spPr/>
      <dgm:t>
        <a:bodyPr/>
        <a:lstStyle/>
        <a:p>
          <a:r>
            <a:rPr lang="lv-LV" dirty="0"/>
            <a:t>Mīlestība</a:t>
          </a:r>
        </a:p>
      </dgm:t>
    </dgm:pt>
    <dgm:pt modelId="{9EEC00F6-D91F-4565-896A-D4199B358462}" type="parTrans" cxnId="{10B224CF-7CCB-4D7E-A133-B887D7702AEE}">
      <dgm:prSet/>
      <dgm:spPr/>
      <dgm:t>
        <a:bodyPr/>
        <a:lstStyle/>
        <a:p>
          <a:endParaRPr lang="lv-LV"/>
        </a:p>
      </dgm:t>
    </dgm:pt>
    <dgm:pt modelId="{F6368B97-C681-4BE1-8FB3-EDF13ACF18FF}" type="sibTrans" cxnId="{10B224CF-7CCB-4D7E-A133-B887D7702AEE}">
      <dgm:prSet/>
      <dgm:spPr/>
      <dgm:t>
        <a:bodyPr/>
        <a:lstStyle/>
        <a:p>
          <a:endParaRPr lang="lv-LV"/>
        </a:p>
      </dgm:t>
    </dgm:pt>
    <dgm:pt modelId="{941650E4-0072-4E8B-8114-8076882A33DE}">
      <dgm:prSet phldrT="[Teksts]"/>
      <dgm:spPr/>
      <dgm:t>
        <a:bodyPr/>
        <a:lstStyle/>
        <a:p>
          <a:r>
            <a:rPr lang="lv-LV" dirty="0"/>
            <a:t>Sajūtas</a:t>
          </a:r>
        </a:p>
      </dgm:t>
    </dgm:pt>
    <dgm:pt modelId="{84921466-06CB-4657-9B55-5D2F938A8282}" type="parTrans" cxnId="{F53E3904-CAD9-45F1-B4FA-ADF18D9DC872}">
      <dgm:prSet/>
      <dgm:spPr/>
      <dgm:t>
        <a:bodyPr/>
        <a:lstStyle/>
        <a:p>
          <a:endParaRPr lang="lv-LV"/>
        </a:p>
      </dgm:t>
    </dgm:pt>
    <dgm:pt modelId="{52A06EA8-21B6-4A93-92EE-5AA6995EDC27}" type="sibTrans" cxnId="{F53E3904-CAD9-45F1-B4FA-ADF18D9DC872}">
      <dgm:prSet/>
      <dgm:spPr/>
      <dgm:t>
        <a:bodyPr/>
        <a:lstStyle/>
        <a:p>
          <a:endParaRPr lang="lv-LV"/>
        </a:p>
      </dgm:t>
    </dgm:pt>
    <dgm:pt modelId="{54DB2158-708D-4D2C-A652-679950F4A71F}">
      <dgm:prSet phldrT="[Teksts]"/>
      <dgm:spPr/>
      <dgm:t>
        <a:bodyPr/>
        <a:lstStyle/>
        <a:p>
          <a:r>
            <a:rPr lang="lv-LV" dirty="0"/>
            <a:t>Izvēle</a:t>
          </a:r>
        </a:p>
      </dgm:t>
    </dgm:pt>
    <dgm:pt modelId="{305BC7B7-CDDD-43DE-B547-3A72DAADD9AD}" type="parTrans" cxnId="{373EB233-BFAB-497C-BC06-3A010CA86EB4}">
      <dgm:prSet/>
      <dgm:spPr/>
      <dgm:t>
        <a:bodyPr/>
        <a:lstStyle/>
        <a:p>
          <a:endParaRPr lang="lv-LV"/>
        </a:p>
      </dgm:t>
    </dgm:pt>
    <dgm:pt modelId="{B60ED47A-F759-4569-8246-6135A0B8EF87}" type="sibTrans" cxnId="{373EB233-BFAB-497C-BC06-3A010CA86EB4}">
      <dgm:prSet/>
      <dgm:spPr/>
      <dgm:t>
        <a:bodyPr/>
        <a:lstStyle/>
        <a:p>
          <a:endParaRPr lang="lv-LV"/>
        </a:p>
      </dgm:t>
    </dgm:pt>
    <dgm:pt modelId="{A4E57016-1F41-49EE-AEB3-7C52CF832885}" type="pres">
      <dgm:prSet presAssocID="{C919FE2A-BAD2-4BE0-84EF-10C8B5C112A0}" presName="Name0" presStyleCnt="0">
        <dgm:presLayoutVars>
          <dgm:dir/>
          <dgm:animLvl val="lvl"/>
          <dgm:resizeHandles val="exact"/>
        </dgm:presLayoutVars>
      </dgm:prSet>
      <dgm:spPr/>
    </dgm:pt>
    <dgm:pt modelId="{6EC38C5E-92DC-4406-A72F-90D181EAD570}" type="pres">
      <dgm:prSet presAssocID="{0135731C-4CD6-4040-8D02-CF4DD4CEE1E6}" presName="boxAndChildren" presStyleCnt="0"/>
      <dgm:spPr/>
    </dgm:pt>
    <dgm:pt modelId="{F04F9CD3-B414-4CC7-A581-D942432DF7D0}" type="pres">
      <dgm:prSet presAssocID="{0135731C-4CD6-4040-8D02-CF4DD4CEE1E6}" presName="parentTextBox" presStyleLbl="node1" presStyleIdx="0" presStyleCnt="3"/>
      <dgm:spPr/>
    </dgm:pt>
    <dgm:pt modelId="{8F4090FC-A57A-48EE-8B51-24E67D9917D4}" type="pres">
      <dgm:prSet presAssocID="{0135731C-4CD6-4040-8D02-CF4DD4CEE1E6}" presName="entireBox" presStyleLbl="node1" presStyleIdx="0" presStyleCnt="3"/>
      <dgm:spPr/>
    </dgm:pt>
    <dgm:pt modelId="{2D22CA8E-DB3C-4692-8CA0-F6103E81E3ED}" type="pres">
      <dgm:prSet presAssocID="{0135731C-4CD6-4040-8D02-CF4DD4CEE1E6}" presName="descendantBox" presStyleCnt="0"/>
      <dgm:spPr/>
    </dgm:pt>
    <dgm:pt modelId="{4947672D-0918-4735-91D4-49350DCF0E20}" type="pres">
      <dgm:prSet presAssocID="{941650E4-0072-4E8B-8114-8076882A33DE}" presName="childTextBox" presStyleLbl="fgAccFollowNode1" presStyleIdx="0" presStyleCnt="6">
        <dgm:presLayoutVars>
          <dgm:bulletEnabled val="1"/>
        </dgm:presLayoutVars>
      </dgm:prSet>
      <dgm:spPr/>
    </dgm:pt>
    <dgm:pt modelId="{F9506335-347B-4EFA-9939-625CCCEB278C}" type="pres">
      <dgm:prSet presAssocID="{54DB2158-708D-4D2C-A652-679950F4A71F}" presName="childTextBox" presStyleLbl="fgAccFollowNode1" presStyleIdx="1" presStyleCnt="6">
        <dgm:presLayoutVars>
          <dgm:bulletEnabled val="1"/>
        </dgm:presLayoutVars>
      </dgm:prSet>
      <dgm:spPr/>
    </dgm:pt>
    <dgm:pt modelId="{BE1B1527-923F-40CF-86CF-4B846217F987}" type="pres">
      <dgm:prSet presAssocID="{26272A60-960D-4BDD-B10B-D609381F8E89}" presName="sp" presStyleCnt="0"/>
      <dgm:spPr/>
    </dgm:pt>
    <dgm:pt modelId="{90A2BFB2-AEDC-4B54-84AC-7808FE80C04B}" type="pres">
      <dgm:prSet presAssocID="{59539EA3-C25A-47F2-AA9A-69FA9B6AFE3B}" presName="arrowAndChildren" presStyleCnt="0"/>
      <dgm:spPr/>
    </dgm:pt>
    <dgm:pt modelId="{6A904504-269D-4FFB-A757-B46511949094}" type="pres">
      <dgm:prSet presAssocID="{59539EA3-C25A-47F2-AA9A-69FA9B6AFE3B}" presName="parentTextArrow" presStyleLbl="node1" presStyleIdx="0" presStyleCnt="3"/>
      <dgm:spPr/>
    </dgm:pt>
    <dgm:pt modelId="{E676420F-B0CF-4F3F-BB18-C055D898D76A}" type="pres">
      <dgm:prSet presAssocID="{59539EA3-C25A-47F2-AA9A-69FA9B6AFE3B}" presName="arrow" presStyleLbl="node1" presStyleIdx="1" presStyleCnt="3"/>
      <dgm:spPr/>
    </dgm:pt>
    <dgm:pt modelId="{A87B317B-C11E-45A6-9BBC-9A0FC1A78942}" type="pres">
      <dgm:prSet presAssocID="{59539EA3-C25A-47F2-AA9A-69FA9B6AFE3B}" presName="descendantArrow" presStyleCnt="0"/>
      <dgm:spPr/>
    </dgm:pt>
    <dgm:pt modelId="{9EC7F0AD-8F3D-4D28-8A97-8881E8B36B3F}" type="pres">
      <dgm:prSet presAssocID="{C6051320-F81C-492D-8AC9-A09FB7738195}" presName="childTextArrow" presStyleLbl="fgAccFollowNode1" presStyleIdx="2" presStyleCnt="6">
        <dgm:presLayoutVars>
          <dgm:bulletEnabled val="1"/>
        </dgm:presLayoutVars>
      </dgm:prSet>
      <dgm:spPr/>
    </dgm:pt>
    <dgm:pt modelId="{46BB4095-675E-45B8-A38F-3E3E4DFFC682}" type="pres">
      <dgm:prSet presAssocID="{1D8C155E-838C-43E3-95B0-DA473486C478}" presName="childTextArrow" presStyleLbl="fgAccFollowNode1" presStyleIdx="3" presStyleCnt="6">
        <dgm:presLayoutVars>
          <dgm:bulletEnabled val="1"/>
        </dgm:presLayoutVars>
      </dgm:prSet>
      <dgm:spPr/>
    </dgm:pt>
    <dgm:pt modelId="{F706DF9F-E9AE-4122-A0C4-BA8832D6DB5A}" type="pres">
      <dgm:prSet presAssocID="{FD6DFA4D-A1D6-436C-AC5A-00091572ADA4}" presName="sp" presStyleCnt="0"/>
      <dgm:spPr/>
    </dgm:pt>
    <dgm:pt modelId="{7CC98F26-9077-46AF-87AF-C92D6A600ED8}" type="pres">
      <dgm:prSet presAssocID="{78EC282B-7B20-4B8A-983D-4F9DECE251A2}" presName="arrowAndChildren" presStyleCnt="0"/>
      <dgm:spPr/>
    </dgm:pt>
    <dgm:pt modelId="{C9B23AB9-11F8-44B1-83F5-4457ADED79FE}" type="pres">
      <dgm:prSet presAssocID="{78EC282B-7B20-4B8A-983D-4F9DECE251A2}" presName="parentTextArrow" presStyleLbl="node1" presStyleIdx="1" presStyleCnt="3"/>
      <dgm:spPr/>
    </dgm:pt>
    <dgm:pt modelId="{BDCA9050-7545-4324-8A3F-1464733FB576}" type="pres">
      <dgm:prSet presAssocID="{78EC282B-7B20-4B8A-983D-4F9DECE251A2}" presName="arrow" presStyleLbl="node1" presStyleIdx="2" presStyleCnt="3"/>
      <dgm:spPr/>
    </dgm:pt>
    <dgm:pt modelId="{CCC22B2B-4624-49EC-AEFD-8394BB0F18EB}" type="pres">
      <dgm:prSet presAssocID="{78EC282B-7B20-4B8A-983D-4F9DECE251A2}" presName="descendantArrow" presStyleCnt="0"/>
      <dgm:spPr/>
    </dgm:pt>
    <dgm:pt modelId="{C4941569-56FD-4665-B881-ED41CD9E5152}" type="pres">
      <dgm:prSet presAssocID="{508A783D-4E04-4B69-B75F-E37CA8079622}" presName="childTextArrow" presStyleLbl="fgAccFollowNode1" presStyleIdx="4" presStyleCnt="6">
        <dgm:presLayoutVars>
          <dgm:bulletEnabled val="1"/>
        </dgm:presLayoutVars>
      </dgm:prSet>
      <dgm:spPr/>
    </dgm:pt>
    <dgm:pt modelId="{23BB33DF-7897-4D0D-989E-9EB16438E56D}" type="pres">
      <dgm:prSet presAssocID="{9F832978-B7F8-4E3B-ABA6-97F3E99EB517}" presName="childTextArrow" presStyleLbl="fgAccFollowNode1" presStyleIdx="5" presStyleCnt="6">
        <dgm:presLayoutVars>
          <dgm:bulletEnabled val="1"/>
        </dgm:presLayoutVars>
      </dgm:prSet>
      <dgm:spPr/>
    </dgm:pt>
  </dgm:ptLst>
  <dgm:cxnLst>
    <dgm:cxn modelId="{1F30EB03-70D6-4131-BEA2-0BE0A56FA6DA}" type="presOf" srcId="{508A783D-4E04-4B69-B75F-E37CA8079622}" destId="{C4941569-56FD-4665-B881-ED41CD9E5152}" srcOrd="0" destOrd="0" presId="urn:microsoft.com/office/officeart/2005/8/layout/process4"/>
    <dgm:cxn modelId="{F53E3904-CAD9-45F1-B4FA-ADF18D9DC872}" srcId="{0135731C-4CD6-4040-8D02-CF4DD4CEE1E6}" destId="{941650E4-0072-4E8B-8114-8076882A33DE}" srcOrd="0" destOrd="0" parTransId="{84921466-06CB-4657-9B55-5D2F938A8282}" sibTransId="{52A06EA8-21B6-4A93-92EE-5AA6995EDC27}"/>
    <dgm:cxn modelId="{416A9E05-8EB1-4DEE-A941-CBB1348DD9A5}" srcId="{59539EA3-C25A-47F2-AA9A-69FA9B6AFE3B}" destId="{1D8C155E-838C-43E3-95B0-DA473486C478}" srcOrd="1" destOrd="0" parTransId="{184F00C5-A508-41D5-B343-608D906BB73A}" sibTransId="{E9D78B7C-4DA1-467C-9BF4-F25F04E26D17}"/>
    <dgm:cxn modelId="{9A4D7817-5209-4A24-8C48-C09CBCF29D7F}" type="presOf" srcId="{54DB2158-708D-4D2C-A652-679950F4A71F}" destId="{F9506335-347B-4EFA-9939-625CCCEB278C}" srcOrd="0" destOrd="0" presId="urn:microsoft.com/office/officeart/2005/8/layout/process4"/>
    <dgm:cxn modelId="{012FB232-1B28-4858-8C20-BF6DBC8004BC}" type="presOf" srcId="{9F832978-B7F8-4E3B-ABA6-97F3E99EB517}" destId="{23BB33DF-7897-4D0D-989E-9EB16438E56D}" srcOrd="0" destOrd="0" presId="urn:microsoft.com/office/officeart/2005/8/layout/process4"/>
    <dgm:cxn modelId="{373EB233-BFAB-497C-BC06-3A010CA86EB4}" srcId="{0135731C-4CD6-4040-8D02-CF4DD4CEE1E6}" destId="{54DB2158-708D-4D2C-A652-679950F4A71F}" srcOrd="1" destOrd="0" parTransId="{305BC7B7-CDDD-43DE-B547-3A72DAADD9AD}" sibTransId="{B60ED47A-F759-4569-8246-6135A0B8EF87}"/>
    <dgm:cxn modelId="{F697FE45-CB0A-46C8-95F0-81B650D98A6F}" type="presOf" srcId="{59539EA3-C25A-47F2-AA9A-69FA9B6AFE3B}" destId="{E676420F-B0CF-4F3F-BB18-C055D898D76A}" srcOrd="1" destOrd="0" presId="urn:microsoft.com/office/officeart/2005/8/layout/process4"/>
    <dgm:cxn modelId="{BF3E9166-A706-4C3F-ACBC-C2CFCBB5202A}" srcId="{78EC282B-7B20-4B8A-983D-4F9DECE251A2}" destId="{508A783D-4E04-4B69-B75F-E37CA8079622}" srcOrd="0" destOrd="0" parTransId="{0CAA75BF-26BF-4400-8350-95B897D48BE0}" sibTransId="{088A893A-5C17-4C96-A5DB-2328E2F7C1FE}"/>
    <dgm:cxn modelId="{35FD5551-469C-40FE-9466-39DD79E5CDCC}" srcId="{C919FE2A-BAD2-4BE0-84EF-10C8B5C112A0}" destId="{78EC282B-7B20-4B8A-983D-4F9DECE251A2}" srcOrd="0" destOrd="0" parTransId="{0739AAFC-B37B-4DB2-AE8B-EB2494D6248C}" sibTransId="{FD6DFA4D-A1D6-436C-AC5A-00091572ADA4}"/>
    <dgm:cxn modelId="{0AF71279-6739-470F-A390-A6F70B9E875F}" type="presOf" srcId="{0135731C-4CD6-4040-8D02-CF4DD4CEE1E6}" destId="{F04F9CD3-B414-4CC7-A581-D942432DF7D0}" srcOrd="0" destOrd="0" presId="urn:microsoft.com/office/officeart/2005/8/layout/process4"/>
    <dgm:cxn modelId="{0EDDDB7F-55E2-4910-96C6-E0BAEA803A9D}" type="presOf" srcId="{C919FE2A-BAD2-4BE0-84EF-10C8B5C112A0}" destId="{A4E57016-1F41-49EE-AEB3-7C52CF832885}" srcOrd="0" destOrd="0" presId="urn:microsoft.com/office/officeart/2005/8/layout/process4"/>
    <dgm:cxn modelId="{66FA499B-1279-4F74-9AF5-ADCEF51C79DB}" srcId="{C919FE2A-BAD2-4BE0-84EF-10C8B5C112A0}" destId="{59539EA3-C25A-47F2-AA9A-69FA9B6AFE3B}" srcOrd="1" destOrd="0" parTransId="{349F33F5-79BD-44B3-AEC8-E315D832D953}" sibTransId="{26272A60-960D-4BDD-B10B-D609381F8E89}"/>
    <dgm:cxn modelId="{6100A49F-66A3-4131-8174-D8A7F7689389}" srcId="{78EC282B-7B20-4B8A-983D-4F9DECE251A2}" destId="{9F832978-B7F8-4E3B-ABA6-97F3E99EB517}" srcOrd="1" destOrd="0" parTransId="{EBAAC97F-09CC-4E1A-BD46-0C10E5BE3C7E}" sibTransId="{5F7072F4-FA5F-4FE3-89DB-E3B90C40187A}"/>
    <dgm:cxn modelId="{28BE58B0-A0EE-4252-90F3-53C72D4F62AB}" type="presOf" srcId="{C6051320-F81C-492D-8AC9-A09FB7738195}" destId="{9EC7F0AD-8F3D-4D28-8A97-8881E8B36B3F}" srcOrd="0" destOrd="0" presId="urn:microsoft.com/office/officeart/2005/8/layout/process4"/>
    <dgm:cxn modelId="{9E585EBD-04A2-4FCB-98B7-2E93FE19F028}" type="presOf" srcId="{0135731C-4CD6-4040-8D02-CF4DD4CEE1E6}" destId="{8F4090FC-A57A-48EE-8B51-24E67D9917D4}" srcOrd="1" destOrd="0" presId="urn:microsoft.com/office/officeart/2005/8/layout/process4"/>
    <dgm:cxn modelId="{F3C151BD-5639-4DA0-9B79-E231010808F5}" type="presOf" srcId="{1D8C155E-838C-43E3-95B0-DA473486C478}" destId="{46BB4095-675E-45B8-A38F-3E3E4DFFC682}" srcOrd="0" destOrd="0" presId="urn:microsoft.com/office/officeart/2005/8/layout/process4"/>
    <dgm:cxn modelId="{058D7DC0-D7FF-4752-8913-5097D5ED62A7}" type="presOf" srcId="{941650E4-0072-4E8B-8114-8076882A33DE}" destId="{4947672D-0918-4735-91D4-49350DCF0E20}" srcOrd="0" destOrd="0" presId="urn:microsoft.com/office/officeart/2005/8/layout/process4"/>
    <dgm:cxn modelId="{4DC86BCD-E612-4D9B-A3EC-F70F79EA7246}" srcId="{59539EA3-C25A-47F2-AA9A-69FA9B6AFE3B}" destId="{C6051320-F81C-492D-8AC9-A09FB7738195}" srcOrd="0" destOrd="0" parTransId="{95C58A9D-AF27-46F5-ACDC-898115961815}" sibTransId="{C92B0314-3F75-4A93-8E8E-77060D4BE256}"/>
    <dgm:cxn modelId="{10B224CF-7CCB-4D7E-A133-B887D7702AEE}" srcId="{C919FE2A-BAD2-4BE0-84EF-10C8B5C112A0}" destId="{0135731C-4CD6-4040-8D02-CF4DD4CEE1E6}" srcOrd="2" destOrd="0" parTransId="{9EEC00F6-D91F-4565-896A-D4199B358462}" sibTransId="{F6368B97-C681-4BE1-8FB3-EDF13ACF18FF}"/>
    <dgm:cxn modelId="{C9D3A2D5-BB02-48E9-A2FC-921E646C3AD5}" type="presOf" srcId="{78EC282B-7B20-4B8A-983D-4F9DECE251A2}" destId="{BDCA9050-7545-4324-8A3F-1464733FB576}" srcOrd="1" destOrd="0" presId="urn:microsoft.com/office/officeart/2005/8/layout/process4"/>
    <dgm:cxn modelId="{BFC2B6D6-1EF5-49E3-8E70-0809056C6F4D}" type="presOf" srcId="{59539EA3-C25A-47F2-AA9A-69FA9B6AFE3B}" destId="{6A904504-269D-4FFB-A757-B46511949094}" srcOrd="0" destOrd="0" presId="urn:microsoft.com/office/officeart/2005/8/layout/process4"/>
    <dgm:cxn modelId="{64C9ABD9-BA97-4E2A-ADB0-25DBA8F3A61E}" type="presOf" srcId="{78EC282B-7B20-4B8A-983D-4F9DECE251A2}" destId="{C9B23AB9-11F8-44B1-83F5-4457ADED79FE}" srcOrd="0" destOrd="0" presId="urn:microsoft.com/office/officeart/2005/8/layout/process4"/>
    <dgm:cxn modelId="{5C488CF3-97D1-4381-B5FC-3CC4BF0AF3A3}" type="presParOf" srcId="{A4E57016-1F41-49EE-AEB3-7C52CF832885}" destId="{6EC38C5E-92DC-4406-A72F-90D181EAD570}" srcOrd="0" destOrd="0" presId="urn:microsoft.com/office/officeart/2005/8/layout/process4"/>
    <dgm:cxn modelId="{B36821BF-A69D-4233-81D4-17312A61283F}" type="presParOf" srcId="{6EC38C5E-92DC-4406-A72F-90D181EAD570}" destId="{F04F9CD3-B414-4CC7-A581-D942432DF7D0}" srcOrd="0" destOrd="0" presId="urn:microsoft.com/office/officeart/2005/8/layout/process4"/>
    <dgm:cxn modelId="{3F25D26B-14DC-43B6-9832-9A1BE3A33BD7}" type="presParOf" srcId="{6EC38C5E-92DC-4406-A72F-90D181EAD570}" destId="{8F4090FC-A57A-48EE-8B51-24E67D9917D4}" srcOrd="1" destOrd="0" presId="urn:microsoft.com/office/officeart/2005/8/layout/process4"/>
    <dgm:cxn modelId="{1F190E33-7867-40DD-A690-0595FA06CEB6}" type="presParOf" srcId="{6EC38C5E-92DC-4406-A72F-90D181EAD570}" destId="{2D22CA8E-DB3C-4692-8CA0-F6103E81E3ED}" srcOrd="2" destOrd="0" presId="urn:microsoft.com/office/officeart/2005/8/layout/process4"/>
    <dgm:cxn modelId="{29C6F84D-9C7B-4E6D-A48A-B525104415DB}" type="presParOf" srcId="{2D22CA8E-DB3C-4692-8CA0-F6103E81E3ED}" destId="{4947672D-0918-4735-91D4-49350DCF0E20}" srcOrd="0" destOrd="0" presId="urn:microsoft.com/office/officeart/2005/8/layout/process4"/>
    <dgm:cxn modelId="{56F395AD-D917-4B53-B383-E98AD65983DB}" type="presParOf" srcId="{2D22CA8E-DB3C-4692-8CA0-F6103E81E3ED}" destId="{F9506335-347B-4EFA-9939-625CCCEB278C}" srcOrd="1" destOrd="0" presId="urn:microsoft.com/office/officeart/2005/8/layout/process4"/>
    <dgm:cxn modelId="{889BFFF5-B2E1-465E-B4C5-4B7F6B1D4F37}" type="presParOf" srcId="{A4E57016-1F41-49EE-AEB3-7C52CF832885}" destId="{BE1B1527-923F-40CF-86CF-4B846217F987}" srcOrd="1" destOrd="0" presId="urn:microsoft.com/office/officeart/2005/8/layout/process4"/>
    <dgm:cxn modelId="{50A7A417-A11D-46C7-80B2-DF3EC4BCCFAD}" type="presParOf" srcId="{A4E57016-1F41-49EE-AEB3-7C52CF832885}" destId="{90A2BFB2-AEDC-4B54-84AC-7808FE80C04B}" srcOrd="2" destOrd="0" presId="urn:microsoft.com/office/officeart/2005/8/layout/process4"/>
    <dgm:cxn modelId="{AA748256-7E67-4739-95B2-176ED0E62D73}" type="presParOf" srcId="{90A2BFB2-AEDC-4B54-84AC-7808FE80C04B}" destId="{6A904504-269D-4FFB-A757-B46511949094}" srcOrd="0" destOrd="0" presId="urn:microsoft.com/office/officeart/2005/8/layout/process4"/>
    <dgm:cxn modelId="{AA2B7116-127D-4A20-BD17-8DE810E19866}" type="presParOf" srcId="{90A2BFB2-AEDC-4B54-84AC-7808FE80C04B}" destId="{E676420F-B0CF-4F3F-BB18-C055D898D76A}" srcOrd="1" destOrd="0" presId="urn:microsoft.com/office/officeart/2005/8/layout/process4"/>
    <dgm:cxn modelId="{DA1086B7-A5C4-45D9-A47C-24C8C1FF5C84}" type="presParOf" srcId="{90A2BFB2-AEDC-4B54-84AC-7808FE80C04B}" destId="{A87B317B-C11E-45A6-9BBC-9A0FC1A78942}" srcOrd="2" destOrd="0" presId="urn:microsoft.com/office/officeart/2005/8/layout/process4"/>
    <dgm:cxn modelId="{7A671300-8406-4530-A9AB-3666C06818BF}" type="presParOf" srcId="{A87B317B-C11E-45A6-9BBC-9A0FC1A78942}" destId="{9EC7F0AD-8F3D-4D28-8A97-8881E8B36B3F}" srcOrd="0" destOrd="0" presId="urn:microsoft.com/office/officeart/2005/8/layout/process4"/>
    <dgm:cxn modelId="{9900EC51-5B75-444A-B363-95F06B51EC01}" type="presParOf" srcId="{A87B317B-C11E-45A6-9BBC-9A0FC1A78942}" destId="{46BB4095-675E-45B8-A38F-3E3E4DFFC682}" srcOrd="1" destOrd="0" presId="urn:microsoft.com/office/officeart/2005/8/layout/process4"/>
    <dgm:cxn modelId="{E7946181-F43C-4F9A-BFFB-8D5FCD36E292}" type="presParOf" srcId="{A4E57016-1F41-49EE-AEB3-7C52CF832885}" destId="{F706DF9F-E9AE-4122-A0C4-BA8832D6DB5A}" srcOrd="3" destOrd="0" presId="urn:microsoft.com/office/officeart/2005/8/layout/process4"/>
    <dgm:cxn modelId="{BF870898-2BAF-42D7-8DEF-C829BE2AAC41}" type="presParOf" srcId="{A4E57016-1F41-49EE-AEB3-7C52CF832885}" destId="{7CC98F26-9077-46AF-87AF-C92D6A600ED8}" srcOrd="4" destOrd="0" presId="urn:microsoft.com/office/officeart/2005/8/layout/process4"/>
    <dgm:cxn modelId="{0B669021-75EE-46F4-9B13-406612DD8F15}" type="presParOf" srcId="{7CC98F26-9077-46AF-87AF-C92D6A600ED8}" destId="{C9B23AB9-11F8-44B1-83F5-4457ADED79FE}" srcOrd="0" destOrd="0" presId="urn:microsoft.com/office/officeart/2005/8/layout/process4"/>
    <dgm:cxn modelId="{946E068E-A41B-4F0D-9A2C-426A743DD5AF}" type="presParOf" srcId="{7CC98F26-9077-46AF-87AF-C92D6A600ED8}" destId="{BDCA9050-7545-4324-8A3F-1464733FB576}" srcOrd="1" destOrd="0" presId="urn:microsoft.com/office/officeart/2005/8/layout/process4"/>
    <dgm:cxn modelId="{0A999A34-5540-444A-9056-74445DDA2315}" type="presParOf" srcId="{7CC98F26-9077-46AF-87AF-C92D6A600ED8}" destId="{CCC22B2B-4624-49EC-AEFD-8394BB0F18EB}" srcOrd="2" destOrd="0" presId="urn:microsoft.com/office/officeart/2005/8/layout/process4"/>
    <dgm:cxn modelId="{6B6A1F28-2A03-4C93-9FD7-8D1426B42A08}" type="presParOf" srcId="{CCC22B2B-4624-49EC-AEFD-8394BB0F18EB}" destId="{C4941569-56FD-4665-B881-ED41CD9E5152}" srcOrd="0" destOrd="0" presId="urn:microsoft.com/office/officeart/2005/8/layout/process4"/>
    <dgm:cxn modelId="{980274C2-173F-4E28-9758-038D6EBF8813}" type="presParOf" srcId="{CCC22B2B-4624-49EC-AEFD-8394BB0F18EB}" destId="{23BB33DF-7897-4D0D-989E-9EB16438E56D}" srcOrd="1" destOrd="0" presId="urn:microsoft.com/office/officeart/2005/8/layout/process4"/>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4.xml><?xml version="1.0" encoding="utf-8"?>
<dgm:dataModel xmlns:dgm="http://schemas.openxmlformats.org/drawingml/2006/diagram" xmlns:a="http://schemas.openxmlformats.org/drawingml/2006/main">
  <dgm:ptLst>
    <dgm:pt modelId="{FA192141-8ED0-4D4C-BFAE-5EF31AB0CC75}" type="doc">
      <dgm:prSet loTypeId="urn:microsoft.com/office/officeart/2005/8/layout/matrix2" loCatId="matrix" qsTypeId="urn:microsoft.com/office/officeart/2005/8/quickstyle/simple1" qsCatId="simple" csTypeId="urn:microsoft.com/office/officeart/2005/8/colors/accent1_2" csCatId="accent1" phldr="1"/>
      <dgm:spPr/>
      <dgm:t>
        <a:bodyPr/>
        <a:lstStyle/>
        <a:p>
          <a:endParaRPr lang="lv-LV"/>
        </a:p>
      </dgm:t>
    </dgm:pt>
    <dgm:pt modelId="{A8837971-FC77-4920-897B-F151C5D5DC63}">
      <dgm:prSet phldrT="[Teksts]"/>
      <dgm:spPr/>
      <dgm:t>
        <a:bodyPr/>
        <a:lstStyle/>
        <a:p>
          <a:r>
            <a:rPr lang="lv-LV" dirty="0"/>
            <a:t>Izlutināšana</a:t>
          </a:r>
        </a:p>
      </dgm:t>
    </dgm:pt>
    <dgm:pt modelId="{635E4B6A-1196-4771-BAAA-1D9D70E19280}" type="parTrans" cxnId="{A90840D8-10DF-4D81-B9B4-6092898FFFD2}">
      <dgm:prSet/>
      <dgm:spPr/>
      <dgm:t>
        <a:bodyPr/>
        <a:lstStyle/>
        <a:p>
          <a:endParaRPr lang="lv-LV"/>
        </a:p>
      </dgm:t>
    </dgm:pt>
    <dgm:pt modelId="{38A308E3-AC91-4AAF-B54D-D4283F784B59}" type="sibTrans" cxnId="{A90840D8-10DF-4D81-B9B4-6092898FFFD2}">
      <dgm:prSet/>
      <dgm:spPr/>
      <dgm:t>
        <a:bodyPr/>
        <a:lstStyle/>
        <a:p>
          <a:endParaRPr lang="lv-LV"/>
        </a:p>
      </dgm:t>
    </dgm:pt>
    <dgm:pt modelId="{0B89FDA2-6E5B-4F9B-A3B7-48E464379376}">
      <dgm:prSet phldrT="[Teksts]"/>
      <dgm:spPr/>
      <dgm:t>
        <a:bodyPr/>
        <a:lstStyle/>
        <a:p>
          <a:r>
            <a:rPr lang="lv-LV" dirty="0"/>
            <a:t>Izaugsme</a:t>
          </a:r>
        </a:p>
      </dgm:t>
    </dgm:pt>
    <dgm:pt modelId="{96870756-69C1-41E7-A5E8-861B7BEECA1B}" type="parTrans" cxnId="{CC5FD754-8103-4278-B31B-989EF093D7CF}">
      <dgm:prSet/>
      <dgm:spPr/>
      <dgm:t>
        <a:bodyPr/>
        <a:lstStyle/>
        <a:p>
          <a:endParaRPr lang="lv-LV"/>
        </a:p>
      </dgm:t>
    </dgm:pt>
    <dgm:pt modelId="{89847642-5384-40EE-B559-E51A799442D1}" type="sibTrans" cxnId="{CC5FD754-8103-4278-B31B-989EF093D7CF}">
      <dgm:prSet/>
      <dgm:spPr/>
      <dgm:t>
        <a:bodyPr/>
        <a:lstStyle/>
        <a:p>
          <a:endParaRPr lang="lv-LV"/>
        </a:p>
      </dgm:t>
    </dgm:pt>
    <dgm:pt modelId="{868FF6E7-C5CF-411E-90DD-1AEA51C23A47}">
      <dgm:prSet phldrT="[Teksts]"/>
      <dgm:spPr/>
      <dgm:t>
        <a:bodyPr/>
        <a:lstStyle/>
        <a:p>
          <a:r>
            <a:rPr lang="lv-LV" dirty="0"/>
            <a:t>Degradācija</a:t>
          </a:r>
        </a:p>
      </dgm:t>
    </dgm:pt>
    <dgm:pt modelId="{9F7F6E91-2875-4993-93EB-F94F1AD2B061}" type="parTrans" cxnId="{1F595D14-1B58-47D1-8758-52F4EF96A1EA}">
      <dgm:prSet/>
      <dgm:spPr/>
      <dgm:t>
        <a:bodyPr/>
        <a:lstStyle/>
        <a:p>
          <a:endParaRPr lang="lv-LV"/>
        </a:p>
      </dgm:t>
    </dgm:pt>
    <dgm:pt modelId="{24E1831A-D636-4B59-AEBB-D4DD6E9EA952}" type="sibTrans" cxnId="{1F595D14-1B58-47D1-8758-52F4EF96A1EA}">
      <dgm:prSet/>
      <dgm:spPr/>
      <dgm:t>
        <a:bodyPr/>
        <a:lstStyle/>
        <a:p>
          <a:endParaRPr lang="lv-LV"/>
        </a:p>
      </dgm:t>
    </dgm:pt>
    <dgm:pt modelId="{F81285F9-D30F-4519-95C4-32F71C654748}">
      <dgm:prSet phldrT="[Teksts]"/>
      <dgm:spPr/>
      <dgm:t>
        <a:bodyPr/>
        <a:lstStyle/>
        <a:p>
          <a:r>
            <a:rPr lang="lv-LV" dirty="0"/>
            <a:t>Stress</a:t>
          </a:r>
        </a:p>
      </dgm:t>
    </dgm:pt>
    <dgm:pt modelId="{9570A3AD-3FC7-432A-9DB8-77D0E00C25B7}" type="parTrans" cxnId="{EA798A18-D0ED-41F7-AC93-7216381F4E34}">
      <dgm:prSet/>
      <dgm:spPr/>
      <dgm:t>
        <a:bodyPr/>
        <a:lstStyle/>
        <a:p>
          <a:endParaRPr lang="lv-LV"/>
        </a:p>
      </dgm:t>
    </dgm:pt>
    <dgm:pt modelId="{9A122C06-D08C-4D9F-940A-BF454F796DD0}" type="sibTrans" cxnId="{EA798A18-D0ED-41F7-AC93-7216381F4E34}">
      <dgm:prSet/>
      <dgm:spPr/>
      <dgm:t>
        <a:bodyPr/>
        <a:lstStyle/>
        <a:p>
          <a:endParaRPr lang="lv-LV"/>
        </a:p>
      </dgm:t>
    </dgm:pt>
    <dgm:pt modelId="{E039D910-632F-43D5-ADE9-A077919841BB}" type="pres">
      <dgm:prSet presAssocID="{FA192141-8ED0-4D4C-BFAE-5EF31AB0CC75}" presName="matrix" presStyleCnt="0">
        <dgm:presLayoutVars>
          <dgm:chMax val="1"/>
          <dgm:dir/>
          <dgm:resizeHandles val="exact"/>
        </dgm:presLayoutVars>
      </dgm:prSet>
      <dgm:spPr/>
    </dgm:pt>
    <dgm:pt modelId="{1EE9E292-37AC-4EF6-AB18-F8E782A11EE2}" type="pres">
      <dgm:prSet presAssocID="{FA192141-8ED0-4D4C-BFAE-5EF31AB0CC75}" presName="axisShape" presStyleLbl="bgShp" presStyleIdx="0" presStyleCnt="1"/>
      <dgm:spPr/>
    </dgm:pt>
    <dgm:pt modelId="{2DA45BEE-726A-4B14-B6B7-F19B1A19E686}" type="pres">
      <dgm:prSet presAssocID="{FA192141-8ED0-4D4C-BFAE-5EF31AB0CC75}" presName="rect1" presStyleLbl="node1" presStyleIdx="0" presStyleCnt="4">
        <dgm:presLayoutVars>
          <dgm:chMax val="0"/>
          <dgm:chPref val="0"/>
          <dgm:bulletEnabled val="1"/>
        </dgm:presLayoutVars>
      </dgm:prSet>
      <dgm:spPr/>
    </dgm:pt>
    <dgm:pt modelId="{CE7B4577-C272-4EDC-9A7B-B577BDE7BD62}" type="pres">
      <dgm:prSet presAssocID="{FA192141-8ED0-4D4C-BFAE-5EF31AB0CC75}" presName="rect2" presStyleLbl="node1" presStyleIdx="1" presStyleCnt="4">
        <dgm:presLayoutVars>
          <dgm:chMax val="0"/>
          <dgm:chPref val="0"/>
          <dgm:bulletEnabled val="1"/>
        </dgm:presLayoutVars>
      </dgm:prSet>
      <dgm:spPr/>
    </dgm:pt>
    <dgm:pt modelId="{AF6289A5-581B-476C-B5E3-1412FCC933BF}" type="pres">
      <dgm:prSet presAssocID="{FA192141-8ED0-4D4C-BFAE-5EF31AB0CC75}" presName="rect3" presStyleLbl="node1" presStyleIdx="2" presStyleCnt="4">
        <dgm:presLayoutVars>
          <dgm:chMax val="0"/>
          <dgm:chPref val="0"/>
          <dgm:bulletEnabled val="1"/>
        </dgm:presLayoutVars>
      </dgm:prSet>
      <dgm:spPr/>
    </dgm:pt>
    <dgm:pt modelId="{B7462AEE-CEFF-49DE-A66E-63AE34BBB886}" type="pres">
      <dgm:prSet presAssocID="{FA192141-8ED0-4D4C-BFAE-5EF31AB0CC75}" presName="rect4" presStyleLbl="node1" presStyleIdx="3" presStyleCnt="4">
        <dgm:presLayoutVars>
          <dgm:chMax val="0"/>
          <dgm:chPref val="0"/>
          <dgm:bulletEnabled val="1"/>
        </dgm:presLayoutVars>
      </dgm:prSet>
      <dgm:spPr/>
    </dgm:pt>
  </dgm:ptLst>
  <dgm:cxnLst>
    <dgm:cxn modelId="{1F595D14-1B58-47D1-8758-52F4EF96A1EA}" srcId="{FA192141-8ED0-4D4C-BFAE-5EF31AB0CC75}" destId="{868FF6E7-C5CF-411E-90DD-1AEA51C23A47}" srcOrd="2" destOrd="0" parTransId="{9F7F6E91-2875-4993-93EB-F94F1AD2B061}" sibTransId="{24E1831A-D636-4B59-AEBB-D4DD6E9EA952}"/>
    <dgm:cxn modelId="{EA798A18-D0ED-41F7-AC93-7216381F4E34}" srcId="{FA192141-8ED0-4D4C-BFAE-5EF31AB0CC75}" destId="{F81285F9-D30F-4519-95C4-32F71C654748}" srcOrd="3" destOrd="0" parTransId="{9570A3AD-3FC7-432A-9DB8-77D0E00C25B7}" sibTransId="{9A122C06-D08C-4D9F-940A-BF454F796DD0}"/>
    <dgm:cxn modelId="{05BB2B69-8E42-4EFB-A41A-B4FA87ABAE24}" type="presOf" srcId="{A8837971-FC77-4920-897B-F151C5D5DC63}" destId="{2DA45BEE-726A-4B14-B6B7-F19B1A19E686}" srcOrd="0" destOrd="0" presId="urn:microsoft.com/office/officeart/2005/8/layout/matrix2"/>
    <dgm:cxn modelId="{CC5FD754-8103-4278-B31B-989EF093D7CF}" srcId="{FA192141-8ED0-4D4C-BFAE-5EF31AB0CC75}" destId="{0B89FDA2-6E5B-4F9B-A3B7-48E464379376}" srcOrd="1" destOrd="0" parTransId="{96870756-69C1-41E7-A5E8-861B7BEECA1B}" sibTransId="{89847642-5384-40EE-B559-E51A799442D1}"/>
    <dgm:cxn modelId="{4AABA77B-593E-4BDF-A8BD-5E670B9A338B}" type="presOf" srcId="{F81285F9-D30F-4519-95C4-32F71C654748}" destId="{B7462AEE-CEFF-49DE-A66E-63AE34BBB886}" srcOrd="0" destOrd="0" presId="urn:microsoft.com/office/officeart/2005/8/layout/matrix2"/>
    <dgm:cxn modelId="{D6635D7C-F95A-471A-891D-C0D58241C6D7}" type="presOf" srcId="{0B89FDA2-6E5B-4F9B-A3B7-48E464379376}" destId="{CE7B4577-C272-4EDC-9A7B-B577BDE7BD62}" srcOrd="0" destOrd="0" presId="urn:microsoft.com/office/officeart/2005/8/layout/matrix2"/>
    <dgm:cxn modelId="{41C8BBC8-93B5-46DA-8C86-E7EC36072223}" type="presOf" srcId="{868FF6E7-C5CF-411E-90DD-1AEA51C23A47}" destId="{AF6289A5-581B-476C-B5E3-1412FCC933BF}" srcOrd="0" destOrd="0" presId="urn:microsoft.com/office/officeart/2005/8/layout/matrix2"/>
    <dgm:cxn modelId="{A90840D8-10DF-4D81-B9B4-6092898FFFD2}" srcId="{FA192141-8ED0-4D4C-BFAE-5EF31AB0CC75}" destId="{A8837971-FC77-4920-897B-F151C5D5DC63}" srcOrd="0" destOrd="0" parTransId="{635E4B6A-1196-4771-BAAA-1D9D70E19280}" sibTransId="{38A308E3-AC91-4AAF-B54D-D4283F784B59}"/>
    <dgm:cxn modelId="{86DDEEE6-DC07-4934-9B83-39C1C828C8A7}" type="presOf" srcId="{FA192141-8ED0-4D4C-BFAE-5EF31AB0CC75}" destId="{E039D910-632F-43D5-ADE9-A077919841BB}" srcOrd="0" destOrd="0" presId="urn:microsoft.com/office/officeart/2005/8/layout/matrix2"/>
    <dgm:cxn modelId="{C0A1507D-F986-42BA-989C-5F04A0F2D8B4}" type="presParOf" srcId="{E039D910-632F-43D5-ADE9-A077919841BB}" destId="{1EE9E292-37AC-4EF6-AB18-F8E782A11EE2}" srcOrd="0" destOrd="0" presId="urn:microsoft.com/office/officeart/2005/8/layout/matrix2"/>
    <dgm:cxn modelId="{4AB3AB1F-0B1D-463D-9C1A-58642F6598BA}" type="presParOf" srcId="{E039D910-632F-43D5-ADE9-A077919841BB}" destId="{2DA45BEE-726A-4B14-B6B7-F19B1A19E686}" srcOrd="1" destOrd="0" presId="urn:microsoft.com/office/officeart/2005/8/layout/matrix2"/>
    <dgm:cxn modelId="{6BC0A94C-1904-4A56-92B0-7FC71B3F206D}" type="presParOf" srcId="{E039D910-632F-43D5-ADE9-A077919841BB}" destId="{CE7B4577-C272-4EDC-9A7B-B577BDE7BD62}" srcOrd="2" destOrd="0" presId="urn:microsoft.com/office/officeart/2005/8/layout/matrix2"/>
    <dgm:cxn modelId="{86689082-9905-4287-9ED0-382AC1522F61}" type="presParOf" srcId="{E039D910-632F-43D5-ADE9-A077919841BB}" destId="{AF6289A5-581B-476C-B5E3-1412FCC933BF}" srcOrd="3" destOrd="0" presId="urn:microsoft.com/office/officeart/2005/8/layout/matrix2"/>
    <dgm:cxn modelId="{EDCD5402-4A57-4D6D-9197-C29520D79337}" type="presParOf" srcId="{E039D910-632F-43D5-ADE9-A077919841BB}" destId="{B7462AEE-CEFF-49DE-A66E-63AE34BBB886}" srcOrd="4" destOrd="0" presId="urn:microsoft.com/office/officeart/2005/8/layout/matrix2"/>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5.xml><?xml version="1.0" encoding="utf-8"?>
<dgm:dataModel xmlns:dgm="http://schemas.openxmlformats.org/drawingml/2006/diagram" xmlns:a="http://schemas.openxmlformats.org/drawingml/2006/main">
  <dgm:ptLst>
    <dgm:pt modelId="{5C7AA580-9D6C-4488-B8EE-AEA183AA6751}" type="doc">
      <dgm:prSet loTypeId="urn:microsoft.com/office/officeart/2005/8/layout/venn2" loCatId="relationship" qsTypeId="urn:microsoft.com/office/officeart/2005/8/quickstyle/simple1" qsCatId="simple" csTypeId="urn:microsoft.com/office/officeart/2005/8/colors/colorful3" csCatId="colorful" phldr="1"/>
      <dgm:spPr/>
    </dgm:pt>
    <dgm:pt modelId="{997E4E9F-A8F3-419F-9C88-146422AC9864}">
      <dgm:prSet phldrT="[Text]" custT="1"/>
      <dgm:spPr>
        <a:solidFill>
          <a:schemeClr val="accent2">
            <a:lumMod val="75000"/>
          </a:schemeClr>
        </a:solidFill>
      </dgm:spPr>
      <dgm:t>
        <a:bodyPr/>
        <a:lstStyle/>
        <a:p>
          <a:r>
            <a:rPr lang="lv-LV" sz="2800" b="1" dirty="0"/>
            <a:t>Ķermenis</a:t>
          </a:r>
        </a:p>
      </dgm:t>
    </dgm:pt>
    <dgm:pt modelId="{A045FA9D-FB05-4CD4-8351-67E33B8F13D7}" type="parTrans" cxnId="{2D723401-57E6-4949-BA8C-57F2943611F7}">
      <dgm:prSet/>
      <dgm:spPr/>
      <dgm:t>
        <a:bodyPr/>
        <a:lstStyle/>
        <a:p>
          <a:endParaRPr lang="lv-LV"/>
        </a:p>
      </dgm:t>
    </dgm:pt>
    <dgm:pt modelId="{3A65146F-5E15-4DB7-8B12-B8BC6A0590D1}" type="sibTrans" cxnId="{2D723401-57E6-4949-BA8C-57F2943611F7}">
      <dgm:prSet/>
      <dgm:spPr/>
      <dgm:t>
        <a:bodyPr/>
        <a:lstStyle/>
        <a:p>
          <a:endParaRPr lang="lv-LV"/>
        </a:p>
      </dgm:t>
    </dgm:pt>
    <dgm:pt modelId="{C71A82BD-D699-4DC3-9B6E-F98B2A8A3816}">
      <dgm:prSet phldrT="[Text]" custT="1"/>
      <dgm:spPr>
        <a:solidFill>
          <a:schemeClr val="accent6">
            <a:lumMod val="75000"/>
          </a:schemeClr>
        </a:solidFill>
      </dgm:spPr>
      <dgm:t>
        <a:bodyPr/>
        <a:lstStyle/>
        <a:p>
          <a:r>
            <a:rPr lang="lv-LV" sz="3000" b="1" dirty="0">
              <a:solidFill>
                <a:schemeClr val="bg1"/>
              </a:solidFill>
            </a:rPr>
            <a:t>Dvēsele</a:t>
          </a:r>
        </a:p>
      </dgm:t>
    </dgm:pt>
    <dgm:pt modelId="{8C83CCD0-CD10-453B-B60B-B3B24E159C64}" type="parTrans" cxnId="{4979DE95-A8D5-4145-8232-FEBA29DC3FDA}">
      <dgm:prSet/>
      <dgm:spPr/>
      <dgm:t>
        <a:bodyPr/>
        <a:lstStyle/>
        <a:p>
          <a:endParaRPr lang="lv-LV"/>
        </a:p>
      </dgm:t>
    </dgm:pt>
    <dgm:pt modelId="{40668CE9-1F65-4C64-8C30-C1C4561C5147}" type="sibTrans" cxnId="{4979DE95-A8D5-4145-8232-FEBA29DC3FDA}">
      <dgm:prSet/>
      <dgm:spPr/>
      <dgm:t>
        <a:bodyPr/>
        <a:lstStyle/>
        <a:p>
          <a:endParaRPr lang="lv-LV"/>
        </a:p>
      </dgm:t>
    </dgm:pt>
    <dgm:pt modelId="{F644BCA6-6B90-4C1D-AFFE-2141FA50F2A0}">
      <dgm:prSet phldrT="[Text]" custT="1"/>
      <dgm:spPr>
        <a:solidFill>
          <a:srgbClr val="0070C0"/>
        </a:solidFill>
      </dgm:spPr>
      <dgm:t>
        <a:bodyPr/>
        <a:lstStyle/>
        <a:p>
          <a:r>
            <a:rPr lang="lv-LV" sz="4400" b="1" dirty="0"/>
            <a:t>Gars</a:t>
          </a:r>
        </a:p>
      </dgm:t>
    </dgm:pt>
    <dgm:pt modelId="{D33F0C20-A29E-404F-B87F-B359A5CA5D77}" type="parTrans" cxnId="{87FF14BE-B6B6-4568-8DF0-BBC46A8CA3B3}">
      <dgm:prSet/>
      <dgm:spPr/>
      <dgm:t>
        <a:bodyPr/>
        <a:lstStyle/>
        <a:p>
          <a:endParaRPr lang="lv-LV"/>
        </a:p>
      </dgm:t>
    </dgm:pt>
    <dgm:pt modelId="{D21F67C5-3A6F-4573-82FF-29706252DD56}" type="sibTrans" cxnId="{87FF14BE-B6B6-4568-8DF0-BBC46A8CA3B3}">
      <dgm:prSet/>
      <dgm:spPr/>
      <dgm:t>
        <a:bodyPr/>
        <a:lstStyle/>
        <a:p>
          <a:endParaRPr lang="lv-LV"/>
        </a:p>
      </dgm:t>
    </dgm:pt>
    <dgm:pt modelId="{72359D3E-EF39-4D14-A666-D8B895D8B769}" type="pres">
      <dgm:prSet presAssocID="{5C7AA580-9D6C-4488-B8EE-AEA183AA6751}" presName="Name0" presStyleCnt="0">
        <dgm:presLayoutVars>
          <dgm:chMax val="7"/>
          <dgm:resizeHandles val="exact"/>
        </dgm:presLayoutVars>
      </dgm:prSet>
      <dgm:spPr/>
    </dgm:pt>
    <dgm:pt modelId="{69AFF5BC-0969-41A4-92B5-10701443801A}" type="pres">
      <dgm:prSet presAssocID="{5C7AA580-9D6C-4488-B8EE-AEA183AA6751}" presName="comp1" presStyleCnt="0"/>
      <dgm:spPr/>
    </dgm:pt>
    <dgm:pt modelId="{C754D922-4647-4AC1-9D8D-2726D1A689F0}" type="pres">
      <dgm:prSet presAssocID="{5C7AA580-9D6C-4488-B8EE-AEA183AA6751}" presName="circle1" presStyleLbl="node1" presStyleIdx="0" presStyleCnt="3" custScaleX="94353" custScaleY="94595" custLinFactNeighborX="-1110" custLinFactNeighborY="-1351"/>
      <dgm:spPr/>
    </dgm:pt>
    <dgm:pt modelId="{D52FF185-1A2E-4342-9C56-69C2D8DD7B49}" type="pres">
      <dgm:prSet presAssocID="{5C7AA580-9D6C-4488-B8EE-AEA183AA6751}" presName="c1text" presStyleLbl="node1" presStyleIdx="0" presStyleCnt="3">
        <dgm:presLayoutVars>
          <dgm:bulletEnabled val="1"/>
        </dgm:presLayoutVars>
      </dgm:prSet>
      <dgm:spPr/>
    </dgm:pt>
    <dgm:pt modelId="{E6A19589-08F6-4F12-A251-77D50656F75C}" type="pres">
      <dgm:prSet presAssocID="{5C7AA580-9D6C-4488-B8EE-AEA183AA6751}" presName="comp2" presStyleCnt="0"/>
      <dgm:spPr/>
    </dgm:pt>
    <dgm:pt modelId="{60267584-95C3-4278-9E96-721B7A63F99A}" type="pres">
      <dgm:prSet presAssocID="{5C7AA580-9D6C-4488-B8EE-AEA183AA6751}" presName="circle2" presStyleLbl="node1" presStyleIdx="1" presStyleCnt="3" custScaleX="87170" custScaleY="89189" custLinFactNeighborX="-1191" custLinFactNeighborY="-15316"/>
      <dgm:spPr/>
    </dgm:pt>
    <dgm:pt modelId="{F467DD4E-2774-44F4-8989-7942FE1A6D31}" type="pres">
      <dgm:prSet presAssocID="{5C7AA580-9D6C-4488-B8EE-AEA183AA6751}" presName="c2text" presStyleLbl="node1" presStyleIdx="1" presStyleCnt="3">
        <dgm:presLayoutVars>
          <dgm:bulletEnabled val="1"/>
        </dgm:presLayoutVars>
      </dgm:prSet>
      <dgm:spPr/>
    </dgm:pt>
    <dgm:pt modelId="{944E690E-D8B9-4919-9603-FF03B092ACDD}" type="pres">
      <dgm:prSet presAssocID="{5C7AA580-9D6C-4488-B8EE-AEA183AA6751}" presName="comp3" presStyleCnt="0"/>
      <dgm:spPr/>
    </dgm:pt>
    <dgm:pt modelId="{047FBDB6-BD75-4921-859F-9B1E0195E21C}" type="pres">
      <dgm:prSet presAssocID="{5C7AA580-9D6C-4488-B8EE-AEA183AA6751}" presName="circle3" presStyleLbl="node1" presStyleIdx="2" presStyleCnt="3" custScaleX="89190" custScaleY="83784" custLinFactNeighborX="-1111" custLinFactNeighborY="-45946"/>
      <dgm:spPr/>
    </dgm:pt>
    <dgm:pt modelId="{D884224A-4860-422C-861B-79C64876FFD6}" type="pres">
      <dgm:prSet presAssocID="{5C7AA580-9D6C-4488-B8EE-AEA183AA6751}" presName="c3text" presStyleLbl="node1" presStyleIdx="2" presStyleCnt="3">
        <dgm:presLayoutVars>
          <dgm:bulletEnabled val="1"/>
        </dgm:presLayoutVars>
      </dgm:prSet>
      <dgm:spPr/>
    </dgm:pt>
  </dgm:ptLst>
  <dgm:cxnLst>
    <dgm:cxn modelId="{2D723401-57E6-4949-BA8C-57F2943611F7}" srcId="{5C7AA580-9D6C-4488-B8EE-AEA183AA6751}" destId="{997E4E9F-A8F3-419F-9C88-146422AC9864}" srcOrd="0" destOrd="0" parTransId="{A045FA9D-FB05-4CD4-8351-67E33B8F13D7}" sibTransId="{3A65146F-5E15-4DB7-8B12-B8BC6A0590D1}"/>
    <dgm:cxn modelId="{2DFF641F-CAB5-40C1-A716-464EF55F631F}" type="presOf" srcId="{C71A82BD-D699-4DC3-9B6E-F98B2A8A3816}" destId="{F467DD4E-2774-44F4-8989-7942FE1A6D31}" srcOrd="1" destOrd="0" presId="urn:microsoft.com/office/officeart/2005/8/layout/venn2"/>
    <dgm:cxn modelId="{E047581F-A924-42C2-8A17-B001B6764A47}" type="presOf" srcId="{997E4E9F-A8F3-419F-9C88-146422AC9864}" destId="{D52FF185-1A2E-4342-9C56-69C2D8DD7B49}" srcOrd="1" destOrd="0" presId="urn:microsoft.com/office/officeart/2005/8/layout/venn2"/>
    <dgm:cxn modelId="{6EB1AA42-73C5-46DA-BB8B-9958AEB9E737}" type="presOf" srcId="{F644BCA6-6B90-4C1D-AFFE-2141FA50F2A0}" destId="{047FBDB6-BD75-4921-859F-9B1E0195E21C}" srcOrd="0" destOrd="0" presId="urn:microsoft.com/office/officeart/2005/8/layout/venn2"/>
    <dgm:cxn modelId="{D51FAB75-36AB-45A0-974A-B41A7D146733}" type="presOf" srcId="{997E4E9F-A8F3-419F-9C88-146422AC9864}" destId="{C754D922-4647-4AC1-9D8D-2726D1A689F0}" srcOrd="0" destOrd="0" presId="urn:microsoft.com/office/officeart/2005/8/layout/venn2"/>
    <dgm:cxn modelId="{4979DE95-A8D5-4145-8232-FEBA29DC3FDA}" srcId="{5C7AA580-9D6C-4488-B8EE-AEA183AA6751}" destId="{C71A82BD-D699-4DC3-9B6E-F98B2A8A3816}" srcOrd="1" destOrd="0" parTransId="{8C83CCD0-CD10-453B-B60B-B3B24E159C64}" sibTransId="{40668CE9-1F65-4C64-8C30-C1C4561C5147}"/>
    <dgm:cxn modelId="{C4D8989D-1B76-47E0-BDD0-C344BEE77AFA}" type="presOf" srcId="{5C7AA580-9D6C-4488-B8EE-AEA183AA6751}" destId="{72359D3E-EF39-4D14-A666-D8B895D8B769}" srcOrd="0" destOrd="0" presId="urn:microsoft.com/office/officeart/2005/8/layout/venn2"/>
    <dgm:cxn modelId="{87FF14BE-B6B6-4568-8DF0-BBC46A8CA3B3}" srcId="{5C7AA580-9D6C-4488-B8EE-AEA183AA6751}" destId="{F644BCA6-6B90-4C1D-AFFE-2141FA50F2A0}" srcOrd="2" destOrd="0" parTransId="{D33F0C20-A29E-404F-B87F-B359A5CA5D77}" sibTransId="{D21F67C5-3A6F-4573-82FF-29706252DD56}"/>
    <dgm:cxn modelId="{16E3B7E1-8374-4739-9EB9-5A322143758A}" type="presOf" srcId="{C71A82BD-D699-4DC3-9B6E-F98B2A8A3816}" destId="{60267584-95C3-4278-9E96-721B7A63F99A}" srcOrd="0" destOrd="0" presId="urn:microsoft.com/office/officeart/2005/8/layout/venn2"/>
    <dgm:cxn modelId="{F64E4DF8-FD5B-4EBF-958B-A33BDFD3F12F}" type="presOf" srcId="{F644BCA6-6B90-4C1D-AFFE-2141FA50F2A0}" destId="{D884224A-4860-422C-861B-79C64876FFD6}" srcOrd="1" destOrd="0" presId="urn:microsoft.com/office/officeart/2005/8/layout/venn2"/>
    <dgm:cxn modelId="{B1CE94C5-3F66-4E48-9910-CE5DDB146716}" type="presParOf" srcId="{72359D3E-EF39-4D14-A666-D8B895D8B769}" destId="{69AFF5BC-0969-41A4-92B5-10701443801A}" srcOrd="0" destOrd="0" presId="urn:microsoft.com/office/officeart/2005/8/layout/venn2"/>
    <dgm:cxn modelId="{73BACC89-9F5B-470A-BB83-C2DA533A765D}" type="presParOf" srcId="{69AFF5BC-0969-41A4-92B5-10701443801A}" destId="{C754D922-4647-4AC1-9D8D-2726D1A689F0}" srcOrd="0" destOrd="0" presId="urn:microsoft.com/office/officeart/2005/8/layout/venn2"/>
    <dgm:cxn modelId="{8B97F2A1-9612-4982-B581-96CC42431E23}" type="presParOf" srcId="{69AFF5BC-0969-41A4-92B5-10701443801A}" destId="{D52FF185-1A2E-4342-9C56-69C2D8DD7B49}" srcOrd="1" destOrd="0" presId="urn:microsoft.com/office/officeart/2005/8/layout/venn2"/>
    <dgm:cxn modelId="{85760EC7-F575-43F5-8C63-750928452C81}" type="presParOf" srcId="{72359D3E-EF39-4D14-A666-D8B895D8B769}" destId="{E6A19589-08F6-4F12-A251-77D50656F75C}" srcOrd="1" destOrd="0" presId="urn:microsoft.com/office/officeart/2005/8/layout/venn2"/>
    <dgm:cxn modelId="{BA89AB7C-337E-4504-80C6-C5C27F720579}" type="presParOf" srcId="{E6A19589-08F6-4F12-A251-77D50656F75C}" destId="{60267584-95C3-4278-9E96-721B7A63F99A}" srcOrd="0" destOrd="0" presId="urn:microsoft.com/office/officeart/2005/8/layout/venn2"/>
    <dgm:cxn modelId="{41C386D9-912F-4C22-BB82-663F258EE30F}" type="presParOf" srcId="{E6A19589-08F6-4F12-A251-77D50656F75C}" destId="{F467DD4E-2774-44F4-8989-7942FE1A6D31}" srcOrd="1" destOrd="0" presId="urn:microsoft.com/office/officeart/2005/8/layout/venn2"/>
    <dgm:cxn modelId="{709543FE-3D2F-4EC4-9079-A02F24209640}" type="presParOf" srcId="{72359D3E-EF39-4D14-A666-D8B895D8B769}" destId="{944E690E-D8B9-4919-9603-FF03B092ACDD}" srcOrd="2" destOrd="0" presId="urn:microsoft.com/office/officeart/2005/8/layout/venn2"/>
    <dgm:cxn modelId="{10AEEF6B-9EAB-4F90-A587-6A846DB9F279}" type="presParOf" srcId="{944E690E-D8B9-4919-9603-FF03B092ACDD}" destId="{047FBDB6-BD75-4921-859F-9B1E0195E21C}" srcOrd="0" destOrd="0" presId="urn:microsoft.com/office/officeart/2005/8/layout/venn2"/>
    <dgm:cxn modelId="{BCBDD041-C06C-4792-AEF2-705B077FAEEA}" type="presParOf" srcId="{944E690E-D8B9-4919-9603-FF03B092ACDD}" destId="{D884224A-4860-422C-861B-79C64876FFD6}" srcOrd="1" destOrd="0" presId="urn:microsoft.com/office/officeart/2005/8/layout/venn2"/>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6.xml><?xml version="1.0" encoding="utf-8"?>
<dgm:dataModel xmlns:dgm="http://schemas.openxmlformats.org/drawingml/2006/diagram" xmlns:a="http://schemas.openxmlformats.org/drawingml/2006/main">
  <dgm:ptLst>
    <dgm:pt modelId="{5C7AA580-9D6C-4488-B8EE-AEA183AA6751}" type="doc">
      <dgm:prSet loTypeId="urn:microsoft.com/office/officeart/2005/8/layout/venn2" loCatId="relationship" qsTypeId="urn:microsoft.com/office/officeart/2005/8/quickstyle/simple1" qsCatId="simple" csTypeId="urn:microsoft.com/office/officeart/2005/8/colors/colorful3" csCatId="colorful" phldr="1"/>
      <dgm:spPr/>
    </dgm:pt>
    <dgm:pt modelId="{997E4E9F-A8F3-419F-9C88-146422AC9864}">
      <dgm:prSet phldrT="[Text]" custT="1"/>
      <dgm:spPr>
        <a:solidFill>
          <a:schemeClr val="accent2">
            <a:lumMod val="75000"/>
          </a:schemeClr>
        </a:solidFill>
      </dgm:spPr>
      <dgm:t>
        <a:bodyPr/>
        <a:lstStyle/>
        <a:p>
          <a:r>
            <a:rPr lang="lv-LV" sz="2800" b="1" dirty="0"/>
            <a:t>Ķermenis</a:t>
          </a:r>
        </a:p>
      </dgm:t>
    </dgm:pt>
    <dgm:pt modelId="{A045FA9D-FB05-4CD4-8351-67E33B8F13D7}" type="parTrans" cxnId="{2D723401-57E6-4949-BA8C-57F2943611F7}">
      <dgm:prSet/>
      <dgm:spPr/>
      <dgm:t>
        <a:bodyPr/>
        <a:lstStyle/>
        <a:p>
          <a:endParaRPr lang="lv-LV"/>
        </a:p>
      </dgm:t>
    </dgm:pt>
    <dgm:pt modelId="{3A65146F-5E15-4DB7-8B12-B8BC6A0590D1}" type="sibTrans" cxnId="{2D723401-57E6-4949-BA8C-57F2943611F7}">
      <dgm:prSet/>
      <dgm:spPr/>
      <dgm:t>
        <a:bodyPr/>
        <a:lstStyle/>
        <a:p>
          <a:endParaRPr lang="lv-LV"/>
        </a:p>
      </dgm:t>
    </dgm:pt>
    <dgm:pt modelId="{C71A82BD-D699-4DC3-9B6E-F98B2A8A3816}">
      <dgm:prSet phldrT="[Text]" custT="1"/>
      <dgm:spPr>
        <a:solidFill>
          <a:schemeClr val="accent6">
            <a:lumMod val="75000"/>
          </a:schemeClr>
        </a:solidFill>
      </dgm:spPr>
      <dgm:t>
        <a:bodyPr/>
        <a:lstStyle/>
        <a:p>
          <a:r>
            <a:rPr lang="lv-LV" sz="3000" b="1" dirty="0">
              <a:solidFill>
                <a:schemeClr val="bg1"/>
              </a:solidFill>
            </a:rPr>
            <a:t>Dvēsele</a:t>
          </a:r>
        </a:p>
      </dgm:t>
    </dgm:pt>
    <dgm:pt modelId="{8C83CCD0-CD10-453B-B60B-B3B24E159C64}" type="parTrans" cxnId="{4979DE95-A8D5-4145-8232-FEBA29DC3FDA}">
      <dgm:prSet/>
      <dgm:spPr/>
      <dgm:t>
        <a:bodyPr/>
        <a:lstStyle/>
        <a:p>
          <a:endParaRPr lang="lv-LV"/>
        </a:p>
      </dgm:t>
    </dgm:pt>
    <dgm:pt modelId="{40668CE9-1F65-4C64-8C30-C1C4561C5147}" type="sibTrans" cxnId="{4979DE95-A8D5-4145-8232-FEBA29DC3FDA}">
      <dgm:prSet/>
      <dgm:spPr/>
      <dgm:t>
        <a:bodyPr/>
        <a:lstStyle/>
        <a:p>
          <a:endParaRPr lang="lv-LV"/>
        </a:p>
      </dgm:t>
    </dgm:pt>
    <dgm:pt modelId="{F644BCA6-6B90-4C1D-AFFE-2141FA50F2A0}">
      <dgm:prSet phldrT="[Text]" custT="1"/>
      <dgm:spPr>
        <a:solidFill>
          <a:srgbClr val="0070C0"/>
        </a:solidFill>
      </dgm:spPr>
      <dgm:t>
        <a:bodyPr/>
        <a:lstStyle/>
        <a:p>
          <a:r>
            <a:rPr lang="lv-LV" sz="4400" b="1" dirty="0"/>
            <a:t>Gars</a:t>
          </a:r>
        </a:p>
      </dgm:t>
    </dgm:pt>
    <dgm:pt modelId="{D33F0C20-A29E-404F-B87F-B359A5CA5D77}" type="parTrans" cxnId="{87FF14BE-B6B6-4568-8DF0-BBC46A8CA3B3}">
      <dgm:prSet/>
      <dgm:spPr/>
      <dgm:t>
        <a:bodyPr/>
        <a:lstStyle/>
        <a:p>
          <a:endParaRPr lang="lv-LV"/>
        </a:p>
      </dgm:t>
    </dgm:pt>
    <dgm:pt modelId="{D21F67C5-3A6F-4573-82FF-29706252DD56}" type="sibTrans" cxnId="{87FF14BE-B6B6-4568-8DF0-BBC46A8CA3B3}">
      <dgm:prSet/>
      <dgm:spPr/>
      <dgm:t>
        <a:bodyPr/>
        <a:lstStyle/>
        <a:p>
          <a:endParaRPr lang="lv-LV"/>
        </a:p>
      </dgm:t>
    </dgm:pt>
    <dgm:pt modelId="{72359D3E-EF39-4D14-A666-D8B895D8B769}" type="pres">
      <dgm:prSet presAssocID="{5C7AA580-9D6C-4488-B8EE-AEA183AA6751}" presName="Name0" presStyleCnt="0">
        <dgm:presLayoutVars>
          <dgm:chMax val="7"/>
          <dgm:resizeHandles val="exact"/>
        </dgm:presLayoutVars>
      </dgm:prSet>
      <dgm:spPr/>
    </dgm:pt>
    <dgm:pt modelId="{69AFF5BC-0969-41A4-92B5-10701443801A}" type="pres">
      <dgm:prSet presAssocID="{5C7AA580-9D6C-4488-B8EE-AEA183AA6751}" presName="comp1" presStyleCnt="0"/>
      <dgm:spPr/>
    </dgm:pt>
    <dgm:pt modelId="{C754D922-4647-4AC1-9D8D-2726D1A689F0}" type="pres">
      <dgm:prSet presAssocID="{5C7AA580-9D6C-4488-B8EE-AEA183AA6751}" presName="circle1" presStyleLbl="node1" presStyleIdx="0" presStyleCnt="3" custScaleX="94353" custScaleY="94595" custLinFactNeighborX="-8997" custLinFactNeighborY="-1546"/>
      <dgm:spPr/>
    </dgm:pt>
    <dgm:pt modelId="{D52FF185-1A2E-4342-9C56-69C2D8DD7B49}" type="pres">
      <dgm:prSet presAssocID="{5C7AA580-9D6C-4488-B8EE-AEA183AA6751}" presName="c1text" presStyleLbl="node1" presStyleIdx="0" presStyleCnt="3">
        <dgm:presLayoutVars>
          <dgm:bulletEnabled val="1"/>
        </dgm:presLayoutVars>
      </dgm:prSet>
      <dgm:spPr/>
    </dgm:pt>
    <dgm:pt modelId="{E6A19589-08F6-4F12-A251-77D50656F75C}" type="pres">
      <dgm:prSet presAssocID="{5C7AA580-9D6C-4488-B8EE-AEA183AA6751}" presName="comp2" presStyleCnt="0"/>
      <dgm:spPr/>
    </dgm:pt>
    <dgm:pt modelId="{60267584-95C3-4278-9E96-721B7A63F99A}" type="pres">
      <dgm:prSet presAssocID="{5C7AA580-9D6C-4488-B8EE-AEA183AA6751}" presName="circle2" presStyleLbl="node1" presStyleIdx="1" presStyleCnt="3" custScaleX="87170" custScaleY="89189" custLinFactNeighborX="-10344" custLinFactNeighborY="-16126"/>
      <dgm:spPr/>
    </dgm:pt>
    <dgm:pt modelId="{F467DD4E-2774-44F4-8989-7942FE1A6D31}" type="pres">
      <dgm:prSet presAssocID="{5C7AA580-9D6C-4488-B8EE-AEA183AA6751}" presName="c2text" presStyleLbl="node1" presStyleIdx="1" presStyleCnt="3">
        <dgm:presLayoutVars>
          <dgm:bulletEnabled val="1"/>
        </dgm:presLayoutVars>
      </dgm:prSet>
      <dgm:spPr/>
    </dgm:pt>
    <dgm:pt modelId="{944E690E-D8B9-4919-9603-FF03B092ACDD}" type="pres">
      <dgm:prSet presAssocID="{5C7AA580-9D6C-4488-B8EE-AEA183AA6751}" presName="comp3" presStyleCnt="0"/>
      <dgm:spPr/>
    </dgm:pt>
    <dgm:pt modelId="{047FBDB6-BD75-4921-859F-9B1E0195E21C}" type="pres">
      <dgm:prSet presAssocID="{5C7AA580-9D6C-4488-B8EE-AEA183AA6751}" presName="circle3" presStyleLbl="node1" presStyleIdx="2" presStyleCnt="3" custScaleX="89190" custScaleY="83784" custLinFactNeighborX="-16554" custLinFactNeighborY="-45208"/>
      <dgm:spPr/>
    </dgm:pt>
    <dgm:pt modelId="{D884224A-4860-422C-861B-79C64876FFD6}" type="pres">
      <dgm:prSet presAssocID="{5C7AA580-9D6C-4488-B8EE-AEA183AA6751}" presName="c3text" presStyleLbl="node1" presStyleIdx="2" presStyleCnt="3">
        <dgm:presLayoutVars>
          <dgm:bulletEnabled val="1"/>
        </dgm:presLayoutVars>
      </dgm:prSet>
      <dgm:spPr/>
    </dgm:pt>
  </dgm:ptLst>
  <dgm:cxnLst>
    <dgm:cxn modelId="{2D723401-57E6-4949-BA8C-57F2943611F7}" srcId="{5C7AA580-9D6C-4488-B8EE-AEA183AA6751}" destId="{997E4E9F-A8F3-419F-9C88-146422AC9864}" srcOrd="0" destOrd="0" parTransId="{A045FA9D-FB05-4CD4-8351-67E33B8F13D7}" sibTransId="{3A65146F-5E15-4DB7-8B12-B8BC6A0590D1}"/>
    <dgm:cxn modelId="{2DFF641F-CAB5-40C1-A716-464EF55F631F}" type="presOf" srcId="{C71A82BD-D699-4DC3-9B6E-F98B2A8A3816}" destId="{F467DD4E-2774-44F4-8989-7942FE1A6D31}" srcOrd="1" destOrd="0" presId="urn:microsoft.com/office/officeart/2005/8/layout/venn2"/>
    <dgm:cxn modelId="{E047581F-A924-42C2-8A17-B001B6764A47}" type="presOf" srcId="{997E4E9F-A8F3-419F-9C88-146422AC9864}" destId="{D52FF185-1A2E-4342-9C56-69C2D8DD7B49}" srcOrd="1" destOrd="0" presId="urn:microsoft.com/office/officeart/2005/8/layout/venn2"/>
    <dgm:cxn modelId="{6EB1AA42-73C5-46DA-BB8B-9958AEB9E737}" type="presOf" srcId="{F644BCA6-6B90-4C1D-AFFE-2141FA50F2A0}" destId="{047FBDB6-BD75-4921-859F-9B1E0195E21C}" srcOrd="0" destOrd="0" presId="urn:microsoft.com/office/officeart/2005/8/layout/venn2"/>
    <dgm:cxn modelId="{D51FAB75-36AB-45A0-974A-B41A7D146733}" type="presOf" srcId="{997E4E9F-A8F3-419F-9C88-146422AC9864}" destId="{C754D922-4647-4AC1-9D8D-2726D1A689F0}" srcOrd="0" destOrd="0" presId="urn:microsoft.com/office/officeart/2005/8/layout/venn2"/>
    <dgm:cxn modelId="{4979DE95-A8D5-4145-8232-FEBA29DC3FDA}" srcId="{5C7AA580-9D6C-4488-B8EE-AEA183AA6751}" destId="{C71A82BD-D699-4DC3-9B6E-F98B2A8A3816}" srcOrd="1" destOrd="0" parTransId="{8C83CCD0-CD10-453B-B60B-B3B24E159C64}" sibTransId="{40668CE9-1F65-4C64-8C30-C1C4561C5147}"/>
    <dgm:cxn modelId="{C4D8989D-1B76-47E0-BDD0-C344BEE77AFA}" type="presOf" srcId="{5C7AA580-9D6C-4488-B8EE-AEA183AA6751}" destId="{72359D3E-EF39-4D14-A666-D8B895D8B769}" srcOrd="0" destOrd="0" presId="urn:microsoft.com/office/officeart/2005/8/layout/venn2"/>
    <dgm:cxn modelId="{87FF14BE-B6B6-4568-8DF0-BBC46A8CA3B3}" srcId="{5C7AA580-9D6C-4488-B8EE-AEA183AA6751}" destId="{F644BCA6-6B90-4C1D-AFFE-2141FA50F2A0}" srcOrd="2" destOrd="0" parTransId="{D33F0C20-A29E-404F-B87F-B359A5CA5D77}" sibTransId="{D21F67C5-3A6F-4573-82FF-29706252DD56}"/>
    <dgm:cxn modelId="{16E3B7E1-8374-4739-9EB9-5A322143758A}" type="presOf" srcId="{C71A82BD-D699-4DC3-9B6E-F98B2A8A3816}" destId="{60267584-95C3-4278-9E96-721B7A63F99A}" srcOrd="0" destOrd="0" presId="urn:microsoft.com/office/officeart/2005/8/layout/venn2"/>
    <dgm:cxn modelId="{F64E4DF8-FD5B-4EBF-958B-A33BDFD3F12F}" type="presOf" srcId="{F644BCA6-6B90-4C1D-AFFE-2141FA50F2A0}" destId="{D884224A-4860-422C-861B-79C64876FFD6}" srcOrd="1" destOrd="0" presId="urn:microsoft.com/office/officeart/2005/8/layout/venn2"/>
    <dgm:cxn modelId="{B1CE94C5-3F66-4E48-9910-CE5DDB146716}" type="presParOf" srcId="{72359D3E-EF39-4D14-A666-D8B895D8B769}" destId="{69AFF5BC-0969-41A4-92B5-10701443801A}" srcOrd="0" destOrd="0" presId="urn:microsoft.com/office/officeart/2005/8/layout/venn2"/>
    <dgm:cxn modelId="{73BACC89-9F5B-470A-BB83-C2DA533A765D}" type="presParOf" srcId="{69AFF5BC-0969-41A4-92B5-10701443801A}" destId="{C754D922-4647-4AC1-9D8D-2726D1A689F0}" srcOrd="0" destOrd="0" presId="urn:microsoft.com/office/officeart/2005/8/layout/venn2"/>
    <dgm:cxn modelId="{8B97F2A1-9612-4982-B581-96CC42431E23}" type="presParOf" srcId="{69AFF5BC-0969-41A4-92B5-10701443801A}" destId="{D52FF185-1A2E-4342-9C56-69C2D8DD7B49}" srcOrd="1" destOrd="0" presId="urn:microsoft.com/office/officeart/2005/8/layout/venn2"/>
    <dgm:cxn modelId="{85760EC7-F575-43F5-8C63-750928452C81}" type="presParOf" srcId="{72359D3E-EF39-4D14-A666-D8B895D8B769}" destId="{E6A19589-08F6-4F12-A251-77D50656F75C}" srcOrd="1" destOrd="0" presId="urn:microsoft.com/office/officeart/2005/8/layout/venn2"/>
    <dgm:cxn modelId="{BA89AB7C-337E-4504-80C6-C5C27F720579}" type="presParOf" srcId="{E6A19589-08F6-4F12-A251-77D50656F75C}" destId="{60267584-95C3-4278-9E96-721B7A63F99A}" srcOrd="0" destOrd="0" presId="urn:microsoft.com/office/officeart/2005/8/layout/venn2"/>
    <dgm:cxn modelId="{41C386D9-912F-4C22-BB82-663F258EE30F}" type="presParOf" srcId="{E6A19589-08F6-4F12-A251-77D50656F75C}" destId="{F467DD4E-2774-44F4-8989-7942FE1A6D31}" srcOrd="1" destOrd="0" presId="urn:microsoft.com/office/officeart/2005/8/layout/venn2"/>
    <dgm:cxn modelId="{709543FE-3D2F-4EC4-9079-A02F24209640}" type="presParOf" srcId="{72359D3E-EF39-4D14-A666-D8B895D8B769}" destId="{944E690E-D8B9-4919-9603-FF03B092ACDD}" srcOrd="2" destOrd="0" presId="urn:microsoft.com/office/officeart/2005/8/layout/venn2"/>
    <dgm:cxn modelId="{10AEEF6B-9EAB-4F90-A587-6A846DB9F279}" type="presParOf" srcId="{944E690E-D8B9-4919-9603-FF03B092ACDD}" destId="{047FBDB6-BD75-4921-859F-9B1E0195E21C}" srcOrd="0" destOrd="0" presId="urn:microsoft.com/office/officeart/2005/8/layout/venn2"/>
    <dgm:cxn modelId="{BCBDD041-C06C-4792-AEF2-705B077FAEEA}" type="presParOf" srcId="{944E690E-D8B9-4919-9603-FF03B092ACDD}" destId="{D884224A-4860-422C-861B-79C64876FFD6}" srcOrd="1" destOrd="0" presId="urn:microsoft.com/office/officeart/2005/8/layout/venn2"/>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7.xml><?xml version="1.0" encoding="utf-8"?>
<dgm:dataModel xmlns:dgm="http://schemas.openxmlformats.org/drawingml/2006/diagram" xmlns:a="http://schemas.openxmlformats.org/drawingml/2006/main">
  <dgm:ptLst>
    <dgm:pt modelId="{E0C13A83-1074-4785-969C-BAE46CCF2691}" type="doc">
      <dgm:prSet loTypeId="urn:microsoft.com/office/officeart/2005/8/layout/venn1" loCatId="relationship" qsTypeId="urn:microsoft.com/office/officeart/2005/8/quickstyle/simple1" qsCatId="simple" csTypeId="urn:microsoft.com/office/officeart/2005/8/colors/accent1_2" csCatId="accent1" phldr="1"/>
      <dgm:spPr/>
    </dgm:pt>
    <dgm:pt modelId="{6DEE3714-E948-45EA-B917-C0ACD91DA7AB}">
      <dgm:prSet phldrT="[Teksts]" custT="1"/>
      <dgm:spPr/>
      <dgm:t>
        <a:bodyPr/>
        <a:lstStyle/>
        <a:p>
          <a:pPr marL="0" indent="0"/>
          <a:endParaRPr lang="lv-LV" sz="3600" dirty="0"/>
        </a:p>
      </dgm:t>
    </dgm:pt>
    <dgm:pt modelId="{522B906B-7FB2-4AA1-8795-F1F63222C0E5}" type="parTrans" cxnId="{6B5D57E6-6D36-4445-ABA2-485C72EEA12E}">
      <dgm:prSet/>
      <dgm:spPr/>
      <dgm:t>
        <a:bodyPr/>
        <a:lstStyle/>
        <a:p>
          <a:endParaRPr lang="lv-LV" sz="3200"/>
        </a:p>
      </dgm:t>
    </dgm:pt>
    <dgm:pt modelId="{A6715A21-3041-46DA-9EED-B398443303E3}" type="sibTrans" cxnId="{6B5D57E6-6D36-4445-ABA2-485C72EEA12E}">
      <dgm:prSet/>
      <dgm:spPr/>
      <dgm:t>
        <a:bodyPr/>
        <a:lstStyle/>
        <a:p>
          <a:endParaRPr lang="lv-LV" sz="3200"/>
        </a:p>
      </dgm:t>
    </dgm:pt>
    <dgm:pt modelId="{9A0B3F8A-656A-4AA1-8E17-FD17EA8AF1FB}">
      <dgm:prSet phldrT="[Teksts]" custT="1"/>
      <dgm:spPr/>
      <dgm:t>
        <a:bodyPr/>
        <a:lstStyle/>
        <a:p>
          <a:r>
            <a:rPr lang="lv-LV" sz="3600" dirty="0"/>
            <a:t>Cieņa</a:t>
          </a:r>
        </a:p>
      </dgm:t>
    </dgm:pt>
    <dgm:pt modelId="{E48D89CF-6AC6-41BA-8912-4AB0333C265D}" type="parTrans" cxnId="{3CAAF91C-DBD1-4F0A-AA51-1E760087BF37}">
      <dgm:prSet/>
      <dgm:spPr/>
      <dgm:t>
        <a:bodyPr/>
        <a:lstStyle/>
        <a:p>
          <a:endParaRPr lang="lv-LV" sz="3200"/>
        </a:p>
      </dgm:t>
    </dgm:pt>
    <dgm:pt modelId="{0A1F26F2-D68A-41B5-BBC0-CD3FBBE5DB70}" type="sibTrans" cxnId="{3CAAF91C-DBD1-4F0A-AA51-1E760087BF37}">
      <dgm:prSet/>
      <dgm:spPr/>
      <dgm:t>
        <a:bodyPr/>
        <a:lstStyle/>
        <a:p>
          <a:endParaRPr lang="lv-LV" sz="3200"/>
        </a:p>
      </dgm:t>
    </dgm:pt>
    <dgm:pt modelId="{8C17EF54-56BE-4490-8C0F-AE51CC9AC499}">
      <dgm:prSet phldrT="[Teksts]" custT="1"/>
      <dgm:spPr/>
      <dgm:t>
        <a:bodyPr lIns="0"/>
        <a:lstStyle/>
        <a:p>
          <a:pPr marL="0" indent="0" defTabSz="1076325"/>
          <a:endParaRPr lang="lv-LV" sz="4400" dirty="0"/>
        </a:p>
      </dgm:t>
    </dgm:pt>
    <dgm:pt modelId="{8A0C630B-B59C-43C1-B649-3FC10F1FB0CE}" type="parTrans" cxnId="{49B923AF-3E7A-42BD-94C1-D30B08C5D8AE}">
      <dgm:prSet/>
      <dgm:spPr/>
      <dgm:t>
        <a:bodyPr/>
        <a:lstStyle/>
        <a:p>
          <a:endParaRPr lang="lv-LV" sz="3200"/>
        </a:p>
      </dgm:t>
    </dgm:pt>
    <dgm:pt modelId="{C68BDEC8-3DD3-4AA2-8A64-7EE8DAB6B6EA}" type="sibTrans" cxnId="{49B923AF-3E7A-42BD-94C1-D30B08C5D8AE}">
      <dgm:prSet/>
      <dgm:spPr/>
      <dgm:t>
        <a:bodyPr/>
        <a:lstStyle/>
        <a:p>
          <a:endParaRPr lang="lv-LV" sz="3200"/>
        </a:p>
      </dgm:t>
    </dgm:pt>
    <dgm:pt modelId="{106655A2-44DE-4BFE-B5C1-D9AFBB2170A1}">
      <dgm:prSet custT="1"/>
      <dgm:spPr/>
      <dgm:t>
        <a:bodyPr/>
        <a:lstStyle/>
        <a:p>
          <a:r>
            <a:rPr lang="lv-LV" sz="3600" dirty="0"/>
            <a:t>Mīlestība</a:t>
          </a:r>
        </a:p>
      </dgm:t>
    </dgm:pt>
    <dgm:pt modelId="{F33BAA50-D7C5-4C69-910F-513DAF3582BF}" type="parTrans" cxnId="{4A96A7E7-DD75-482D-BC2B-F0FC9915300E}">
      <dgm:prSet/>
      <dgm:spPr/>
      <dgm:t>
        <a:bodyPr/>
        <a:lstStyle/>
        <a:p>
          <a:endParaRPr lang="lv-LV" sz="3200"/>
        </a:p>
      </dgm:t>
    </dgm:pt>
    <dgm:pt modelId="{A220C13E-4DCB-4CEB-9550-667385804AD2}" type="sibTrans" cxnId="{4A96A7E7-DD75-482D-BC2B-F0FC9915300E}">
      <dgm:prSet/>
      <dgm:spPr/>
      <dgm:t>
        <a:bodyPr/>
        <a:lstStyle/>
        <a:p>
          <a:endParaRPr lang="lv-LV" sz="3200"/>
        </a:p>
      </dgm:t>
    </dgm:pt>
    <dgm:pt modelId="{19DDB742-C814-4088-B556-E91B7AA47342}" type="pres">
      <dgm:prSet presAssocID="{E0C13A83-1074-4785-969C-BAE46CCF2691}" presName="compositeShape" presStyleCnt="0">
        <dgm:presLayoutVars>
          <dgm:chMax val="7"/>
          <dgm:dir/>
          <dgm:resizeHandles val="exact"/>
        </dgm:presLayoutVars>
      </dgm:prSet>
      <dgm:spPr/>
    </dgm:pt>
    <dgm:pt modelId="{AC8EAB07-83D0-4B85-A957-191D1A3E058A}" type="pres">
      <dgm:prSet presAssocID="{106655A2-44DE-4BFE-B5C1-D9AFBB2170A1}" presName="circ1" presStyleLbl="vennNode1" presStyleIdx="0" presStyleCnt="4"/>
      <dgm:spPr/>
    </dgm:pt>
    <dgm:pt modelId="{B3513B07-3AA1-488E-BCCA-DC41B397FB61}" type="pres">
      <dgm:prSet presAssocID="{106655A2-44DE-4BFE-B5C1-D9AFBB2170A1}" presName="circ1Tx" presStyleLbl="revTx" presStyleIdx="0" presStyleCnt="0">
        <dgm:presLayoutVars>
          <dgm:chMax val="0"/>
          <dgm:chPref val="0"/>
          <dgm:bulletEnabled val="1"/>
        </dgm:presLayoutVars>
      </dgm:prSet>
      <dgm:spPr/>
    </dgm:pt>
    <dgm:pt modelId="{2C9FDDDA-9BE2-4CD1-910A-C21D9F7C621F}" type="pres">
      <dgm:prSet presAssocID="{6DEE3714-E948-45EA-B917-C0ACD91DA7AB}" presName="circ2" presStyleLbl="vennNode1" presStyleIdx="1" presStyleCnt="4"/>
      <dgm:spPr/>
    </dgm:pt>
    <dgm:pt modelId="{7851FEAA-4E43-4022-9BAA-323EF4D7F0AD}" type="pres">
      <dgm:prSet presAssocID="{6DEE3714-E948-45EA-B917-C0ACD91DA7AB}" presName="circ2Tx" presStyleLbl="revTx" presStyleIdx="0" presStyleCnt="0">
        <dgm:presLayoutVars>
          <dgm:chMax val="0"/>
          <dgm:chPref val="0"/>
          <dgm:bulletEnabled val="1"/>
        </dgm:presLayoutVars>
      </dgm:prSet>
      <dgm:spPr/>
    </dgm:pt>
    <dgm:pt modelId="{E5ACB9A7-4ED3-4783-A61C-4F5E575AE515}" type="pres">
      <dgm:prSet presAssocID="{9A0B3F8A-656A-4AA1-8E17-FD17EA8AF1FB}" presName="circ3" presStyleLbl="vennNode1" presStyleIdx="2" presStyleCnt="4"/>
      <dgm:spPr/>
    </dgm:pt>
    <dgm:pt modelId="{0896DCB7-88D9-4203-8CB5-2661EACD3F2E}" type="pres">
      <dgm:prSet presAssocID="{9A0B3F8A-656A-4AA1-8E17-FD17EA8AF1FB}" presName="circ3Tx" presStyleLbl="revTx" presStyleIdx="0" presStyleCnt="0">
        <dgm:presLayoutVars>
          <dgm:chMax val="0"/>
          <dgm:chPref val="0"/>
          <dgm:bulletEnabled val="1"/>
        </dgm:presLayoutVars>
      </dgm:prSet>
      <dgm:spPr/>
    </dgm:pt>
    <dgm:pt modelId="{DFCB7FF3-8EA6-4C9F-AEA3-6F059E8D0535}" type="pres">
      <dgm:prSet presAssocID="{8C17EF54-56BE-4490-8C0F-AE51CC9AC499}" presName="circ4" presStyleLbl="vennNode1" presStyleIdx="3" presStyleCnt="4" custScaleX="101393"/>
      <dgm:spPr/>
    </dgm:pt>
    <dgm:pt modelId="{A9B3EA9D-127F-477E-9C1D-96F99FE7A9E7}" type="pres">
      <dgm:prSet presAssocID="{8C17EF54-56BE-4490-8C0F-AE51CC9AC499}" presName="circ4Tx" presStyleLbl="revTx" presStyleIdx="0" presStyleCnt="0">
        <dgm:presLayoutVars>
          <dgm:chMax val="0"/>
          <dgm:chPref val="0"/>
          <dgm:bulletEnabled val="1"/>
        </dgm:presLayoutVars>
      </dgm:prSet>
      <dgm:spPr/>
    </dgm:pt>
  </dgm:ptLst>
  <dgm:cxnLst>
    <dgm:cxn modelId="{4DD75318-B843-4B75-8D54-0E2BD4975631}" type="presOf" srcId="{6DEE3714-E948-45EA-B917-C0ACD91DA7AB}" destId="{7851FEAA-4E43-4022-9BAA-323EF4D7F0AD}" srcOrd="1" destOrd="0" presId="urn:microsoft.com/office/officeart/2005/8/layout/venn1"/>
    <dgm:cxn modelId="{3CAAF91C-DBD1-4F0A-AA51-1E760087BF37}" srcId="{E0C13A83-1074-4785-969C-BAE46CCF2691}" destId="{9A0B3F8A-656A-4AA1-8E17-FD17EA8AF1FB}" srcOrd="2" destOrd="0" parTransId="{E48D89CF-6AC6-41BA-8912-4AB0333C265D}" sibTransId="{0A1F26F2-D68A-41B5-BBC0-CD3FBBE5DB70}"/>
    <dgm:cxn modelId="{373BFB21-05F3-441C-897A-31B02681B7EC}" type="presOf" srcId="{8C17EF54-56BE-4490-8C0F-AE51CC9AC499}" destId="{DFCB7FF3-8EA6-4C9F-AEA3-6F059E8D0535}" srcOrd="0" destOrd="0" presId="urn:microsoft.com/office/officeart/2005/8/layout/venn1"/>
    <dgm:cxn modelId="{0BE2275E-701F-4366-B445-DF5BB9BB7A7D}" type="presOf" srcId="{9A0B3F8A-656A-4AA1-8E17-FD17EA8AF1FB}" destId="{E5ACB9A7-4ED3-4783-A61C-4F5E575AE515}" srcOrd="0" destOrd="0" presId="urn:microsoft.com/office/officeart/2005/8/layout/venn1"/>
    <dgm:cxn modelId="{5557775E-7BBC-45AC-A1C5-6967CCECA9E8}" type="presOf" srcId="{8C17EF54-56BE-4490-8C0F-AE51CC9AC499}" destId="{A9B3EA9D-127F-477E-9C1D-96F99FE7A9E7}" srcOrd="1" destOrd="0" presId="urn:microsoft.com/office/officeart/2005/8/layout/venn1"/>
    <dgm:cxn modelId="{DDC9C045-BD9F-4ABD-8572-3EFEDFE00285}" type="presOf" srcId="{E0C13A83-1074-4785-969C-BAE46CCF2691}" destId="{19DDB742-C814-4088-B556-E91B7AA47342}" srcOrd="0" destOrd="0" presId="urn:microsoft.com/office/officeart/2005/8/layout/venn1"/>
    <dgm:cxn modelId="{CC70954A-459A-459B-86BE-8139969A47A7}" type="presOf" srcId="{106655A2-44DE-4BFE-B5C1-D9AFBB2170A1}" destId="{B3513B07-3AA1-488E-BCCA-DC41B397FB61}" srcOrd="1" destOrd="0" presId="urn:microsoft.com/office/officeart/2005/8/layout/venn1"/>
    <dgm:cxn modelId="{83C7CE6B-BB72-40BB-BF4A-37B710F468F2}" type="presOf" srcId="{9A0B3F8A-656A-4AA1-8E17-FD17EA8AF1FB}" destId="{0896DCB7-88D9-4203-8CB5-2661EACD3F2E}" srcOrd="1" destOrd="0" presId="urn:microsoft.com/office/officeart/2005/8/layout/venn1"/>
    <dgm:cxn modelId="{6769BA91-4F8B-4C3B-B9DF-C44DB6F39BBC}" type="presOf" srcId="{106655A2-44DE-4BFE-B5C1-D9AFBB2170A1}" destId="{AC8EAB07-83D0-4B85-A957-191D1A3E058A}" srcOrd="0" destOrd="0" presId="urn:microsoft.com/office/officeart/2005/8/layout/venn1"/>
    <dgm:cxn modelId="{49B923AF-3E7A-42BD-94C1-D30B08C5D8AE}" srcId="{E0C13A83-1074-4785-969C-BAE46CCF2691}" destId="{8C17EF54-56BE-4490-8C0F-AE51CC9AC499}" srcOrd="3" destOrd="0" parTransId="{8A0C630B-B59C-43C1-B649-3FC10F1FB0CE}" sibTransId="{C68BDEC8-3DD3-4AA2-8A64-7EE8DAB6B6EA}"/>
    <dgm:cxn modelId="{4F5879C0-9450-4BC2-BDB5-5D1686D14129}" type="presOf" srcId="{6DEE3714-E948-45EA-B917-C0ACD91DA7AB}" destId="{2C9FDDDA-9BE2-4CD1-910A-C21D9F7C621F}" srcOrd="0" destOrd="0" presId="urn:microsoft.com/office/officeart/2005/8/layout/venn1"/>
    <dgm:cxn modelId="{6B5D57E6-6D36-4445-ABA2-485C72EEA12E}" srcId="{E0C13A83-1074-4785-969C-BAE46CCF2691}" destId="{6DEE3714-E948-45EA-B917-C0ACD91DA7AB}" srcOrd="1" destOrd="0" parTransId="{522B906B-7FB2-4AA1-8795-F1F63222C0E5}" sibTransId="{A6715A21-3041-46DA-9EED-B398443303E3}"/>
    <dgm:cxn modelId="{4A96A7E7-DD75-482D-BC2B-F0FC9915300E}" srcId="{E0C13A83-1074-4785-969C-BAE46CCF2691}" destId="{106655A2-44DE-4BFE-B5C1-D9AFBB2170A1}" srcOrd="0" destOrd="0" parTransId="{F33BAA50-D7C5-4C69-910F-513DAF3582BF}" sibTransId="{A220C13E-4DCB-4CEB-9550-667385804AD2}"/>
    <dgm:cxn modelId="{50D43666-5C3B-4147-969B-3ECE7F52E8BC}" type="presParOf" srcId="{19DDB742-C814-4088-B556-E91B7AA47342}" destId="{AC8EAB07-83D0-4B85-A957-191D1A3E058A}" srcOrd="0" destOrd="0" presId="urn:microsoft.com/office/officeart/2005/8/layout/venn1"/>
    <dgm:cxn modelId="{44A37B28-0027-483E-9227-DA4E45E4717D}" type="presParOf" srcId="{19DDB742-C814-4088-B556-E91B7AA47342}" destId="{B3513B07-3AA1-488E-BCCA-DC41B397FB61}" srcOrd="1" destOrd="0" presId="urn:microsoft.com/office/officeart/2005/8/layout/venn1"/>
    <dgm:cxn modelId="{2B4B241D-D518-4EE7-9F80-BF738E0A3847}" type="presParOf" srcId="{19DDB742-C814-4088-B556-E91B7AA47342}" destId="{2C9FDDDA-9BE2-4CD1-910A-C21D9F7C621F}" srcOrd="2" destOrd="0" presId="urn:microsoft.com/office/officeart/2005/8/layout/venn1"/>
    <dgm:cxn modelId="{06126D54-44ED-453F-A8D9-10CFDF8C0B5E}" type="presParOf" srcId="{19DDB742-C814-4088-B556-E91B7AA47342}" destId="{7851FEAA-4E43-4022-9BAA-323EF4D7F0AD}" srcOrd="3" destOrd="0" presId="urn:microsoft.com/office/officeart/2005/8/layout/venn1"/>
    <dgm:cxn modelId="{EFD65731-E3D3-4686-B88F-83D5BB0EF8C3}" type="presParOf" srcId="{19DDB742-C814-4088-B556-E91B7AA47342}" destId="{E5ACB9A7-4ED3-4783-A61C-4F5E575AE515}" srcOrd="4" destOrd="0" presId="urn:microsoft.com/office/officeart/2005/8/layout/venn1"/>
    <dgm:cxn modelId="{35BA038D-4A6F-47B0-A240-340458E689EF}" type="presParOf" srcId="{19DDB742-C814-4088-B556-E91B7AA47342}" destId="{0896DCB7-88D9-4203-8CB5-2661EACD3F2E}" srcOrd="5" destOrd="0" presId="urn:microsoft.com/office/officeart/2005/8/layout/venn1"/>
    <dgm:cxn modelId="{A3D43E65-E11C-4059-9EE7-B9F0E788F2D0}" type="presParOf" srcId="{19DDB742-C814-4088-B556-E91B7AA47342}" destId="{DFCB7FF3-8EA6-4C9F-AEA3-6F059E8D0535}" srcOrd="6" destOrd="0" presId="urn:microsoft.com/office/officeart/2005/8/layout/venn1"/>
    <dgm:cxn modelId="{E5A35BC8-98C9-4F9D-9002-3FAF5BBC23FC}" type="presParOf" srcId="{19DDB742-C814-4088-B556-E91B7AA47342}" destId="{A9B3EA9D-127F-477E-9C1D-96F99FE7A9E7}" srcOrd="7" destOrd="0" presId="urn:microsoft.com/office/officeart/2005/8/layout/venn1"/>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8.xml><?xml version="1.0" encoding="utf-8"?>
<dgm:dataModel xmlns:dgm="http://schemas.openxmlformats.org/drawingml/2006/diagram" xmlns:a="http://schemas.openxmlformats.org/drawingml/2006/main">
  <dgm:ptLst>
    <dgm:pt modelId="{E0C13A83-1074-4785-969C-BAE46CCF2691}" type="doc">
      <dgm:prSet loTypeId="urn:microsoft.com/office/officeart/2005/8/layout/venn1" loCatId="relationship" qsTypeId="urn:microsoft.com/office/officeart/2005/8/quickstyle/simple1" qsCatId="simple" csTypeId="urn:microsoft.com/office/officeart/2005/8/colors/accent1_2" csCatId="accent1" phldr="1"/>
      <dgm:spPr/>
    </dgm:pt>
    <dgm:pt modelId="{6DEE3714-E948-45EA-B917-C0ACD91DA7AB}">
      <dgm:prSet phldrT="[Teksts]" custT="1"/>
      <dgm:spPr/>
      <dgm:t>
        <a:bodyPr/>
        <a:lstStyle/>
        <a:p>
          <a:pPr marL="0" indent="0"/>
          <a:endParaRPr lang="lv-LV" sz="3600" dirty="0"/>
        </a:p>
      </dgm:t>
    </dgm:pt>
    <dgm:pt modelId="{522B906B-7FB2-4AA1-8795-F1F63222C0E5}" type="parTrans" cxnId="{6B5D57E6-6D36-4445-ABA2-485C72EEA12E}">
      <dgm:prSet/>
      <dgm:spPr/>
      <dgm:t>
        <a:bodyPr/>
        <a:lstStyle/>
        <a:p>
          <a:endParaRPr lang="lv-LV" sz="3200"/>
        </a:p>
      </dgm:t>
    </dgm:pt>
    <dgm:pt modelId="{A6715A21-3041-46DA-9EED-B398443303E3}" type="sibTrans" cxnId="{6B5D57E6-6D36-4445-ABA2-485C72EEA12E}">
      <dgm:prSet/>
      <dgm:spPr/>
      <dgm:t>
        <a:bodyPr/>
        <a:lstStyle/>
        <a:p>
          <a:endParaRPr lang="lv-LV" sz="3200"/>
        </a:p>
      </dgm:t>
    </dgm:pt>
    <dgm:pt modelId="{9A0B3F8A-656A-4AA1-8E17-FD17EA8AF1FB}">
      <dgm:prSet phldrT="[Teksts]" custT="1"/>
      <dgm:spPr/>
      <dgm:t>
        <a:bodyPr/>
        <a:lstStyle/>
        <a:p>
          <a:r>
            <a:rPr lang="lv-LV" sz="3600" dirty="0"/>
            <a:t>Cieņa</a:t>
          </a:r>
        </a:p>
      </dgm:t>
    </dgm:pt>
    <dgm:pt modelId="{E48D89CF-6AC6-41BA-8912-4AB0333C265D}" type="parTrans" cxnId="{3CAAF91C-DBD1-4F0A-AA51-1E760087BF37}">
      <dgm:prSet/>
      <dgm:spPr/>
      <dgm:t>
        <a:bodyPr/>
        <a:lstStyle/>
        <a:p>
          <a:endParaRPr lang="lv-LV" sz="3200"/>
        </a:p>
      </dgm:t>
    </dgm:pt>
    <dgm:pt modelId="{0A1F26F2-D68A-41B5-BBC0-CD3FBBE5DB70}" type="sibTrans" cxnId="{3CAAF91C-DBD1-4F0A-AA51-1E760087BF37}">
      <dgm:prSet/>
      <dgm:spPr/>
      <dgm:t>
        <a:bodyPr/>
        <a:lstStyle/>
        <a:p>
          <a:endParaRPr lang="lv-LV" sz="3200"/>
        </a:p>
      </dgm:t>
    </dgm:pt>
    <dgm:pt modelId="{8C17EF54-56BE-4490-8C0F-AE51CC9AC499}">
      <dgm:prSet phldrT="[Teksts]" custT="1"/>
      <dgm:spPr/>
      <dgm:t>
        <a:bodyPr lIns="0"/>
        <a:lstStyle/>
        <a:p>
          <a:pPr marL="0" indent="0" defTabSz="1076325"/>
          <a:endParaRPr lang="lv-LV" sz="4400" dirty="0"/>
        </a:p>
      </dgm:t>
    </dgm:pt>
    <dgm:pt modelId="{8A0C630B-B59C-43C1-B649-3FC10F1FB0CE}" type="parTrans" cxnId="{49B923AF-3E7A-42BD-94C1-D30B08C5D8AE}">
      <dgm:prSet/>
      <dgm:spPr/>
      <dgm:t>
        <a:bodyPr/>
        <a:lstStyle/>
        <a:p>
          <a:endParaRPr lang="lv-LV" sz="3200"/>
        </a:p>
      </dgm:t>
    </dgm:pt>
    <dgm:pt modelId="{C68BDEC8-3DD3-4AA2-8A64-7EE8DAB6B6EA}" type="sibTrans" cxnId="{49B923AF-3E7A-42BD-94C1-D30B08C5D8AE}">
      <dgm:prSet/>
      <dgm:spPr/>
      <dgm:t>
        <a:bodyPr/>
        <a:lstStyle/>
        <a:p>
          <a:endParaRPr lang="lv-LV" sz="3200"/>
        </a:p>
      </dgm:t>
    </dgm:pt>
    <dgm:pt modelId="{106655A2-44DE-4BFE-B5C1-D9AFBB2170A1}">
      <dgm:prSet custT="1"/>
      <dgm:spPr/>
      <dgm:t>
        <a:bodyPr/>
        <a:lstStyle/>
        <a:p>
          <a:r>
            <a:rPr lang="lv-LV" sz="3600" dirty="0"/>
            <a:t>Mīlestība</a:t>
          </a:r>
        </a:p>
      </dgm:t>
    </dgm:pt>
    <dgm:pt modelId="{F33BAA50-D7C5-4C69-910F-513DAF3582BF}" type="parTrans" cxnId="{4A96A7E7-DD75-482D-BC2B-F0FC9915300E}">
      <dgm:prSet/>
      <dgm:spPr/>
      <dgm:t>
        <a:bodyPr/>
        <a:lstStyle/>
        <a:p>
          <a:endParaRPr lang="lv-LV" sz="3200"/>
        </a:p>
      </dgm:t>
    </dgm:pt>
    <dgm:pt modelId="{A220C13E-4DCB-4CEB-9550-667385804AD2}" type="sibTrans" cxnId="{4A96A7E7-DD75-482D-BC2B-F0FC9915300E}">
      <dgm:prSet/>
      <dgm:spPr/>
      <dgm:t>
        <a:bodyPr/>
        <a:lstStyle/>
        <a:p>
          <a:endParaRPr lang="lv-LV" sz="3200"/>
        </a:p>
      </dgm:t>
    </dgm:pt>
    <dgm:pt modelId="{19DDB742-C814-4088-B556-E91B7AA47342}" type="pres">
      <dgm:prSet presAssocID="{E0C13A83-1074-4785-969C-BAE46CCF2691}" presName="compositeShape" presStyleCnt="0">
        <dgm:presLayoutVars>
          <dgm:chMax val="7"/>
          <dgm:dir/>
          <dgm:resizeHandles val="exact"/>
        </dgm:presLayoutVars>
      </dgm:prSet>
      <dgm:spPr/>
    </dgm:pt>
    <dgm:pt modelId="{AC8EAB07-83D0-4B85-A957-191D1A3E058A}" type="pres">
      <dgm:prSet presAssocID="{106655A2-44DE-4BFE-B5C1-D9AFBB2170A1}" presName="circ1" presStyleLbl="vennNode1" presStyleIdx="0" presStyleCnt="4"/>
      <dgm:spPr/>
    </dgm:pt>
    <dgm:pt modelId="{B3513B07-3AA1-488E-BCCA-DC41B397FB61}" type="pres">
      <dgm:prSet presAssocID="{106655A2-44DE-4BFE-B5C1-D9AFBB2170A1}" presName="circ1Tx" presStyleLbl="revTx" presStyleIdx="0" presStyleCnt="0">
        <dgm:presLayoutVars>
          <dgm:chMax val="0"/>
          <dgm:chPref val="0"/>
          <dgm:bulletEnabled val="1"/>
        </dgm:presLayoutVars>
      </dgm:prSet>
      <dgm:spPr/>
    </dgm:pt>
    <dgm:pt modelId="{2C9FDDDA-9BE2-4CD1-910A-C21D9F7C621F}" type="pres">
      <dgm:prSet presAssocID="{6DEE3714-E948-45EA-B917-C0ACD91DA7AB}" presName="circ2" presStyleLbl="vennNode1" presStyleIdx="1" presStyleCnt="4"/>
      <dgm:spPr/>
    </dgm:pt>
    <dgm:pt modelId="{7851FEAA-4E43-4022-9BAA-323EF4D7F0AD}" type="pres">
      <dgm:prSet presAssocID="{6DEE3714-E948-45EA-B917-C0ACD91DA7AB}" presName="circ2Tx" presStyleLbl="revTx" presStyleIdx="0" presStyleCnt="0">
        <dgm:presLayoutVars>
          <dgm:chMax val="0"/>
          <dgm:chPref val="0"/>
          <dgm:bulletEnabled val="1"/>
        </dgm:presLayoutVars>
      </dgm:prSet>
      <dgm:spPr/>
    </dgm:pt>
    <dgm:pt modelId="{E5ACB9A7-4ED3-4783-A61C-4F5E575AE515}" type="pres">
      <dgm:prSet presAssocID="{9A0B3F8A-656A-4AA1-8E17-FD17EA8AF1FB}" presName="circ3" presStyleLbl="vennNode1" presStyleIdx="2" presStyleCnt="4"/>
      <dgm:spPr/>
    </dgm:pt>
    <dgm:pt modelId="{0896DCB7-88D9-4203-8CB5-2661EACD3F2E}" type="pres">
      <dgm:prSet presAssocID="{9A0B3F8A-656A-4AA1-8E17-FD17EA8AF1FB}" presName="circ3Tx" presStyleLbl="revTx" presStyleIdx="0" presStyleCnt="0">
        <dgm:presLayoutVars>
          <dgm:chMax val="0"/>
          <dgm:chPref val="0"/>
          <dgm:bulletEnabled val="1"/>
        </dgm:presLayoutVars>
      </dgm:prSet>
      <dgm:spPr/>
    </dgm:pt>
    <dgm:pt modelId="{DFCB7FF3-8EA6-4C9F-AEA3-6F059E8D0535}" type="pres">
      <dgm:prSet presAssocID="{8C17EF54-56BE-4490-8C0F-AE51CC9AC499}" presName="circ4" presStyleLbl="vennNode1" presStyleIdx="3" presStyleCnt="4" custScaleX="101393"/>
      <dgm:spPr/>
    </dgm:pt>
    <dgm:pt modelId="{A9B3EA9D-127F-477E-9C1D-96F99FE7A9E7}" type="pres">
      <dgm:prSet presAssocID="{8C17EF54-56BE-4490-8C0F-AE51CC9AC499}" presName="circ4Tx" presStyleLbl="revTx" presStyleIdx="0" presStyleCnt="0">
        <dgm:presLayoutVars>
          <dgm:chMax val="0"/>
          <dgm:chPref val="0"/>
          <dgm:bulletEnabled val="1"/>
        </dgm:presLayoutVars>
      </dgm:prSet>
      <dgm:spPr/>
    </dgm:pt>
  </dgm:ptLst>
  <dgm:cxnLst>
    <dgm:cxn modelId="{4DD75318-B843-4B75-8D54-0E2BD4975631}" type="presOf" srcId="{6DEE3714-E948-45EA-B917-C0ACD91DA7AB}" destId="{7851FEAA-4E43-4022-9BAA-323EF4D7F0AD}" srcOrd="1" destOrd="0" presId="urn:microsoft.com/office/officeart/2005/8/layout/venn1"/>
    <dgm:cxn modelId="{3CAAF91C-DBD1-4F0A-AA51-1E760087BF37}" srcId="{E0C13A83-1074-4785-969C-BAE46CCF2691}" destId="{9A0B3F8A-656A-4AA1-8E17-FD17EA8AF1FB}" srcOrd="2" destOrd="0" parTransId="{E48D89CF-6AC6-41BA-8912-4AB0333C265D}" sibTransId="{0A1F26F2-D68A-41B5-BBC0-CD3FBBE5DB70}"/>
    <dgm:cxn modelId="{373BFB21-05F3-441C-897A-31B02681B7EC}" type="presOf" srcId="{8C17EF54-56BE-4490-8C0F-AE51CC9AC499}" destId="{DFCB7FF3-8EA6-4C9F-AEA3-6F059E8D0535}" srcOrd="0" destOrd="0" presId="urn:microsoft.com/office/officeart/2005/8/layout/venn1"/>
    <dgm:cxn modelId="{0BE2275E-701F-4366-B445-DF5BB9BB7A7D}" type="presOf" srcId="{9A0B3F8A-656A-4AA1-8E17-FD17EA8AF1FB}" destId="{E5ACB9A7-4ED3-4783-A61C-4F5E575AE515}" srcOrd="0" destOrd="0" presId="urn:microsoft.com/office/officeart/2005/8/layout/venn1"/>
    <dgm:cxn modelId="{5557775E-7BBC-45AC-A1C5-6967CCECA9E8}" type="presOf" srcId="{8C17EF54-56BE-4490-8C0F-AE51CC9AC499}" destId="{A9B3EA9D-127F-477E-9C1D-96F99FE7A9E7}" srcOrd="1" destOrd="0" presId="urn:microsoft.com/office/officeart/2005/8/layout/venn1"/>
    <dgm:cxn modelId="{DDC9C045-BD9F-4ABD-8572-3EFEDFE00285}" type="presOf" srcId="{E0C13A83-1074-4785-969C-BAE46CCF2691}" destId="{19DDB742-C814-4088-B556-E91B7AA47342}" srcOrd="0" destOrd="0" presId="urn:microsoft.com/office/officeart/2005/8/layout/venn1"/>
    <dgm:cxn modelId="{CC70954A-459A-459B-86BE-8139969A47A7}" type="presOf" srcId="{106655A2-44DE-4BFE-B5C1-D9AFBB2170A1}" destId="{B3513B07-3AA1-488E-BCCA-DC41B397FB61}" srcOrd="1" destOrd="0" presId="urn:microsoft.com/office/officeart/2005/8/layout/venn1"/>
    <dgm:cxn modelId="{83C7CE6B-BB72-40BB-BF4A-37B710F468F2}" type="presOf" srcId="{9A0B3F8A-656A-4AA1-8E17-FD17EA8AF1FB}" destId="{0896DCB7-88D9-4203-8CB5-2661EACD3F2E}" srcOrd="1" destOrd="0" presId="urn:microsoft.com/office/officeart/2005/8/layout/venn1"/>
    <dgm:cxn modelId="{6769BA91-4F8B-4C3B-B9DF-C44DB6F39BBC}" type="presOf" srcId="{106655A2-44DE-4BFE-B5C1-D9AFBB2170A1}" destId="{AC8EAB07-83D0-4B85-A957-191D1A3E058A}" srcOrd="0" destOrd="0" presId="urn:microsoft.com/office/officeart/2005/8/layout/venn1"/>
    <dgm:cxn modelId="{49B923AF-3E7A-42BD-94C1-D30B08C5D8AE}" srcId="{E0C13A83-1074-4785-969C-BAE46CCF2691}" destId="{8C17EF54-56BE-4490-8C0F-AE51CC9AC499}" srcOrd="3" destOrd="0" parTransId="{8A0C630B-B59C-43C1-B649-3FC10F1FB0CE}" sibTransId="{C68BDEC8-3DD3-4AA2-8A64-7EE8DAB6B6EA}"/>
    <dgm:cxn modelId="{4F5879C0-9450-4BC2-BDB5-5D1686D14129}" type="presOf" srcId="{6DEE3714-E948-45EA-B917-C0ACD91DA7AB}" destId="{2C9FDDDA-9BE2-4CD1-910A-C21D9F7C621F}" srcOrd="0" destOrd="0" presId="urn:microsoft.com/office/officeart/2005/8/layout/venn1"/>
    <dgm:cxn modelId="{6B5D57E6-6D36-4445-ABA2-485C72EEA12E}" srcId="{E0C13A83-1074-4785-969C-BAE46CCF2691}" destId="{6DEE3714-E948-45EA-B917-C0ACD91DA7AB}" srcOrd="1" destOrd="0" parTransId="{522B906B-7FB2-4AA1-8795-F1F63222C0E5}" sibTransId="{A6715A21-3041-46DA-9EED-B398443303E3}"/>
    <dgm:cxn modelId="{4A96A7E7-DD75-482D-BC2B-F0FC9915300E}" srcId="{E0C13A83-1074-4785-969C-BAE46CCF2691}" destId="{106655A2-44DE-4BFE-B5C1-D9AFBB2170A1}" srcOrd="0" destOrd="0" parTransId="{F33BAA50-D7C5-4C69-910F-513DAF3582BF}" sibTransId="{A220C13E-4DCB-4CEB-9550-667385804AD2}"/>
    <dgm:cxn modelId="{50D43666-5C3B-4147-969B-3ECE7F52E8BC}" type="presParOf" srcId="{19DDB742-C814-4088-B556-E91B7AA47342}" destId="{AC8EAB07-83D0-4B85-A957-191D1A3E058A}" srcOrd="0" destOrd="0" presId="urn:microsoft.com/office/officeart/2005/8/layout/venn1"/>
    <dgm:cxn modelId="{44A37B28-0027-483E-9227-DA4E45E4717D}" type="presParOf" srcId="{19DDB742-C814-4088-B556-E91B7AA47342}" destId="{B3513B07-3AA1-488E-BCCA-DC41B397FB61}" srcOrd="1" destOrd="0" presId="urn:microsoft.com/office/officeart/2005/8/layout/venn1"/>
    <dgm:cxn modelId="{2B4B241D-D518-4EE7-9F80-BF738E0A3847}" type="presParOf" srcId="{19DDB742-C814-4088-B556-E91B7AA47342}" destId="{2C9FDDDA-9BE2-4CD1-910A-C21D9F7C621F}" srcOrd="2" destOrd="0" presId="urn:microsoft.com/office/officeart/2005/8/layout/venn1"/>
    <dgm:cxn modelId="{06126D54-44ED-453F-A8D9-10CFDF8C0B5E}" type="presParOf" srcId="{19DDB742-C814-4088-B556-E91B7AA47342}" destId="{7851FEAA-4E43-4022-9BAA-323EF4D7F0AD}" srcOrd="3" destOrd="0" presId="urn:microsoft.com/office/officeart/2005/8/layout/venn1"/>
    <dgm:cxn modelId="{EFD65731-E3D3-4686-B88F-83D5BB0EF8C3}" type="presParOf" srcId="{19DDB742-C814-4088-B556-E91B7AA47342}" destId="{E5ACB9A7-4ED3-4783-A61C-4F5E575AE515}" srcOrd="4" destOrd="0" presId="urn:microsoft.com/office/officeart/2005/8/layout/venn1"/>
    <dgm:cxn modelId="{35BA038D-4A6F-47B0-A240-340458E689EF}" type="presParOf" srcId="{19DDB742-C814-4088-B556-E91B7AA47342}" destId="{0896DCB7-88D9-4203-8CB5-2661EACD3F2E}" srcOrd="5" destOrd="0" presId="urn:microsoft.com/office/officeart/2005/8/layout/venn1"/>
    <dgm:cxn modelId="{A3D43E65-E11C-4059-9EE7-B9F0E788F2D0}" type="presParOf" srcId="{19DDB742-C814-4088-B556-E91B7AA47342}" destId="{DFCB7FF3-8EA6-4C9F-AEA3-6F059E8D0535}" srcOrd="6" destOrd="0" presId="urn:microsoft.com/office/officeart/2005/8/layout/venn1"/>
    <dgm:cxn modelId="{E5A35BC8-98C9-4F9D-9002-3FAF5BBC23FC}" type="presParOf" srcId="{19DDB742-C814-4088-B556-E91B7AA47342}" destId="{A9B3EA9D-127F-477E-9C1D-96F99FE7A9E7}" srcOrd="7" destOrd="0" presId="urn:microsoft.com/office/officeart/2005/8/layout/venn1"/>
  </dgm:cxnLst>
  <dgm:bg/>
  <dgm:whole/>
  <dgm:extLst>
    <a:ext uri="http://schemas.microsoft.com/office/drawing/2008/diagram">
      <dsp:dataModelExt xmlns:dsp="http://schemas.microsoft.com/office/drawing/2008/diagram" relId="rId11"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8F4090FC-A57A-48EE-8B51-24E67D9917D4}">
      <dsp:nvSpPr>
        <dsp:cNvPr id="0" name=""/>
        <dsp:cNvSpPr/>
      </dsp:nvSpPr>
      <dsp:spPr>
        <a:xfrm>
          <a:off x="0" y="4078917"/>
          <a:ext cx="8128000" cy="1338791"/>
        </a:xfrm>
        <a:prstGeom prst="rect">
          <a:avLst/>
        </a:prstGeom>
        <a:solidFill>
          <a:schemeClr val="accent1">
            <a:hueOff val="0"/>
            <a:satOff val="0"/>
            <a:lumOff val="0"/>
            <a:alphaOff val="0"/>
          </a:schemeClr>
        </a:solidFill>
        <a:ln w="1079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77800" tIns="177800" rIns="177800" bIns="177800" numCol="1" spcCol="1270" anchor="ctr" anchorCtr="0">
          <a:noAutofit/>
        </a:bodyPr>
        <a:lstStyle/>
        <a:p>
          <a:pPr marL="0" lvl="0" indent="0" algn="ctr" defTabSz="1111250">
            <a:lnSpc>
              <a:spcPct val="90000"/>
            </a:lnSpc>
            <a:spcBef>
              <a:spcPct val="0"/>
            </a:spcBef>
            <a:spcAft>
              <a:spcPct val="35000"/>
            </a:spcAft>
            <a:buNone/>
          </a:pPr>
          <a:r>
            <a:rPr lang="lv-LV" sz="2500" kern="1200" dirty="0"/>
            <a:t>Fokuss</a:t>
          </a:r>
        </a:p>
      </dsp:txBody>
      <dsp:txXfrm>
        <a:off x="0" y="4078917"/>
        <a:ext cx="8128000" cy="722947"/>
      </dsp:txXfrm>
    </dsp:sp>
    <dsp:sp modelId="{4947672D-0918-4735-91D4-49350DCF0E20}">
      <dsp:nvSpPr>
        <dsp:cNvPr id="0" name=""/>
        <dsp:cNvSpPr/>
      </dsp:nvSpPr>
      <dsp:spPr>
        <a:xfrm>
          <a:off x="0" y="4775089"/>
          <a:ext cx="4064000" cy="615844"/>
        </a:xfrm>
        <a:prstGeom prst="rect">
          <a:avLst/>
        </a:prstGeom>
        <a:solidFill>
          <a:schemeClr val="accent1">
            <a:alpha val="90000"/>
            <a:tint val="40000"/>
            <a:hueOff val="0"/>
            <a:satOff val="0"/>
            <a:lumOff val="0"/>
            <a:alphaOff val="0"/>
          </a:schemeClr>
        </a:solidFill>
        <a:ln w="10795" cap="flat" cmpd="sng" algn="ctr">
          <a:solidFill>
            <a:schemeClr val="accent1">
              <a:alpha val="90000"/>
              <a:tint val="40000"/>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163576" tIns="29210" rIns="163576" bIns="29210" numCol="1" spcCol="1270" anchor="ctr" anchorCtr="0">
          <a:noAutofit/>
        </a:bodyPr>
        <a:lstStyle/>
        <a:p>
          <a:pPr marL="0" lvl="0" indent="0" algn="ctr" defTabSz="1022350">
            <a:lnSpc>
              <a:spcPct val="90000"/>
            </a:lnSpc>
            <a:spcBef>
              <a:spcPct val="0"/>
            </a:spcBef>
            <a:spcAft>
              <a:spcPct val="35000"/>
            </a:spcAft>
            <a:buNone/>
          </a:pPr>
          <a:r>
            <a:rPr lang="lv-LV" sz="2300" kern="1200" dirty="0"/>
            <a:t>Sasniegumi</a:t>
          </a:r>
        </a:p>
      </dsp:txBody>
      <dsp:txXfrm>
        <a:off x="0" y="4775089"/>
        <a:ext cx="4064000" cy="615844"/>
      </dsp:txXfrm>
    </dsp:sp>
    <dsp:sp modelId="{F9506335-347B-4EFA-9939-625CCCEB278C}">
      <dsp:nvSpPr>
        <dsp:cNvPr id="0" name=""/>
        <dsp:cNvSpPr/>
      </dsp:nvSpPr>
      <dsp:spPr>
        <a:xfrm>
          <a:off x="4064000" y="4775089"/>
          <a:ext cx="4064000" cy="615844"/>
        </a:xfrm>
        <a:prstGeom prst="rect">
          <a:avLst/>
        </a:prstGeom>
        <a:solidFill>
          <a:schemeClr val="accent1">
            <a:alpha val="90000"/>
            <a:tint val="40000"/>
            <a:hueOff val="0"/>
            <a:satOff val="0"/>
            <a:lumOff val="0"/>
            <a:alphaOff val="0"/>
          </a:schemeClr>
        </a:solidFill>
        <a:ln w="10795" cap="flat" cmpd="sng" algn="ctr">
          <a:solidFill>
            <a:schemeClr val="accent1">
              <a:alpha val="90000"/>
              <a:tint val="40000"/>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163576" tIns="29210" rIns="163576" bIns="29210" numCol="1" spcCol="1270" anchor="ctr" anchorCtr="0">
          <a:noAutofit/>
        </a:bodyPr>
        <a:lstStyle/>
        <a:p>
          <a:pPr marL="0" lvl="0" indent="0" algn="ctr" defTabSz="1022350">
            <a:lnSpc>
              <a:spcPct val="90000"/>
            </a:lnSpc>
            <a:spcBef>
              <a:spcPct val="0"/>
            </a:spcBef>
            <a:spcAft>
              <a:spcPct val="35000"/>
            </a:spcAft>
            <a:buNone/>
          </a:pPr>
          <a:r>
            <a:rPr lang="lv-LV" sz="2300" kern="1200" dirty="0"/>
            <a:t>Attiecības</a:t>
          </a:r>
        </a:p>
      </dsp:txBody>
      <dsp:txXfrm>
        <a:off x="4064000" y="4775089"/>
        <a:ext cx="4064000" cy="615844"/>
      </dsp:txXfrm>
    </dsp:sp>
    <dsp:sp modelId="{E676420F-B0CF-4F3F-BB18-C055D898D76A}">
      <dsp:nvSpPr>
        <dsp:cNvPr id="0" name=""/>
        <dsp:cNvSpPr/>
      </dsp:nvSpPr>
      <dsp:spPr>
        <a:xfrm rot="10800000">
          <a:off x="0" y="2039937"/>
          <a:ext cx="8128000" cy="2059061"/>
        </a:xfrm>
        <a:prstGeom prst="upArrowCallout">
          <a:avLst/>
        </a:prstGeom>
        <a:solidFill>
          <a:schemeClr val="accent1">
            <a:hueOff val="0"/>
            <a:satOff val="0"/>
            <a:lumOff val="0"/>
            <a:alphaOff val="0"/>
          </a:schemeClr>
        </a:solidFill>
        <a:ln w="1079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77800" tIns="177800" rIns="177800" bIns="177800" numCol="1" spcCol="1270" anchor="ctr" anchorCtr="0">
          <a:noAutofit/>
        </a:bodyPr>
        <a:lstStyle/>
        <a:p>
          <a:pPr marL="0" lvl="0" indent="0" algn="ctr" defTabSz="1111250">
            <a:lnSpc>
              <a:spcPct val="90000"/>
            </a:lnSpc>
            <a:spcBef>
              <a:spcPct val="0"/>
            </a:spcBef>
            <a:spcAft>
              <a:spcPct val="35000"/>
            </a:spcAft>
            <a:buNone/>
          </a:pPr>
          <a:r>
            <a:rPr lang="lv-LV" sz="2500" kern="1200" dirty="0"/>
            <a:t>Sevis uztvere</a:t>
          </a:r>
        </a:p>
      </dsp:txBody>
      <dsp:txXfrm rot="-10800000">
        <a:off x="0" y="2039937"/>
        <a:ext cx="8128000" cy="722730"/>
      </dsp:txXfrm>
    </dsp:sp>
    <dsp:sp modelId="{9EC7F0AD-8F3D-4D28-8A97-8881E8B36B3F}">
      <dsp:nvSpPr>
        <dsp:cNvPr id="0" name=""/>
        <dsp:cNvSpPr/>
      </dsp:nvSpPr>
      <dsp:spPr>
        <a:xfrm>
          <a:off x="0" y="2762668"/>
          <a:ext cx="4064000" cy="615659"/>
        </a:xfrm>
        <a:prstGeom prst="rect">
          <a:avLst/>
        </a:prstGeom>
        <a:solidFill>
          <a:schemeClr val="accent1">
            <a:alpha val="90000"/>
            <a:tint val="40000"/>
            <a:hueOff val="0"/>
            <a:satOff val="0"/>
            <a:lumOff val="0"/>
            <a:alphaOff val="0"/>
          </a:schemeClr>
        </a:solidFill>
        <a:ln w="10795" cap="flat" cmpd="sng" algn="ctr">
          <a:solidFill>
            <a:schemeClr val="accent1">
              <a:alpha val="90000"/>
              <a:tint val="40000"/>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163576" tIns="29210" rIns="163576" bIns="29210" numCol="1" spcCol="1270" anchor="ctr" anchorCtr="0">
          <a:noAutofit/>
        </a:bodyPr>
        <a:lstStyle/>
        <a:p>
          <a:pPr marL="0" lvl="0" indent="0" algn="ctr" defTabSz="1022350">
            <a:lnSpc>
              <a:spcPct val="90000"/>
            </a:lnSpc>
            <a:spcBef>
              <a:spcPct val="0"/>
            </a:spcBef>
            <a:spcAft>
              <a:spcPct val="35000"/>
            </a:spcAft>
            <a:buNone/>
          </a:pPr>
          <a:r>
            <a:rPr lang="lv-LV" sz="2300" kern="1200" dirty="0"/>
            <a:t>Esmu pareizs/nepareizs</a:t>
          </a:r>
        </a:p>
      </dsp:txBody>
      <dsp:txXfrm>
        <a:off x="0" y="2762668"/>
        <a:ext cx="4064000" cy="615659"/>
      </dsp:txXfrm>
    </dsp:sp>
    <dsp:sp modelId="{46BB4095-675E-45B8-A38F-3E3E4DFFC682}">
      <dsp:nvSpPr>
        <dsp:cNvPr id="0" name=""/>
        <dsp:cNvSpPr/>
      </dsp:nvSpPr>
      <dsp:spPr>
        <a:xfrm>
          <a:off x="4064000" y="2762668"/>
          <a:ext cx="4064000" cy="615659"/>
        </a:xfrm>
        <a:prstGeom prst="rect">
          <a:avLst/>
        </a:prstGeom>
        <a:solidFill>
          <a:schemeClr val="accent1">
            <a:alpha val="90000"/>
            <a:tint val="40000"/>
            <a:hueOff val="0"/>
            <a:satOff val="0"/>
            <a:lumOff val="0"/>
            <a:alphaOff val="0"/>
          </a:schemeClr>
        </a:solidFill>
        <a:ln w="10795" cap="flat" cmpd="sng" algn="ctr">
          <a:solidFill>
            <a:schemeClr val="accent1">
              <a:alpha val="90000"/>
              <a:tint val="40000"/>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163576" tIns="29210" rIns="163576" bIns="29210" numCol="1" spcCol="1270" anchor="ctr" anchorCtr="0">
          <a:noAutofit/>
        </a:bodyPr>
        <a:lstStyle/>
        <a:p>
          <a:pPr marL="0" lvl="0" indent="0" algn="ctr" defTabSz="1022350">
            <a:lnSpc>
              <a:spcPct val="90000"/>
            </a:lnSpc>
            <a:spcBef>
              <a:spcPct val="0"/>
            </a:spcBef>
            <a:spcAft>
              <a:spcPct val="35000"/>
            </a:spcAft>
            <a:buNone/>
          </a:pPr>
          <a:r>
            <a:rPr lang="lv-LV" sz="2300" kern="1200" dirty="0"/>
            <a:t>Esmu paklausīgs/nepaklausīgs</a:t>
          </a:r>
        </a:p>
      </dsp:txBody>
      <dsp:txXfrm>
        <a:off x="4064000" y="2762668"/>
        <a:ext cx="4064000" cy="615659"/>
      </dsp:txXfrm>
    </dsp:sp>
    <dsp:sp modelId="{BDCA9050-7545-4324-8A3F-1464733FB576}">
      <dsp:nvSpPr>
        <dsp:cNvPr id="0" name=""/>
        <dsp:cNvSpPr/>
      </dsp:nvSpPr>
      <dsp:spPr>
        <a:xfrm rot="10800000">
          <a:off x="0" y="957"/>
          <a:ext cx="8128000" cy="2059061"/>
        </a:xfrm>
        <a:prstGeom prst="upArrowCallout">
          <a:avLst/>
        </a:prstGeom>
        <a:solidFill>
          <a:schemeClr val="accent1">
            <a:hueOff val="0"/>
            <a:satOff val="0"/>
            <a:lumOff val="0"/>
            <a:alphaOff val="0"/>
          </a:schemeClr>
        </a:solidFill>
        <a:ln w="1079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77800" tIns="177800" rIns="177800" bIns="177800" numCol="1" spcCol="1270" anchor="ctr" anchorCtr="0">
          <a:noAutofit/>
        </a:bodyPr>
        <a:lstStyle/>
        <a:p>
          <a:pPr marL="0" lvl="0" indent="0" algn="ctr" defTabSz="1111250">
            <a:lnSpc>
              <a:spcPct val="90000"/>
            </a:lnSpc>
            <a:spcBef>
              <a:spcPct val="0"/>
            </a:spcBef>
            <a:spcAft>
              <a:spcPct val="35000"/>
            </a:spcAft>
            <a:buNone/>
          </a:pPr>
          <a:r>
            <a:rPr lang="lv-LV" sz="2500" kern="1200" dirty="0"/>
            <a:t>Identitāte</a:t>
          </a:r>
        </a:p>
      </dsp:txBody>
      <dsp:txXfrm rot="-10800000">
        <a:off x="0" y="957"/>
        <a:ext cx="8128000" cy="722730"/>
      </dsp:txXfrm>
    </dsp:sp>
    <dsp:sp modelId="{C4941569-56FD-4665-B881-ED41CD9E5152}">
      <dsp:nvSpPr>
        <dsp:cNvPr id="0" name=""/>
        <dsp:cNvSpPr/>
      </dsp:nvSpPr>
      <dsp:spPr>
        <a:xfrm>
          <a:off x="0" y="723688"/>
          <a:ext cx="4064000" cy="615659"/>
        </a:xfrm>
        <a:prstGeom prst="rect">
          <a:avLst/>
        </a:prstGeom>
        <a:solidFill>
          <a:schemeClr val="accent1">
            <a:alpha val="90000"/>
            <a:tint val="40000"/>
            <a:hueOff val="0"/>
            <a:satOff val="0"/>
            <a:lumOff val="0"/>
            <a:alphaOff val="0"/>
          </a:schemeClr>
        </a:solidFill>
        <a:ln w="10795" cap="flat" cmpd="sng" algn="ctr">
          <a:solidFill>
            <a:schemeClr val="accent1">
              <a:alpha val="90000"/>
              <a:tint val="40000"/>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163576" tIns="29210" rIns="163576" bIns="29210" numCol="1" spcCol="1270" anchor="ctr" anchorCtr="0">
          <a:noAutofit/>
        </a:bodyPr>
        <a:lstStyle/>
        <a:p>
          <a:pPr marL="0" lvl="0" indent="0" algn="ctr" defTabSz="1022350">
            <a:lnSpc>
              <a:spcPct val="90000"/>
            </a:lnSpc>
            <a:spcBef>
              <a:spcPct val="0"/>
            </a:spcBef>
            <a:spcAft>
              <a:spcPct val="35000"/>
            </a:spcAft>
            <a:buNone/>
          </a:pPr>
          <a:r>
            <a:rPr lang="lv-LV" sz="2300" kern="1200" dirty="0"/>
            <a:t>Es</a:t>
          </a:r>
        </a:p>
      </dsp:txBody>
      <dsp:txXfrm>
        <a:off x="0" y="723688"/>
        <a:ext cx="4064000" cy="615659"/>
      </dsp:txXfrm>
    </dsp:sp>
    <dsp:sp modelId="{23BB33DF-7897-4D0D-989E-9EB16438E56D}">
      <dsp:nvSpPr>
        <dsp:cNvPr id="0" name=""/>
        <dsp:cNvSpPr/>
      </dsp:nvSpPr>
      <dsp:spPr>
        <a:xfrm>
          <a:off x="4064000" y="723688"/>
          <a:ext cx="4064000" cy="615659"/>
        </a:xfrm>
        <a:prstGeom prst="rect">
          <a:avLst/>
        </a:prstGeom>
        <a:solidFill>
          <a:schemeClr val="accent1">
            <a:alpha val="90000"/>
            <a:tint val="40000"/>
            <a:hueOff val="0"/>
            <a:satOff val="0"/>
            <a:lumOff val="0"/>
            <a:alphaOff val="0"/>
          </a:schemeClr>
        </a:solidFill>
        <a:ln w="10795" cap="flat" cmpd="sng" algn="ctr">
          <a:solidFill>
            <a:schemeClr val="accent1">
              <a:alpha val="90000"/>
              <a:tint val="40000"/>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163576" tIns="29210" rIns="163576" bIns="29210" numCol="1" spcCol="1270" anchor="ctr" anchorCtr="0">
          <a:noAutofit/>
        </a:bodyPr>
        <a:lstStyle/>
        <a:p>
          <a:pPr marL="0" lvl="0" indent="0" algn="ctr" defTabSz="1022350">
            <a:lnSpc>
              <a:spcPct val="90000"/>
            </a:lnSpc>
            <a:spcBef>
              <a:spcPct val="0"/>
            </a:spcBef>
            <a:spcAft>
              <a:spcPct val="35000"/>
            </a:spcAft>
            <a:buNone/>
          </a:pPr>
          <a:r>
            <a:rPr lang="lv-LV" sz="2300" kern="1200" dirty="0"/>
            <a:t>Mēs</a:t>
          </a:r>
        </a:p>
      </dsp:txBody>
      <dsp:txXfrm>
        <a:off x="4064000" y="723688"/>
        <a:ext cx="4064000" cy="615659"/>
      </dsp:txXfrm>
    </dsp:sp>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8F4090FC-A57A-48EE-8B51-24E67D9917D4}">
      <dsp:nvSpPr>
        <dsp:cNvPr id="0" name=""/>
        <dsp:cNvSpPr/>
      </dsp:nvSpPr>
      <dsp:spPr>
        <a:xfrm>
          <a:off x="0" y="4078917"/>
          <a:ext cx="8128000" cy="1338791"/>
        </a:xfrm>
        <a:prstGeom prst="rect">
          <a:avLst/>
        </a:prstGeom>
        <a:solidFill>
          <a:schemeClr val="accent1">
            <a:hueOff val="0"/>
            <a:satOff val="0"/>
            <a:lumOff val="0"/>
            <a:alphaOff val="0"/>
          </a:schemeClr>
        </a:solidFill>
        <a:ln w="1079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77800" tIns="177800" rIns="177800" bIns="177800" numCol="1" spcCol="1270" anchor="ctr" anchorCtr="0">
          <a:noAutofit/>
        </a:bodyPr>
        <a:lstStyle/>
        <a:p>
          <a:pPr marL="0" lvl="0" indent="0" algn="ctr" defTabSz="1111250">
            <a:lnSpc>
              <a:spcPct val="90000"/>
            </a:lnSpc>
            <a:spcBef>
              <a:spcPct val="0"/>
            </a:spcBef>
            <a:spcAft>
              <a:spcPct val="35000"/>
            </a:spcAft>
            <a:buNone/>
          </a:pPr>
          <a:r>
            <a:rPr lang="lv-LV" sz="2500" kern="1200" dirty="0"/>
            <a:t>Mērķis</a:t>
          </a:r>
        </a:p>
      </dsp:txBody>
      <dsp:txXfrm>
        <a:off x="0" y="4078917"/>
        <a:ext cx="8128000" cy="722947"/>
      </dsp:txXfrm>
    </dsp:sp>
    <dsp:sp modelId="{4947672D-0918-4735-91D4-49350DCF0E20}">
      <dsp:nvSpPr>
        <dsp:cNvPr id="0" name=""/>
        <dsp:cNvSpPr/>
      </dsp:nvSpPr>
      <dsp:spPr>
        <a:xfrm>
          <a:off x="0" y="4775089"/>
          <a:ext cx="4064000" cy="615844"/>
        </a:xfrm>
        <a:prstGeom prst="rect">
          <a:avLst/>
        </a:prstGeom>
        <a:solidFill>
          <a:schemeClr val="accent1">
            <a:alpha val="90000"/>
            <a:tint val="40000"/>
            <a:hueOff val="0"/>
            <a:satOff val="0"/>
            <a:lumOff val="0"/>
            <a:alphaOff val="0"/>
          </a:schemeClr>
        </a:solidFill>
        <a:ln w="10795" cap="flat" cmpd="sng" algn="ctr">
          <a:solidFill>
            <a:schemeClr val="accent1">
              <a:alpha val="90000"/>
              <a:tint val="40000"/>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156464" tIns="27940" rIns="156464" bIns="27940" numCol="1" spcCol="1270" anchor="ctr" anchorCtr="0">
          <a:noAutofit/>
        </a:bodyPr>
        <a:lstStyle/>
        <a:p>
          <a:pPr marL="0" lvl="0" indent="0" algn="ctr" defTabSz="977900">
            <a:lnSpc>
              <a:spcPct val="90000"/>
            </a:lnSpc>
            <a:spcBef>
              <a:spcPct val="0"/>
            </a:spcBef>
            <a:spcAft>
              <a:spcPct val="35000"/>
            </a:spcAft>
            <a:buNone/>
          </a:pPr>
          <a:r>
            <a:rPr lang="lv-LV" sz="2200" kern="1200" dirty="0"/>
            <a:t>Sevis realizēšana/neatkarība</a:t>
          </a:r>
        </a:p>
      </dsp:txBody>
      <dsp:txXfrm>
        <a:off x="0" y="4775089"/>
        <a:ext cx="4064000" cy="615844"/>
      </dsp:txXfrm>
    </dsp:sp>
    <dsp:sp modelId="{F9506335-347B-4EFA-9939-625CCCEB278C}">
      <dsp:nvSpPr>
        <dsp:cNvPr id="0" name=""/>
        <dsp:cNvSpPr/>
      </dsp:nvSpPr>
      <dsp:spPr>
        <a:xfrm>
          <a:off x="4064000" y="4775089"/>
          <a:ext cx="4064000" cy="615844"/>
        </a:xfrm>
        <a:prstGeom prst="rect">
          <a:avLst/>
        </a:prstGeom>
        <a:solidFill>
          <a:schemeClr val="accent1">
            <a:alpha val="90000"/>
            <a:tint val="40000"/>
            <a:hueOff val="0"/>
            <a:satOff val="0"/>
            <a:lumOff val="0"/>
            <a:alphaOff val="0"/>
          </a:schemeClr>
        </a:solidFill>
        <a:ln w="10795" cap="flat" cmpd="sng" algn="ctr">
          <a:solidFill>
            <a:schemeClr val="accent1">
              <a:alpha val="90000"/>
              <a:tint val="40000"/>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156464" tIns="27940" rIns="156464" bIns="27940" numCol="1" spcCol="1270" anchor="ctr" anchorCtr="0">
          <a:noAutofit/>
        </a:bodyPr>
        <a:lstStyle/>
        <a:p>
          <a:pPr marL="0" lvl="0" indent="0" algn="ctr" defTabSz="977900">
            <a:lnSpc>
              <a:spcPct val="90000"/>
            </a:lnSpc>
            <a:spcBef>
              <a:spcPct val="0"/>
            </a:spcBef>
            <a:spcAft>
              <a:spcPct val="35000"/>
            </a:spcAft>
            <a:buNone/>
          </a:pPr>
          <a:r>
            <a:rPr lang="lv-LV" sz="2200" kern="1200" dirty="0"/>
            <a:t>Noderīgums kopienai/asimilācija</a:t>
          </a:r>
        </a:p>
      </dsp:txBody>
      <dsp:txXfrm>
        <a:off x="4064000" y="4775089"/>
        <a:ext cx="4064000" cy="615844"/>
      </dsp:txXfrm>
    </dsp:sp>
    <dsp:sp modelId="{E676420F-B0CF-4F3F-BB18-C055D898D76A}">
      <dsp:nvSpPr>
        <dsp:cNvPr id="0" name=""/>
        <dsp:cNvSpPr/>
      </dsp:nvSpPr>
      <dsp:spPr>
        <a:xfrm rot="10800000">
          <a:off x="0" y="2039937"/>
          <a:ext cx="8128000" cy="2059061"/>
        </a:xfrm>
        <a:prstGeom prst="upArrowCallout">
          <a:avLst/>
        </a:prstGeom>
        <a:solidFill>
          <a:schemeClr val="accent1">
            <a:hueOff val="0"/>
            <a:satOff val="0"/>
            <a:lumOff val="0"/>
            <a:alphaOff val="0"/>
          </a:schemeClr>
        </a:solidFill>
        <a:ln w="1079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77800" tIns="177800" rIns="177800" bIns="177800" numCol="1" spcCol="1270" anchor="ctr" anchorCtr="0">
          <a:noAutofit/>
        </a:bodyPr>
        <a:lstStyle/>
        <a:p>
          <a:pPr marL="0" lvl="0" indent="0" algn="ctr" defTabSz="1111250">
            <a:lnSpc>
              <a:spcPct val="90000"/>
            </a:lnSpc>
            <a:spcBef>
              <a:spcPct val="0"/>
            </a:spcBef>
            <a:spcAft>
              <a:spcPct val="35000"/>
            </a:spcAft>
            <a:buNone/>
          </a:pPr>
          <a:r>
            <a:rPr lang="lv-LV" sz="2500" kern="1200" dirty="0"/>
            <a:t>Vērtība</a:t>
          </a:r>
        </a:p>
      </dsp:txBody>
      <dsp:txXfrm rot="-10800000">
        <a:off x="0" y="2039937"/>
        <a:ext cx="8128000" cy="722730"/>
      </dsp:txXfrm>
    </dsp:sp>
    <dsp:sp modelId="{9EC7F0AD-8F3D-4D28-8A97-8881E8B36B3F}">
      <dsp:nvSpPr>
        <dsp:cNvPr id="0" name=""/>
        <dsp:cNvSpPr/>
      </dsp:nvSpPr>
      <dsp:spPr>
        <a:xfrm>
          <a:off x="0" y="2762668"/>
          <a:ext cx="4064000" cy="615659"/>
        </a:xfrm>
        <a:prstGeom prst="rect">
          <a:avLst/>
        </a:prstGeom>
        <a:solidFill>
          <a:schemeClr val="accent1">
            <a:alpha val="90000"/>
            <a:tint val="40000"/>
            <a:hueOff val="0"/>
            <a:satOff val="0"/>
            <a:lumOff val="0"/>
            <a:alphaOff val="0"/>
          </a:schemeClr>
        </a:solidFill>
        <a:ln w="10795" cap="flat" cmpd="sng" algn="ctr">
          <a:solidFill>
            <a:schemeClr val="accent1">
              <a:alpha val="90000"/>
              <a:tint val="40000"/>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156464" tIns="27940" rIns="156464" bIns="27940" numCol="1" spcCol="1270" anchor="ctr" anchorCtr="0">
          <a:noAutofit/>
        </a:bodyPr>
        <a:lstStyle/>
        <a:p>
          <a:pPr marL="0" lvl="0" indent="0" algn="ctr" defTabSz="977900">
            <a:lnSpc>
              <a:spcPct val="90000"/>
            </a:lnSpc>
            <a:spcBef>
              <a:spcPct val="0"/>
            </a:spcBef>
            <a:spcAft>
              <a:spcPct val="35000"/>
            </a:spcAft>
            <a:buNone/>
          </a:pPr>
          <a:r>
            <a:rPr lang="lv-LV" sz="2200" kern="1200" dirty="0"/>
            <a:t>Personīgā brīvība</a:t>
          </a:r>
        </a:p>
      </dsp:txBody>
      <dsp:txXfrm>
        <a:off x="0" y="2762668"/>
        <a:ext cx="4064000" cy="615659"/>
      </dsp:txXfrm>
    </dsp:sp>
    <dsp:sp modelId="{46BB4095-675E-45B8-A38F-3E3E4DFFC682}">
      <dsp:nvSpPr>
        <dsp:cNvPr id="0" name=""/>
        <dsp:cNvSpPr/>
      </dsp:nvSpPr>
      <dsp:spPr>
        <a:xfrm>
          <a:off x="4064000" y="2762668"/>
          <a:ext cx="4064000" cy="615659"/>
        </a:xfrm>
        <a:prstGeom prst="rect">
          <a:avLst/>
        </a:prstGeom>
        <a:solidFill>
          <a:schemeClr val="accent1">
            <a:alpha val="90000"/>
            <a:tint val="40000"/>
            <a:hueOff val="0"/>
            <a:satOff val="0"/>
            <a:lumOff val="0"/>
            <a:alphaOff val="0"/>
          </a:schemeClr>
        </a:solidFill>
        <a:ln w="10795" cap="flat" cmpd="sng" algn="ctr">
          <a:solidFill>
            <a:schemeClr val="accent1">
              <a:alpha val="90000"/>
              <a:tint val="40000"/>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156464" tIns="27940" rIns="156464" bIns="27940" numCol="1" spcCol="1270" anchor="ctr" anchorCtr="0">
          <a:noAutofit/>
        </a:bodyPr>
        <a:lstStyle/>
        <a:p>
          <a:pPr marL="0" lvl="0" indent="0" algn="ctr" defTabSz="977900">
            <a:lnSpc>
              <a:spcPct val="90000"/>
            </a:lnSpc>
            <a:spcBef>
              <a:spcPct val="0"/>
            </a:spcBef>
            <a:spcAft>
              <a:spcPct val="35000"/>
            </a:spcAft>
            <a:buNone/>
          </a:pPr>
          <a:r>
            <a:rPr lang="lv-LV" sz="2200" kern="1200" dirty="0"/>
            <a:t>Ģimenes/kopienas labklājība</a:t>
          </a:r>
        </a:p>
      </dsp:txBody>
      <dsp:txXfrm>
        <a:off x="4064000" y="2762668"/>
        <a:ext cx="4064000" cy="615659"/>
      </dsp:txXfrm>
    </dsp:sp>
    <dsp:sp modelId="{BDCA9050-7545-4324-8A3F-1464733FB576}">
      <dsp:nvSpPr>
        <dsp:cNvPr id="0" name=""/>
        <dsp:cNvSpPr/>
      </dsp:nvSpPr>
      <dsp:spPr>
        <a:xfrm rot="10800000">
          <a:off x="0" y="957"/>
          <a:ext cx="8128000" cy="2059061"/>
        </a:xfrm>
        <a:prstGeom prst="upArrowCallout">
          <a:avLst/>
        </a:prstGeom>
        <a:solidFill>
          <a:schemeClr val="accent1">
            <a:hueOff val="0"/>
            <a:satOff val="0"/>
            <a:lumOff val="0"/>
            <a:alphaOff val="0"/>
          </a:schemeClr>
        </a:solidFill>
        <a:ln w="1079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77800" tIns="177800" rIns="177800" bIns="177800" numCol="1" spcCol="1270" anchor="ctr" anchorCtr="0">
          <a:noAutofit/>
        </a:bodyPr>
        <a:lstStyle/>
        <a:p>
          <a:pPr marL="0" lvl="0" indent="0" algn="ctr" defTabSz="1111250">
            <a:lnSpc>
              <a:spcPct val="90000"/>
            </a:lnSpc>
            <a:spcBef>
              <a:spcPct val="0"/>
            </a:spcBef>
            <a:spcAft>
              <a:spcPct val="35000"/>
            </a:spcAft>
            <a:buNone/>
          </a:pPr>
          <a:r>
            <a:rPr lang="lv-LV" sz="2500" kern="1200" dirty="0"/>
            <a:t>Motivācija</a:t>
          </a:r>
        </a:p>
      </dsp:txBody>
      <dsp:txXfrm rot="-10800000">
        <a:off x="0" y="957"/>
        <a:ext cx="8128000" cy="722730"/>
      </dsp:txXfrm>
    </dsp:sp>
    <dsp:sp modelId="{C4941569-56FD-4665-B881-ED41CD9E5152}">
      <dsp:nvSpPr>
        <dsp:cNvPr id="0" name=""/>
        <dsp:cNvSpPr/>
      </dsp:nvSpPr>
      <dsp:spPr>
        <a:xfrm>
          <a:off x="0" y="723688"/>
          <a:ext cx="4064000" cy="615659"/>
        </a:xfrm>
        <a:prstGeom prst="rect">
          <a:avLst/>
        </a:prstGeom>
        <a:solidFill>
          <a:schemeClr val="accent1">
            <a:alpha val="90000"/>
            <a:tint val="40000"/>
            <a:hueOff val="0"/>
            <a:satOff val="0"/>
            <a:lumOff val="0"/>
            <a:alphaOff val="0"/>
          </a:schemeClr>
        </a:solidFill>
        <a:ln w="10795" cap="flat" cmpd="sng" algn="ctr">
          <a:solidFill>
            <a:schemeClr val="accent1">
              <a:alpha val="90000"/>
              <a:tint val="40000"/>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156464" tIns="27940" rIns="156464" bIns="27940" numCol="1" spcCol="1270" anchor="ctr" anchorCtr="0">
          <a:noAutofit/>
        </a:bodyPr>
        <a:lstStyle/>
        <a:p>
          <a:pPr marL="0" lvl="0" indent="0" algn="ctr" defTabSz="977900">
            <a:lnSpc>
              <a:spcPct val="90000"/>
            </a:lnSpc>
            <a:spcBef>
              <a:spcPct val="0"/>
            </a:spcBef>
            <a:spcAft>
              <a:spcPct val="35000"/>
            </a:spcAft>
            <a:buNone/>
          </a:pPr>
          <a:r>
            <a:rPr lang="lv-LV" sz="2200" kern="1200" dirty="0"/>
            <a:t>Nevainīgs/vainīgs</a:t>
          </a:r>
        </a:p>
      </dsp:txBody>
      <dsp:txXfrm>
        <a:off x="0" y="723688"/>
        <a:ext cx="4064000" cy="615659"/>
      </dsp:txXfrm>
    </dsp:sp>
    <dsp:sp modelId="{23BB33DF-7897-4D0D-989E-9EB16438E56D}">
      <dsp:nvSpPr>
        <dsp:cNvPr id="0" name=""/>
        <dsp:cNvSpPr/>
      </dsp:nvSpPr>
      <dsp:spPr>
        <a:xfrm>
          <a:off x="4064000" y="723688"/>
          <a:ext cx="4064000" cy="615659"/>
        </a:xfrm>
        <a:prstGeom prst="rect">
          <a:avLst/>
        </a:prstGeom>
        <a:solidFill>
          <a:schemeClr val="accent1">
            <a:alpha val="90000"/>
            <a:tint val="40000"/>
            <a:hueOff val="0"/>
            <a:satOff val="0"/>
            <a:lumOff val="0"/>
            <a:alphaOff val="0"/>
          </a:schemeClr>
        </a:solidFill>
        <a:ln w="10795" cap="flat" cmpd="sng" algn="ctr">
          <a:solidFill>
            <a:schemeClr val="accent1">
              <a:alpha val="90000"/>
              <a:tint val="40000"/>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156464" tIns="27940" rIns="156464" bIns="27940" numCol="1" spcCol="1270" anchor="ctr" anchorCtr="0">
          <a:noAutofit/>
        </a:bodyPr>
        <a:lstStyle/>
        <a:p>
          <a:pPr marL="0" lvl="0" indent="0" algn="ctr" defTabSz="977900">
            <a:lnSpc>
              <a:spcPct val="90000"/>
            </a:lnSpc>
            <a:spcBef>
              <a:spcPct val="0"/>
            </a:spcBef>
            <a:spcAft>
              <a:spcPct val="35000"/>
            </a:spcAft>
            <a:buNone/>
          </a:pPr>
          <a:r>
            <a:rPr lang="lv-LV" sz="2200" kern="1200" dirty="0"/>
            <a:t>Cieņa/kauns</a:t>
          </a:r>
        </a:p>
      </dsp:txBody>
      <dsp:txXfrm>
        <a:off x="4064000" y="723688"/>
        <a:ext cx="4064000" cy="615659"/>
      </dsp:txXfrm>
    </dsp:sp>
  </dsp:spTree>
</dsp:drawing>
</file>

<file path=ppt/diagrams/drawing3.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8F4090FC-A57A-48EE-8B51-24E67D9917D4}">
      <dsp:nvSpPr>
        <dsp:cNvPr id="0" name=""/>
        <dsp:cNvSpPr/>
      </dsp:nvSpPr>
      <dsp:spPr>
        <a:xfrm>
          <a:off x="0" y="4078917"/>
          <a:ext cx="8128000" cy="1338791"/>
        </a:xfrm>
        <a:prstGeom prst="rect">
          <a:avLst/>
        </a:prstGeom>
        <a:solidFill>
          <a:schemeClr val="accent1">
            <a:hueOff val="0"/>
            <a:satOff val="0"/>
            <a:lumOff val="0"/>
            <a:alphaOff val="0"/>
          </a:schemeClr>
        </a:solidFill>
        <a:ln w="1079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77800" tIns="177800" rIns="177800" bIns="177800" numCol="1" spcCol="1270" anchor="ctr" anchorCtr="0">
          <a:noAutofit/>
        </a:bodyPr>
        <a:lstStyle/>
        <a:p>
          <a:pPr marL="0" lvl="0" indent="0" algn="ctr" defTabSz="1111250">
            <a:lnSpc>
              <a:spcPct val="90000"/>
            </a:lnSpc>
            <a:spcBef>
              <a:spcPct val="0"/>
            </a:spcBef>
            <a:spcAft>
              <a:spcPct val="35000"/>
            </a:spcAft>
            <a:buNone/>
          </a:pPr>
          <a:r>
            <a:rPr lang="lv-LV" sz="2500" kern="1200" dirty="0"/>
            <a:t>Mīlestība</a:t>
          </a:r>
        </a:p>
      </dsp:txBody>
      <dsp:txXfrm>
        <a:off x="0" y="4078917"/>
        <a:ext cx="8128000" cy="722947"/>
      </dsp:txXfrm>
    </dsp:sp>
    <dsp:sp modelId="{4947672D-0918-4735-91D4-49350DCF0E20}">
      <dsp:nvSpPr>
        <dsp:cNvPr id="0" name=""/>
        <dsp:cNvSpPr/>
      </dsp:nvSpPr>
      <dsp:spPr>
        <a:xfrm>
          <a:off x="0" y="4775089"/>
          <a:ext cx="4064000" cy="615844"/>
        </a:xfrm>
        <a:prstGeom prst="rect">
          <a:avLst/>
        </a:prstGeom>
        <a:solidFill>
          <a:schemeClr val="accent1">
            <a:alpha val="90000"/>
            <a:tint val="40000"/>
            <a:hueOff val="0"/>
            <a:satOff val="0"/>
            <a:lumOff val="0"/>
            <a:alphaOff val="0"/>
          </a:schemeClr>
        </a:solidFill>
        <a:ln w="10795" cap="flat" cmpd="sng" algn="ctr">
          <a:solidFill>
            <a:schemeClr val="accent1">
              <a:alpha val="90000"/>
              <a:tint val="40000"/>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199136" tIns="35560" rIns="199136" bIns="35560" numCol="1" spcCol="1270" anchor="ctr" anchorCtr="0">
          <a:noAutofit/>
        </a:bodyPr>
        <a:lstStyle/>
        <a:p>
          <a:pPr marL="0" lvl="0" indent="0" algn="ctr" defTabSz="1244600">
            <a:lnSpc>
              <a:spcPct val="90000"/>
            </a:lnSpc>
            <a:spcBef>
              <a:spcPct val="0"/>
            </a:spcBef>
            <a:spcAft>
              <a:spcPct val="35000"/>
            </a:spcAft>
            <a:buNone/>
          </a:pPr>
          <a:r>
            <a:rPr lang="lv-LV" sz="2800" kern="1200" dirty="0"/>
            <a:t>Sajūtas</a:t>
          </a:r>
        </a:p>
      </dsp:txBody>
      <dsp:txXfrm>
        <a:off x="0" y="4775089"/>
        <a:ext cx="4064000" cy="615844"/>
      </dsp:txXfrm>
    </dsp:sp>
    <dsp:sp modelId="{F9506335-347B-4EFA-9939-625CCCEB278C}">
      <dsp:nvSpPr>
        <dsp:cNvPr id="0" name=""/>
        <dsp:cNvSpPr/>
      </dsp:nvSpPr>
      <dsp:spPr>
        <a:xfrm>
          <a:off x="4064000" y="4775089"/>
          <a:ext cx="4064000" cy="615844"/>
        </a:xfrm>
        <a:prstGeom prst="rect">
          <a:avLst/>
        </a:prstGeom>
        <a:solidFill>
          <a:schemeClr val="accent1">
            <a:alpha val="90000"/>
            <a:tint val="40000"/>
            <a:hueOff val="0"/>
            <a:satOff val="0"/>
            <a:lumOff val="0"/>
            <a:alphaOff val="0"/>
          </a:schemeClr>
        </a:solidFill>
        <a:ln w="10795" cap="flat" cmpd="sng" algn="ctr">
          <a:solidFill>
            <a:schemeClr val="accent1">
              <a:alpha val="90000"/>
              <a:tint val="40000"/>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199136" tIns="35560" rIns="199136" bIns="35560" numCol="1" spcCol="1270" anchor="ctr" anchorCtr="0">
          <a:noAutofit/>
        </a:bodyPr>
        <a:lstStyle/>
        <a:p>
          <a:pPr marL="0" lvl="0" indent="0" algn="ctr" defTabSz="1244600">
            <a:lnSpc>
              <a:spcPct val="90000"/>
            </a:lnSpc>
            <a:spcBef>
              <a:spcPct val="0"/>
            </a:spcBef>
            <a:spcAft>
              <a:spcPct val="35000"/>
            </a:spcAft>
            <a:buNone/>
          </a:pPr>
          <a:r>
            <a:rPr lang="lv-LV" sz="2800" kern="1200" dirty="0"/>
            <a:t>Izvēle</a:t>
          </a:r>
        </a:p>
      </dsp:txBody>
      <dsp:txXfrm>
        <a:off x="4064000" y="4775089"/>
        <a:ext cx="4064000" cy="615844"/>
      </dsp:txXfrm>
    </dsp:sp>
    <dsp:sp modelId="{E676420F-B0CF-4F3F-BB18-C055D898D76A}">
      <dsp:nvSpPr>
        <dsp:cNvPr id="0" name=""/>
        <dsp:cNvSpPr/>
      </dsp:nvSpPr>
      <dsp:spPr>
        <a:xfrm rot="10800000">
          <a:off x="0" y="2039937"/>
          <a:ext cx="8128000" cy="2059061"/>
        </a:xfrm>
        <a:prstGeom prst="upArrowCallout">
          <a:avLst/>
        </a:prstGeom>
        <a:solidFill>
          <a:schemeClr val="accent1">
            <a:hueOff val="0"/>
            <a:satOff val="0"/>
            <a:lumOff val="0"/>
            <a:alphaOff val="0"/>
          </a:schemeClr>
        </a:solidFill>
        <a:ln w="1079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77800" tIns="177800" rIns="177800" bIns="177800" numCol="1" spcCol="1270" anchor="ctr" anchorCtr="0">
          <a:noAutofit/>
        </a:bodyPr>
        <a:lstStyle/>
        <a:p>
          <a:pPr marL="0" lvl="0" indent="0" algn="ctr" defTabSz="1111250">
            <a:lnSpc>
              <a:spcPct val="90000"/>
            </a:lnSpc>
            <a:spcBef>
              <a:spcPct val="0"/>
            </a:spcBef>
            <a:spcAft>
              <a:spcPct val="35000"/>
            </a:spcAft>
            <a:buNone/>
          </a:pPr>
          <a:r>
            <a:rPr lang="lv-LV" sz="2500" kern="1200" dirty="0"/>
            <a:t>Audzināšana</a:t>
          </a:r>
        </a:p>
      </dsp:txBody>
      <dsp:txXfrm rot="-10800000">
        <a:off x="0" y="2039937"/>
        <a:ext cx="8128000" cy="722730"/>
      </dsp:txXfrm>
    </dsp:sp>
    <dsp:sp modelId="{9EC7F0AD-8F3D-4D28-8A97-8881E8B36B3F}">
      <dsp:nvSpPr>
        <dsp:cNvPr id="0" name=""/>
        <dsp:cNvSpPr/>
      </dsp:nvSpPr>
      <dsp:spPr>
        <a:xfrm>
          <a:off x="0" y="2762668"/>
          <a:ext cx="4064000" cy="615659"/>
        </a:xfrm>
        <a:prstGeom prst="rect">
          <a:avLst/>
        </a:prstGeom>
        <a:solidFill>
          <a:schemeClr val="accent1">
            <a:alpha val="90000"/>
            <a:tint val="40000"/>
            <a:hueOff val="0"/>
            <a:satOff val="0"/>
            <a:lumOff val="0"/>
            <a:alphaOff val="0"/>
          </a:schemeClr>
        </a:solidFill>
        <a:ln w="10795" cap="flat" cmpd="sng" algn="ctr">
          <a:solidFill>
            <a:schemeClr val="accent1">
              <a:alpha val="90000"/>
              <a:tint val="40000"/>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199136" tIns="35560" rIns="199136" bIns="35560" numCol="1" spcCol="1270" anchor="ctr" anchorCtr="0">
          <a:noAutofit/>
        </a:bodyPr>
        <a:lstStyle/>
        <a:p>
          <a:pPr marL="0" lvl="0" indent="0" algn="ctr" defTabSz="1244600">
            <a:lnSpc>
              <a:spcPct val="90000"/>
            </a:lnSpc>
            <a:spcBef>
              <a:spcPct val="0"/>
            </a:spcBef>
            <a:spcAft>
              <a:spcPct val="35000"/>
            </a:spcAft>
            <a:buNone/>
          </a:pPr>
          <a:r>
            <a:rPr lang="lv-LV" sz="2800" kern="1200" dirty="0"/>
            <a:t>Atļaujoša</a:t>
          </a:r>
        </a:p>
      </dsp:txBody>
      <dsp:txXfrm>
        <a:off x="0" y="2762668"/>
        <a:ext cx="4064000" cy="615659"/>
      </dsp:txXfrm>
    </dsp:sp>
    <dsp:sp modelId="{46BB4095-675E-45B8-A38F-3E3E4DFFC682}">
      <dsp:nvSpPr>
        <dsp:cNvPr id="0" name=""/>
        <dsp:cNvSpPr/>
      </dsp:nvSpPr>
      <dsp:spPr>
        <a:xfrm>
          <a:off x="4064000" y="2762668"/>
          <a:ext cx="4064000" cy="615659"/>
        </a:xfrm>
        <a:prstGeom prst="rect">
          <a:avLst/>
        </a:prstGeom>
        <a:solidFill>
          <a:schemeClr val="accent1">
            <a:alpha val="90000"/>
            <a:tint val="40000"/>
            <a:hueOff val="0"/>
            <a:satOff val="0"/>
            <a:lumOff val="0"/>
            <a:alphaOff val="0"/>
          </a:schemeClr>
        </a:solidFill>
        <a:ln w="10795" cap="flat" cmpd="sng" algn="ctr">
          <a:solidFill>
            <a:schemeClr val="accent1">
              <a:alpha val="90000"/>
              <a:tint val="40000"/>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199136" tIns="35560" rIns="199136" bIns="35560" numCol="1" spcCol="1270" anchor="ctr" anchorCtr="0">
          <a:noAutofit/>
        </a:bodyPr>
        <a:lstStyle/>
        <a:p>
          <a:pPr marL="0" lvl="0" indent="0" algn="ctr" defTabSz="1244600">
            <a:lnSpc>
              <a:spcPct val="90000"/>
            </a:lnSpc>
            <a:spcBef>
              <a:spcPct val="0"/>
            </a:spcBef>
            <a:spcAft>
              <a:spcPct val="35000"/>
            </a:spcAft>
            <a:buNone/>
          </a:pPr>
          <a:r>
            <a:rPr lang="lv-LV" sz="2800" kern="1200" dirty="0"/>
            <a:t>Autoritāra</a:t>
          </a:r>
        </a:p>
      </dsp:txBody>
      <dsp:txXfrm>
        <a:off x="4064000" y="2762668"/>
        <a:ext cx="4064000" cy="615659"/>
      </dsp:txXfrm>
    </dsp:sp>
    <dsp:sp modelId="{BDCA9050-7545-4324-8A3F-1464733FB576}">
      <dsp:nvSpPr>
        <dsp:cNvPr id="0" name=""/>
        <dsp:cNvSpPr/>
      </dsp:nvSpPr>
      <dsp:spPr>
        <a:xfrm rot="10800000">
          <a:off x="0" y="957"/>
          <a:ext cx="8128000" cy="2059061"/>
        </a:xfrm>
        <a:prstGeom prst="upArrowCallout">
          <a:avLst/>
        </a:prstGeom>
        <a:solidFill>
          <a:schemeClr val="accent1">
            <a:hueOff val="0"/>
            <a:satOff val="0"/>
            <a:lumOff val="0"/>
            <a:alphaOff val="0"/>
          </a:schemeClr>
        </a:solidFill>
        <a:ln w="1079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77800" tIns="177800" rIns="177800" bIns="177800" numCol="1" spcCol="1270" anchor="ctr" anchorCtr="0">
          <a:noAutofit/>
        </a:bodyPr>
        <a:lstStyle/>
        <a:p>
          <a:pPr marL="0" lvl="0" indent="0" algn="ctr" defTabSz="1111250">
            <a:lnSpc>
              <a:spcPct val="90000"/>
            </a:lnSpc>
            <a:spcBef>
              <a:spcPct val="0"/>
            </a:spcBef>
            <a:spcAft>
              <a:spcPct val="35000"/>
            </a:spcAft>
            <a:buNone/>
          </a:pPr>
          <a:r>
            <a:rPr lang="lv-LV" sz="2500" kern="1200" dirty="0"/>
            <a:t>Paklausība</a:t>
          </a:r>
        </a:p>
      </dsp:txBody>
      <dsp:txXfrm rot="-10800000">
        <a:off x="0" y="957"/>
        <a:ext cx="8128000" cy="722730"/>
      </dsp:txXfrm>
    </dsp:sp>
    <dsp:sp modelId="{C4941569-56FD-4665-B881-ED41CD9E5152}">
      <dsp:nvSpPr>
        <dsp:cNvPr id="0" name=""/>
        <dsp:cNvSpPr/>
      </dsp:nvSpPr>
      <dsp:spPr>
        <a:xfrm>
          <a:off x="0" y="723688"/>
          <a:ext cx="4064000" cy="615659"/>
        </a:xfrm>
        <a:prstGeom prst="rect">
          <a:avLst/>
        </a:prstGeom>
        <a:solidFill>
          <a:schemeClr val="accent1">
            <a:alpha val="90000"/>
            <a:tint val="40000"/>
            <a:hueOff val="0"/>
            <a:satOff val="0"/>
            <a:lumOff val="0"/>
            <a:alphaOff val="0"/>
          </a:schemeClr>
        </a:solidFill>
        <a:ln w="10795" cap="flat" cmpd="sng" algn="ctr">
          <a:solidFill>
            <a:schemeClr val="accent1">
              <a:alpha val="90000"/>
              <a:tint val="40000"/>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199136" tIns="35560" rIns="199136" bIns="35560" numCol="1" spcCol="1270" anchor="ctr" anchorCtr="0">
          <a:noAutofit/>
        </a:bodyPr>
        <a:lstStyle/>
        <a:p>
          <a:pPr marL="0" lvl="0" indent="0" algn="ctr" defTabSz="1244600">
            <a:lnSpc>
              <a:spcPct val="90000"/>
            </a:lnSpc>
            <a:spcBef>
              <a:spcPct val="0"/>
            </a:spcBef>
            <a:spcAft>
              <a:spcPct val="35000"/>
            </a:spcAft>
            <a:buNone/>
          </a:pPr>
          <a:r>
            <a:rPr lang="lv-LV" sz="2800" kern="1200" dirty="0"/>
            <a:t>Likum</a:t>
          </a:r>
          <a:r>
            <a:rPr lang="en-US" sz="2800" kern="1200" dirty="0" err="1"/>
            <a:t>iem</a:t>
          </a:r>
          <a:r>
            <a:rPr lang="en-US" sz="2800" kern="1200" dirty="0"/>
            <a:t>/</a:t>
          </a:r>
          <a:r>
            <a:rPr lang="en-US" sz="2800" kern="1200" dirty="0" err="1"/>
            <a:t>noteikumiem</a:t>
          </a:r>
          <a:endParaRPr lang="lv-LV" sz="2800" kern="1200" dirty="0"/>
        </a:p>
      </dsp:txBody>
      <dsp:txXfrm>
        <a:off x="0" y="723688"/>
        <a:ext cx="4064000" cy="615659"/>
      </dsp:txXfrm>
    </dsp:sp>
    <dsp:sp modelId="{23BB33DF-7897-4D0D-989E-9EB16438E56D}">
      <dsp:nvSpPr>
        <dsp:cNvPr id="0" name=""/>
        <dsp:cNvSpPr/>
      </dsp:nvSpPr>
      <dsp:spPr>
        <a:xfrm>
          <a:off x="4064000" y="723688"/>
          <a:ext cx="4064000" cy="615659"/>
        </a:xfrm>
        <a:prstGeom prst="rect">
          <a:avLst/>
        </a:prstGeom>
        <a:solidFill>
          <a:schemeClr val="accent1">
            <a:alpha val="90000"/>
            <a:tint val="40000"/>
            <a:hueOff val="0"/>
            <a:satOff val="0"/>
            <a:lumOff val="0"/>
            <a:alphaOff val="0"/>
          </a:schemeClr>
        </a:solidFill>
        <a:ln w="10795" cap="flat" cmpd="sng" algn="ctr">
          <a:solidFill>
            <a:schemeClr val="accent1">
              <a:alpha val="90000"/>
              <a:tint val="40000"/>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199136" tIns="35560" rIns="199136" bIns="35560" numCol="1" spcCol="1270" anchor="ctr" anchorCtr="0">
          <a:noAutofit/>
        </a:bodyPr>
        <a:lstStyle/>
        <a:p>
          <a:pPr marL="0" lvl="0" indent="0" algn="ctr" defTabSz="1244600">
            <a:lnSpc>
              <a:spcPct val="90000"/>
            </a:lnSpc>
            <a:spcBef>
              <a:spcPct val="0"/>
            </a:spcBef>
            <a:spcAft>
              <a:spcPct val="35000"/>
            </a:spcAft>
            <a:buNone/>
          </a:pPr>
          <a:r>
            <a:rPr lang="lv-LV" sz="2800" kern="1200" dirty="0"/>
            <a:t>Vecākiem/autoritātēm</a:t>
          </a:r>
        </a:p>
      </dsp:txBody>
      <dsp:txXfrm>
        <a:off x="4064000" y="723688"/>
        <a:ext cx="4064000" cy="615659"/>
      </dsp:txXfrm>
    </dsp:sp>
  </dsp:spTree>
</dsp:drawing>
</file>

<file path=ppt/diagrams/drawing4.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1EE9E292-37AC-4EF6-AB18-F8E782A11EE2}">
      <dsp:nvSpPr>
        <dsp:cNvPr id="0" name=""/>
        <dsp:cNvSpPr/>
      </dsp:nvSpPr>
      <dsp:spPr>
        <a:xfrm>
          <a:off x="1498600" y="0"/>
          <a:ext cx="5194299" cy="5194299"/>
        </a:xfrm>
        <a:prstGeom prst="quadArrow">
          <a:avLst>
            <a:gd name="adj1" fmla="val 2000"/>
            <a:gd name="adj2" fmla="val 4000"/>
            <a:gd name="adj3" fmla="val 5000"/>
          </a:avLst>
        </a:prstGeom>
        <a:solidFill>
          <a:schemeClr val="accent1">
            <a:tint val="40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2DA45BEE-726A-4B14-B6B7-F19B1A19E686}">
      <dsp:nvSpPr>
        <dsp:cNvPr id="0" name=""/>
        <dsp:cNvSpPr/>
      </dsp:nvSpPr>
      <dsp:spPr>
        <a:xfrm>
          <a:off x="1836229" y="337629"/>
          <a:ext cx="2077719" cy="2077719"/>
        </a:xfrm>
        <a:prstGeom prst="roundRect">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02870" tIns="102870" rIns="102870" bIns="102870" numCol="1" spcCol="1270" anchor="ctr" anchorCtr="0">
          <a:noAutofit/>
        </a:bodyPr>
        <a:lstStyle/>
        <a:p>
          <a:pPr marL="0" lvl="0" indent="0" algn="ctr" defTabSz="1200150">
            <a:lnSpc>
              <a:spcPct val="90000"/>
            </a:lnSpc>
            <a:spcBef>
              <a:spcPct val="0"/>
            </a:spcBef>
            <a:spcAft>
              <a:spcPct val="35000"/>
            </a:spcAft>
            <a:buNone/>
          </a:pPr>
          <a:r>
            <a:rPr lang="lv-LV" sz="2700" kern="1200" dirty="0"/>
            <a:t>Izlutināšana</a:t>
          </a:r>
        </a:p>
      </dsp:txBody>
      <dsp:txXfrm>
        <a:off x="1937655" y="439055"/>
        <a:ext cx="1874867" cy="1874867"/>
      </dsp:txXfrm>
    </dsp:sp>
    <dsp:sp modelId="{CE7B4577-C272-4EDC-9A7B-B577BDE7BD62}">
      <dsp:nvSpPr>
        <dsp:cNvPr id="0" name=""/>
        <dsp:cNvSpPr/>
      </dsp:nvSpPr>
      <dsp:spPr>
        <a:xfrm>
          <a:off x="4277550" y="337629"/>
          <a:ext cx="2077719" cy="2077719"/>
        </a:xfrm>
        <a:prstGeom prst="roundRect">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02870" tIns="102870" rIns="102870" bIns="102870" numCol="1" spcCol="1270" anchor="ctr" anchorCtr="0">
          <a:noAutofit/>
        </a:bodyPr>
        <a:lstStyle/>
        <a:p>
          <a:pPr marL="0" lvl="0" indent="0" algn="ctr" defTabSz="1200150">
            <a:lnSpc>
              <a:spcPct val="90000"/>
            </a:lnSpc>
            <a:spcBef>
              <a:spcPct val="0"/>
            </a:spcBef>
            <a:spcAft>
              <a:spcPct val="35000"/>
            </a:spcAft>
            <a:buNone/>
          </a:pPr>
          <a:r>
            <a:rPr lang="lv-LV" sz="2700" kern="1200" dirty="0"/>
            <a:t>Izaugsme</a:t>
          </a:r>
        </a:p>
      </dsp:txBody>
      <dsp:txXfrm>
        <a:off x="4378976" y="439055"/>
        <a:ext cx="1874867" cy="1874867"/>
      </dsp:txXfrm>
    </dsp:sp>
    <dsp:sp modelId="{AF6289A5-581B-476C-B5E3-1412FCC933BF}">
      <dsp:nvSpPr>
        <dsp:cNvPr id="0" name=""/>
        <dsp:cNvSpPr/>
      </dsp:nvSpPr>
      <dsp:spPr>
        <a:xfrm>
          <a:off x="1836229" y="2778949"/>
          <a:ext cx="2077719" cy="2077719"/>
        </a:xfrm>
        <a:prstGeom prst="roundRect">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02870" tIns="102870" rIns="102870" bIns="102870" numCol="1" spcCol="1270" anchor="ctr" anchorCtr="0">
          <a:noAutofit/>
        </a:bodyPr>
        <a:lstStyle/>
        <a:p>
          <a:pPr marL="0" lvl="0" indent="0" algn="ctr" defTabSz="1200150">
            <a:lnSpc>
              <a:spcPct val="90000"/>
            </a:lnSpc>
            <a:spcBef>
              <a:spcPct val="0"/>
            </a:spcBef>
            <a:spcAft>
              <a:spcPct val="35000"/>
            </a:spcAft>
            <a:buNone/>
          </a:pPr>
          <a:r>
            <a:rPr lang="lv-LV" sz="2700" kern="1200" dirty="0"/>
            <a:t>Degradācija</a:t>
          </a:r>
        </a:p>
      </dsp:txBody>
      <dsp:txXfrm>
        <a:off x="1937655" y="2880375"/>
        <a:ext cx="1874867" cy="1874867"/>
      </dsp:txXfrm>
    </dsp:sp>
    <dsp:sp modelId="{B7462AEE-CEFF-49DE-A66E-63AE34BBB886}">
      <dsp:nvSpPr>
        <dsp:cNvPr id="0" name=""/>
        <dsp:cNvSpPr/>
      </dsp:nvSpPr>
      <dsp:spPr>
        <a:xfrm>
          <a:off x="4277550" y="2778949"/>
          <a:ext cx="2077719" cy="2077719"/>
        </a:xfrm>
        <a:prstGeom prst="roundRect">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02870" tIns="102870" rIns="102870" bIns="102870" numCol="1" spcCol="1270" anchor="ctr" anchorCtr="0">
          <a:noAutofit/>
        </a:bodyPr>
        <a:lstStyle/>
        <a:p>
          <a:pPr marL="0" lvl="0" indent="0" algn="ctr" defTabSz="1200150">
            <a:lnSpc>
              <a:spcPct val="90000"/>
            </a:lnSpc>
            <a:spcBef>
              <a:spcPct val="0"/>
            </a:spcBef>
            <a:spcAft>
              <a:spcPct val="35000"/>
            </a:spcAft>
            <a:buNone/>
          </a:pPr>
          <a:r>
            <a:rPr lang="lv-LV" sz="2700" kern="1200" dirty="0"/>
            <a:t>Stress</a:t>
          </a:r>
        </a:p>
      </dsp:txBody>
      <dsp:txXfrm>
        <a:off x="4378976" y="2880375"/>
        <a:ext cx="1874867" cy="1874867"/>
      </dsp:txXfrm>
    </dsp:sp>
  </dsp:spTree>
</dsp:drawing>
</file>

<file path=ppt/diagrams/drawing5.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C754D922-4647-4AC1-9D8D-2726D1A689F0}">
      <dsp:nvSpPr>
        <dsp:cNvPr id="0" name=""/>
        <dsp:cNvSpPr/>
      </dsp:nvSpPr>
      <dsp:spPr>
        <a:xfrm>
          <a:off x="962940" y="75908"/>
          <a:ext cx="5299453" cy="5313045"/>
        </a:xfrm>
        <a:prstGeom prst="ellipse">
          <a:avLst/>
        </a:prstGeom>
        <a:solidFill>
          <a:schemeClr val="accent2">
            <a:lumMod val="7500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99136" tIns="199136" rIns="199136" bIns="199136" numCol="1" spcCol="1270" anchor="ctr" anchorCtr="0">
          <a:noAutofit/>
        </a:bodyPr>
        <a:lstStyle/>
        <a:p>
          <a:pPr marL="0" lvl="0" indent="0" algn="ctr" defTabSz="1244600">
            <a:lnSpc>
              <a:spcPct val="90000"/>
            </a:lnSpc>
            <a:spcBef>
              <a:spcPct val="0"/>
            </a:spcBef>
            <a:spcAft>
              <a:spcPct val="35000"/>
            </a:spcAft>
            <a:buNone/>
          </a:pPr>
          <a:r>
            <a:rPr lang="lv-LV" sz="2800" b="1" kern="1200" dirty="0"/>
            <a:t>Ķermenis</a:t>
          </a:r>
        </a:p>
      </dsp:txBody>
      <dsp:txXfrm>
        <a:off x="2686587" y="341560"/>
        <a:ext cx="1852158" cy="796956"/>
      </dsp:txXfrm>
    </dsp:sp>
    <dsp:sp modelId="{60267584-95C3-4278-9E96-721B7A63F99A}">
      <dsp:nvSpPr>
        <dsp:cNvPr id="0" name=""/>
        <dsp:cNvSpPr/>
      </dsp:nvSpPr>
      <dsp:spPr>
        <a:xfrm>
          <a:off x="1788836" y="986679"/>
          <a:ext cx="3672008" cy="3757058"/>
        </a:xfrm>
        <a:prstGeom prst="ellipse">
          <a:avLst/>
        </a:prstGeom>
        <a:solidFill>
          <a:schemeClr val="accent6">
            <a:lumMod val="7500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213360" tIns="213360" rIns="213360" bIns="213360" numCol="1" spcCol="1270" anchor="ctr" anchorCtr="0">
          <a:noAutofit/>
        </a:bodyPr>
        <a:lstStyle/>
        <a:p>
          <a:pPr marL="0" lvl="0" indent="0" algn="ctr" defTabSz="1333500">
            <a:lnSpc>
              <a:spcPct val="90000"/>
            </a:lnSpc>
            <a:spcBef>
              <a:spcPct val="0"/>
            </a:spcBef>
            <a:spcAft>
              <a:spcPct val="35000"/>
            </a:spcAft>
            <a:buNone/>
          </a:pPr>
          <a:r>
            <a:rPr lang="lv-LV" sz="3000" b="1" kern="1200" dirty="0">
              <a:solidFill>
                <a:schemeClr val="bg1"/>
              </a:solidFill>
            </a:rPr>
            <a:t>Dvēsele</a:t>
          </a:r>
        </a:p>
      </dsp:txBody>
      <dsp:txXfrm>
        <a:off x="2769263" y="1221495"/>
        <a:ext cx="1711155" cy="704448"/>
      </dsp:txXfrm>
    </dsp:sp>
    <dsp:sp modelId="{047FBDB6-BD75-4921-859F-9B1E0195E21C}">
      <dsp:nvSpPr>
        <dsp:cNvPr id="0" name=""/>
        <dsp:cNvSpPr/>
      </dsp:nvSpPr>
      <dsp:spPr>
        <a:xfrm>
          <a:off x="2391444" y="1745702"/>
          <a:ext cx="2504733" cy="2352916"/>
        </a:xfrm>
        <a:prstGeom prst="ellipse">
          <a:avLst/>
        </a:prstGeom>
        <a:solidFill>
          <a:srgbClr val="0070C0"/>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312928" tIns="312928" rIns="312928" bIns="312928" numCol="1" spcCol="1270" anchor="ctr" anchorCtr="0">
          <a:noAutofit/>
        </a:bodyPr>
        <a:lstStyle/>
        <a:p>
          <a:pPr marL="0" lvl="0" indent="0" algn="ctr" defTabSz="1955800">
            <a:lnSpc>
              <a:spcPct val="90000"/>
            </a:lnSpc>
            <a:spcBef>
              <a:spcPct val="0"/>
            </a:spcBef>
            <a:spcAft>
              <a:spcPct val="35000"/>
            </a:spcAft>
            <a:buNone/>
          </a:pPr>
          <a:r>
            <a:rPr lang="lv-LV" sz="4400" b="1" kern="1200" dirty="0"/>
            <a:t>Gars</a:t>
          </a:r>
        </a:p>
      </dsp:txBody>
      <dsp:txXfrm>
        <a:off x="2758254" y="2333931"/>
        <a:ext cx="1771114" cy="1176458"/>
      </dsp:txXfrm>
    </dsp:sp>
  </dsp:spTree>
</dsp:drawing>
</file>

<file path=ppt/diagrams/drawing6.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C754D922-4647-4AC1-9D8D-2726D1A689F0}">
      <dsp:nvSpPr>
        <dsp:cNvPr id="0" name=""/>
        <dsp:cNvSpPr/>
      </dsp:nvSpPr>
      <dsp:spPr>
        <a:xfrm>
          <a:off x="519957" y="64956"/>
          <a:ext cx="5299453" cy="5313045"/>
        </a:xfrm>
        <a:prstGeom prst="ellipse">
          <a:avLst/>
        </a:prstGeom>
        <a:solidFill>
          <a:schemeClr val="accent2">
            <a:lumMod val="7500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99136" tIns="199136" rIns="199136" bIns="199136" numCol="1" spcCol="1270" anchor="ctr" anchorCtr="0">
          <a:noAutofit/>
        </a:bodyPr>
        <a:lstStyle/>
        <a:p>
          <a:pPr marL="0" lvl="0" indent="0" algn="ctr" defTabSz="1244600">
            <a:lnSpc>
              <a:spcPct val="90000"/>
            </a:lnSpc>
            <a:spcBef>
              <a:spcPct val="0"/>
            </a:spcBef>
            <a:spcAft>
              <a:spcPct val="35000"/>
            </a:spcAft>
            <a:buNone/>
          </a:pPr>
          <a:r>
            <a:rPr lang="lv-LV" sz="2800" b="1" kern="1200" dirty="0"/>
            <a:t>Ķermenis</a:t>
          </a:r>
        </a:p>
      </dsp:txBody>
      <dsp:txXfrm>
        <a:off x="2243604" y="330608"/>
        <a:ext cx="1852158" cy="796956"/>
      </dsp:txXfrm>
    </dsp:sp>
    <dsp:sp modelId="{60267584-95C3-4278-9E96-721B7A63F99A}">
      <dsp:nvSpPr>
        <dsp:cNvPr id="0" name=""/>
        <dsp:cNvSpPr/>
      </dsp:nvSpPr>
      <dsp:spPr>
        <a:xfrm>
          <a:off x="1403269" y="952558"/>
          <a:ext cx="3672008" cy="3757058"/>
        </a:xfrm>
        <a:prstGeom prst="ellipse">
          <a:avLst/>
        </a:prstGeom>
        <a:solidFill>
          <a:schemeClr val="accent6">
            <a:lumMod val="7500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213360" tIns="213360" rIns="213360" bIns="213360" numCol="1" spcCol="1270" anchor="ctr" anchorCtr="0">
          <a:noAutofit/>
        </a:bodyPr>
        <a:lstStyle/>
        <a:p>
          <a:pPr marL="0" lvl="0" indent="0" algn="ctr" defTabSz="1333500">
            <a:lnSpc>
              <a:spcPct val="90000"/>
            </a:lnSpc>
            <a:spcBef>
              <a:spcPct val="0"/>
            </a:spcBef>
            <a:spcAft>
              <a:spcPct val="35000"/>
            </a:spcAft>
            <a:buNone/>
          </a:pPr>
          <a:r>
            <a:rPr lang="lv-LV" sz="3000" b="1" kern="1200" dirty="0">
              <a:solidFill>
                <a:schemeClr val="bg1"/>
              </a:solidFill>
            </a:rPr>
            <a:t>Dvēsele</a:t>
          </a:r>
        </a:p>
      </dsp:txBody>
      <dsp:txXfrm>
        <a:off x="2383695" y="1187374"/>
        <a:ext cx="1711155" cy="704448"/>
      </dsp:txXfrm>
    </dsp:sp>
    <dsp:sp modelId="{047FBDB6-BD75-4921-859F-9B1E0195E21C}">
      <dsp:nvSpPr>
        <dsp:cNvPr id="0" name=""/>
        <dsp:cNvSpPr/>
      </dsp:nvSpPr>
      <dsp:spPr>
        <a:xfrm>
          <a:off x="1957756" y="1766428"/>
          <a:ext cx="2504733" cy="2352916"/>
        </a:xfrm>
        <a:prstGeom prst="ellipse">
          <a:avLst/>
        </a:prstGeom>
        <a:solidFill>
          <a:srgbClr val="0070C0"/>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312928" tIns="312928" rIns="312928" bIns="312928" numCol="1" spcCol="1270" anchor="ctr" anchorCtr="0">
          <a:noAutofit/>
        </a:bodyPr>
        <a:lstStyle/>
        <a:p>
          <a:pPr marL="0" lvl="0" indent="0" algn="ctr" defTabSz="1955800">
            <a:lnSpc>
              <a:spcPct val="90000"/>
            </a:lnSpc>
            <a:spcBef>
              <a:spcPct val="0"/>
            </a:spcBef>
            <a:spcAft>
              <a:spcPct val="35000"/>
            </a:spcAft>
            <a:buNone/>
          </a:pPr>
          <a:r>
            <a:rPr lang="lv-LV" sz="4400" b="1" kern="1200" dirty="0"/>
            <a:t>Gars</a:t>
          </a:r>
        </a:p>
      </dsp:txBody>
      <dsp:txXfrm>
        <a:off x="2324566" y="2354657"/>
        <a:ext cx="1771114" cy="1176458"/>
      </dsp:txXfrm>
    </dsp:sp>
  </dsp:spTree>
</dsp:drawing>
</file>

<file path=ppt/diagrams/drawing7.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AC8EAB07-83D0-4B85-A957-191D1A3E058A}">
      <dsp:nvSpPr>
        <dsp:cNvPr id="0" name=""/>
        <dsp:cNvSpPr/>
      </dsp:nvSpPr>
      <dsp:spPr>
        <a:xfrm>
          <a:off x="4505283" y="55904"/>
          <a:ext cx="2907041" cy="2907041"/>
        </a:xfrm>
        <a:prstGeom prst="ellipse">
          <a:avLst/>
        </a:prstGeom>
        <a:solidFill>
          <a:schemeClr val="accent1">
            <a:alpha val="50000"/>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tx1"/>
        </a:fontRef>
      </dsp:style>
      <dsp:txBody>
        <a:bodyPr spcFirstLastPara="0" vert="horz" wrap="square" lIns="0" tIns="0" rIns="0" bIns="0" numCol="1" spcCol="1270" anchor="ctr" anchorCtr="0">
          <a:noAutofit/>
        </a:bodyPr>
        <a:lstStyle/>
        <a:p>
          <a:pPr marL="0" lvl="0" indent="0" algn="ctr" defTabSz="1600200">
            <a:lnSpc>
              <a:spcPct val="90000"/>
            </a:lnSpc>
            <a:spcBef>
              <a:spcPct val="0"/>
            </a:spcBef>
            <a:spcAft>
              <a:spcPct val="35000"/>
            </a:spcAft>
            <a:buNone/>
          </a:pPr>
          <a:r>
            <a:rPr lang="lv-LV" sz="3600" kern="1200" dirty="0"/>
            <a:t>Mīlestība</a:t>
          </a:r>
        </a:p>
      </dsp:txBody>
      <dsp:txXfrm>
        <a:off x="4840710" y="447237"/>
        <a:ext cx="2236185" cy="922426"/>
      </dsp:txXfrm>
    </dsp:sp>
    <dsp:sp modelId="{2C9FDDDA-9BE2-4CD1-910A-C21D9F7C621F}">
      <dsp:nvSpPr>
        <dsp:cNvPr id="0" name=""/>
        <dsp:cNvSpPr/>
      </dsp:nvSpPr>
      <dsp:spPr>
        <a:xfrm>
          <a:off x="5791089" y="1341711"/>
          <a:ext cx="2907041" cy="2907041"/>
        </a:xfrm>
        <a:prstGeom prst="ellipse">
          <a:avLst/>
        </a:prstGeom>
        <a:solidFill>
          <a:schemeClr val="accent1">
            <a:alpha val="50000"/>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tx1"/>
        </a:fontRef>
      </dsp:style>
      <dsp:txBody>
        <a:bodyPr spcFirstLastPara="0" vert="horz" wrap="square" lIns="0" tIns="0" rIns="0" bIns="0" numCol="1" spcCol="1270" anchor="ctr" anchorCtr="0">
          <a:noAutofit/>
        </a:bodyPr>
        <a:lstStyle/>
        <a:p>
          <a:pPr marL="0" lvl="0" indent="0" algn="ctr" defTabSz="1600200">
            <a:lnSpc>
              <a:spcPct val="90000"/>
            </a:lnSpc>
            <a:spcBef>
              <a:spcPct val="0"/>
            </a:spcBef>
            <a:spcAft>
              <a:spcPct val="35000"/>
            </a:spcAft>
            <a:buNone/>
          </a:pPr>
          <a:endParaRPr lang="lv-LV" sz="3600" kern="1200" dirty="0"/>
        </a:p>
      </dsp:txBody>
      <dsp:txXfrm>
        <a:off x="7356419" y="1677139"/>
        <a:ext cx="1118092" cy="2236185"/>
      </dsp:txXfrm>
    </dsp:sp>
    <dsp:sp modelId="{E5ACB9A7-4ED3-4783-A61C-4F5E575AE515}">
      <dsp:nvSpPr>
        <dsp:cNvPr id="0" name=""/>
        <dsp:cNvSpPr/>
      </dsp:nvSpPr>
      <dsp:spPr>
        <a:xfrm>
          <a:off x="4505283" y="2627518"/>
          <a:ext cx="2907041" cy="2907041"/>
        </a:xfrm>
        <a:prstGeom prst="ellipse">
          <a:avLst/>
        </a:prstGeom>
        <a:solidFill>
          <a:schemeClr val="accent1">
            <a:alpha val="50000"/>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tx1"/>
        </a:fontRef>
      </dsp:style>
      <dsp:txBody>
        <a:bodyPr spcFirstLastPara="0" vert="horz" wrap="square" lIns="0" tIns="0" rIns="0" bIns="0" numCol="1" spcCol="1270" anchor="ctr" anchorCtr="0">
          <a:noAutofit/>
        </a:bodyPr>
        <a:lstStyle/>
        <a:p>
          <a:pPr marL="0" lvl="0" indent="0" algn="ctr" defTabSz="1600200">
            <a:lnSpc>
              <a:spcPct val="90000"/>
            </a:lnSpc>
            <a:spcBef>
              <a:spcPct val="0"/>
            </a:spcBef>
            <a:spcAft>
              <a:spcPct val="35000"/>
            </a:spcAft>
            <a:buNone/>
          </a:pPr>
          <a:r>
            <a:rPr lang="lv-LV" sz="3600" kern="1200" dirty="0"/>
            <a:t>Cieņa</a:t>
          </a:r>
        </a:p>
      </dsp:txBody>
      <dsp:txXfrm>
        <a:off x="4840710" y="4220800"/>
        <a:ext cx="2236185" cy="922426"/>
      </dsp:txXfrm>
    </dsp:sp>
    <dsp:sp modelId="{DFCB7FF3-8EA6-4C9F-AEA3-6F059E8D0535}">
      <dsp:nvSpPr>
        <dsp:cNvPr id="0" name=""/>
        <dsp:cNvSpPr/>
      </dsp:nvSpPr>
      <dsp:spPr>
        <a:xfrm>
          <a:off x="3199228" y="1341711"/>
          <a:ext cx="2947536" cy="2907041"/>
        </a:xfrm>
        <a:prstGeom prst="ellipse">
          <a:avLst/>
        </a:prstGeom>
        <a:solidFill>
          <a:schemeClr val="accent1">
            <a:alpha val="50000"/>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tx1"/>
        </a:fontRef>
      </dsp:style>
      <dsp:txBody>
        <a:bodyPr spcFirstLastPara="0" vert="horz" wrap="square" lIns="0" tIns="0" rIns="0" bIns="0" numCol="1" spcCol="1270" anchor="ctr" anchorCtr="0">
          <a:noAutofit/>
        </a:bodyPr>
        <a:lstStyle/>
        <a:p>
          <a:pPr marL="0" lvl="0" indent="0" algn="ctr" defTabSz="1076325">
            <a:lnSpc>
              <a:spcPct val="90000"/>
            </a:lnSpc>
            <a:spcBef>
              <a:spcPct val="0"/>
            </a:spcBef>
            <a:spcAft>
              <a:spcPct val="35000"/>
            </a:spcAft>
            <a:buNone/>
          </a:pPr>
          <a:endParaRPr lang="lv-LV" sz="4400" kern="1200" dirty="0"/>
        </a:p>
      </dsp:txBody>
      <dsp:txXfrm>
        <a:off x="3425962" y="1677139"/>
        <a:ext cx="1133667" cy="2236185"/>
      </dsp:txXfrm>
    </dsp:sp>
  </dsp:spTree>
</dsp:drawing>
</file>

<file path=ppt/diagrams/drawing8.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AC8EAB07-83D0-4B85-A957-191D1A3E058A}">
      <dsp:nvSpPr>
        <dsp:cNvPr id="0" name=""/>
        <dsp:cNvSpPr/>
      </dsp:nvSpPr>
      <dsp:spPr>
        <a:xfrm>
          <a:off x="4505283" y="55904"/>
          <a:ext cx="2907041" cy="2907041"/>
        </a:xfrm>
        <a:prstGeom prst="ellipse">
          <a:avLst/>
        </a:prstGeom>
        <a:solidFill>
          <a:schemeClr val="accent1">
            <a:alpha val="50000"/>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tx1"/>
        </a:fontRef>
      </dsp:style>
      <dsp:txBody>
        <a:bodyPr spcFirstLastPara="0" vert="horz" wrap="square" lIns="0" tIns="0" rIns="0" bIns="0" numCol="1" spcCol="1270" anchor="ctr" anchorCtr="0">
          <a:noAutofit/>
        </a:bodyPr>
        <a:lstStyle/>
        <a:p>
          <a:pPr marL="0" lvl="0" indent="0" algn="ctr" defTabSz="1600200">
            <a:lnSpc>
              <a:spcPct val="90000"/>
            </a:lnSpc>
            <a:spcBef>
              <a:spcPct val="0"/>
            </a:spcBef>
            <a:spcAft>
              <a:spcPct val="35000"/>
            </a:spcAft>
            <a:buNone/>
          </a:pPr>
          <a:r>
            <a:rPr lang="lv-LV" sz="3600" kern="1200" dirty="0"/>
            <a:t>Mīlestība</a:t>
          </a:r>
        </a:p>
      </dsp:txBody>
      <dsp:txXfrm>
        <a:off x="4840710" y="447237"/>
        <a:ext cx="2236185" cy="922426"/>
      </dsp:txXfrm>
    </dsp:sp>
    <dsp:sp modelId="{2C9FDDDA-9BE2-4CD1-910A-C21D9F7C621F}">
      <dsp:nvSpPr>
        <dsp:cNvPr id="0" name=""/>
        <dsp:cNvSpPr/>
      </dsp:nvSpPr>
      <dsp:spPr>
        <a:xfrm>
          <a:off x="5791089" y="1341711"/>
          <a:ext cx="2907041" cy="2907041"/>
        </a:xfrm>
        <a:prstGeom prst="ellipse">
          <a:avLst/>
        </a:prstGeom>
        <a:solidFill>
          <a:schemeClr val="accent1">
            <a:alpha val="50000"/>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tx1"/>
        </a:fontRef>
      </dsp:style>
      <dsp:txBody>
        <a:bodyPr spcFirstLastPara="0" vert="horz" wrap="square" lIns="0" tIns="0" rIns="0" bIns="0" numCol="1" spcCol="1270" anchor="ctr" anchorCtr="0">
          <a:noAutofit/>
        </a:bodyPr>
        <a:lstStyle/>
        <a:p>
          <a:pPr marL="0" lvl="0" indent="0" algn="ctr" defTabSz="1600200">
            <a:lnSpc>
              <a:spcPct val="90000"/>
            </a:lnSpc>
            <a:spcBef>
              <a:spcPct val="0"/>
            </a:spcBef>
            <a:spcAft>
              <a:spcPct val="35000"/>
            </a:spcAft>
            <a:buNone/>
          </a:pPr>
          <a:endParaRPr lang="lv-LV" sz="3600" kern="1200" dirty="0"/>
        </a:p>
      </dsp:txBody>
      <dsp:txXfrm>
        <a:off x="7356419" y="1677139"/>
        <a:ext cx="1118092" cy="2236185"/>
      </dsp:txXfrm>
    </dsp:sp>
    <dsp:sp modelId="{E5ACB9A7-4ED3-4783-A61C-4F5E575AE515}">
      <dsp:nvSpPr>
        <dsp:cNvPr id="0" name=""/>
        <dsp:cNvSpPr/>
      </dsp:nvSpPr>
      <dsp:spPr>
        <a:xfrm>
          <a:off x="4505283" y="2627518"/>
          <a:ext cx="2907041" cy="2907041"/>
        </a:xfrm>
        <a:prstGeom prst="ellipse">
          <a:avLst/>
        </a:prstGeom>
        <a:solidFill>
          <a:schemeClr val="accent1">
            <a:alpha val="50000"/>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tx1"/>
        </a:fontRef>
      </dsp:style>
      <dsp:txBody>
        <a:bodyPr spcFirstLastPara="0" vert="horz" wrap="square" lIns="0" tIns="0" rIns="0" bIns="0" numCol="1" spcCol="1270" anchor="ctr" anchorCtr="0">
          <a:noAutofit/>
        </a:bodyPr>
        <a:lstStyle/>
        <a:p>
          <a:pPr marL="0" lvl="0" indent="0" algn="ctr" defTabSz="1600200">
            <a:lnSpc>
              <a:spcPct val="90000"/>
            </a:lnSpc>
            <a:spcBef>
              <a:spcPct val="0"/>
            </a:spcBef>
            <a:spcAft>
              <a:spcPct val="35000"/>
            </a:spcAft>
            <a:buNone/>
          </a:pPr>
          <a:r>
            <a:rPr lang="lv-LV" sz="3600" kern="1200" dirty="0"/>
            <a:t>Cieņa</a:t>
          </a:r>
        </a:p>
      </dsp:txBody>
      <dsp:txXfrm>
        <a:off x="4840710" y="4220800"/>
        <a:ext cx="2236185" cy="922426"/>
      </dsp:txXfrm>
    </dsp:sp>
    <dsp:sp modelId="{DFCB7FF3-8EA6-4C9F-AEA3-6F059E8D0535}">
      <dsp:nvSpPr>
        <dsp:cNvPr id="0" name=""/>
        <dsp:cNvSpPr/>
      </dsp:nvSpPr>
      <dsp:spPr>
        <a:xfrm>
          <a:off x="3199228" y="1341711"/>
          <a:ext cx="2947536" cy="2907041"/>
        </a:xfrm>
        <a:prstGeom prst="ellipse">
          <a:avLst/>
        </a:prstGeom>
        <a:solidFill>
          <a:schemeClr val="accent1">
            <a:alpha val="50000"/>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tx1"/>
        </a:fontRef>
      </dsp:style>
      <dsp:txBody>
        <a:bodyPr spcFirstLastPara="0" vert="horz" wrap="square" lIns="0" tIns="0" rIns="0" bIns="0" numCol="1" spcCol="1270" anchor="ctr" anchorCtr="0">
          <a:noAutofit/>
        </a:bodyPr>
        <a:lstStyle/>
        <a:p>
          <a:pPr marL="0" lvl="0" indent="0" algn="ctr" defTabSz="1076325">
            <a:lnSpc>
              <a:spcPct val="90000"/>
            </a:lnSpc>
            <a:spcBef>
              <a:spcPct val="0"/>
            </a:spcBef>
            <a:spcAft>
              <a:spcPct val="35000"/>
            </a:spcAft>
            <a:buNone/>
          </a:pPr>
          <a:endParaRPr lang="lv-LV" sz="4400" kern="1200" dirty="0"/>
        </a:p>
      </dsp:txBody>
      <dsp:txXfrm>
        <a:off x="3425962" y="1677139"/>
        <a:ext cx="1133667" cy="2236185"/>
      </dsp:txXfrm>
    </dsp:sp>
  </dsp:spTree>
</dsp:drawing>
</file>

<file path=ppt/diagrams/layout1.xml><?xml version="1.0" encoding="utf-8"?>
<dgm:layoutDef xmlns:dgm="http://schemas.openxmlformats.org/drawingml/2006/diagram" xmlns:a="http://schemas.openxmlformats.org/drawingml/2006/main" uniqueId="urn:microsoft.com/office/officeart/2005/8/layout/process4">
  <dgm:title val=""/>
  <dgm:desc val=""/>
  <dgm:catLst>
    <dgm:cat type="process" pri="16000"/>
    <dgm:cat type="list" pri="20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6" srcId="0" destId="3" srcOrd="2" destOrd="0"/>
        <dgm:cxn modelId="13" srcId="1" destId="11" srcOrd="0" destOrd="0"/>
        <dgm:cxn modelId="14" srcId="1" destId="12" srcOrd="1" destOrd="0"/>
        <dgm:cxn modelId="23" srcId="2" destId="21" srcOrd="0" destOrd="0"/>
        <dgm:cxn modelId="24" srcId="2" destId="22" srcOrd="1" destOrd="0"/>
        <dgm:cxn modelId="33" srcId="3" destId="31" srcOrd="0" destOrd="0"/>
        <dgm:cxn modelId="34" srcId="3" destId="32" srcOrd="1" destOrd="0"/>
      </dgm:cxnLst>
      <dgm:bg/>
      <dgm:whole/>
    </dgm:dataModel>
  </dgm:sampData>
  <dgm:styleData>
    <dgm:dataModel>
      <dgm:ptLst>
        <dgm:pt modelId="0" type="doc"/>
        <dgm:pt modelId="1"/>
        <dgm:pt modelId="11"/>
        <dgm:pt modelId="2"/>
        <dgm:pt modelId="21"/>
      </dgm:ptLst>
      <dgm:cxnLst>
        <dgm:cxn modelId="4" srcId="0" destId="1" srcOrd="0" destOrd="0"/>
        <dgm:cxn modelId="5" srcId="0" destId="2" srcOrd="1" destOrd="0"/>
        <dgm:cxn modelId="13" srcId="1" destId="11" srcOrd="0" destOrd="0"/>
        <dgm:cxn modelId="23" srcId="2" destId="21" srcOrd="0" destOrd="0"/>
      </dgm:cxnLst>
      <dgm:bg/>
      <dgm:whole/>
    </dgm:dataModel>
  </dgm:styleData>
  <dgm:clrData>
    <dgm:dataModel>
      <dgm:ptLst>
        <dgm:pt modelId="0" type="doc"/>
        <dgm:pt modelId="1"/>
        <dgm:pt modelId="11"/>
        <dgm:pt modelId="2"/>
        <dgm:pt modelId="21"/>
        <dgm:pt modelId="3"/>
        <dgm:pt modelId="31"/>
        <dgm:pt modelId="4"/>
        <dgm:pt modelId="41"/>
      </dgm:ptLst>
      <dgm:cxnLst>
        <dgm:cxn modelId="5" srcId="0" destId="1" srcOrd="0" destOrd="0"/>
        <dgm:cxn modelId="6" srcId="0" destId="2" srcOrd="1" destOrd="0"/>
        <dgm:cxn modelId="7" srcId="0" destId="3" srcOrd="2" destOrd="0"/>
        <dgm:cxn modelId="8" srcId="0" destId="4" srcOrd="3" destOrd="0"/>
        <dgm:cxn modelId="13" srcId="1" destId="11" srcOrd="0" destOrd="0"/>
        <dgm:cxn modelId="23" srcId="2" destId="21" srcOrd="0" destOrd="0"/>
        <dgm:cxn modelId="33" srcId="3" destId="31" srcOrd="0" destOrd="0"/>
        <dgm:cxn modelId="43" srcId="4" destId="41" srcOrd="0" destOrd="0"/>
      </dgm:cxnLst>
      <dgm:bg/>
      <dgm:whole/>
    </dgm:dataModel>
  </dgm:clrData>
  <dgm:layoutNode name="Name0">
    <dgm:varLst>
      <dgm:dir/>
      <dgm:animLvl val="lvl"/>
      <dgm:resizeHandles val="exact"/>
    </dgm:varLst>
    <dgm:alg type="lin">
      <dgm:param type="linDir" val="fromB"/>
    </dgm:alg>
    <dgm:shape xmlns:r="http://schemas.openxmlformats.org/officeDocument/2006/relationships" r:blip="">
      <dgm:adjLst/>
    </dgm:shape>
    <dgm:presOf/>
    <dgm:constrLst>
      <dgm:constr type="h" for="ch" forName="boxAndChildren" refType="h"/>
      <dgm:constr type="h" for="ch" forName="arrowAndChildren" refType="h" refFor="ch" refForName="boxAndChildren" op="equ" fact="1.538"/>
      <dgm:constr type="w" for="ch" forName="arrowAndChildren" refType="w"/>
      <dgm:constr type="w" for="ch" forName="boxAndChildren" refType="w"/>
      <dgm:constr type="h" for="ch" forName="sp" refType="h" fact="-0.015"/>
      <dgm:constr type="primFontSz" for="des" forName="parentTextBox" val="65"/>
      <dgm:constr type="primFontSz" for="des" forName="parentTextArrow" refType="primFontSz" refFor="des" refForName="parentTextBox" op="equ"/>
      <dgm:constr type="primFontSz" for="des" forName="childTextArrow" val="65"/>
      <dgm:constr type="primFontSz" for="des" forName="childTextBox" refType="primFontSz" refFor="des" refForName="childTextArrow" op="equ"/>
    </dgm:constrLst>
    <dgm:ruleLst/>
    <dgm:forEach name="Name1" axis="ch" ptType="node" st="-1" step="-1">
      <dgm:choose name="Name2">
        <dgm:if name="Name3" axis="self" ptType="node" func="revPos" op="equ" val="1">
          <dgm:layoutNode name="boxAndChildren">
            <dgm:alg type="composite"/>
            <dgm:shape xmlns:r="http://schemas.openxmlformats.org/officeDocument/2006/relationships" r:blip="">
              <dgm:adjLst/>
            </dgm:shape>
            <dgm:presOf/>
            <dgm:choose name="Name4">
              <dgm:if name="Name5" axis="ch" ptType="node" func="cnt" op="gte" val="1">
                <dgm:constrLst>
                  <dgm:constr type="w" for="ch" forName="parentTextBox" refType="w"/>
                  <dgm:constr type="h" for="ch" forName="parentTextBox" refType="h" fact="0.54"/>
                  <dgm:constr type="t" for="ch" forName="parentTextBox"/>
                  <dgm:constr type="w" for="ch" forName="entireBox" refType="w"/>
                  <dgm:constr type="h" for="ch" forName="entireBox" refType="h"/>
                  <dgm:constr type="w" for="ch" forName="descendantBox" refType="w"/>
                  <dgm:constr type="b" for="ch" forName="descendantBox" refType="h" fact="0.98"/>
                  <dgm:constr type="h" for="ch" forName="descendantBox" refType="h" fact="0.46"/>
                </dgm:constrLst>
              </dgm:if>
              <dgm:else name="Name6">
                <dgm:constrLst>
                  <dgm:constr type="w" for="ch" forName="parentTextBox" refType="w"/>
                  <dgm:constr type="h" for="ch" forName="parentTextBox" refType="h"/>
                </dgm:constrLst>
              </dgm:else>
            </dgm:choose>
            <dgm:ruleLst/>
            <dgm:layoutNode name="parentTextBox">
              <dgm:alg type="tx"/>
              <dgm:choose name="Name7">
                <dgm:if name="Name8" axis="ch" ptType="node" func="cnt" op="gte" val="1">
                  <dgm:shape xmlns:r="http://schemas.openxmlformats.org/officeDocument/2006/relationships" type="rect" r:blip="" zOrderOff="1" hideGeom="1">
                    <dgm:adjLst/>
                  </dgm:shape>
                </dgm:if>
                <dgm:else name="Name9">
                  <dgm:shape xmlns:r="http://schemas.openxmlformats.org/officeDocument/2006/relationships" type="rect" r:blip="">
                    <dgm:adjLst/>
                  </dgm:shape>
                </dgm:else>
              </dgm:choose>
              <dgm:presOf axis="self"/>
              <dgm:constrLst/>
              <dgm:ruleLst>
                <dgm:rule type="primFontSz" val="5" fact="NaN" max="NaN"/>
              </dgm:ruleLst>
            </dgm:layoutNode>
            <dgm:choose name="Name10">
              <dgm:if name="Name11" axis="ch" ptType="node" func="cnt" op="gte" val="1">
                <dgm:layoutNode name="entireBox">
                  <dgm:alg type="sp"/>
                  <dgm:shape xmlns:r="http://schemas.openxmlformats.org/officeDocument/2006/relationships" type="rect" r:blip="">
                    <dgm:adjLst/>
                  </dgm:shape>
                  <dgm:presOf axis="self"/>
                  <dgm:constrLst/>
                  <dgm:ruleLst/>
                </dgm:layoutNode>
                <dgm:layoutNode name="descendantBox" styleLbl="fgAccFollowNode1">
                  <dgm:choose name="Name12">
                    <dgm:if name="Name13" func="var" arg="dir" op="equ" val="norm">
                      <dgm:alg type="lin"/>
                    </dgm:if>
                    <dgm:else name="Name14">
                      <dgm:alg type="lin">
                        <dgm:param type="linDir" val="fromR"/>
                      </dgm:alg>
                    </dgm:else>
                  </dgm:choose>
                  <dgm:shape xmlns:r="http://schemas.openxmlformats.org/officeDocument/2006/relationships" r:blip="">
                    <dgm:adjLst/>
                  </dgm:shape>
                  <dgm:presOf/>
                  <dgm:constrLst>
                    <dgm:constr type="w" for="ch" forName="childTextBox" refType="w"/>
                    <dgm:constr type="h" for="ch" forName="childTextBox" refType="h"/>
                  </dgm:constrLst>
                  <dgm:ruleLst/>
                  <dgm:forEach name="Name15" axis="ch" ptType="node">
                    <dgm:layoutNode name="childTextBox" styleLbl="fgAccFollowNode1">
                      <dgm:varLst>
                        <dgm:bulletEnabled val="1"/>
                      </dgm:varLst>
                      <dgm:alg type="tx"/>
                      <dgm:shape xmlns:r="http://schemas.openxmlformats.org/officeDocument/2006/relationships" type="rect" r:blip="">
                        <dgm:adjLst/>
                      </dgm:shape>
                      <dgm:presOf axis="desOrSelf" ptType="node"/>
                      <dgm:constrLst>
                        <dgm:constr type="tMarg" refType="primFontSz" fact="0.1"/>
                        <dgm:constr type="bMarg" refType="primFontSz" fact="0.1"/>
                      </dgm:constrLst>
                      <dgm:ruleLst>
                        <dgm:rule type="primFontSz" val="5" fact="NaN" max="NaN"/>
                      </dgm:ruleLst>
                    </dgm:layoutNode>
                  </dgm:forEach>
                </dgm:layoutNode>
              </dgm:if>
              <dgm:else name="Name16"/>
            </dgm:choose>
          </dgm:layoutNode>
        </dgm:if>
        <dgm:else name="Name17">
          <dgm:layoutNode name="arrowAndChildren">
            <dgm:alg type="composite"/>
            <dgm:shape xmlns:r="http://schemas.openxmlformats.org/officeDocument/2006/relationships" r:blip="">
              <dgm:adjLst/>
            </dgm:shape>
            <dgm:presOf/>
            <dgm:choose name="Name18">
              <dgm:if name="Name19" axis="ch" ptType="node" func="cnt" op="gte" val="1">
                <dgm:constrLst>
                  <dgm:constr type="w" for="ch" forName="parentTextArrow" refType="w"/>
                  <dgm:constr type="t" for="ch" forName="parentTextArrow"/>
                  <dgm:constr type="h" for="ch" forName="parentTextArrow" refType="h" fact="0.351"/>
                  <dgm:constr type="w" for="ch" forName="arrow" refType="w"/>
                  <dgm:constr type="h" for="ch" forName="arrow" refType="h"/>
                  <dgm:constr type="w" for="ch" forName="descendantArrow" refType="w"/>
                  <dgm:constr type="b" for="ch" forName="descendantArrow" refType="h" fact="0.65"/>
                  <dgm:constr type="h" for="ch" forName="descendantArrow" refType="h" fact="0.299"/>
                </dgm:constrLst>
              </dgm:if>
              <dgm:else name="Name20">
                <dgm:constrLst>
                  <dgm:constr type="w" for="ch" forName="parentTextArrow" refType="w"/>
                  <dgm:constr type="h" for="ch" forName="parentTextArrow" refType="h"/>
                </dgm:constrLst>
              </dgm:else>
            </dgm:choose>
            <dgm:ruleLst/>
            <dgm:layoutNode name="parentTextArrow">
              <dgm:alg type="tx"/>
              <dgm:choose name="Name21">
                <dgm:if name="Name22" axis="ch" ptType="node" func="cnt" op="gte" val="1">
                  <dgm:shape xmlns:r="http://schemas.openxmlformats.org/officeDocument/2006/relationships" type="rect" r:blip="" zOrderOff="1" hideGeom="1">
                    <dgm:adjLst/>
                  </dgm:shape>
                </dgm:if>
                <dgm:else name="Name23">
                  <dgm:shape xmlns:r="http://schemas.openxmlformats.org/officeDocument/2006/relationships" rot="180" type="upArrowCallout" r:blip="">
                    <dgm:adjLst/>
                  </dgm:shape>
                </dgm:else>
              </dgm:choose>
              <dgm:presOf axis="self"/>
              <dgm:constrLst/>
              <dgm:ruleLst>
                <dgm:rule type="primFontSz" val="5" fact="NaN" max="NaN"/>
              </dgm:ruleLst>
            </dgm:layoutNode>
            <dgm:choose name="Name24">
              <dgm:if name="Name25" axis="ch" ptType="node" func="cnt" op="gte" val="1">
                <dgm:layoutNode name="arrow">
                  <dgm:alg type="sp"/>
                  <dgm:shape xmlns:r="http://schemas.openxmlformats.org/officeDocument/2006/relationships" rot="180" type="upArrowCallout" r:blip="">
                    <dgm:adjLst/>
                  </dgm:shape>
                  <dgm:presOf axis="self"/>
                  <dgm:constrLst/>
                  <dgm:ruleLst/>
                </dgm:layoutNode>
                <dgm:layoutNode name="descendantArrow">
                  <dgm:choose name="Name26">
                    <dgm:if name="Name27" func="var" arg="dir" op="equ" val="norm">
                      <dgm:alg type="lin"/>
                    </dgm:if>
                    <dgm:else name="Name28">
                      <dgm:alg type="lin">
                        <dgm:param type="linDir" val="fromR"/>
                      </dgm:alg>
                    </dgm:else>
                  </dgm:choose>
                  <dgm:shape xmlns:r="http://schemas.openxmlformats.org/officeDocument/2006/relationships" r:blip="">
                    <dgm:adjLst/>
                  </dgm:shape>
                  <dgm:presOf/>
                  <dgm:constrLst>
                    <dgm:constr type="w" for="ch" forName="childTextArrow" refType="w"/>
                    <dgm:constr type="h" for="ch" forName="childTextArrow" refType="h"/>
                  </dgm:constrLst>
                  <dgm:ruleLst/>
                  <dgm:forEach name="Name29" axis="ch" ptType="node">
                    <dgm:layoutNode name="childTextArrow" styleLbl="fgAccFollowNode1">
                      <dgm:varLst>
                        <dgm:bulletEnabled val="1"/>
                      </dgm:varLst>
                      <dgm:alg type="tx"/>
                      <dgm:shape xmlns:r="http://schemas.openxmlformats.org/officeDocument/2006/relationships" type="rect" r:blip="">
                        <dgm:adjLst/>
                      </dgm:shape>
                      <dgm:presOf axis="desOrSelf" ptType="node"/>
                      <dgm:constrLst>
                        <dgm:constr type="tMarg" refType="primFontSz" fact="0.1"/>
                        <dgm:constr type="bMarg" refType="primFontSz" fact="0.1"/>
                      </dgm:constrLst>
                      <dgm:ruleLst>
                        <dgm:rule type="primFontSz" val="5" fact="NaN" max="NaN"/>
                      </dgm:ruleLst>
                    </dgm:layoutNode>
                  </dgm:forEach>
                </dgm:layoutNode>
              </dgm:if>
              <dgm:else name="Name30"/>
            </dgm:choose>
          </dgm:layoutNode>
        </dgm:else>
      </dgm:choose>
      <dgm:forEach name="Name31" axis="precedSib" ptType="sibTrans" st="-1" cnt="1">
        <dgm:layoutNode name="sp">
          <dgm:alg type="sp"/>
          <dgm:shape xmlns:r="http://schemas.openxmlformats.org/officeDocument/2006/relationships" r:blip="">
            <dgm:adjLst/>
          </dgm:shape>
          <dgm:presOf axis="self"/>
          <dgm:constrLst/>
          <dgm:ruleLst/>
        </dgm:layoutNode>
      </dgm:forEach>
    </dgm:forEach>
  </dgm:layoutNode>
</dgm:layoutDef>
</file>

<file path=ppt/diagrams/layout2.xml><?xml version="1.0" encoding="utf-8"?>
<dgm:layoutDef xmlns:dgm="http://schemas.openxmlformats.org/drawingml/2006/diagram" xmlns:a="http://schemas.openxmlformats.org/drawingml/2006/main" uniqueId="urn:microsoft.com/office/officeart/2005/8/layout/process4">
  <dgm:title val=""/>
  <dgm:desc val=""/>
  <dgm:catLst>
    <dgm:cat type="process" pri="16000"/>
    <dgm:cat type="list" pri="20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6" srcId="0" destId="3" srcOrd="2" destOrd="0"/>
        <dgm:cxn modelId="13" srcId="1" destId="11" srcOrd="0" destOrd="0"/>
        <dgm:cxn modelId="14" srcId="1" destId="12" srcOrd="1" destOrd="0"/>
        <dgm:cxn modelId="23" srcId="2" destId="21" srcOrd="0" destOrd="0"/>
        <dgm:cxn modelId="24" srcId="2" destId="22" srcOrd="1" destOrd="0"/>
        <dgm:cxn modelId="33" srcId="3" destId="31" srcOrd="0" destOrd="0"/>
        <dgm:cxn modelId="34" srcId="3" destId="32" srcOrd="1" destOrd="0"/>
      </dgm:cxnLst>
      <dgm:bg/>
      <dgm:whole/>
    </dgm:dataModel>
  </dgm:sampData>
  <dgm:styleData>
    <dgm:dataModel>
      <dgm:ptLst>
        <dgm:pt modelId="0" type="doc"/>
        <dgm:pt modelId="1"/>
        <dgm:pt modelId="11"/>
        <dgm:pt modelId="2"/>
        <dgm:pt modelId="21"/>
      </dgm:ptLst>
      <dgm:cxnLst>
        <dgm:cxn modelId="4" srcId="0" destId="1" srcOrd="0" destOrd="0"/>
        <dgm:cxn modelId="5" srcId="0" destId="2" srcOrd="1" destOrd="0"/>
        <dgm:cxn modelId="13" srcId="1" destId="11" srcOrd="0" destOrd="0"/>
        <dgm:cxn modelId="23" srcId="2" destId="21" srcOrd="0" destOrd="0"/>
      </dgm:cxnLst>
      <dgm:bg/>
      <dgm:whole/>
    </dgm:dataModel>
  </dgm:styleData>
  <dgm:clrData>
    <dgm:dataModel>
      <dgm:ptLst>
        <dgm:pt modelId="0" type="doc"/>
        <dgm:pt modelId="1"/>
        <dgm:pt modelId="11"/>
        <dgm:pt modelId="2"/>
        <dgm:pt modelId="21"/>
        <dgm:pt modelId="3"/>
        <dgm:pt modelId="31"/>
        <dgm:pt modelId="4"/>
        <dgm:pt modelId="41"/>
      </dgm:ptLst>
      <dgm:cxnLst>
        <dgm:cxn modelId="5" srcId="0" destId="1" srcOrd="0" destOrd="0"/>
        <dgm:cxn modelId="6" srcId="0" destId="2" srcOrd="1" destOrd="0"/>
        <dgm:cxn modelId="7" srcId="0" destId="3" srcOrd="2" destOrd="0"/>
        <dgm:cxn modelId="8" srcId="0" destId="4" srcOrd="3" destOrd="0"/>
        <dgm:cxn modelId="13" srcId="1" destId="11" srcOrd="0" destOrd="0"/>
        <dgm:cxn modelId="23" srcId="2" destId="21" srcOrd="0" destOrd="0"/>
        <dgm:cxn modelId="33" srcId="3" destId="31" srcOrd="0" destOrd="0"/>
        <dgm:cxn modelId="43" srcId="4" destId="41" srcOrd="0" destOrd="0"/>
      </dgm:cxnLst>
      <dgm:bg/>
      <dgm:whole/>
    </dgm:dataModel>
  </dgm:clrData>
  <dgm:layoutNode name="Name0">
    <dgm:varLst>
      <dgm:dir/>
      <dgm:animLvl val="lvl"/>
      <dgm:resizeHandles val="exact"/>
    </dgm:varLst>
    <dgm:alg type="lin">
      <dgm:param type="linDir" val="fromB"/>
    </dgm:alg>
    <dgm:shape xmlns:r="http://schemas.openxmlformats.org/officeDocument/2006/relationships" r:blip="">
      <dgm:adjLst/>
    </dgm:shape>
    <dgm:presOf/>
    <dgm:constrLst>
      <dgm:constr type="h" for="ch" forName="boxAndChildren" refType="h"/>
      <dgm:constr type="h" for="ch" forName="arrowAndChildren" refType="h" refFor="ch" refForName="boxAndChildren" op="equ" fact="1.538"/>
      <dgm:constr type="w" for="ch" forName="arrowAndChildren" refType="w"/>
      <dgm:constr type="w" for="ch" forName="boxAndChildren" refType="w"/>
      <dgm:constr type="h" for="ch" forName="sp" refType="h" fact="-0.015"/>
      <dgm:constr type="primFontSz" for="des" forName="parentTextBox" val="65"/>
      <dgm:constr type="primFontSz" for="des" forName="parentTextArrow" refType="primFontSz" refFor="des" refForName="parentTextBox" op="equ"/>
      <dgm:constr type="primFontSz" for="des" forName="childTextArrow" val="65"/>
      <dgm:constr type="primFontSz" for="des" forName="childTextBox" refType="primFontSz" refFor="des" refForName="childTextArrow" op="equ"/>
    </dgm:constrLst>
    <dgm:ruleLst/>
    <dgm:forEach name="Name1" axis="ch" ptType="node" st="-1" step="-1">
      <dgm:choose name="Name2">
        <dgm:if name="Name3" axis="self" ptType="node" func="revPos" op="equ" val="1">
          <dgm:layoutNode name="boxAndChildren">
            <dgm:alg type="composite"/>
            <dgm:shape xmlns:r="http://schemas.openxmlformats.org/officeDocument/2006/relationships" r:blip="">
              <dgm:adjLst/>
            </dgm:shape>
            <dgm:presOf/>
            <dgm:choose name="Name4">
              <dgm:if name="Name5" axis="ch" ptType="node" func="cnt" op="gte" val="1">
                <dgm:constrLst>
                  <dgm:constr type="w" for="ch" forName="parentTextBox" refType="w"/>
                  <dgm:constr type="h" for="ch" forName="parentTextBox" refType="h" fact="0.54"/>
                  <dgm:constr type="t" for="ch" forName="parentTextBox"/>
                  <dgm:constr type="w" for="ch" forName="entireBox" refType="w"/>
                  <dgm:constr type="h" for="ch" forName="entireBox" refType="h"/>
                  <dgm:constr type="w" for="ch" forName="descendantBox" refType="w"/>
                  <dgm:constr type="b" for="ch" forName="descendantBox" refType="h" fact="0.98"/>
                  <dgm:constr type="h" for="ch" forName="descendantBox" refType="h" fact="0.46"/>
                </dgm:constrLst>
              </dgm:if>
              <dgm:else name="Name6">
                <dgm:constrLst>
                  <dgm:constr type="w" for="ch" forName="parentTextBox" refType="w"/>
                  <dgm:constr type="h" for="ch" forName="parentTextBox" refType="h"/>
                </dgm:constrLst>
              </dgm:else>
            </dgm:choose>
            <dgm:ruleLst/>
            <dgm:layoutNode name="parentTextBox">
              <dgm:alg type="tx"/>
              <dgm:choose name="Name7">
                <dgm:if name="Name8" axis="ch" ptType="node" func="cnt" op="gte" val="1">
                  <dgm:shape xmlns:r="http://schemas.openxmlformats.org/officeDocument/2006/relationships" type="rect" r:blip="" zOrderOff="1" hideGeom="1">
                    <dgm:adjLst/>
                  </dgm:shape>
                </dgm:if>
                <dgm:else name="Name9">
                  <dgm:shape xmlns:r="http://schemas.openxmlformats.org/officeDocument/2006/relationships" type="rect" r:blip="">
                    <dgm:adjLst/>
                  </dgm:shape>
                </dgm:else>
              </dgm:choose>
              <dgm:presOf axis="self"/>
              <dgm:constrLst/>
              <dgm:ruleLst>
                <dgm:rule type="primFontSz" val="5" fact="NaN" max="NaN"/>
              </dgm:ruleLst>
            </dgm:layoutNode>
            <dgm:choose name="Name10">
              <dgm:if name="Name11" axis="ch" ptType="node" func="cnt" op="gte" val="1">
                <dgm:layoutNode name="entireBox">
                  <dgm:alg type="sp"/>
                  <dgm:shape xmlns:r="http://schemas.openxmlformats.org/officeDocument/2006/relationships" type="rect" r:blip="">
                    <dgm:adjLst/>
                  </dgm:shape>
                  <dgm:presOf axis="self"/>
                  <dgm:constrLst/>
                  <dgm:ruleLst/>
                </dgm:layoutNode>
                <dgm:layoutNode name="descendantBox" styleLbl="fgAccFollowNode1">
                  <dgm:choose name="Name12">
                    <dgm:if name="Name13" func="var" arg="dir" op="equ" val="norm">
                      <dgm:alg type="lin"/>
                    </dgm:if>
                    <dgm:else name="Name14">
                      <dgm:alg type="lin">
                        <dgm:param type="linDir" val="fromR"/>
                      </dgm:alg>
                    </dgm:else>
                  </dgm:choose>
                  <dgm:shape xmlns:r="http://schemas.openxmlformats.org/officeDocument/2006/relationships" r:blip="">
                    <dgm:adjLst/>
                  </dgm:shape>
                  <dgm:presOf/>
                  <dgm:constrLst>
                    <dgm:constr type="w" for="ch" forName="childTextBox" refType="w"/>
                    <dgm:constr type="h" for="ch" forName="childTextBox" refType="h"/>
                  </dgm:constrLst>
                  <dgm:ruleLst/>
                  <dgm:forEach name="Name15" axis="ch" ptType="node">
                    <dgm:layoutNode name="childTextBox" styleLbl="fgAccFollowNode1">
                      <dgm:varLst>
                        <dgm:bulletEnabled val="1"/>
                      </dgm:varLst>
                      <dgm:alg type="tx"/>
                      <dgm:shape xmlns:r="http://schemas.openxmlformats.org/officeDocument/2006/relationships" type="rect" r:blip="">
                        <dgm:adjLst/>
                      </dgm:shape>
                      <dgm:presOf axis="desOrSelf" ptType="node"/>
                      <dgm:constrLst>
                        <dgm:constr type="tMarg" refType="primFontSz" fact="0.1"/>
                        <dgm:constr type="bMarg" refType="primFontSz" fact="0.1"/>
                      </dgm:constrLst>
                      <dgm:ruleLst>
                        <dgm:rule type="primFontSz" val="5" fact="NaN" max="NaN"/>
                      </dgm:ruleLst>
                    </dgm:layoutNode>
                  </dgm:forEach>
                </dgm:layoutNode>
              </dgm:if>
              <dgm:else name="Name16"/>
            </dgm:choose>
          </dgm:layoutNode>
        </dgm:if>
        <dgm:else name="Name17">
          <dgm:layoutNode name="arrowAndChildren">
            <dgm:alg type="composite"/>
            <dgm:shape xmlns:r="http://schemas.openxmlformats.org/officeDocument/2006/relationships" r:blip="">
              <dgm:adjLst/>
            </dgm:shape>
            <dgm:presOf/>
            <dgm:choose name="Name18">
              <dgm:if name="Name19" axis="ch" ptType="node" func="cnt" op="gte" val="1">
                <dgm:constrLst>
                  <dgm:constr type="w" for="ch" forName="parentTextArrow" refType="w"/>
                  <dgm:constr type="t" for="ch" forName="parentTextArrow"/>
                  <dgm:constr type="h" for="ch" forName="parentTextArrow" refType="h" fact="0.351"/>
                  <dgm:constr type="w" for="ch" forName="arrow" refType="w"/>
                  <dgm:constr type="h" for="ch" forName="arrow" refType="h"/>
                  <dgm:constr type="w" for="ch" forName="descendantArrow" refType="w"/>
                  <dgm:constr type="b" for="ch" forName="descendantArrow" refType="h" fact="0.65"/>
                  <dgm:constr type="h" for="ch" forName="descendantArrow" refType="h" fact="0.299"/>
                </dgm:constrLst>
              </dgm:if>
              <dgm:else name="Name20">
                <dgm:constrLst>
                  <dgm:constr type="w" for="ch" forName="parentTextArrow" refType="w"/>
                  <dgm:constr type="h" for="ch" forName="parentTextArrow" refType="h"/>
                </dgm:constrLst>
              </dgm:else>
            </dgm:choose>
            <dgm:ruleLst/>
            <dgm:layoutNode name="parentTextArrow">
              <dgm:alg type="tx"/>
              <dgm:choose name="Name21">
                <dgm:if name="Name22" axis="ch" ptType="node" func="cnt" op="gte" val="1">
                  <dgm:shape xmlns:r="http://schemas.openxmlformats.org/officeDocument/2006/relationships" type="rect" r:blip="" zOrderOff="1" hideGeom="1">
                    <dgm:adjLst/>
                  </dgm:shape>
                </dgm:if>
                <dgm:else name="Name23">
                  <dgm:shape xmlns:r="http://schemas.openxmlformats.org/officeDocument/2006/relationships" rot="180" type="upArrowCallout" r:blip="">
                    <dgm:adjLst/>
                  </dgm:shape>
                </dgm:else>
              </dgm:choose>
              <dgm:presOf axis="self"/>
              <dgm:constrLst/>
              <dgm:ruleLst>
                <dgm:rule type="primFontSz" val="5" fact="NaN" max="NaN"/>
              </dgm:ruleLst>
            </dgm:layoutNode>
            <dgm:choose name="Name24">
              <dgm:if name="Name25" axis="ch" ptType="node" func="cnt" op="gte" val="1">
                <dgm:layoutNode name="arrow">
                  <dgm:alg type="sp"/>
                  <dgm:shape xmlns:r="http://schemas.openxmlformats.org/officeDocument/2006/relationships" rot="180" type="upArrowCallout" r:blip="">
                    <dgm:adjLst/>
                  </dgm:shape>
                  <dgm:presOf axis="self"/>
                  <dgm:constrLst/>
                  <dgm:ruleLst/>
                </dgm:layoutNode>
                <dgm:layoutNode name="descendantArrow">
                  <dgm:choose name="Name26">
                    <dgm:if name="Name27" func="var" arg="dir" op="equ" val="norm">
                      <dgm:alg type="lin"/>
                    </dgm:if>
                    <dgm:else name="Name28">
                      <dgm:alg type="lin">
                        <dgm:param type="linDir" val="fromR"/>
                      </dgm:alg>
                    </dgm:else>
                  </dgm:choose>
                  <dgm:shape xmlns:r="http://schemas.openxmlformats.org/officeDocument/2006/relationships" r:blip="">
                    <dgm:adjLst/>
                  </dgm:shape>
                  <dgm:presOf/>
                  <dgm:constrLst>
                    <dgm:constr type="w" for="ch" forName="childTextArrow" refType="w"/>
                    <dgm:constr type="h" for="ch" forName="childTextArrow" refType="h"/>
                  </dgm:constrLst>
                  <dgm:ruleLst/>
                  <dgm:forEach name="Name29" axis="ch" ptType="node">
                    <dgm:layoutNode name="childTextArrow" styleLbl="fgAccFollowNode1">
                      <dgm:varLst>
                        <dgm:bulletEnabled val="1"/>
                      </dgm:varLst>
                      <dgm:alg type="tx"/>
                      <dgm:shape xmlns:r="http://schemas.openxmlformats.org/officeDocument/2006/relationships" type="rect" r:blip="">
                        <dgm:adjLst/>
                      </dgm:shape>
                      <dgm:presOf axis="desOrSelf" ptType="node"/>
                      <dgm:constrLst>
                        <dgm:constr type="tMarg" refType="primFontSz" fact="0.1"/>
                        <dgm:constr type="bMarg" refType="primFontSz" fact="0.1"/>
                      </dgm:constrLst>
                      <dgm:ruleLst>
                        <dgm:rule type="primFontSz" val="5" fact="NaN" max="NaN"/>
                      </dgm:ruleLst>
                    </dgm:layoutNode>
                  </dgm:forEach>
                </dgm:layoutNode>
              </dgm:if>
              <dgm:else name="Name30"/>
            </dgm:choose>
          </dgm:layoutNode>
        </dgm:else>
      </dgm:choose>
      <dgm:forEach name="Name31" axis="precedSib" ptType="sibTrans" st="-1" cnt="1">
        <dgm:layoutNode name="sp">
          <dgm:alg type="sp"/>
          <dgm:shape xmlns:r="http://schemas.openxmlformats.org/officeDocument/2006/relationships" r:blip="">
            <dgm:adjLst/>
          </dgm:shape>
          <dgm:presOf axis="self"/>
          <dgm:constrLst/>
          <dgm:ruleLst/>
        </dgm:layoutNode>
      </dgm:forEach>
    </dgm:forEach>
  </dgm:layoutNode>
</dgm:layoutDef>
</file>

<file path=ppt/diagrams/layout3.xml><?xml version="1.0" encoding="utf-8"?>
<dgm:layoutDef xmlns:dgm="http://schemas.openxmlformats.org/drawingml/2006/diagram" xmlns:a="http://schemas.openxmlformats.org/drawingml/2006/main" uniqueId="urn:microsoft.com/office/officeart/2005/8/layout/process4">
  <dgm:title val=""/>
  <dgm:desc val=""/>
  <dgm:catLst>
    <dgm:cat type="process" pri="16000"/>
    <dgm:cat type="list" pri="20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6" srcId="0" destId="3" srcOrd="2" destOrd="0"/>
        <dgm:cxn modelId="13" srcId="1" destId="11" srcOrd="0" destOrd="0"/>
        <dgm:cxn modelId="14" srcId="1" destId="12" srcOrd="1" destOrd="0"/>
        <dgm:cxn modelId="23" srcId="2" destId="21" srcOrd="0" destOrd="0"/>
        <dgm:cxn modelId="24" srcId="2" destId="22" srcOrd="1" destOrd="0"/>
        <dgm:cxn modelId="33" srcId="3" destId="31" srcOrd="0" destOrd="0"/>
        <dgm:cxn modelId="34" srcId="3" destId="32" srcOrd="1" destOrd="0"/>
      </dgm:cxnLst>
      <dgm:bg/>
      <dgm:whole/>
    </dgm:dataModel>
  </dgm:sampData>
  <dgm:styleData>
    <dgm:dataModel>
      <dgm:ptLst>
        <dgm:pt modelId="0" type="doc"/>
        <dgm:pt modelId="1"/>
        <dgm:pt modelId="11"/>
        <dgm:pt modelId="2"/>
        <dgm:pt modelId="21"/>
      </dgm:ptLst>
      <dgm:cxnLst>
        <dgm:cxn modelId="4" srcId="0" destId="1" srcOrd="0" destOrd="0"/>
        <dgm:cxn modelId="5" srcId="0" destId="2" srcOrd="1" destOrd="0"/>
        <dgm:cxn modelId="13" srcId="1" destId="11" srcOrd="0" destOrd="0"/>
        <dgm:cxn modelId="23" srcId="2" destId="21" srcOrd="0" destOrd="0"/>
      </dgm:cxnLst>
      <dgm:bg/>
      <dgm:whole/>
    </dgm:dataModel>
  </dgm:styleData>
  <dgm:clrData>
    <dgm:dataModel>
      <dgm:ptLst>
        <dgm:pt modelId="0" type="doc"/>
        <dgm:pt modelId="1"/>
        <dgm:pt modelId="11"/>
        <dgm:pt modelId="2"/>
        <dgm:pt modelId="21"/>
        <dgm:pt modelId="3"/>
        <dgm:pt modelId="31"/>
        <dgm:pt modelId="4"/>
        <dgm:pt modelId="41"/>
      </dgm:ptLst>
      <dgm:cxnLst>
        <dgm:cxn modelId="5" srcId="0" destId="1" srcOrd="0" destOrd="0"/>
        <dgm:cxn modelId="6" srcId="0" destId="2" srcOrd="1" destOrd="0"/>
        <dgm:cxn modelId="7" srcId="0" destId="3" srcOrd="2" destOrd="0"/>
        <dgm:cxn modelId="8" srcId="0" destId="4" srcOrd="3" destOrd="0"/>
        <dgm:cxn modelId="13" srcId="1" destId="11" srcOrd="0" destOrd="0"/>
        <dgm:cxn modelId="23" srcId="2" destId="21" srcOrd="0" destOrd="0"/>
        <dgm:cxn modelId="33" srcId="3" destId="31" srcOrd="0" destOrd="0"/>
        <dgm:cxn modelId="43" srcId="4" destId="41" srcOrd="0" destOrd="0"/>
      </dgm:cxnLst>
      <dgm:bg/>
      <dgm:whole/>
    </dgm:dataModel>
  </dgm:clrData>
  <dgm:layoutNode name="Name0">
    <dgm:varLst>
      <dgm:dir/>
      <dgm:animLvl val="lvl"/>
      <dgm:resizeHandles val="exact"/>
    </dgm:varLst>
    <dgm:alg type="lin">
      <dgm:param type="linDir" val="fromB"/>
    </dgm:alg>
    <dgm:shape xmlns:r="http://schemas.openxmlformats.org/officeDocument/2006/relationships" r:blip="">
      <dgm:adjLst/>
    </dgm:shape>
    <dgm:presOf/>
    <dgm:constrLst>
      <dgm:constr type="h" for="ch" forName="boxAndChildren" refType="h"/>
      <dgm:constr type="h" for="ch" forName="arrowAndChildren" refType="h" refFor="ch" refForName="boxAndChildren" op="equ" fact="1.538"/>
      <dgm:constr type="w" for="ch" forName="arrowAndChildren" refType="w"/>
      <dgm:constr type="w" for="ch" forName="boxAndChildren" refType="w"/>
      <dgm:constr type="h" for="ch" forName="sp" refType="h" fact="-0.015"/>
      <dgm:constr type="primFontSz" for="des" forName="parentTextBox" val="65"/>
      <dgm:constr type="primFontSz" for="des" forName="parentTextArrow" refType="primFontSz" refFor="des" refForName="parentTextBox" op="equ"/>
      <dgm:constr type="primFontSz" for="des" forName="childTextArrow" val="65"/>
      <dgm:constr type="primFontSz" for="des" forName="childTextBox" refType="primFontSz" refFor="des" refForName="childTextArrow" op="equ"/>
    </dgm:constrLst>
    <dgm:ruleLst/>
    <dgm:forEach name="Name1" axis="ch" ptType="node" st="-1" step="-1">
      <dgm:choose name="Name2">
        <dgm:if name="Name3" axis="self" ptType="node" func="revPos" op="equ" val="1">
          <dgm:layoutNode name="boxAndChildren">
            <dgm:alg type="composite"/>
            <dgm:shape xmlns:r="http://schemas.openxmlformats.org/officeDocument/2006/relationships" r:blip="">
              <dgm:adjLst/>
            </dgm:shape>
            <dgm:presOf/>
            <dgm:choose name="Name4">
              <dgm:if name="Name5" axis="ch" ptType="node" func="cnt" op="gte" val="1">
                <dgm:constrLst>
                  <dgm:constr type="w" for="ch" forName="parentTextBox" refType="w"/>
                  <dgm:constr type="h" for="ch" forName="parentTextBox" refType="h" fact="0.54"/>
                  <dgm:constr type="t" for="ch" forName="parentTextBox"/>
                  <dgm:constr type="w" for="ch" forName="entireBox" refType="w"/>
                  <dgm:constr type="h" for="ch" forName="entireBox" refType="h"/>
                  <dgm:constr type="w" for="ch" forName="descendantBox" refType="w"/>
                  <dgm:constr type="b" for="ch" forName="descendantBox" refType="h" fact="0.98"/>
                  <dgm:constr type="h" for="ch" forName="descendantBox" refType="h" fact="0.46"/>
                </dgm:constrLst>
              </dgm:if>
              <dgm:else name="Name6">
                <dgm:constrLst>
                  <dgm:constr type="w" for="ch" forName="parentTextBox" refType="w"/>
                  <dgm:constr type="h" for="ch" forName="parentTextBox" refType="h"/>
                </dgm:constrLst>
              </dgm:else>
            </dgm:choose>
            <dgm:ruleLst/>
            <dgm:layoutNode name="parentTextBox">
              <dgm:alg type="tx"/>
              <dgm:choose name="Name7">
                <dgm:if name="Name8" axis="ch" ptType="node" func="cnt" op="gte" val="1">
                  <dgm:shape xmlns:r="http://schemas.openxmlformats.org/officeDocument/2006/relationships" type="rect" r:blip="" zOrderOff="1" hideGeom="1">
                    <dgm:adjLst/>
                  </dgm:shape>
                </dgm:if>
                <dgm:else name="Name9">
                  <dgm:shape xmlns:r="http://schemas.openxmlformats.org/officeDocument/2006/relationships" type="rect" r:blip="">
                    <dgm:adjLst/>
                  </dgm:shape>
                </dgm:else>
              </dgm:choose>
              <dgm:presOf axis="self"/>
              <dgm:constrLst/>
              <dgm:ruleLst>
                <dgm:rule type="primFontSz" val="5" fact="NaN" max="NaN"/>
              </dgm:ruleLst>
            </dgm:layoutNode>
            <dgm:choose name="Name10">
              <dgm:if name="Name11" axis="ch" ptType="node" func="cnt" op="gte" val="1">
                <dgm:layoutNode name="entireBox">
                  <dgm:alg type="sp"/>
                  <dgm:shape xmlns:r="http://schemas.openxmlformats.org/officeDocument/2006/relationships" type="rect" r:blip="">
                    <dgm:adjLst/>
                  </dgm:shape>
                  <dgm:presOf axis="self"/>
                  <dgm:constrLst/>
                  <dgm:ruleLst/>
                </dgm:layoutNode>
                <dgm:layoutNode name="descendantBox" styleLbl="fgAccFollowNode1">
                  <dgm:choose name="Name12">
                    <dgm:if name="Name13" func="var" arg="dir" op="equ" val="norm">
                      <dgm:alg type="lin"/>
                    </dgm:if>
                    <dgm:else name="Name14">
                      <dgm:alg type="lin">
                        <dgm:param type="linDir" val="fromR"/>
                      </dgm:alg>
                    </dgm:else>
                  </dgm:choose>
                  <dgm:shape xmlns:r="http://schemas.openxmlformats.org/officeDocument/2006/relationships" r:blip="">
                    <dgm:adjLst/>
                  </dgm:shape>
                  <dgm:presOf/>
                  <dgm:constrLst>
                    <dgm:constr type="w" for="ch" forName="childTextBox" refType="w"/>
                    <dgm:constr type="h" for="ch" forName="childTextBox" refType="h"/>
                  </dgm:constrLst>
                  <dgm:ruleLst/>
                  <dgm:forEach name="Name15" axis="ch" ptType="node">
                    <dgm:layoutNode name="childTextBox" styleLbl="fgAccFollowNode1">
                      <dgm:varLst>
                        <dgm:bulletEnabled val="1"/>
                      </dgm:varLst>
                      <dgm:alg type="tx"/>
                      <dgm:shape xmlns:r="http://schemas.openxmlformats.org/officeDocument/2006/relationships" type="rect" r:blip="">
                        <dgm:adjLst/>
                      </dgm:shape>
                      <dgm:presOf axis="desOrSelf" ptType="node"/>
                      <dgm:constrLst>
                        <dgm:constr type="tMarg" refType="primFontSz" fact="0.1"/>
                        <dgm:constr type="bMarg" refType="primFontSz" fact="0.1"/>
                      </dgm:constrLst>
                      <dgm:ruleLst>
                        <dgm:rule type="primFontSz" val="5" fact="NaN" max="NaN"/>
                      </dgm:ruleLst>
                    </dgm:layoutNode>
                  </dgm:forEach>
                </dgm:layoutNode>
              </dgm:if>
              <dgm:else name="Name16"/>
            </dgm:choose>
          </dgm:layoutNode>
        </dgm:if>
        <dgm:else name="Name17">
          <dgm:layoutNode name="arrowAndChildren">
            <dgm:alg type="composite"/>
            <dgm:shape xmlns:r="http://schemas.openxmlformats.org/officeDocument/2006/relationships" r:blip="">
              <dgm:adjLst/>
            </dgm:shape>
            <dgm:presOf/>
            <dgm:choose name="Name18">
              <dgm:if name="Name19" axis="ch" ptType="node" func="cnt" op="gte" val="1">
                <dgm:constrLst>
                  <dgm:constr type="w" for="ch" forName="parentTextArrow" refType="w"/>
                  <dgm:constr type="t" for="ch" forName="parentTextArrow"/>
                  <dgm:constr type="h" for="ch" forName="parentTextArrow" refType="h" fact="0.351"/>
                  <dgm:constr type="w" for="ch" forName="arrow" refType="w"/>
                  <dgm:constr type="h" for="ch" forName="arrow" refType="h"/>
                  <dgm:constr type="w" for="ch" forName="descendantArrow" refType="w"/>
                  <dgm:constr type="b" for="ch" forName="descendantArrow" refType="h" fact="0.65"/>
                  <dgm:constr type="h" for="ch" forName="descendantArrow" refType="h" fact="0.299"/>
                </dgm:constrLst>
              </dgm:if>
              <dgm:else name="Name20">
                <dgm:constrLst>
                  <dgm:constr type="w" for="ch" forName="parentTextArrow" refType="w"/>
                  <dgm:constr type="h" for="ch" forName="parentTextArrow" refType="h"/>
                </dgm:constrLst>
              </dgm:else>
            </dgm:choose>
            <dgm:ruleLst/>
            <dgm:layoutNode name="parentTextArrow">
              <dgm:alg type="tx"/>
              <dgm:choose name="Name21">
                <dgm:if name="Name22" axis="ch" ptType="node" func="cnt" op="gte" val="1">
                  <dgm:shape xmlns:r="http://schemas.openxmlformats.org/officeDocument/2006/relationships" type="rect" r:blip="" zOrderOff="1" hideGeom="1">
                    <dgm:adjLst/>
                  </dgm:shape>
                </dgm:if>
                <dgm:else name="Name23">
                  <dgm:shape xmlns:r="http://schemas.openxmlformats.org/officeDocument/2006/relationships" rot="180" type="upArrowCallout" r:blip="">
                    <dgm:adjLst/>
                  </dgm:shape>
                </dgm:else>
              </dgm:choose>
              <dgm:presOf axis="self"/>
              <dgm:constrLst/>
              <dgm:ruleLst>
                <dgm:rule type="primFontSz" val="5" fact="NaN" max="NaN"/>
              </dgm:ruleLst>
            </dgm:layoutNode>
            <dgm:choose name="Name24">
              <dgm:if name="Name25" axis="ch" ptType="node" func="cnt" op="gte" val="1">
                <dgm:layoutNode name="arrow">
                  <dgm:alg type="sp"/>
                  <dgm:shape xmlns:r="http://schemas.openxmlformats.org/officeDocument/2006/relationships" rot="180" type="upArrowCallout" r:blip="">
                    <dgm:adjLst/>
                  </dgm:shape>
                  <dgm:presOf axis="self"/>
                  <dgm:constrLst/>
                  <dgm:ruleLst/>
                </dgm:layoutNode>
                <dgm:layoutNode name="descendantArrow">
                  <dgm:choose name="Name26">
                    <dgm:if name="Name27" func="var" arg="dir" op="equ" val="norm">
                      <dgm:alg type="lin"/>
                    </dgm:if>
                    <dgm:else name="Name28">
                      <dgm:alg type="lin">
                        <dgm:param type="linDir" val="fromR"/>
                      </dgm:alg>
                    </dgm:else>
                  </dgm:choose>
                  <dgm:shape xmlns:r="http://schemas.openxmlformats.org/officeDocument/2006/relationships" r:blip="">
                    <dgm:adjLst/>
                  </dgm:shape>
                  <dgm:presOf/>
                  <dgm:constrLst>
                    <dgm:constr type="w" for="ch" forName="childTextArrow" refType="w"/>
                    <dgm:constr type="h" for="ch" forName="childTextArrow" refType="h"/>
                  </dgm:constrLst>
                  <dgm:ruleLst/>
                  <dgm:forEach name="Name29" axis="ch" ptType="node">
                    <dgm:layoutNode name="childTextArrow" styleLbl="fgAccFollowNode1">
                      <dgm:varLst>
                        <dgm:bulletEnabled val="1"/>
                      </dgm:varLst>
                      <dgm:alg type="tx"/>
                      <dgm:shape xmlns:r="http://schemas.openxmlformats.org/officeDocument/2006/relationships" type="rect" r:blip="">
                        <dgm:adjLst/>
                      </dgm:shape>
                      <dgm:presOf axis="desOrSelf" ptType="node"/>
                      <dgm:constrLst>
                        <dgm:constr type="tMarg" refType="primFontSz" fact="0.1"/>
                        <dgm:constr type="bMarg" refType="primFontSz" fact="0.1"/>
                      </dgm:constrLst>
                      <dgm:ruleLst>
                        <dgm:rule type="primFontSz" val="5" fact="NaN" max="NaN"/>
                      </dgm:ruleLst>
                    </dgm:layoutNode>
                  </dgm:forEach>
                </dgm:layoutNode>
              </dgm:if>
              <dgm:else name="Name30"/>
            </dgm:choose>
          </dgm:layoutNode>
        </dgm:else>
      </dgm:choose>
      <dgm:forEach name="Name31" axis="precedSib" ptType="sibTrans" st="-1" cnt="1">
        <dgm:layoutNode name="sp">
          <dgm:alg type="sp"/>
          <dgm:shape xmlns:r="http://schemas.openxmlformats.org/officeDocument/2006/relationships" r:blip="">
            <dgm:adjLst/>
          </dgm:shape>
          <dgm:presOf axis="self"/>
          <dgm:constrLst/>
          <dgm:ruleLst/>
        </dgm:layoutNode>
      </dgm:forEach>
    </dgm:forEach>
  </dgm:layoutNode>
</dgm:layoutDef>
</file>

<file path=ppt/diagrams/layout4.xml><?xml version="1.0" encoding="utf-8"?>
<dgm:layoutDef xmlns:dgm="http://schemas.openxmlformats.org/drawingml/2006/diagram" xmlns:a="http://schemas.openxmlformats.org/drawingml/2006/main" uniqueId="urn:microsoft.com/office/officeart/2005/8/layout/matrix2">
  <dgm:title val=""/>
  <dgm:desc val=""/>
  <dgm:catLst>
    <dgm:cat type="matrix" pri="3000"/>
  </dgm:catLst>
  <dgm:sampData>
    <dgm:dataModel>
      <dgm:ptLst>
        <dgm:pt modelId="0" type="doc"/>
        <dgm:pt modelId="1">
          <dgm:prSet phldr="1"/>
        </dgm:pt>
        <dgm:pt modelId="2">
          <dgm:prSet phldr="1"/>
        </dgm:pt>
        <dgm:pt modelId="3">
          <dgm:prSet phldr="1"/>
        </dgm:pt>
        <dgm:pt modelId="4">
          <dgm:prSet phldr="1"/>
        </dgm:pt>
      </dgm:ptLst>
      <dgm:cxnLst>
        <dgm:cxn modelId="5" srcId="0" destId="1" srcOrd="0" destOrd="0"/>
        <dgm:cxn modelId="6" srcId="0" destId="2" srcOrd="1" destOrd="0"/>
        <dgm:cxn modelId="7" srcId="0" destId="3" srcOrd="0" destOrd="0"/>
        <dgm:cxn modelId="8" srcId="0" destId="4" srcOrd="1" destOrd="0"/>
      </dgm:cxnLst>
      <dgm:bg/>
      <dgm:whole/>
    </dgm:dataModel>
  </dgm:sampData>
  <dgm:styleData useDef="1">
    <dgm:dataModel>
      <dgm:ptLst/>
      <dgm:bg/>
      <dgm:whole/>
    </dgm:dataModel>
  </dgm:styleData>
  <dgm:clrData useDef="1">
    <dgm:dataModel>
      <dgm:ptLst/>
      <dgm:bg/>
      <dgm:whole/>
    </dgm:dataModel>
  </dgm:clrData>
  <dgm:layoutNode name="matrix">
    <dgm:varLst>
      <dgm:chMax val="1"/>
      <dgm:dir/>
      <dgm:resizeHandles val="exact"/>
    </dgm:varLst>
    <dgm:alg type="composite">
      <dgm:param type="ar" val="1"/>
    </dgm:alg>
    <dgm:shape xmlns:r="http://schemas.openxmlformats.org/officeDocument/2006/relationships" r:blip="">
      <dgm:adjLst/>
    </dgm:shape>
    <dgm:presOf/>
    <dgm:choose name="Name0">
      <dgm:if name="Name1" func="var" arg="dir" op="equ" val="norm">
        <dgm:constrLst>
          <dgm:constr type="primFontSz" for="ch" ptType="node" op="equ" val="65"/>
          <dgm:constr type="w" for="ch" forName="axisShape" refType="w"/>
          <dgm:constr type="h" for="ch" forName="axisShape" refType="h"/>
          <dgm:constr type="w" for="ch" forName="rect1" refType="w" fact="0.4"/>
          <dgm:constr type="h" for="ch" forName="rect1" refType="w" fact="0.4"/>
          <dgm:constr type="l" for="ch" forName="rect1" refType="w" fact="0.065"/>
          <dgm:constr type="t" for="ch" forName="rect1" refType="h" fact="0.065"/>
          <dgm:constr type="w" for="ch" forName="rect2" refType="w" fact="0.4"/>
          <dgm:constr type="h" for="ch" forName="rect2" refType="h" fact="0.4"/>
          <dgm:constr type="r" for="ch" forName="rect2" refType="w" fact="0.935"/>
          <dgm:constr type="t" for="ch" forName="rect2" refType="h" fact="0.065"/>
          <dgm:constr type="w" for="ch" forName="rect3" refType="w" fact="0.4"/>
          <dgm:constr type="h" for="ch" forName="rect3" refType="w" fact="0.4"/>
          <dgm:constr type="l" for="ch" forName="rect3" refType="w" fact="0.065"/>
          <dgm:constr type="b" for="ch" forName="rect3" refType="h" fact="0.935"/>
          <dgm:constr type="w" for="ch" forName="rect4" refType="w" fact="0.4"/>
          <dgm:constr type="h" for="ch" forName="rect4" refType="h" fact="0.4"/>
          <dgm:constr type="r" for="ch" forName="rect4" refType="w" fact="0.935"/>
          <dgm:constr type="b" for="ch" forName="rect4" refType="h" fact="0.935"/>
        </dgm:constrLst>
      </dgm:if>
      <dgm:else name="Name2">
        <dgm:constrLst>
          <dgm:constr type="primFontSz" for="ch" ptType="node" op="equ" val="65"/>
          <dgm:constr type="w" for="ch" forName="axisShape" refType="w"/>
          <dgm:constr type="h" for="ch" forName="axisShape" refType="h"/>
          <dgm:constr type="w" for="ch" forName="rect1" refType="w" fact="0.4"/>
          <dgm:constr type="h" for="ch" forName="rect1" refType="w" fact="0.4"/>
          <dgm:constr type="r" for="ch" forName="rect1" refType="w" fact="0.935"/>
          <dgm:constr type="t" for="ch" forName="rect1" refType="h" fact="0.065"/>
          <dgm:constr type="w" for="ch" forName="rect2" refType="w" fact="0.4"/>
          <dgm:constr type="h" for="ch" forName="rect2" refType="h" fact="0.4"/>
          <dgm:constr type="l" for="ch" forName="rect2" refType="w" fact="0.065"/>
          <dgm:constr type="t" for="ch" forName="rect2" refType="h" fact="0.065"/>
          <dgm:constr type="w" for="ch" forName="rect3" refType="w" fact="0.4"/>
          <dgm:constr type="h" for="ch" forName="rect3" refType="w" fact="0.4"/>
          <dgm:constr type="r" for="ch" forName="rect3" refType="w" fact="0.935"/>
          <dgm:constr type="b" for="ch" forName="rect3" refType="h" fact="0.935"/>
          <dgm:constr type="w" for="ch" forName="rect4" refType="w" fact="0.4"/>
          <dgm:constr type="h" for="ch" forName="rect4" refType="h" fact="0.4"/>
          <dgm:constr type="l" for="ch" forName="rect4" refType="w" fact="0.065"/>
          <dgm:constr type="b" for="ch" forName="rect4" refType="h" fact="0.935"/>
        </dgm:constrLst>
      </dgm:else>
    </dgm:choose>
    <dgm:ruleLst/>
    <dgm:choose name="Name3">
      <dgm:if name="Name4" axis="ch" ptType="node" func="cnt" op="gte" val="1">
        <dgm:layoutNode name="axisShape" styleLbl="bgShp">
          <dgm:alg type="sp"/>
          <dgm:shape xmlns:r="http://schemas.openxmlformats.org/officeDocument/2006/relationships" type="quadArrow" r:blip="">
            <dgm:adjLst>
              <dgm:adj idx="1" val="0.02"/>
              <dgm:adj idx="2" val="0.04"/>
              <dgm:adj idx="3" val="0.05"/>
            </dgm:adjLst>
          </dgm:shape>
          <dgm:presOf/>
          <dgm:constrLst/>
          <dgm:ruleLst/>
        </dgm:layoutNode>
        <dgm:layoutNode name="rect1">
          <dgm:varLst>
            <dgm:chMax val="0"/>
            <dgm:chPref val="0"/>
            <dgm:bulletEnabled val="1"/>
          </dgm:varLst>
          <dgm:alg type="tx"/>
          <dgm:shape xmlns:r="http://schemas.openxmlformats.org/officeDocument/2006/relationships" type="roundRect" r:blip="">
            <dgm:adjLst/>
          </dgm:shape>
          <dgm:presOf axis="ch desOrSelf" ptType="node node" st="1 1" cnt="1 0"/>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rect2">
          <dgm:varLst>
            <dgm:chMax val="0"/>
            <dgm:chPref val="0"/>
            <dgm:bulletEnabled val="1"/>
          </dgm:varLst>
          <dgm:alg type="tx"/>
          <dgm:shape xmlns:r="http://schemas.openxmlformats.org/officeDocument/2006/relationships" type="roundRect" r:blip="">
            <dgm:adjLst/>
          </dgm:shape>
          <dgm:presOf axis="ch desOrSelf" ptType="node node" st="2 1" cnt="1 0"/>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rect3">
          <dgm:varLst>
            <dgm:chMax val="0"/>
            <dgm:chPref val="0"/>
            <dgm:bulletEnabled val="1"/>
          </dgm:varLst>
          <dgm:alg type="tx"/>
          <dgm:shape xmlns:r="http://schemas.openxmlformats.org/officeDocument/2006/relationships" type="roundRect" r:blip="">
            <dgm:adjLst/>
          </dgm:shape>
          <dgm:presOf axis="ch desOrSelf" ptType="node node" st="3 1" cnt="1 0"/>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rect4">
          <dgm:varLst>
            <dgm:chMax val="0"/>
            <dgm:chPref val="0"/>
            <dgm:bulletEnabled val="1"/>
          </dgm:varLst>
          <dgm:alg type="tx"/>
          <dgm:shape xmlns:r="http://schemas.openxmlformats.org/officeDocument/2006/relationships" type="roundRect" r:blip="">
            <dgm:adjLst/>
          </dgm:shape>
          <dgm:presOf axis="ch desOrSelf" ptType="node node" st="4 1" cnt="1 0"/>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if>
      <dgm:else name="Name5"/>
    </dgm:choose>
  </dgm:layoutNode>
</dgm:layoutDef>
</file>

<file path=ppt/diagrams/layout5.xml><?xml version="1.0" encoding="utf-8"?>
<dgm:layoutDef xmlns:dgm="http://schemas.openxmlformats.org/drawingml/2006/diagram" xmlns:a="http://schemas.openxmlformats.org/drawingml/2006/main" uniqueId="urn:microsoft.com/office/officeart/2005/8/layout/venn2">
  <dgm:title val=""/>
  <dgm:desc val=""/>
  <dgm:catLst>
    <dgm:cat type="relationship" pri="30000"/>
  </dgm:catLst>
  <dgm:sampData>
    <dgm:dataModel>
      <dgm:ptLst>
        <dgm:pt modelId="0" type="doc"/>
        <dgm:pt modelId="1">
          <dgm:prSet phldr="1"/>
        </dgm:pt>
        <dgm:pt modelId="2">
          <dgm:prSet phldr="1"/>
        </dgm:pt>
        <dgm:pt modelId="3">
          <dgm:prSet phldr="1"/>
        </dgm:pt>
        <dgm:pt modelId="4">
          <dgm:prSet phldr="1"/>
        </dgm:pt>
      </dgm:ptLst>
      <dgm:cxnLst>
        <dgm:cxn modelId="5" srcId="0" destId="1" srcOrd="0" destOrd="0"/>
        <dgm:cxn modelId="6" srcId="0" destId="2" srcOrd="1" destOrd="0"/>
        <dgm:cxn modelId="7" srcId="0" destId="3" srcOrd="2" destOrd="0"/>
        <dgm:cxn modelId="8" srcId="0" destId="4" srcOrd="3"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chMax val="7"/>
      <dgm:resizeHandles val="exact"/>
    </dgm:varLst>
    <dgm:alg type="composite">
      <dgm:param type="ar" val="1"/>
    </dgm:alg>
    <dgm:shape xmlns:r="http://schemas.openxmlformats.org/officeDocument/2006/relationships" r:blip="">
      <dgm:adjLst/>
    </dgm:shape>
    <dgm:presOf/>
    <dgm:choose name="Name1">
      <dgm:if name="Name2" axis="ch" ptType="node" func="cnt" op="lte" val="3">
        <dgm:constrLst>
          <dgm:constr type="w" for="ch" forName="comp1" refType="w"/>
          <dgm:constr type="h" for="ch" forName="comp1" refType="w" refFor="ch" refForName="comp1"/>
          <dgm:constr type="w" for="ch" forName="comp2" refType="w" fact="0.75"/>
          <dgm:constr type="h" for="ch" forName="comp2" refType="w" refFor="ch" refForName="comp2"/>
          <dgm:constr type="ctrX" for="ch" forName="comp2" refType="ctrX" refFor="ch" refForName="comp1"/>
          <dgm:constr type="b" for="ch" forName="comp2" refType="b" refFor="ch" refForName="comp1"/>
          <dgm:constr type="w" for="ch" forName="comp3" refType="w" fact="0.5"/>
          <dgm:constr type="h" for="ch" forName="comp3" refType="w" refFor="ch" refForName="comp3"/>
          <dgm:constr type="ctrX" for="ch" forName="comp3" refType="ctrX" refFor="ch" refForName="comp1"/>
          <dgm:constr type="b" for="ch" forName="comp3" refType="b" refFor="ch" refForName="comp1"/>
          <dgm:constr type="primFontSz" for="des" ptType="node" op="equ" val="65"/>
        </dgm:constrLst>
      </dgm:if>
      <dgm:if name="Name3" axis="ch" ptType="node" func="cnt" op="equ" val="4">
        <dgm:constrLst>
          <dgm:constr type="w" for="ch" forName="comp1" refType="w"/>
          <dgm:constr type="h" for="ch" forName="comp1" refType="w" refFor="ch" refForName="comp1"/>
          <dgm:constr type="w" for="ch" forName="comp2" refType="w" fact="0.8"/>
          <dgm:constr type="h" for="ch" forName="comp2" refType="w" refFor="ch" refForName="comp2"/>
          <dgm:constr type="ctrX" for="ch" forName="comp2" refType="ctrX" refFor="ch" refForName="comp1"/>
          <dgm:constr type="b" for="ch" forName="comp2" refType="b" refFor="ch" refForName="comp1"/>
          <dgm:constr type="w" for="ch" forName="comp3" refType="w" fact="0.6"/>
          <dgm:constr type="h" for="ch" forName="comp3" refType="w" refFor="ch" refForName="comp3"/>
          <dgm:constr type="ctrX" for="ch" forName="comp3" refType="ctrX" refFor="ch" refForName="comp1"/>
          <dgm:constr type="b" for="ch" forName="comp3" refType="b" refFor="ch" refForName="comp1"/>
          <dgm:constr type="w" for="ch" forName="comp4" refType="w" fact="0.4"/>
          <dgm:constr type="h" for="ch" forName="comp4" refType="w" refFor="ch" refForName="comp4"/>
          <dgm:constr type="ctrX" for="ch" forName="comp4" refType="ctrX" refFor="ch" refForName="comp1"/>
          <dgm:constr type="b" for="ch" forName="comp4" refType="b" refFor="ch" refForName="comp1"/>
          <dgm:constr type="primFontSz" for="des" ptType="node" op="equ" val="65"/>
        </dgm:constrLst>
      </dgm:if>
      <dgm:else name="Name4">
        <dgm:constrLst>
          <dgm:constr type="w" for="ch" forName="comp1" refType="w"/>
          <dgm:constr type="h" for="ch" forName="comp1" refType="w" refFor="ch" refForName="comp1"/>
          <dgm:constr type="w" for="ch" forName="comp2" refType="w" fact="0.85"/>
          <dgm:constr type="h" for="ch" forName="comp2" refType="w" refFor="ch" refForName="comp2"/>
          <dgm:constr type="ctrX" for="ch" forName="comp2" refType="ctrX" refFor="ch" refForName="comp1"/>
          <dgm:constr type="b" for="ch" forName="comp2" refType="b" refFor="ch" refForName="comp1"/>
          <dgm:constr type="w" for="ch" forName="comp3" refType="w" fact="0.7"/>
          <dgm:constr type="h" for="ch" forName="comp3" refType="w" refFor="ch" refForName="comp3"/>
          <dgm:constr type="ctrX" for="ch" forName="comp3" refType="ctrX" refFor="ch" refForName="comp1"/>
          <dgm:constr type="b" for="ch" forName="comp3" refType="b" refFor="ch" refForName="comp1"/>
          <dgm:constr type="w" for="ch" forName="comp4" refType="w" fact="0.55"/>
          <dgm:constr type="h" for="ch" forName="comp4" refType="w" refFor="ch" refForName="comp4"/>
          <dgm:constr type="ctrX" for="ch" forName="comp4" refType="ctrX" refFor="ch" refForName="comp1"/>
          <dgm:constr type="b" for="ch" forName="comp4" refType="b" refFor="ch" refForName="comp1"/>
          <dgm:constr type="w" for="ch" forName="comp5" refType="w" fact="0.4"/>
          <dgm:constr type="h" for="ch" forName="comp5" refType="w" refFor="ch" refForName="comp5"/>
          <dgm:constr type="ctrX" for="ch" forName="comp5" refType="ctrX" refFor="ch" refForName="comp1"/>
          <dgm:constr type="b" for="ch" forName="comp5" refType="b" refFor="ch" refForName="comp1"/>
          <dgm:constr type="w" for="ch" forName="comp6" refType="w" fact="0.25"/>
          <dgm:constr type="h" for="ch" forName="comp6" refType="w" refFor="ch" refForName="comp6"/>
          <dgm:constr type="ctrX" for="ch" forName="comp6" refType="ctrX" refFor="ch" refForName="comp1"/>
          <dgm:constr type="b" for="ch" forName="comp6" refType="b" refFor="ch" refForName="comp1"/>
          <dgm:constr type="w" for="ch" forName="comp7" refType="w" fact="0.15"/>
          <dgm:constr type="h" for="ch" forName="comp7" refType="w" refFor="ch" refForName="comp7"/>
          <dgm:constr type="ctrX" for="ch" forName="comp7" refType="ctrX" refFor="ch" refForName="comp1"/>
          <dgm:constr type="b" for="ch" forName="comp7" refType="b" refFor="ch" refForName="comp1"/>
          <dgm:constr type="primFontSz" for="des" ptType="node" op="equ" val="65"/>
        </dgm:constrLst>
      </dgm:else>
    </dgm:choose>
    <dgm:ruleLst/>
    <dgm:choose name="Name5">
      <dgm:if name="Name6" axis="ch" ptType="node" func="cnt" op="gte" val="1">
        <dgm:layoutNode name="comp1">
          <dgm:alg type="composite"/>
          <dgm:shape xmlns:r="http://schemas.openxmlformats.org/officeDocument/2006/relationships" r:blip="">
            <dgm:adjLst/>
          </dgm:shape>
          <dgm:presOf/>
          <dgm:choose name="Name7">
            <dgm:if name="Name8" axis="ch" ptType="node" func="cnt" op="equ" val="1">
              <dgm:constrLst>
                <dgm:constr type="w" for="ch" forName="circle1" refType="w"/>
                <dgm:constr type="h" for="ch" forName="circle1" refType="h"/>
                <dgm:constr type="ctrX" for="ch" forName="circle1" refType="w" fact="0.5"/>
                <dgm:constr type="ctrY" for="ch" forName="circle1" refType="h" fact="0.5"/>
                <dgm:constr type="ctrX" for="ch" forName="c1text" refType="w" fact="0.5"/>
                <dgm:constr type="ctrY" for="ch" forName="c1text" refType="h" fact="0.5"/>
                <dgm:constr type="w" for="ch" forName="c1text" refType="w" refFor="ch" refForName="circle1" fact="0.70711"/>
                <dgm:constr type="h" for="ch" forName="c1text" refType="h" refFor="ch" refForName="circle1" fact="0.5"/>
              </dgm:constrLst>
            </dgm:if>
            <dgm:if name="Name9" axis="ch" ptType="node" func="cnt" op="equ" val="2">
              <dgm:constrLst>
                <dgm:constr type="w" for="ch" forName="circle1" refType="w"/>
                <dgm:constr type="h" for="ch" forName="circle1" refType="h"/>
                <dgm:constr type="ctrX" for="ch" forName="circle1" refType="w" fact="0.5"/>
                <dgm:constr type="ctrY" for="ch" forName="circle1" refType="h" fact="0.5"/>
                <dgm:constr type="ctrX" for="ch" forName="c1text" refType="w" fact="0.5"/>
                <dgm:constr type="ctrY" for="ch" forName="c1text" refType="h" fact="0.16"/>
                <dgm:constr type="w" for="ch" forName="c1text" refType="w" refFor="ch" refForName="circle1" fact="0.525"/>
                <dgm:constr type="h" for="ch" forName="c1text" refType="h" refFor="ch" refForName="circle1" fact="0.17"/>
              </dgm:constrLst>
            </dgm:if>
            <dgm:if name="Name10" axis="ch" ptType="node" func="cnt" op="equ" val="3">
              <dgm:constrLst>
                <dgm:constr type="w" for="ch" forName="circle1" refType="w"/>
                <dgm:constr type="h" for="ch" forName="circle1" refType="h"/>
                <dgm:constr type="ctrX" for="ch" forName="circle1" refType="w" fact="0.5"/>
                <dgm:constr type="ctrY" for="ch" forName="circle1" refType="h" fact="0.5"/>
                <dgm:constr type="ctrX" for="ch" forName="c1text" refType="w" fact="0.5"/>
                <dgm:constr type="ctrY" for="ch" forName="c1text" refType="h" fact="0.125"/>
                <dgm:constr type="w" for="ch" forName="c1text" refType="w" refFor="ch" refForName="circle1" fact="0.3495"/>
                <dgm:constr type="h" for="ch" forName="c1text" refType="h" refFor="ch" refForName="circle1" fact="0.15"/>
              </dgm:constrLst>
            </dgm:if>
            <dgm:if name="Name11" axis="ch" ptType="node" func="cnt" op="equ" val="4">
              <dgm:constrLst>
                <dgm:constr type="w" for="ch" forName="circle1" refType="w"/>
                <dgm:constr type="h" for="ch" forName="circle1" refType="h"/>
                <dgm:constr type="ctrX" for="ch" forName="circle1" refType="w" fact="0.5"/>
                <dgm:constr type="ctrY" for="ch" forName="circle1" refType="h" fact="0.5"/>
                <dgm:constr type="ctrX" for="ch" forName="c1text" refType="w" fact="0.5"/>
                <dgm:constr type="ctrY" for="ch" forName="c1text" refType="h" fact="0.125"/>
                <dgm:constr type="w" for="ch" forName="c1text" refType="w" refFor="ch" refForName="circle1" fact="0.2796"/>
                <dgm:constr type="h" for="ch" forName="c1text" refType="h" refFor="ch" refForName="circle1" fact="0.15"/>
              </dgm:constrLst>
            </dgm:if>
            <dgm:if name="Name12" axis="ch" ptType="node" func="cnt" op="gte" val="5">
              <dgm:constrLst>
                <dgm:constr type="w" for="ch" forName="circle1" refType="w"/>
                <dgm:constr type="h" for="ch" forName="circle1" refType="h"/>
                <dgm:constr type="ctrX" for="ch" forName="circle1" refType="w" fact="0.5"/>
                <dgm:constr type="ctrY" for="ch" forName="circle1" refType="h" fact="0.5"/>
                <dgm:constr type="ctrX" for="ch" forName="c1text" refType="w" fact="0.5"/>
                <dgm:constr type="ctrY" for="ch" forName="c1text" refType="h" fact="0.1"/>
                <dgm:constr type="w" for="ch" forName="c1text" refType="w" refFor="ch" refForName="circle1" fact="0.375"/>
                <dgm:constr type="h" for="ch" forName="c1text" refType="h" refFor="ch" refForName="circle1" fact="0.1"/>
              </dgm:constrLst>
            </dgm:if>
            <dgm:else name="Name13"/>
          </dgm:choose>
          <dgm:ruleLst/>
          <dgm:layoutNode name="circle1" styleLbl="node1">
            <dgm:alg type="sp"/>
            <dgm:shape xmlns:r="http://schemas.openxmlformats.org/officeDocument/2006/relationships" type="ellipse" r:blip="">
              <dgm:adjLst/>
            </dgm:shape>
            <dgm:presOf axis="ch desOrSelf" ptType="node node" st="1 1" cnt="1 0"/>
            <dgm:constrLst>
              <dgm:constr type="h" refType="w"/>
            </dgm:constrLst>
            <dgm:ruleLst/>
          </dgm:layoutNode>
          <dgm:layoutNode name="c1text">
            <dgm:varLst>
              <dgm:bulletEnabled val="1"/>
            </dgm:varLst>
            <dgm:alg type="tx"/>
            <dgm:shape xmlns:r="http://schemas.openxmlformats.org/officeDocument/2006/relationships" type="rect" r:blip="" hideGeom="1">
              <dgm:adjLst/>
            </dgm:shape>
            <dgm:presOf axis="ch desOrSelf" ptType="node node" st="1 1" cnt="1 0"/>
            <dgm:constrLst/>
            <dgm:ruleLst>
              <dgm:rule type="primFontSz" val="5" fact="NaN" max="NaN"/>
            </dgm:ruleLst>
          </dgm:layoutNode>
        </dgm:layoutNode>
      </dgm:if>
      <dgm:else name="Name14"/>
    </dgm:choose>
    <dgm:choose name="Name15">
      <dgm:if name="Name16" axis="ch" ptType="node" func="cnt" op="gte" val="2">
        <dgm:layoutNode name="comp2">
          <dgm:alg type="composite"/>
          <dgm:shape xmlns:r="http://schemas.openxmlformats.org/officeDocument/2006/relationships" r:blip="">
            <dgm:adjLst/>
          </dgm:shape>
          <dgm:presOf/>
          <dgm:choose name="Name17">
            <dgm:if name="Name18" axis="ch" ptType="node" func="cnt" op="equ" val="2">
              <dgm:constrLst>
                <dgm:constr type="w" for="ch" forName="circle2" refType="w"/>
                <dgm:constr type="h" for="ch" forName="circle2" refType="h"/>
                <dgm:constr type="ctrX" for="ch" forName="circle2" refType="w" fact="0.5"/>
                <dgm:constr type="ctrY" for="ch" forName="circle2" refType="h" fact="0.5"/>
                <dgm:constr type="ctrX" for="ch" forName="c2text" refType="w" fact="0.5"/>
                <dgm:constr type="ctrY" for="ch" forName="c2text" refType="h" fact="0.5"/>
                <dgm:constr type="w" for="ch" forName="c2text" refType="w" refFor="ch" refForName="circle2" fact="0.70711"/>
                <dgm:constr type="h" for="ch" forName="c2text" refType="h" refFor="ch" refForName="circle2" fact="0.5"/>
              </dgm:constrLst>
            </dgm:if>
            <dgm:if name="Name19" axis="ch" ptType="node" func="cnt" op="equ" val="3">
              <dgm:constrLst>
                <dgm:constr type="w" for="ch" forName="circle2" refType="w"/>
                <dgm:constr type="h" for="ch" forName="circle2" refType="h"/>
                <dgm:constr type="ctrX" for="ch" forName="circle2" refType="w" fact="0.5"/>
                <dgm:constr type="ctrY" for="ch" forName="circle2" refType="h" fact="0.5"/>
                <dgm:constr type="ctrX" for="ch" forName="c2text" refType="w" fact="0.5"/>
                <dgm:constr type="ctrY" for="ch" forName="c2text" refType="h" fact="0.15625"/>
                <dgm:constr type="w" for="ch" forName="c2text" refType="w" refFor="ch" refForName="circle2" fact="0.466"/>
                <dgm:constr type="h" for="ch" forName="c2text" refType="h" refFor="ch" refForName="circle2" fact="0.1875"/>
              </dgm:constrLst>
            </dgm:if>
            <dgm:if name="Name20" axis="ch" ptType="node" func="cnt" op="equ" val="4">
              <dgm:constrLst>
                <dgm:constr type="w" for="ch" forName="circle2" refType="w"/>
                <dgm:constr type="h" for="ch" forName="circle2" refType="h"/>
                <dgm:constr type="ctrX" for="ch" forName="circle2" refType="w" fact="0.5"/>
                <dgm:constr type="ctrY" for="ch" forName="circle2" refType="h" fact="0.5"/>
                <dgm:constr type="ctrX" for="ch" forName="c2text" refType="w" fact="0.5"/>
                <dgm:constr type="ctrY" for="ch" forName="c2text" refType="h" fact="0.15"/>
                <dgm:constr type="w" for="ch" forName="c2text" refType="w" refFor="ch" refForName="circle2" fact="0.3495"/>
                <dgm:constr type="h" for="ch" forName="c2text" refType="h" refFor="ch" refForName="circle2" fact="0.18"/>
              </dgm:constrLst>
            </dgm:if>
            <dgm:if name="Name21" axis="ch" ptType="node" func="cnt" op="gte" val="5">
              <dgm:constrLst>
                <dgm:constr type="w" for="ch" forName="circle2" refType="w"/>
                <dgm:constr type="h" for="ch" forName="circle2" refType="h"/>
                <dgm:constr type="ctrX" for="ch" forName="circle2" refType="w" fact="0.5"/>
                <dgm:constr type="ctrY" for="ch" forName="circle2" refType="h" fact="0.5"/>
                <dgm:constr type="ctrX" for="ch" forName="c2text" refType="w" fact="0.5"/>
                <dgm:constr type="ctrY" for="ch" forName="c2text" refType="h" fact="0.115"/>
                <dgm:constr type="w" for="ch" forName="c2text" refType="w" refFor="ch" refForName="circle2" fact="0.43125"/>
                <dgm:constr type="h" for="ch" forName="c2text" refType="h" refFor="ch" refForName="circle2" fact="0.115"/>
              </dgm:constrLst>
            </dgm:if>
            <dgm:else name="Name22"/>
          </dgm:choose>
          <dgm:ruleLst/>
          <dgm:layoutNode name="circle2" styleLbl="node1">
            <dgm:alg type="sp"/>
            <dgm:shape xmlns:r="http://schemas.openxmlformats.org/officeDocument/2006/relationships" type="ellipse" r:blip="">
              <dgm:adjLst/>
            </dgm:shape>
            <dgm:presOf axis="ch desOrSelf" ptType="node node" st="2 1" cnt="1 0"/>
            <dgm:constrLst>
              <dgm:constr type="h" refType="w"/>
            </dgm:constrLst>
            <dgm:ruleLst/>
          </dgm:layoutNode>
          <dgm:layoutNode name="c2text">
            <dgm:varLst>
              <dgm:bulletEnabled val="1"/>
            </dgm:varLst>
            <dgm:alg type="tx"/>
            <dgm:shape xmlns:r="http://schemas.openxmlformats.org/officeDocument/2006/relationships" type="rect" r:blip="" hideGeom="1">
              <dgm:adjLst/>
            </dgm:shape>
            <dgm:presOf axis="ch desOrSelf" ptType="node node" st="2 1" cnt="1 0"/>
            <dgm:constrLst/>
            <dgm:ruleLst>
              <dgm:rule type="primFontSz" val="5" fact="NaN" max="NaN"/>
            </dgm:ruleLst>
          </dgm:layoutNode>
        </dgm:layoutNode>
      </dgm:if>
      <dgm:else name="Name23"/>
    </dgm:choose>
    <dgm:choose name="Name24">
      <dgm:if name="Name25" axis="ch" ptType="node" func="cnt" op="gte" val="3">
        <dgm:layoutNode name="comp3">
          <dgm:alg type="composite"/>
          <dgm:shape xmlns:r="http://schemas.openxmlformats.org/officeDocument/2006/relationships" r:blip="">
            <dgm:adjLst/>
          </dgm:shape>
          <dgm:presOf/>
          <dgm:choose name="Name26">
            <dgm:if name="Name27" axis="ch" ptType="node" func="cnt" op="equ" val="3">
              <dgm:constrLst>
                <dgm:constr type="w" for="ch" forName="circle3" refType="w"/>
                <dgm:constr type="h" for="ch" forName="circle3" refType="h"/>
                <dgm:constr type="ctrX" for="ch" forName="circle3" refType="w" fact="0.5"/>
                <dgm:constr type="ctrY" for="ch" forName="circle3" refType="h" fact="0.5"/>
                <dgm:constr type="ctrX" for="ch" forName="c3text" refType="w" fact="0.5"/>
                <dgm:constr type="ctrY" for="ch" forName="c3text" refType="h" fact="0.5"/>
                <dgm:constr type="w" for="ch" forName="c3text" refType="w" refFor="ch" refForName="circle3" fact="0.70711"/>
                <dgm:constr type="h" for="ch" forName="c3text" refType="h" refFor="ch" refForName="circle3" fact="0.5"/>
              </dgm:constrLst>
            </dgm:if>
            <dgm:if name="Name28" axis="ch" ptType="node" func="cnt" op="equ" val="4">
              <dgm:constrLst>
                <dgm:constr type="w" for="ch" forName="circle3" refType="w"/>
                <dgm:constr type="h" for="ch" forName="circle3" refType="h"/>
                <dgm:constr type="ctrX" for="ch" forName="circle3" refType="w" fact="0.5"/>
                <dgm:constr type="ctrY" for="ch" forName="circle3" refType="h" fact="0.5"/>
                <dgm:constr type="ctrX" for="ch" forName="c3text" refType="w" fact="0.5"/>
                <dgm:constr type="ctrY" for="ch" forName="c3text" refType="h" fact="0.1875"/>
                <dgm:constr type="w" for="ch" forName="c3text" refType="w" refFor="ch" refForName="circle3" fact="0.466"/>
                <dgm:constr type="h" for="ch" forName="c3text" refType="h" refFor="ch" refForName="circle3" fact="0.225"/>
              </dgm:constrLst>
            </dgm:if>
            <dgm:if name="Name29" axis="ch" ptType="node" func="cnt" op="gte" val="5">
              <dgm:constrLst>
                <dgm:constr type="w" for="ch" forName="circle3" refType="w"/>
                <dgm:constr type="h" for="ch" forName="circle3" refType="h"/>
                <dgm:constr type="ctrX" for="ch" forName="circle3" refType="w" fact="0.5"/>
                <dgm:constr type="ctrY" for="ch" forName="circle3" refType="h" fact="0.5"/>
                <dgm:constr type="ctrX" for="ch" forName="c3text" refType="w" fact="0.5"/>
                <dgm:constr type="ctrY" for="ch" forName="c3text" refType="h" fact="0.138"/>
                <dgm:constr type="w" for="ch" forName="c3text" refType="w" refFor="ch" refForName="circle3" fact="0.5175"/>
                <dgm:constr type="h" for="ch" forName="c3text" refType="h" refFor="ch" refForName="circle3" fact="0.138"/>
              </dgm:constrLst>
            </dgm:if>
            <dgm:else name="Name30"/>
          </dgm:choose>
          <dgm:ruleLst/>
          <dgm:layoutNode name="circle3" styleLbl="node1">
            <dgm:alg type="sp"/>
            <dgm:shape xmlns:r="http://schemas.openxmlformats.org/officeDocument/2006/relationships" type="ellipse" r:blip="">
              <dgm:adjLst/>
            </dgm:shape>
            <dgm:presOf axis="ch desOrSelf" ptType="node node" st="3 1" cnt="1 0"/>
            <dgm:constrLst>
              <dgm:constr type="h" refType="w"/>
            </dgm:constrLst>
            <dgm:ruleLst/>
          </dgm:layoutNode>
          <dgm:layoutNode name="c3text">
            <dgm:varLst>
              <dgm:bulletEnabled val="1"/>
            </dgm:varLst>
            <dgm:alg type="tx"/>
            <dgm:shape xmlns:r="http://schemas.openxmlformats.org/officeDocument/2006/relationships" type="rect" r:blip="" hideGeom="1">
              <dgm:adjLst/>
            </dgm:shape>
            <dgm:presOf axis="ch desOrSelf" ptType="node node" st="3 1" cnt="1 0"/>
            <dgm:constrLst/>
            <dgm:ruleLst>
              <dgm:rule type="primFontSz" val="5" fact="NaN" max="NaN"/>
            </dgm:ruleLst>
          </dgm:layoutNode>
        </dgm:layoutNode>
      </dgm:if>
      <dgm:else name="Name31"/>
    </dgm:choose>
    <dgm:choose name="Name32">
      <dgm:if name="Name33" axis="ch" ptType="node" func="cnt" op="gte" val="4">
        <dgm:layoutNode name="comp4">
          <dgm:alg type="composite"/>
          <dgm:shape xmlns:r="http://schemas.openxmlformats.org/officeDocument/2006/relationships" r:blip="">
            <dgm:adjLst/>
          </dgm:shape>
          <dgm:presOf/>
          <dgm:choose name="Name34">
            <dgm:if name="Name35" axis="ch" ptType="node" func="cnt" op="equ" val="4">
              <dgm:constrLst>
                <dgm:constr type="w" for="ch" forName="circle4" refType="w"/>
                <dgm:constr type="h" for="ch" forName="circle4" refType="h"/>
                <dgm:constr type="ctrX" for="ch" forName="circle4" refType="w" fact="0.5"/>
                <dgm:constr type="ctrY" for="ch" forName="circle4" refType="h" fact="0.5"/>
                <dgm:constr type="ctrX" for="ch" forName="c4text" refType="w" fact="0.5"/>
                <dgm:constr type="ctrY" for="ch" forName="c4text" refType="h" fact="0.5"/>
                <dgm:constr type="w" for="ch" forName="c4text" refType="w" refFor="ch" refForName="circle4" fact="0.70711"/>
                <dgm:constr type="h" for="ch" forName="c4text" refType="h" refFor="ch" refForName="circle4" fact="0.5"/>
              </dgm:constrLst>
            </dgm:if>
            <dgm:if name="Name36" axis="ch" ptType="node" func="cnt" op="gte" val="5">
              <dgm:constrLst>
                <dgm:constr type="w" for="ch" forName="circle4" refType="w"/>
                <dgm:constr type="h" for="ch" forName="circle4" refType="h"/>
                <dgm:constr type="ctrX" for="ch" forName="circle4" refType="w" fact="0.5"/>
                <dgm:constr type="ctrY" for="ch" forName="circle4" refType="h" fact="0.5"/>
                <dgm:constr type="ctrX" for="ch" forName="c4text" refType="w" fact="0.5"/>
                <dgm:constr type="ctrY" for="ch" forName="c4text" refType="h" fact="0.18"/>
                <dgm:constr type="w" for="ch" forName="c4text" refType="w" refFor="ch" refForName="circle4" fact="0.54"/>
                <dgm:constr type="h" for="ch" forName="c4text" refType="h" refFor="ch" refForName="circle4" fact="0.18"/>
              </dgm:constrLst>
            </dgm:if>
            <dgm:else name="Name37"/>
          </dgm:choose>
          <dgm:ruleLst/>
          <dgm:layoutNode name="circle4" styleLbl="node1">
            <dgm:alg type="sp"/>
            <dgm:shape xmlns:r="http://schemas.openxmlformats.org/officeDocument/2006/relationships" type="ellipse" r:blip="">
              <dgm:adjLst/>
            </dgm:shape>
            <dgm:presOf axis="ch desOrSelf" ptType="node node" st="4 1" cnt="1 0"/>
            <dgm:constrLst>
              <dgm:constr type="h" refType="w"/>
            </dgm:constrLst>
            <dgm:ruleLst/>
          </dgm:layoutNode>
          <dgm:layoutNode name="c4text">
            <dgm:varLst>
              <dgm:bulletEnabled val="1"/>
            </dgm:varLst>
            <dgm:alg type="tx"/>
            <dgm:shape xmlns:r="http://schemas.openxmlformats.org/officeDocument/2006/relationships" type="rect" r:blip="" hideGeom="1">
              <dgm:adjLst/>
            </dgm:shape>
            <dgm:presOf axis="ch desOrSelf" ptType="node node" st="4 1" cnt="1 0"/>
            <dgm:constrLst/>
            <dgm:ruleLst>
              <dgm:rule type="primFontSz" val="5" fact="NaN" max="NaN"/>
            </dgm:ruleLst>
          </dgm:layoutNode>
        </dgm:layoutNode>
      </dgm:if>
      <dgm:else name="Name38"/>
    </dgm:choose>
    <dgm:choose name="Name39">
      <dgm:if name="Name40" axis="ch" ptType="node" func="cnt" op="gte" val="5">
        <dgm:layoutNode name="comp5">
          <dgm:alg type="composite"/>
          <dgm:shape xmlns:r="http://schemas.openxmlformats.org/officeDocument/2006/relationships" r:blip="">
            <dgm:adjLst/>
          </dgm:shape>
          <dgm:presOf/>
          <dgm:choose name="Name41">
            <dgm:if name="Name42" axis="ch" ptType="node" func="cnt" op="equ" val="5">
              <dgm:constrLst>
                <dgm:constr type="w" for="ch" forName="circle5" refType="w"/>
                <dgm:constr type="h" for="ch" forName="circle5" refType="h"/>
                <dgm:constr type="ctrX" for="ch" forName="circle5" refType="w" fact="0.5"/>
                <dgm:constr type="ctrY" for="ch" forName="circle5" refType="h" fact="0.5"/>
                <dgm:constr type="ctrX" for="ch" forName="c5text" refType="w" fact="0.5"/>
                <dgm:constr type="ctrY" for="ch" forName="c5text" refType="h" fact="0.5"/>
                <dgm:constr type="w" for="ch" forName="c5text" refType="w" refFor="ch" refForName="circle5" fact="0.70711"/>
                <dgm:constr type="h" for="ch" forName="c5text" refType="h" refFor="ch" refForName="circle5" fact="0.5"/>
              </dgm:constrLst>
            </dgm:if>
            <dgm:if name="Name43" axis="ch" ptType="node" func="cnt" op="gte" val="6">
              <dgm:constrLst>
                <dgm:constr type="w" for="ch" forName="circle5" refType="w"/>
                <dgm:constr type="h" for="ch" forName="circle5" refType="h"/>
                <dgm:constr type="ctrX" for="ch" forName="circle5" refType="w" fact="0.5"/>
                <dgm:constr type="ctrY" for="ch" forName="circle5" refType="h" fact="0.5"/>
                <dgm:constr type="ctrX" for="ch" forName="c5text" refType="w" fact="0.5"/>
                <dgm:constr type="ctrY" for="ch" forName="c5text" refType="h" fact="0.25"/>
                <dgm:constr type="w" for="ch" forName="c5text" refType="w" refFor="ch" refForName="circle5" fact="0.65"/>
                <dgm:constr type="h" for="ch" forName="c5text" refType="h" refFor="ch" refForName="circle5" fact="0.25"/>
              </dgm:constrLst>
            </dgm:if>
            <dgm:else name="Name44"/>
          </dgm:choose>
          <dgm:ruleLst/>
          <dgm:layoutNode name="circle5" styleLbl="node1">
            <dgm:alg type="sp"/>
            <dgm:shape xmlns:r="http://schemas.openxmlformats.org/officeDocument/2006/relationships" type="ellipse" r:blip="">
              <dgm:adjLst/>
            </dgm:shape>
            <dgm:presOf axis="ch desOrSelf" ptType="node node" st="5 1" cnt="1 0"/>
            <dgm:constrLst>
              <dgm:constr type="h" refType="w"/>
            </dgm:constrLst>
            <dgm:ruleLst/>
          </dgm:layoutNode>
          <dgm:layoutNode name="c5text">
            <dgm:varLst>
              <dgm:bulletEnabled val="1"/>
            </dgm:varLst>
            <dgm:alg type="tx"/>
            <dgm:shape xmlns:r="http://schemas.openxmlformats.org/officeDocument/2006/relationships" type="rect" r:blip="" hideGeom="1">
              <dgm:adjLst/>
            </dgm:shape>
            <dgm:presOf axis="ch desOrSelf" ptType="node node" st="5 1" cnt="1 0"/>
            <dgm:constrLst/>
            <dgm:ruleLst>
              <dgm:rule type="primFontSz" val="5" fact="NaN" max="NaN"/>
            </dgm:ruleLst>
          </dgm:layoutNode>
        </dgm:layoutNode>
      </dgm:if>
      <dgm:else name="Name45"/>
    </dgm:choose>
    <dgm:choose name="Name46">
      <dgm:if name="Name47" axis="ch" ptType="node" func="cnt" op="gte" val="6">
        <dgm:layoutNode name="comp6">
          <dgm:alg type="composite"/>
          <dgm:shape xmlns:r="http://schemas.openxmlformats.org/officeDocument/2006/relationships" r:blip="">
            <dgm:adjLst/>
          </dgm:shape>
          <dgm:presOf/>
          <dgm:choose name="Name48">
            <dgm:if name="Name49" axis="ch" ptType="node" func="cnt" op="equ" val="6">
              <dgm:constrLst>
                <dgm:constr type="w" for="ch" forName="circle6" refType="w"/>
                <dgm:constr type="h" for="ch" forName="circle6" refType="h"/>
                <dgm:constr type="ctrX" for="ch" forName="circle6" refType="w" fact="0.5"/>
                <dgm:constr type="ctrY" for="ch" forName="circle6" refType="h" fact="0.5"/>
                <dgm:constr type="ctrX" for="ch" forName="c6text" refType="w" fact="0.5"/>
                <dgm:constr type="ctrY" for="ch" forName="c6text" refType="h" fact="0.5"/>
                <dgm:constr type="w" for="ch" forName="c6text" refType="w" refFor="ch" refForName="circle6" fact="0.70711"/>
                <dgm:constr type="h" for="ch" forName="c6text" refType="h" refFor="ch" refForName="circle6" fact="0.5"/>
              </dgm:constrLst>
            </dgm:if>
            <dgm:if name="Name50" axis="ch" ptType="node" func="cnt" op="gte" val="7">
              <dgm:constrLst>
                <dgm:constr type="w" for="ch" forName="circle6" refType="w"/>
                <dgm:constr type="h" for="ch" forName="circle6" refType="h"/>
                <dgm:constr type="ctrX" for="ch" forName="circle6" refType="w" fact="0.5"/>
                <dgm:constr type="ctrY" for="ch" forName="circle6" refType="h" fact="0.5"/>
                <dgm:constr type="ctrX" for="ch" forName="c6text" refType="w" fact="0.5"/>
                <dgm:constr type="ctrY" for="ch" forName="c6text" refType="h" fact="0.27"/>
                <dgm:constr type="w" for="ch" forName="c6text" refType="w" refFor="ch" refForName="circle6" fact="0.68"/>
                <dgm:constr type="h" for="ch" forName="c6text" refType="h" refFor="ch" refForName="circle6" fact="0.241"/>
              </dgm:constrLst>
            </dgm:if>
            <dgm:else name="Name51"/>
          </dgm:choose>
          <dgm:ruleLst/>
          <dgm:layoutNode name="circle6" styleLbl="node1">
            <dgm:alg type="sp"/>
            <dgm:shape xmlns:r="http://schemas.openxmlformats.org/officeDocument/2006/relationships" type="ellipse" r:blip="">
              <dgm:adjLst/>
            </dgm:shape>
            <dgm:presOf axis="ch desOrSelf" ptType="node node" st="6 1" cnt="1 0"/>
            <dgm:constrLst>
              <dgm:constr type="h" refType="w"/>
            </dgm:constrLst>
            <dgm:ruleLst/>
          </dgm:layoutNode>
          <dgm:layoutNode name="c6text">
            <dgm:varLst>
              <dgm:bulletEnabled val="1"/>
            </dgm:varLst>
            <dgm:alg type="tx"/>
            <dgm:shape xmlns:r="http://schemas.openxmlformats.org/officeDocument/2006/relationships" type="rect" r:blip="" hideGeom="1">
              <dgm:adjLst/>
            </dgm:shape>
            <dgm:presOf axis="ch desOrSelf" ptType="node node" st="6 1" cnt="1 0"/>
            <dgm:constrLst/>
            <dgm:ruleLst>
              <dgm:rule type="primFontSz" val="5" fact="NaN" max="NaN"/>
            </dgm:ruleLst>
          </dgm:layoutNode>
        </dgm:layoutNode>
      </dgm:if>
      <dgm:else name="Name52"/>
    </dgm:choose>
    <dgm:choose name="Name53">
      <dgm:if name="Name54" axis="ch" ptType="node" func="cnt" op="gte" val="7">
        <dgm:layoutNode name="comp7">
          <dgm:alg type="composite"/>
          <dgm:shape xmlns:r="http://schemas.openxmlformats.org/officeDocument/2006/relationships" r:blip="">
            <dgm:adjLst/>
          </dgm:shape>
          <dgm:presOf/>
          <dgm:constrLst>
            <dgm:constr type="w" for="ch" forName="circle7" refType="w"/>
            <dgm:constr type="h" for="ch" forName="circle7" refType="h"/>
            <dgm:constr type="ctrX" for="ch" forName="circle7" refType="w" fact="0.5"/>
            <dgm:constr type="ctrY" for="ch" forName="circle7" refType="h" fact="0.5"/>
            <dgm:constr type="ctrX" for="ch" forName="c7text" refType="w" fact="0.5"/>
            <dgm:constr type="ctrY" for="ch" forName="c7text" refType="h" fact="0.5"/>
            <dgm:constr type="w" for="ch" forName="c7text" refType="w" refFor="ch" refForName="circle7" fact="0.70711"/>
            <dgm:constr type="h" for="ch" forName="c7text" refType="h" refFor="ch" refForName="circle7" fact="0.5"/>
          </dgm:constrLst>
          <dgm:ruleLst/>
          <dgm:layoutNode name="circle7" styleLbl="node1">
            <dgm:alg type="sp"/>
            <dgm:shape xmlns:r="http://schemas.openxmlformats.org/officeDocument/2006/relationships" type="ellipse" r:blip="">
              <dgm:adjLst/>
            </dgm:shape>
            <dgm:presOf axis="ch desOrSelf" ptType="node node" st="7 1" cnt="1 0"/>
            <dgm:constrLst>
              <dgm:constr type="h" refType="w"/>
            </dgm:constrLst>
            <dgm:ruleLst/>
          </dgm:layoutNode>
          <dgm:layoutNode name="c7text">
            <dgm:varLst>
              <dgm:bulletEnabled val="1"/>
            </dgm:varLst>
            <dgm:alg type="tx"/>
            <dgm:shape xmlns:r="http://schemas.openxmlformats.org/officeDocument/2006/relationships" type="rect" r:blip="" hideGeom="1">
              <dgm:adjLst/>
            </dgm:shape>
            <dgm:presOf axis="ch desOrSelf" ptType="node node" st="7 1" cnt="1 0"/>
            <dgm:constrLst/>
            <dgm:ruleLst>
              <dgm:rule type="primFontSz" val="5" fact="NaN" max="NaN"/>
            </dgm:ruleLst>
          </dgm:layoutNode>
        </dgm:layoutNode>
      </dgm:if>
      <dgm:else name="Name55"/>
    </dgm:choose>
  </dgm:layoutNode>
</dgm:layoutDef>
</file>

<file path=ppt/diagrams/layout6.xml><?xml version="1.0" encoding="utf-8"?>
<dgm:layoutDef xmlns:dgm="http://schemas.openxmlformats.org/drawingml/2006/diagram" xmlns:a="http://schemas.openxmlformats.org/drawingml/2006/main" uniqueId="urn:microsoft.com/office/officeart/2005/8/layout/venn2">
  <dgm:title val=""/>
  <dgm:desc val=""/>
  <dgm:catLst>
    <dgm:cat type="relationship" pri="30000"/>
  </dgm:catLst>
  <dgm:sampData>
    <dgm:dataModel>
      <dgm:ptLst>
        <dgm:pt modelId="0" type="doc"/>
        <dgm:pt modelId="1">
          <dgm:prSet phldr="1"/>
        </dgm:pt>
        <dgm:pt modelId="2">
          <dgm:prSet phldr="1"/>
        </dgm:pt>
        <dgm:pt modelId="3">
          <dgm:prSet phldr="1"/>
        </dgm:pt>
        <dgm:pt modelId="4">
          <dgm:prSet phldr="1"/>
        </dgm:pt>
      </dgm:ptLst>
      <dgm:cxnLst>
        <dgm:cxn modelId="5" srcId="0" destId="1" srcOrd="0" destOrd="0"/>
        <dgm:cxn modelId="6" srcId="0" destId="2" srcOrd="1" destOrd="0"/>
        <dgm:cxn modelId="7" srcId="0" destId="3" srcOrd="2" destOrd="0"/>
        <dgm:cxn modelId="8" srcId="0" destId="4" srcOrd="3"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chMax val="7"/>
      <dgm:resizeHandles val="exact"/>
    </dgm:varLst>
    <dgm:alg type="composite">
      <dgm:param type="ar" val="1"/>
    </dgm:alg>
    <dgm:shape xmlns:r="http://schemas.openxmlformats.org/officeDocument/2006/relationships" r:blip="">
      <dgm:adjLst/>
    </dgm:shape>
    <dgm:presOf/>
    <dgm:choose name="Name1">
      <dgm:if name="Name2" axis="ch" ptType="node" func="cnt" op="lte" val="3">
        <dgm:constrLst>
          <dgm:constr type="w" for="ch" forName="comp1" refType="w"/>
          <dgm:constr type="h" for="ch" forName="comp1" refType="w" refFor="ch" refForName="comp1"/>
          <dgm:constr type="w" for="ch" forName="comp2" refType="w" fact="0.75"/>
          <dgm:constr type="h" for="ch" forName="comp2" refType="w" refFor="ch" refForName="comp2"/>
          <dgm:constr type="ctrX" for="ch" forName="comp2" refType="ctrX" refFor="ch" refForName="comp1"/>
          <dgm:constr type="b" for="ch" forName="comp2" refType="b" refFor="ch" refForName="comp1"/>
          <dgm:constr type="w" for="ch" forName="comp3" refType="w" fact="0.5"/>
          <dgm:constr type="h" for="ch" forName="comp3" refType="w" refFor="ch" refForName="comp3"/>
          <dgm:constr type="ctrX" for="ch" forName="comp3" refType="ctrX" refFor="ch" refForName="comp1"/>
          <dgm:constr type="b" for="ch" forName="comp3" refType="b" refFor="ch" refForName="comp1"/>
          <dgm:constr type="primFontSz" for="des" ptType="node" op="equ" val="65"/>
        </dgm:constrLst>
      </dgm:if>
      <dgm:if name="Name3" axis="ch" ptType="node" func="cnt" op="equ" val="4">
        <dgm:constrLst>
          <dgm:constr type="w" for="ch" forName="comp1" refType="w"/>
          <dgm:constr type="h" for="ch" forName="comp1" refType="w" refFor="ch" refForName="comp1"/>
          <dgm:constr type="w" for="ch" forName="comp2" refType="w" fact="0.8"/>
          <dgm:constr type="h" for="ch" forName="comp2" refType="w" refFor="ch" refForName="comp2"/>
          <dgm:constr type="ctrX" for="ch" forName="comp2" refType="ctrX" refFor="ch" refForName="comp1"/>
          <dgm:constr type="b" for="ch" forName="comp2" refType="b" refFor="ch" refForName="comp1"/>
          <dgm:constr type="w" for="ch" forName="comp3" refType="w" fact="0.6"/>
          <dgm:constr type="h" for="ch" forName="comp3" refType="w" refFor="ch" refForName="comp3"/>
          <dgm:constr type="ctrX" for="ch" forName="comp3" refType="ctrX" refFor="ch" refForName="comp1"/>
          <dgm:constr type="b" for="ch" forName="comp3" refType="b" refFor="ch" refForName="comp1"/>
          <dgm:constr type="w" for="ch" forName="comp4" refType="w" fact="0.4"/>
          <dgm:constr type="h" for="ch" forName="comp4" refType="w" refFor="ch" refForName="comp4"/>
          <dgm:constr type="ctrX" for="ch" forName="comp4" refType="ctrX" refFor="ch" refForName="comp1"/>
          <dgm:constr type="b" for="ch" forName="comp4" refType="b" refFor="ch" refForName="comp1"/>
          <dgm:constr type="primFontSz" for="des" ptType="node" op="equ" val="65"/>
        </dgm:constrLst>
      </dgm:if>
      <dgm:else name="Name4">
        <dgm:constrLst>
          <dgm:constr type="w" for="ch" forName="comp1" refType="w"/>
          <dgm:constr type="h" for="ch" forName="comp1" refType="w" refFor="ch" refForName="comp1"/>
          <dgm:constr type="w" for="ch" forName="comp2" refType="w" fact="0.85"/>
          <dgm:constr type="h" for="ch" forName="comp2" refType="w" refFor="ch" refForName="comp2"/>
          <dgm:constr type="ctrX" for="ch" forName="comp2" refType="ctrX" refFor="ch" refForName="comp1"/>
          <dgm:constr type="b" for="ch" forName="comp2" refType="b" refFor="ch" refForName="comp1"/>
          <dgm:constr type="w" for="ch" forName="comp3" refType="w" fact="0.7"/>
          <dgm:constr type="h" for="ch" forName="comp3" refType="w" refFor="ch" refForName="comp3"/>
          <dgm:constr type="ctrX" for="ch" forName="comp3" refType="ctrX" refFor="ch" refForName="comp1"/>
          <dgm:constr type="b" for="ch" forName="comp3" refType="b" refFor="ch" refForName="comp1"/>
          <dgm:constr type="w" for="ch" forName="comp4" refType="w" fact="0.55"/>
          <dgm:constr type="h" for="ch" forName="comp4" refType="w" refFor="ch" refForName="comp4"/>
          <dgm:constr type="ctrX" for="ch" forName="comp4" refType="ctrX" refFor="ch" refForName="comp1"/>
          <dgm:constr type="b" for="ch" forName="comp4" refType="b" refFor="ch" refForName="comp1"/>
          <dgm:constr type="w" for="ch" forName="comp5" refType="w" fact="0.4"/>
          <dgm:constr type="h" for="ch" forName="comp5" refType="w" refFor="ch" refForName="comp5"/>
          <dgm:constr type="ctrX" for="ch" forName="comp5" refType="ctrX" refFor="ch" refForName="comp1"/>
          <dgm:constr type="b" for="ch" forName="comp5" refType="b" refFor="ch" refForName="comp1"/>
          <dgm:constr type="w" for="ch" forName="comp6" refType="w" fact="0.25"/>
          <dgm:constr type="h" for="ch" forName="comp6" refType="w" refFor="ch" refForName="comp6"/>
          <dgm:constr type="ctrX" for="ch" forName="comp6" refType="ctrX" refFor="ch" refForName="comp1"/>
          <dgm:constr type="b" for="ch" forName="comp6" refType="b" refFor="ch" refForName="comp1"/>
          <dgm:constr type="w" for="ch" forName="comp7" refType="w" fact="0.15"/>
          <dgm:constr type="h" for="ch" forName="comp7" refType="w" refFor="ch" refForName="comp7"/>
          <dgm:constr type="ctrX" for="ch" forName="comp7" refType="ctrX" refFor="ch" refForName="comp1"/>
          <dgm:constr type="b" for="ch" forName="comp7" refType="b" refFor="ch" refForName="comp1"/>
          <dgm:constr type="primFontSz" for="des" ptType="node" op="equ" val="65"/>
        </dgm:constrLst>
      </dgm:else>
    </dgm:choose>
    <dgm:ruleLst/>
    <dgm:choose name="Name5">
      <dgm:if name="Name6" axis="ch" ptType="node" func="cnt" op="gte" val="1">
        <dgm:layoutNode name="comp1">
          <dgm:alg type="composite"/>
          <dgm:shape xmlns:r="http://schemas.openxmlformats.org/officeDocument/2006/relationships" r:blip="">
            <dgm:adjLst/>
          </dgm:shape>
          <dgm:presOf/>
          <dgm:choose name="Name7">
            <dgm:if name="Name8" axis="ch" ptType="node" func="cnt" op="equ" val="1">
              <dgm:constrLst>
                <dgm:constr type="w" for="ch" forName="circle1" refType="w"/>
                <dgm:constr type="h" for="ch" forName="circle1" refType="h"/>
                <dgm:constr type="ctrX" for="ch" forName="circle1" refType="w" fact="0.5"/>
                <dgm:constr type="ctrY" for="ch" forName="circle1" refType="h" fact="0.5"/>
                <dgm:constr type="ctrX" for="ch" forName="c1text" refType="w" fact="0.5"/>
                <dgm:constr type="ctrY" for="ch" forName="c1text" refType="h" fact="0.5"/>
                <dgm:constr type="w" for="ch" forName="c1text" refType="w" refFor="ch" refForName="circle1" fact="0.70711"/>
                <dgm:constr type="h" for="ch" forName="c1text" refType="h" refFor="ch" refForName="circle1" fact="0.5"/>
              </dgm:constrLst>
            </dgm:if>
            <dgm:if name="Name9" axis="ch" ptType="node" func="cnt" op="equ" val="2">
              <dgm:constrLst>
                <dgm:constr type="w" for="ch" forName="circle1" refType="w"/>
                <dgm:constr type="h" for="ch" forName="circle1" refType="h"/>
                <dgm:constr type="ctrX" for="ch" forName="circle1" refType="w" fact="0.5"/>
                <dgm:constr type="ctrY" for="ch" forName="circle1" refType="h" fact="0.5"/>
                <dgm:constr type="ctrX" for="ch" forName="c1text" refType="w" fact="0.5"/>
                <dgm:constr type="ctrY" for="ch" forName="c1text" refType="h" fact="0.16"/>
                <dgm:constr type="w" for="ch" forName="c1text" refType="w" refFor="ch" refForName="circle1" fact="0.525"/>
                <dgm:constr type="h" for="ch" forName="c1text" refType="h" refFor="ch" refForName="circle1" fact="0.17"/>
              </dgm:constrLst>
            </dgm:if>
            <dgm:if name="Name10" axis="ch" ptType="node" func="cnt" op="equ" val="3">
              <dgm:constrLst>
                <dgm:constr type="w" for="ch" forName="circle1" refType="w"/>
                <dgm:constr type="h" for="ch" forName="circle1" refType="h"/>
                <dgm:constr type="ctrX" for="ch" forName="circle1" refType="w" fact="0.5"/>
                <dgm:constr type="ctrY" for="ch" forName="circle1" refType="h" fact="0.5"/>
                <dgm:constr type="ctrX" for="ch" forName="c1text" refType="w" fact="0.5"/>
                <dgm:constr type="ctrY" for="ch" forName="c1text" refType="h" fact="0.125"/>
                <dgm:constr type="w" for="ch" forName="c1text" refType="w" refFor="ch" refForName="circle1" fact="0.3495"/>
                <dgm:constr type="h" for="ch" forName="c1text" refType="h" refFor="ch" refForName="circle1" fact="0.15"/>
              </dgm:constrLst>
            </dgm:if>
            <dgm:if name="Name11" axis="ch" ptType="node" func="cnt" op="equ" val="4">
              <dgm:constrLst>
                <dgm:constr type="w" for="ch" forName="circle1" refType="w"/>
                <dgm:constr type="h" for="ch" forName="circle1" refType="h"/>
                <dgm:constr type="ctrX" for="ch" forName="circle1" refType="w" fact="0.5"/>
                <dgm:constr type="ctrY" for="ch" forName="circle1" refType="h" fact="0.5"/>
                <dgm:constr type="ctrX" for="ch" forName="c1text" refType="w" fact="0.5"/>
                <dgm:constr type="ctrY" for="ch" forName="c1text" refType="h" fact="0.125"/>
                <dgm:constr type="w" for="ch" forName="c1text" refType="w" refFor="ch" refForName="circle1" fact="0.2796"/>
                <dgm:constr type="h" for="ch" forName="c1text" refType="h" refFor="ch" refForName="circle1" fact="0.15"/>
              </dgm:constrLst>
            </dgm:if>
            <dgm:if name="Name12" axis="ch" ptType="node" func="cnt" op="gte" val="5">
              <dgm:constrLst>
                <dgm:constr type="w" for="ch" forName="circle1" refType="w"/>
                <dgm:constr type="h" for="ch" forName="circle1" refType="h"/>
                <dgm:constr type="ctrX" for="ch" forName="circle1" refType="w" fact="0.5"/>
                <dgm:constr type="ctrY" for="ch" forName="circle1" refType="h" fact="0.5"/>
                <dgm:constr type="ctrX" for="ch" forName="c1text" refType="w" fact="0.5"/>
                <dgm:constr type="ctrY" for="ch" forName="c1text" refType="h" fact="0.1"/>
                <dgm:constr type="w" for="ch" forName="c1text" refType="w" refFor="ch" refForName="circle1" fact="0.375"/>
                <dgm:constr type="h" for="ch" forName="c1text" refType="h" refFor="ch" refForName="circle1" fact="0.1"/>
              </dgm:constrLst>
            </dgm:if>
            <dgm:else name="Name13"/>
          </dgm:choose>
          <dgm:ruleLst/>
          <dgm:layoutNode name="circle1" styleLbl="node1">
            <dgm:alg type="sp"/>
            <dgm:shape xmlns:r="http://schemas.openxmlformats.org/officeDocument/2006/relationships" type="ellipse" r:blip="">
              <dgm:adjLst/>
            </dgm:shape>
            <dgm:presOf axis="ch desOrSelf" ptType="node node" st="1 1" cnt="1 0"/>
            <dgm:constrLst>
              <dgm:constr type="h" refType="w"/>
            </dgm:constrLst>
            <dgm:ruleLst/>
          </dgm:layoutNode>
          <dgm:layoutNode name="c1text">
            <dgm:varLst>
              <dgm:bulletEnabled val="1"/>
            </dgm:varLst>
            <dgm:alg type="tx"/>
            <dgm:shape xmlns:r="http://schemas.openxmlformats.org/officeDocument/2006/relationships" type="rect" r:blip="" hideGeom="1">
              <dgm:adjLst/>
            </dgm:shape>
            <dgm:presOf axis="ch desOrSelf" ptType="node node" st="1 1" cnt="1 0"/>
            <dgm:constrLst/>
            <dgm:ruleLst>
              <dgm:rule type="primFontSz" val="5" fact="NaN" max="NaN"/>
            </dgm:ruleLst>
          </dgm:layoutNode>
        </dgm:layoutNode>
      </dgm:if>
      <dgm:else name="Name14"/>
    </dgm:choose>
    <dgm:choose name="Name15">
      <dgm:if name="Name16" axis="ch" ptType="node" func="cnt" op="gte" val="2">
        <dgm:layoutNode name="comp2">
          <dgm:alg type="composite"/>
          <dgm:shape xmlns:r="http://schemas.openxmlformats.org/officeDocument/2006/relationships" r:blip="">
            <dgm:adjLst/>
          </dgm:shape>
          <dgm:presOf/>
          <dgm:choose name="Name17">
            <dgm:if name="Name18" axis="ch" ptType="node" func="cnt" op="equ" val="2">
              <dgm:constrLst>
                <dgm:constr type="w" for="ch" forName="circle2" refType="w"/>
                <dgm:constr type="h" for="ch" forName="circle2" refType="h"/>
                <dgm:constr type="ctrX" for="ch" forName="circle2" refType="w" fact="0.5"/>
                <dgm:constr type="ctrY" for="ch" forName="circle2" refType="h" fact="0.5"/>
                <dgm:constr type="ctrX" for="ch" forName="c2text" refType="w" fact="0.5"/>
                <dgm:constr type="ctrY" for="ch" forName="c2text" refType="h" fact="0.5"/>
                <dgm:constr type="w" for="ch" forName="c2text" refType="w" refFor="ch" refForName="circle2" fact="0.70711"/>
                <dgm:constr type="h" for="ch" forName="c2text" refType="h" refFor="ch" refForName="circle2" fact="0.5"/>
              </dgm:constrLst>
            </dgm:if>
            <dgm:if name="Name19" axis="ch" ptType="node" func="cnt" op="equ" val="3">
              <dgm:constrLst>
                <dgm:constr type="w" for="ch" forName="circle2" refType="w"/>
                <dgm:constr type="h" for="ch" forName="circle2" refType="h"/>
                <dgm:constr type="ctrX" for="ch" forName="circle2" refType="w" fact="0.5"/>
                <dgm:constr type="ctrY" for="ch" forName="circle2" refType="h" fact="0.5"/>
                <dgm:constr type="ctrX" for="ch" forName="c2text" refType="w" fact="0.5"/>
                <dgm:constr type="ctrY" for="ch" forName="c2text" refType="h" fact="0.15625"/>
                <dgm:constr type="w" for="ch" forName="c2text" refType="w" refFor="ch" refForName="circle2" fact="0.466"/>
                <dgm:constr type="h" for="ch" forName="c2text" refType="h" refFor="ch" refForName="circle2" fact="0.1875"/>
              </dgm:constrLst>
            </dgm:if>
            <dgm:if name="Name20" axis="ch" ptType="node" func="cnt" op="equ" val="4">
              <dgm:constrLst>
                <dgm:constr type="w" for="ch" forName="circle2" refType="w"/>
                <dgm:constr type="h" for="ch" forName="circle2" refType="h"/>
                <dgm:constr type="ctrX" for="ch" forName="circle2" refType="w" fact="0.5"/>
                <dgm:constr type="ctrY" for="ch" forName="circle2" refType="h" fact="0.5"/>
                <dgm:constr type="ctrX" for="ch" forName="c2text" refType="w" fact="0.5"/>
                <dgm:constr type="ctrY" for="ch" forName="c2text" refType="h" fact="0.15"/>
                <dgm:constr type="w" for="ch" forName="c2text" refType="w" refFor="ch" refForName="circle2" fact="0.3495"/>
                <dgm:constr type="h" for="ch" forName="c2text" refType="h" refFor="ch" refForName="circle2" fact="0.18"/>
              </dgm:constrLst>
            </dgm:if>
            <dgm:if name="Name21" axis="ch" ptType="node" func="cnt" op="gte" val="5">
              <dgm:constrLst>
                <dgm:constr type="w" for="ch" forName="circle2" refType="w"/>
                <dgm:constr type="h" for="ch" forName="circle2" refType="h"/>
                <dgm:constr type="ctrX" for="ch" forName="circle2" refType="w" fact="0.5"/>
                <dgm:constr type="ctrY" for="ch" forName="circle2" refType="h" fact="0.5"/>
                <dgm:constr type="ctrX" for="ch" forName="c2text" refType="w" fact="0.5"/>
                <dgm:constr type="ctrY" for="ch" forName="c2text" refType="h" fact="0.115"/>
                <dgm:constr type="w" for="ch" forName="c2text" refType="w" refFor="ch" refForName="circle2" fact="0.43125"/>
                <dgm:constr type="h" for="ch" forName="c2text" refType="h" refFor="ch" refForName="circle2" fact="0.115"/>
              </dgm:constrLst>
            </dgm:if>
            <dgm:else name="Name22"/>
          </dgm:choose>
          <dgm:ruleLst/>
          <dgm:layoutNode name="circle2" styleLbl="node1">
            <dgm:alg type="sp"/>
            <dgm:shape xmlns:r="http://schemas.openxmlformats.org/officeDocument/2006/relationships" type="ellipse" r:blip="">
              <dgm:adjLst/>
            </dgm:shape>
            <dgm:presOf axis="ch desOrSelf" ptType="node node" st="2 1" cnt="1 0"/>
            <dgm:constrLst>
              <dgm:constr type="h" refType="w"/>
            </dgm:constrLst>
            <dgm:ruleLst/>
          </dgm:layoutNode>
          <dgm:layoutNode name="c2text">
            <dgm:varLst>
              <dgm:bulletEnabled val="1"/>
            </dgm:varLst>
            <dgm:alg type="tx"/>
            <dgm:shape xmlns:r="http://schemas.openxmlformats.org/officeDocument/2006/relationships" type="rect" r:blip="" hideGeom="1">
              <dgm:adjLst/>
            </dgm:shape>
            <dgm:presOf axis="ch desOrSelf" ptType="node node" st="2 1" cnt="1 0"/>
            <dgm:constrLst/>
            <dgm:ruleLst>
              <dgm:rule type="primFontSz" val="5" fact="NaN" max="NaN"/>
            </dgm:ruleLst>
          </dgm:layoutNode>
        </dgm:layoutNode>
      </dgm:if>
      <dgm:else name="Name23"/>
    </dgm:choose>
    <dgm:choose name="Name24">
      <dgm:if name="Name25" axis="ch" ptType="node" func="cnt" op="gte" val="3">
        <dgm:layoutNode name="comp3">
          <dgm:alg type="composite"/>
          <dgm:shape xmlns:r="http://schemas.openxmlformats.org/officeDocument/2006/relationships" r:blip="">
            <dgm:adjLst/>
          </dgm:shape>
          <dgm:presOf/>
          <dgm:choose name="Name26">
            <dgm:if name="Name27" axis="ch" ptType="node" func="cnt" op="equ" val="3">
              <dgm:constrLst>
                <dgm:constr type="w" for="ch" forName="circle3" refType="w"/>
                <dgm:constr type="h" for="ch" forName="circle3" refType="h"/>
                <dgm:constr type="ctrX" for="ch" forName="circle3" refType="w" fact="0.5"/>
                <dgm:constr type="ctrY" for="ch" forName="circle3" refType="h" fact="0.5"/>
                <dgm:constr type="ctrX" for="ch" forName="c3text" refType="w" fact="0.5"/>
                <dgm:constr type="ctrY" for="ch" forName="c3text" refType="h" fact="0.5"/>
                <dgm:constr type="w" for="ch" forName="c3text" refType="w" refFor="ch" refForName="circle3" fact="0.70711"/>
                <dgm:constr type="h" for="ch" forName="c3text" refType="h" refFor="ch" refForName="circle3" fact="0.5"/>
              </dgm:constrLst>
            </dgm:if>
            <dgm:if name="Name28" axis="ch" ptType="node" func="cnt" op="equ" val="4">
              <dgm:constrLst>
                <dgm:constr type="w" for="ch" forName="circle3" refType="w"/>
                <dgm:constr type="h" for="ch" forName="circle3" refType="h"/>
                <dgm:constr type="ctrX" for="ch" forName="circle3" refType="w" fact="0.5"/>
                <dgm:constr type="ctrY" for="ch" forName="circle3" refType="h" fact="0.5"/>
                <dgm:constr type="ctrX" for="ch" forName="c3text" refType="w" fact="0.5"/>
                <dgm:constr type="ctrY" for="ch" forName="c3text" refType="h" fact="0.1875"/>
                <dgm:constr type="w" for="ch" forName="c3text" refType="w" refFor="ch" refForName="circle3" fact="0.466"/>
                <dgm:constr type="h" for="ch" forName="c3text" refType="h" refFor="ch" refForName="circle3" fact="0.225"/>
              </dgm:constrLst>
            </dgm:if>
            <dgm:if name="Name29" axis="ch" ptType="node" func="cnt" op="gte" val="5">
              <dgm:constrLst>
                <dgm:constr type="w" for="ch" forName="circle3" refType="w"/>
                <dgm:constr type="h" for="ch" forName="circle3" refType="h"/>
                <dgm:constr type="ctrX" for="ch" forName="circle3" refType="w" fact="0.5"/>
                <dgm:constr type="ctrY" for="ch" forName="circle3" refType="h" fact="0.5"/>
                <dgm:constr type="ctrX" for="ch" forName="c3text" refType="w" fact="0.5"/>
                <dgm:constr type="ctrY" for="ch" forName="c3text" refType="h" fact="0.138"/>
                <dgm:constr type="w" for="ch" forName="c3text" refType="w" refFor="ch" refForName="circle3" fact="0.5175"/>
                <dgm:constr type="h" for="ch" forName="c3text" refType="h" refFor="ch" refForName="circle3" fact="0.138"/>
              </dgm:constrLst>
            </dgm:if>
            <dgm:else name="Name30"/>
          </dgm:choose>
          <dgm:ruleLst/>
          <dgm:layoutNode name="circle3" styleLbl="node1">
            <dgm:alg type="sp"/>
            <dgm:shape xmlns:r="http://schemas.openxmlformats.org/officeDocument/2006/relationships" type="ellipse" r:blip="">
              <dgm:adjLst/>
            </dgm:shape>
            <dgm:presOf axis="ch desOrSelf" ptType="node node" st="3 1" cnt="1 0"/>
            <dgm:constrLst>
              <dgm:constr type="h" refType="w"/>
            </dgm:constrLst>
            <dgm:ruleLst/>
          </dgm:layoutNode>
          <dgm:layoutNode name="c3text">
            <dgm:varLst>
              <dgm:bulletEnabled val="1"/>
            </dgm:varLst>
            <dgm:alg type="tx"/>
            <dgm:shape xmlns:r="http://schemas.openxmlformats.org/officeDocument/2006/relationships" type="rect" r:blip="" hideGeom="1">
              <dgm:adjLst/>
            </dgm:shape>
            <dgm:presOf axis="ch desOrSelf" ptType="node node" st="3 1" cnt="1 0"/>
            <dgm:constrLst/>
            <dgm:ruleLst>
              <dgm:rule type="primFontSz" val="5" fact="NaN" max="NaN"/>
            </dgm:ruleLst>
          </dgm:layoutNode>
        </dgm:layoutNode>
      </dgm:if>
      <dgm:else name="Name31"/>
    </dgm:choose>
    <dgm:choose name="Name32">
      <dgm:if name="Name33" axis="ch" ptType="node" func="cnt" op="gte" val="4">
        <dgm:layoutNode name="comp4">
          <dgm:alg type="composite"/>
          <dgm:shape xmlns:r="http://schemas.openxmlformats.org/officeDocument/2006/relationships" r:blip="">
            <dgm:adjLst/>
          </dgm:shape>
          <dgm:presOf/>
          <dgm:choose name="Name34">
            <dgm:if name="Name35" axis="ch" ptType="node" func="cnt" op="equ" val="4">
              <dgm:constrLst>
                <dgm:constr type="w" for="ch" forName="circle4" refType="w"/>
                <dgm:constr type="h" for="ch" forName="circle4" refType="h"/>
                <dgm:constr type="ctrX" for="ch" forName="circle4" refType="w" fact="0.5"/>
                <dgm:constr type="ctrY" for="ch" forName="circle4" refType="h" fact="0.5"/>
                <dgm:constr type="ctrX" for="ch" forName="c4text" refType="w" fact="0.5"/>
                <dgm:constr type="ctrY" for="ch" forName="c4text" refType="h" fact="0.5"/>
                <dgm:constr type="w" for="ch" forName="c4text" refType="w" refFor="ch" refForName="circle4" fact="0.70711"/>
                <dgm:constr type="h" for="ch" forName="c4text" refType="h" refFor="ch" refForName="circle4" fact="0.5"/>
              </dgm:constrLst>
            </dgm:if>
            <dgm:if name="Name36" axis="ch" ptType="node" func="cnt" op="gte" val="5">
              <dgm:constrLst>
                <dgm:constr type="w" for="ch" forName="circle4" refType="w"/>
                <dgm:constr type="h" for="ch" forName="circle4" refType="h"/>
                <dgm:constr type="ctrX" for="ch" forName="circle4" refType="w" fact="0.5"/>
                <dgm:constr type="ctrY" for="ch" forName="circle4" refType="h" fact="0.5"/>
                <dgm:constr type="ctrX" for="ch" forName="c4text" refType="w" fact="0.5"/>
                <dgm:constr type="ctrY" for="ch" forName="c4text" refType="h" fact="0.18"/>
                <dgm:constr type="w" for="ch" forName="c4text" refType="w" refFor="ch" refForName="circle4" fact="0.54"/>
                <dgm:constr type="h" for="ch" forName="c4text" refType="h" refFor="ch" refForName="circle4" fact="0.18"/>
              </dgm:constrLst>
            </dgm:if>
            <dgm:else name="Name37"/>
          </dgm:choose>
          <dgm:ruleLst/>
          <dgm:layoutNode name="circle4" styleLbl="node1">
            <dgm:alg type="sp"/>
            <dgm:shape xmlns:r="http://schemas.openxmlformats.org/officeDocument/2006/relationships" type="ellipse" r:blip="">
              <dgm:adjLst/>
            </dgm:shape>
            <dgm:presOf axis="ch desOrSelf" ptType="node node" st="4 1" cnt="1 0"/>
            <dgm:constrLst>
              <dgm:constr type="h" refType="w"/>
            </dgm:constrLst>
            <dgm:ruleLst/>
          </dgm:layoutNode>
          <dgm:layoutNode name="c4text">
            <dgm:varLst>
              <dgm:bulletEnabled val="1"/>
            </dgm:varLst>
            <dgm:alg type="tx"/>
            <dgm:shape xmlns:r="http://schemas.openxmlformats.org/officeDocument/2006/relationships" type="rect" r:blip="" hideGeom="1">
              <dgm:adjLst/>
            </dgm:shape>
            <dgm:presOf axis="ch desOrSelf" ptType="node node" st="4 1" cnt="1 0"/>
            <dgm:constrLst/>
            <dgm:ruleLst>
              <dgm:rule type="primFontSz" val="5" fact="NaN" max="NaN"/>
            </dgm:ruleLst>
          </dgm:layoutNode>
        </dgm:layoutNode>
      </dgm:if>
      <dgm:else name="Name38"/>
    </dgm:choose>
    <dgm:choose name="Name39">
      <dgm:if name="Name40" axis="ch" ptType="node" func="cnt" op="gte" val="5">
        <dgm:layoutNode name="comp5">
          <dgm:alg type="composite"/>
          <dgm:shape xmlns:r="http://schemas.openxmlformats.org/officeDocument/2006/relationships" r:blip="">
            <dgm:adjLst/>
          </dgm:shape>
          <dgm:presOf/>
          <dgm:choose name="Name41">
            <dgm:if name="Name42" axis="ch" ptType="node" func="cnt" op="equ" val="5">
              <dgm:constrLst>
                <dgm:constr type="w" for="ch" forName="circle5" refType="w"/>
                <dgm:constr type="h" for="ch" forName="circle5" refType="h"/>
                <dgm:constr type="ctrX" for="ch" forName="circle5" refType="w" fact="0.5"/>
                <dgm:constr type="ctrY" for="ch" forName="circle5" refType="h" fact="0.5"/>
                <dgm:constr type="ctrX" for="ch" forName="c5text" refType="w" fact="0.5"/>
                <dgm:constr type="ctrY" for="ch" forName="c5text" refType="h" fact="0.5"/>
                <dgm:constr type="w" for="ch" forName="c5text" refType="w" refFor="ch" refForName="circle5" fact="0.70711"/>
                <dgm:constr type="h" for="ch" forName="c5text" refType="h" refFor="ch" refForName="circle5" fact="0.5"/>
              </dgm:constrLst>
            </dgm:if>
            <dgm:if name="Name43" axis="ch" ptType="node" func="cnt" op="gte" val="6">
              <dgm:constrLst>
                <dgm:constr type="w" for="ch" forName="circle5" refType="w"/>
                <dgm:constr type="h" for="ch" forName="circle5" refType="h"/>
                <dgm:constr type="ctrX" for="ch" forName="circle5" refType="w" fact="0.5"/>
                <dgm:constr type="ctrY" for="ch" forName="circle5" refType="h" fact="0.5"/>
                <dgm:constr type="ctrX" for="ch" forName="c5text" refType="w" fact="0.5"/>
                <dgm:constr type="ctrY" for="ch" forName="c5text" refType="h" fact="0.25"/>
                <dgm:constr type="w" for="ch" forName="c5text" refType="w" refFor="ch" refForName="circle5" fact="0.65"/>
                <dgm:constr type="h" for="ch" forName="c5text" refType="h" refFor="ch" refForName="circle5" fact="0.25"/>
              </dgm:constrLst>
            </dgm:if>
            <dgm:else name="Name44"/>
          </dgm:choose>
          <dgm:ruleLst/>
          <dgm:layoutNode name="circle5" styleLbl="node1">
            <dgm:alg type="sp"/>
            <dgm:shape xmlns:r="http://schemas.openxmlformats.org/officeDocument/2006/relationships" type="ellipse" r:blip="">
              <dgm:adjLst/>
            </dgm:shape>
            <dgm:presOf axis="ch desOrSelf" ptType="node node" st="5 1" cnt="1 0"/>
            <dgm:constrLst>
              <dgm:constr type="h" refType="w"/>
            </dgm:constrLst>
            <dgm:ruleLst/>
          </dgm:layoutNode>
          <dgm:layoutNode name="c5text">
            <dgm:varLst>
              <dgm:bulletEnabled val="1"/>
            </dgm:varLst>
            <dgm:alg type="tx"/>
            <dgm:shape xmlns:r="http://schemas.openxmlformats.org/officeDocument/2006/relationships" type="rect" r:blip="" hideGeom="1">
              <dgm:adjLst/>
            </dgm:shape>
            <dgm:presOf axis="ch desOrSelf" ptType="node node" st="5 1" cnt="1 0"/>
            <dgm:constrLst/>
            <dgm:ruleLst>
              <dgm:rule type="primFontSz" val="5" fact="NaN" max="NaN"/>
            </dgm:ruleLst>
          </dgm:layoutNode>
        </dgm:layoutNode>
      </dgm:if>
      <dgm:else name="Name45"/>
    </dgm:choose>
    <dgm:choose name="Name46">
      <dgm:if name="Name47" axis="ch" ptType="node" func="cnt" op="gte" val="6">
        <dgm:layoutNode name="comp6">
          <dgm:alg type="composite"/>
          <dgm:shape xmlns:r="http://schemas.openxmlformats.org/officeDocument/2006/relationships" r:blip="">
            <dgm:adjLst/>
          </dgm:shape>
          <dgm:presOf/>
          <dgm:choose name="Name48">
            <dgm:if name="Name49" axis="ch" ptType="node" func="cnt" op="equ" val="6">
              <dgm:constrLst>
                <dgm:constr type="w" for="ch" forName="circle6" refType="w"/>
                <dgm:constr type="h" for="ch" forName="circle6" refType="h"/>
                <dgm:constr type="ctrX" for="ch" forName="circle6" refType="w" fact="0.5"/>
                <dgm:constr type="ctrY" for="ch" forName="circle6" refType="h" fact="0.5"/>
                <dgm:constr type="ctrX" for="ch" forName="c6text" refType="w" fact="0.5"/>
                <dgm:constr type="ctrY" for="ch" forName="c6text" refType="h" fact="0.5"/>
                <dgm:constr type="w" for="ch" forName="c6text" refType="w" refFor="ch" refForName="circle6" fact="0.70711"/>
                <dgm:constr type="h" for="ch" forName="c6text" refType="h" refFor="ch" refForName="circle6" fact="0.5"/>
              </dgm:constrLst>
            </dgm:if>
            <dgm:if name="Name50" axis="ch" ptType="node" func="cnt" op="gte" val="7">
              <dgm:constrLst>
                <dgm:constr type="w" for="ch" forName="circle6" refType="w"/>
                <dgm:constr type="h" for="ch" forName="circle6" refType="h"/>
                <dgm:constr type="ctrX" for="ch" forName="circle6" refType="w" fact="0.5"/>
                <dgm:constr type="ctrY" for="ch" forName="circle6" refType="h" fact="0.5"/>
                <dgm:constr type="ctrX" for="ch" forName="c6text" refType="w" fact="0.5"/>
                <dgm:constr type="ctrY" for="ch" forName="c6text" refType="h" fact="0.27"/>
                <dgm:constr type="w" for="ch" forName="c6text" refType="w" refFor="ch" refForName="circle6" fact="0.68"/>
                <dgm:constr type="h" for="ch" forName="c6text" refType="h" refFor="ch" refForName="circle6" fact="0.241"/>
              </dgm:constrLst>
            </dgm:if>
            <dgm:else name="Name51"/>
          </dgm:choose>
          <dgm:ruleLst/>
          <dgm:layoutNode name="circle6" styleLbl="node1">
            <dgm:alg type="sp"/>
            <dgm:shape xmlns:r="http://schemas.openxmlformats.org/officeDocument/2006/relationships" type="ellipse" r:blip="">
              <dgm:adjLst/>
            </dgm:shape>
            <dgm:presOf axis="ch desOrSelf" ptType="node node" st="6 1" cnt="1 0"/>
            <dgm:constrLst>
              <dgm:constr type="h" refType="w"/>
            </dgm:constrLst>
            <dgm:ruleLst/>
          </dgm:layoutNode>
          <dgm:layoutNode name="c6text">
            <dgm:varLst>
              <dgm:bulletEnabled val="1"/>
            </dgm:varLst>
            <dgm:alg type="tx"/>
            <dgm:shape xmlns:r="http://schemas.openxmlformats.org/officeDocument/2006/relationships" type="rect" r:blip="" hideGeom="1">
              <dgm:adjLst/>
            </dgm:shape>
            <dgm:presOf axis="ch desOrSelf" ptType="node node" st="6 1" cnt="1 0"/>
            <dgm:constrLst/>
            <dgm:ruleLst>
              <dgm:rule type="primFontSz" val="5" fact="NaN" max="NaN"/>
            </dgm:ruleLst>
          </dgm:layoutNode>
        </dgm:layoutNode>
      </dgm:if>
      <dgm:else name="Name52"/>
    </dgm:choose>
    <dgm:choose name="Name53">
      <dgm:if name="Name54" axis="ch" ptType="node" func="cnt" op="gte" val="7">
        <dgm:layoutNode name="comp7">
          <dgm:alg type="composite"/>
          <dgm:shape xmlns:r="http://schemas.openxmlformats.org/officeDocument/2006/relationships" r:blip="">
            <dgm:adjLst/>
          </dgm:shape>
          <dgm:presOf/>
          <dgm:constrLst>
            <dgm:constr type="w" for="ch" forName="circle7" refType="w"/>
            <dgm:constr type="h" for="ch" forName="circle7" refType="h"/>
            <dgm:constr type="ctrX" for="ch" forName="circle7" refType="w" fact="0.5"/>
            <dgm:constr type="ctrY" for="ch" forName="circle7" refType="h" fact="0.5"/>
            <dgm:constr type="ctrX" for="ch" forName="c7text" refType="w" fact="0.5"/>
            <dgm:constr type="ctrY" for="ch" forName="c7text" refType="h" fact="0.5"/>
            <dgm:constr type="w" for="ch" forName="c7text" refType="w" refFor="ch" refForName="circle7" fact="0.70711"/>
            <dgm:constr type="h" for="ch" forName="c7text" refType="h" refFor="ch" refForName="circle7" fact="0.5"/>
          </dgm:constrLst>
          <dgm:ruleLst/>
          <dgm:layoutNode name="circle7" styleLbl="node1">
            <dgm:alg type="sp"/>
            <dgm:shape xmlns:r="http://schemas.openxmlformats.org/officeDocument/2006/relationships" type="ellipse" r:blip="">
              <dgm:adjLst/>
            </dgm:shape>
            <dgm:presOf axis="ch desOrSelf" ptType="node node" st="7 1" cnt="1 0"/>
            <dgm:constrLst>
              <dgm:constr type="h" refType="w"/>
            </dgm:constrLst>
            <dgm:ruleLst/>
          </dgm:layoutNode>
          <dgm:layoutNode name="c7text">
            <dgm:varLst>
              <dgm:bulletEnabled val="1"/>
            </dgm:varLst>
            <dgm:alg type="tx"/>
            <dgm:shape xmlns:r="http://schemas.openxmlformats.org/officeDocument/2006/relationships" type="rect" r:blip="" hideGeom="1">
              <dgm:adjLst/>
            </dgm:shape>
            <dgm:presOf axis="ch desOrSelf" ptType="node node" st="7 1" cnt="1 0"/>
            <dgm:constrLst/>
            <dgm:ruleLst>
              <dgm:rule type="primFontSz" val="5" fact="NaN" max="NaN"/>
            </dgm:ruleLst>
          </dgm:layoutNode>
        </dgm:layoutNode>
      </dgm:if>
      <dgm:else name="Name55"/>
    </dgm:choose>
  </dgm:layoutNode>
</dgm:layoutDef>
</file>

<file path=ppt/diagrams/layout7.xml><?xml version="1.0" encoding="utf-8"?>
<dgm:layoutDef xmlns:dgm="http://schemas.openxmlformats.org/drawingml/2006/diagram" xmlns:a="http://schemas.openxmlformats.org/drawingml/2006/main" uniqueId="urn:microsoft.com/office/officeart/2005/8/layout/venn1">
  <dgm:title val=""/>
  <dgm:desc val=""/>
  <dgm:catLst>
    <dgm:cat type="relationship" pri="28000"/>
    <dgm:cat type="convert" pri="19000"/>
  </dgm:catLst>
  <dgm:sampData useDef="1">
    <dgm:dataModel>
      <dgm:ptLst/>
      <dgm:bg/>
      <dgm:whole/>
    </dgm:dataModel>
  </dgm:sampData>
  <dgm:styleData useDef="1">
    <dgm:dataModel>
      <dgm:ptLst/>
      <dgm:bg/>
      <dgm:whole/>
    </dgm:dataModel>
  </dgm:styleData>
  <dgm:clrData>
    <dgm:dataModel>
      <dgm:ptLst>
        <dgm:pt modelId="0" type="doc"/>
        <dgm:pt modelId="1"/>
        <dgm:pt modelId="2"/>
        <dgm:pt modelId="3"/>
        <dgm:pt modelId="4"/>
      </dgm:ptLst>
      <dgm:cxnLst>
        <dgm:cxn modelId="7" srcId="0" destId="1" srcOrd="0" destOrd="0"/>
        <dgm:cxn modelId="8" srcId="0" destId="2" srcOrd="1" destOrd="0"/>
        <dgm:cxn modelId="9" srcId="0" destId="3" srcOrd="2" destOrd="0"/>
        <dgm:cxn modelId="10" srcId="0" destId="4" srcOrd="3" destOrd="0"/>
      </dgm:cxnLst>
      <dgm:bg/>
      <dgm:whole/>
    </dgm:dataModel>
  </dgm:clrData>
  <dgm:layoutNode name="compositeShape">
    <dgm:varLst>
      <dgm:chMax val="7"/>
      <dgm:dir/>
      <dgm:resizeHandles val="exact"/>
    </dgm:varLst>
    <dgm:choose name="Name0">
      <dgm:if name="Name1" axis="ch" ptType="node" func="cnt" op="equ" val="1">
        <dgm:alg type="composite">
          <dgm:param type="ar" val="1"/>
        </dgm:alg>
      </dgm:if>
      <dgm:if name="Name2" axis="ch" ptType="node" func="cnt" op="equ" val="2">
        <dgm:alg type="composite">
          <dgm:param type="ar" val="1.792"/>
        </dgm:alg>
      </dgm:if>
      <dgm:if name="Name3" axis="ch" ptType="node" func="cnt" op="equ" val="3">
        <dgm:alg type="composite">
          <dgm:param type="ar" val="1"/>
        </dgm:alg>
      </dgm:if>
      <dgm:if name="Name4" axis="ch" ptType="node" func="cnt" op="equ" val="4">
        <dgm:alg type="composite">
          <dgm:param type="ar" val="1"/>
        </dgm:alg>
      </dgm:if>
      <dgm:if name="Name5" axis="ch" ptType="node" func="cnt" op="equ" val="5">
        <dgm:alg type="composite">
          <dgm:param type="ar" val="1.4"/>
        </dgm:alg>
      </dgm:if>
      <dgm:if name="Name6" axis="ch" ptType="node" func="cnt" op="equ" val="6">
        <dgm:alg type="composite">
          <dgm:param type="ar" val="1.285"/>
        </dgm:alg>
      </dgm:if>
      <dgm:if name="Name7" axis="ch" ptType="node" func="cnt" op="equ" val="7">
        <dgm:alg type="composite">
          <dgm:param type="ar" val="1.359"/>
        </dgm:alg>
      </dgm:if>
      <dgm:else name="Name8">
        <dgm:alg type="composite">
          <dgm:param type="ar" val="1.359"/>
        </dgm:alg>
      </dgm:else>
    </dgm:choose>
    <dgm:shape xmlns:r="http://schemas.openxmlformats.org/officeDocument/2006/relationships" r:blip="">
      <dgm:adjLst/>
    </dgm:shape>
    <dgm:presOf/>
    <dgm:choose name="Name9">
      <dgm:if name="Name10" axis="ch" ptType="node" func="cnt" op="equ" val="1">
        <dgm:constrLst>
          <dgm:constr type="ctrX" for="ch" forName="circ1TxSh" refType="w" fact="0.5"/>
          <dgm:constr type="ctrY" for="ch" forName="circ1TxSh" refType="h" fact="0.5"/>
          <dgm:constr type="w" for="ch" forName="circ1TxSh" refType="w"/>
          <dgm:constr type="h" for="ch" forName="circ1TxSh" refType="h"/>
          <dgm:constr type="primFontSz" for="ch" ptType="node" op="equ"/>
        </dgm:constrLst>
      </dgm:if>
      <dgm:if name="Name11" axis="ch" ptType="node" func="cnt" op="equ" val="2">
        <dgm:constrLst>
          <dgm:constr type="ctrX" for="ch" forName="circ1" refType="w" fact="0.3"/>
          <dgm:constr type="ctrY" for="ch" forName="circ1" refType="h" fact="0.5"/>
          <dgm:constr type="w" for="ch" forName="circ1" refType="w" fact="0.555"/>
          <dgm:constr type="h" for="ch" forName="circ1" refType="h" fact="0.99456"/>
          <dgm:constr type="l" for="ch" forName="circ1Tx" refType="w" fact="0.1"/>
          <dgm:constr type="t" for="ch" forName="circ1Tx" refType="h" fact="0.12"/>
          <dgm:constr type="w" for="ch" forName="circ1Tx" refType="w" fact="0.32"/>
          <dgm:constr type="h" for="ch" forName="circ1Tx" refType="h" fact="0.76"/>
          <dgm:constr type="ctrX" for="ch" forName="circ2" refType="w" fact="0.7"/>
          <dgm:constr type="ctrY" for="ch" forName="circ2" refType="h" fact="0.5"/>
          <dgm:constr type="w" for="ch" forName="circ2" refType="w" fact="0.555"/>
          <dgm:constr type="h" for="ch" forName="circ2" refType="h" fact="0.99456"/>
          <dgm:constr type="l" for="ch" forName="circ2Tx" refType="w" fact="0.58"/>
          <dgm:constr type="t" for="ch" forName="circ2Tx" refType="h" fact="0.12"/>
          <dgm:constr type="w" for="ch" forName="circ2Tx" refType="w" fact="0.32"/>
          <dgm:constr type="h" for="ch" forName="circ2Tx" refType="h" fact="0.76"/>
          <dgm:constr type="primFontSz" for="ch" ptType="node" op="equ"/>
        </dgm:constrLst>
      </dgm:if>
      <dgm:if name="Name12" axis="ch" ptType="node" func="cnt" op="equ" val="3">
        <dgm:constrLst>
          <dgm:constr type="ctrX" for="ch" forName="circ1" refType="w" fact="0.5"/>
          <dgm:constr type="ctrY" for="ch" forName="circ1" refType="w" fact="0.25"/>
          <dgm:constr type="w" for="ch" forName="circ1" refType="w" fact="0.6"/>
          <dgm:constr type="h" for="ch" forName="circ1" refType="h" fact="0.6"/>
          <dgm:constr type="l" for="ch" forName="circ1Tx" refType="w" fact="0.28"/>
          <dgm:constr type="t" for="ch" forName="circ1Tx" refType="h" fact="0.055"/>
          <dgm:constr type="w" for="ch" forName="circ1Tx" refType="w" fact="0.44"/>
          <dgm:constr type="h" for="ch" forName="circ1Tx" refType="h" fact="0.27"/>
          <dgm:constr type="ctrX" for="ch" forName="circ2" refType="w" fact="0.7165"/>
          <dgm:constr type="ctrY" for="ch" forName="circ2" refType="w" fact="0.625"/>
          <dgm:constr type="w" for="ch" forName="circ2" refType="w" fact="0.6"/>
          <dgm:constr type="h" for="ch" forName="circ2" refType="h" fact="0.6"/>
          <dgm:constr type="l" for="ch" forName="circ2Tx" refType="w" fact="0.6"/>
          <dgm:constr type="t" for="ch" forName="circ2Tx" refType="h" fact="0.48"/>
          <dgm:constr type="w" for="ch" forName="circ2Tx" refType="w" fact="0.36"/>
          <dgm:constr type="h" for="ch" forName="circ2Tx" refType="h" fact="0.33"/>
          <dgm:constr type="ctrX" for="ch" forName="circ3" refType="w" fact="0.2835"/>
          <dgm:constr type="ctrY" for="ch" forName="circ3" refType="w" fact="0.625"/>
          <dgm:constr type="w" for="ch" forName="circ3" refType="w" fact="0.6"/>
          <dgm:constr type="h" for="ch" forName="circ3" refType="h" fact="0.6"/>
          <dgm:constr type="l" for="ch" forName="circ3Tx" refType="w" fact="0.04"/>
          <dgm:constr type="t" for="ch" forName="circ3Tx" refType="h" fact="0.48"/>
          <dgm:constr type="w" for="ch" forName="circ3Tx" refType="w" fact="0.36"/>
          <dgm:constr type="h" for="ch" forName="circ3Tx" refType="h" fact="0.33"/>
          <dgm:constr type="primFontSz" for="ch" ptType="node" op="equ"/>
        </dgm:constrLst>
      </dgm:if>
      <dgm:if name="Name13" axis="ch" ptType="node" func="cnt" op="equ" val="4">
        <dgm:constrLst>
          <dgm:constr type="ctrX" for="ch" forName="circ1" refType="w" fact="0.5"/>
          <dgm:constr type="ctrY" for="ch" forName="circ1" refType="w" fact="0.27"/>
          <dgm:constr type="w" for="ch" forName="circ1" refType="w" fact="0.52"/>
          <dgm:constr type="h" for="ch" forName="circ1" refType="h" fact="0.52"/>
          <dgm:constr type="l" for="ch" forName="circ1Tx" refType="w" fact="0.3"/>
          <dgm:constr type="t" for="ch" forName="circ1Tx" refType="h" fact="0.08"/>
          <dgm:constr type="w" for="ch" forName="circ1Tx" refType="w" fact="0.4"/>
          <dgm:constr type="h" for="ch" forName="circ1Tx" refType="h" fact="0.165"/>
          <dgm:constr type="ctrX" for="ch" forName="circ2" refType="w" fact="0.73"/>
          <dgm:constr type="ctrY" for="ch" forName="circ2" refType="w" fact="0.5"/>
          <dgm:constr type="w" for="ch" forName="circ2" refType="w" fact="0.52"/>
          <dgm:constr type="h" for="ch" forName="circ2" refType="h" fact="0.52"/>
          <dgm:constr type="r" for="ch" forName="circ2Tx" refType="w" fact="0.95"/>
          <dgm:constr type="t" for="ch" forName="circ2Tx" refType="h" fact="0.3"/>
          <dgm:constr type="w" for="ch" forName="circ2Tx" refType="w" fact="0.2"/>
          <dgm:constr type="h" for="ch" forName="circ2Tx" refType="h" fact="0.4"/>
          <dgm:constr type="ctrX" for="ch" forName="circ3" refType="w" fact="0.5"/>
          <dgm:constr type="ctrY" for="ch" forName="circ3" refType="w" fact="0.73"/>
          <dgm:constr type="w" for="ch" forName="circ3" refType="w" fact="0.52"/>
          <dgm:constr type="h" for="ch" forName="circ3" refType="h" fact="0.52"/>
          <dgm:constr type="l" for="ch" forName="circ3Tx" refType="w" fact="0.3"/>
          <dgm:constr type="b" for="ch" forName="circ3Tx" refType="h" fact="0.92"/>
          <dgm:constr type="w" for="ch" forName="circ3Tx" refType="w" fact="0.4"/>
          <dgm:constr type="h" for="ch" forName="circ3Tx" refType="h" fact="0.165"/>
          <dgm:constr type="ctrX" for="ch" forName="circ4" refType="w" fact="0.27"/>
          <dgm:constr type="ctrY" for="ch" forName="circ4" refType="h" fact="0.5"/>
          <dgm:constr type="w" for="ch" forName="circ4" refType="w" fact="0.52"/>
          <dgm:constr type="h" for="ch" forName="circ4" refType="h" fact="0.52"/>
          <dgm:constr type="l" for="ch" forName="circ4Tx" refType="w" fact="0.05"/>
          <dgm:constr type="t" for="ch" forName="circ4Tx" refType="h" fact="0.3"/>
          <dgm:constr type="w" for="ch" forName="circ4Tx" refType="w" fact="0.2"/>
          <dgm:constr type="h" for="ch" forName="circ4Tx" refType="h" fact="0.4"/>
          <dgm:constr type="primFontSz" for="ch" ptType="node" op="equ"/>
        </dgm:constrLst>
      </dgm:if>
      <dgm:if name="Name14" axis="ch" ptType="node" func="cnt" op="equ" val="5">
        <dgm:constrLst>
          <dgm:constr type="ctrX" for="ch" forName="circ1" refType="w" fact="0.5"/>
          <dgm:constr type="ctrY" for="ch" forName="circ1" refType="h" fact="0.46"/>
          <dgm:constr type="w" for="ch" forName="circ1" refType="w" fact="0.25"/>
          <dgm:constr type="h" for="ch" forName="circ1" refType="h" fact="0.35"/>
          <dgm:constr type="l" for="ch" forName="circ1Tx" refType="w" fact="0.355"/>
          <dgm:constr type="t" for="ch" forName="circ1Tx"/>
          <dgm:constr type="w" for="ch" forName="circ1Tx" refType="w" fact="0.29"/>
          <dgm:constr type="h" for="ch" forName="circ1Tx" refType="h" fact="0.235"/>
          <dgm:constr type="ctrX" for="ch" forName="circ2" refType="w" fact="0.5951"/>
          <dgm:constr type="ctrY" for="ch" forName="circ2" refType="h" fact="0.5567"/>
          <dgm:constr type="w" for="ch" forName="circ2" refType="w" fact="0.25"/>
          <dgm:constr type="h" for="ch" forName="circ2" refType="h" fact="0.35"/>
          <dgm:constr type="l" for="ch" forName="circ2Tx" refType="w" fact="0.74"/>
          <dgm:constr type="t" for="ch" forName="circ2Tx" refType="h" fact="0.31"/>
          <dgm:constr type="w" for="ch" forName="circ2Tx" refType="w" fact="0.26"/>
          <dgm:constr type="h" for="ch" forName="circ2Tx" refType="h" fact="0.255"/>
          <dgm:constr type="ctrX" for="ch" forName="circ3" refType="w" fact="0.5588"/>
          <dgm:constr type="ctrY" for="ch" forName="circ3" refType="h" fact="0.7133"/>
          <dgm:constr type="w" for="ch" forName="circ3" refType="w" fact="0.25"/>
          <dgm:constr type="h" for="ch" forName="circ3" refType="h" fact="0.35"/>
          <dgm:constr type="l" for="ch" forName="circ3Tx" refType="w" fact="0.7"/>
          <dgm:constr type="t" for="ch" forName="circ3Tx" refType="h" fact="0.745"/>
          <dgm:constr type="w" for="ch" forName="circ3Tx" refType="w" fact="0.26"/>
          <dgm:constr type="h" for="ch" forName="circ3Tx" refType="h" fact="0.255"/>
          <dgm:constr type="ctrX" for="ch" forName="circ4" refType="w" fact="0.4412"/>
          <dgm:constr type="ctrY" for="ch" forName="circ4" refType="h" fact="0.7133"/>
          <dgm:constr type="w" for="ch" forName="circ4" refType="w" fact="0.25"/>
          <dgm:constr type="h" for="ch" forName="circ4" refType="h" fact="0.35"/>
          <dgm:constr type="l" for="ch" forName="circ4Tx" refType="w" fact="0.04"/>
          <dgm:constr type="t" for="ch" forName="circ4Tx" refType="h" fact="0.745"/>
          <dgm:constr type="w" for="ch" forName="circ4Tx" refType="w" fact="0.26"/>
          <dgm:constr type="h" for="ch" forName="circ4Tx" refType="h" fact="0.255"/>
          <dgm:constr type="ctrX" for="ch" forName="circ5" refType="w" fact="0.4049"/>
          <dgm:constr type="ctrY" for="ch" forName="circ5" refType="h" fact="0.5567"/>
          <dgm:constr type="w" for="ch" forName="circ5" refType="w" fact="0.25"/>
          <dgm:constr type="h" for="ch" forName="circ5" refType="h" fact="0.35"/>
          <dgm:constr type="l" for="ch" forName="circ5Tx"/>
          <dgm:constr type="t" for="ch" forName="circ5Tx" refType="h" fact="0.31"/>
          <dgm:constr type="w" for="ch" forName="circ5Tx" refType="w" fact="0.26"/>
          <dgm:constr type="h" for="ch" forName="circ5Tx" refType="h" fact="0.255"/>
          <dgm:constr type="primFontSz" for="ch" ptType="node" op="equ"/>
        </dgm:constrLst>
      </dgm:if>
      <dgm:if name="Name15" axis="ch" ptType="node" func="cnt" op="equ" val="6">
        <dgm:constrLst>
          <dgm:constr type="ctrX" for="ch" forName="circ1" refType="w" fact="0.5"/>
          <dgm:constr type="ctrY" for="ch" forName="circ1" refType="h" fact="0.3844"/>
          <dgm:constr type="w" for="ch" forName="circ1" refType="w" fact="0.24"/>
          <dgm:constr type="h" for="ch" forName="circ1" refType="h" fact="0.3084"/>
          <dgm:constr type="l" for="ch" forName="circ1Tx" refType="w" fact="0.35"/>
          <dgm:constr type="t" for="ch" forName="circ1Tx"/>
          <dgm:constr type="w" for="ch" forName="circ1Tx" refType="w" fact="0.3"/>
          <dgm:constr type="h" for="ch" forName="circ1Tx" refType="h" fact="0.21"/>
          <dgm:constr type="ctrX" for="ch" forName="circ2" refType="w" fact="0.5779"/>
          <dgm:constr type="ctrY" for="ch" forName="circ2" refType="h" fact="0.4422"/>
          <dgm:constr type="w" for="ch" forName="circ2" refType="w" fact="0.24"/>
          <dgm:constr type="h" for="ch" forName="circ2" refType="h" fact="0.3084"/>
          <dgm:constr type="l" for="ch" forName="circ2Tx" refType="w" fact="0.7157"/>
          <dgm:constr type="t" for="ch" forName="circ2Tx" refType="h" fact="0.2"/>
          <dgm:constr type="w" for="ch" forName="circ2Tx" refType="w" fact="0.2843"/>
          <dgm:constr type="h" for="ch" forName="circ2Tx" refType="h" fact="0.23"/>
          <dgm:constr type="ctrX" for="ch" forName="circ3" refType="w" fact="0.5779"/>
          <dgm:constr type="ctrY" for="ch" forName="circ3" refType="h" fact="0.5578"/>
          <dgm:constr type="w" for="ch" forName="circ3" refType="w" fact="0.24"/>
          <dgm:constr type="h" for="ch" forName="circ3" refType="h" fact="0.3084"/>
          <dgm:constr type="l" for="ch" forName="circ3Tx" refType="w" fact="0.7157"/>
          <dgm:constr type="t" for="ch" forName="circ3Tx" refType="h" fact="0.543"/>
          <dgm:constr type="w" for="ch" forName="circ3Tx" refType="w" fact="0.2843"/>
          <dgm:constr type="h" for="ch" forName="circ3Tx" refType="h" fact="0.257"/>
          <dgm:constr type="ctrX" for="ch" forName="circ4" refType="w" fact="0.5"/>
          <dgm:constr type="ctrY" for="ch" forName="circ4" refType="h" fact="0.6157"/>
          <dgm:constr type="w" for="ch" forName="circ4" refType="w" fact="0.24"/>
          <dgm:constr type="h" for="ch" forName="circ4" refType="h" fact="0.3084"/>
          <dgm:constr type="l" for="ch" forName="circ4Tx" refType="w" fact="0.35"/>
          <dgm:constr type="t" for="ch" forName="circ4Tx" refType="h" fact="0.79"/>
          <dgm:constr type="w" for="ch" forName="circ4Tx" refType="w" fact="0.3"/>
          <dgm:constr type="h" for="ch" forName="circ4Tx" refType="h" fact="0.21"/>
          <dgm:constr type="ctrX" for="ch" forName="circ5" refType="w" fact="0.4221"/>
          <dgm:constr type="ctrY" for="ch" forName="circ5" refType="h" fact="0.5578"/>
          <dgm:constr type="w" for="ch" forName="circ5" refType="w" fact="0.24"/>
          <dgm:constr type="h" for="ch" forName="circ5" refType="h" fact="0.3084"/>
          <dgm:constr type="l" for="ch" forName="circ5Tx" refType="w" fact="0"/>
          <dgm:constr type="t" for="ch" forName="circ5Tx" refType="h" fact="0.543"/>
          <dgm:constr type="w" for="ch" forName="circ5Tx" refType="w" fact="0.2843"/>
          <dgm:constr type="h" for="ch" forName="circ5Tx" refType="h" fact="0.257"/>
          <dgm:constr type="ctrX" for="ch" forName="circ6" refType="w" fact="0.4221"/>
          <dgm:constr type="ctrY" for="ch" forName="circ6" refType="h" fact="0.4422"/>
          <dgm:constr type="w" for="ch" forName="circ6" refType="w" fact="0.24"/>
          <dgm:constr type="h" for="ch" forName="circ6" refType="h" fact="0.3084"/>
          <dgm:constr type="l" for="ch" forName="circ6Tx" refType="w" fact="0"/>
          <dgm:constr type="t" for="ch" forName="circ6Tx" refType="h" fact="0.2"/>
          <dgm:constr type="w" for="ch" forName="circ6Tx" refType="w" fact="0.2843"/>
          <dgm:constr type="h" for="ch" forName="circ6Tx" refType="h" fact="0.257"/>
          <dgm:constr type="primFontSz" for="ch" ptType="node" op="equ"/>
        </dgm:constrLst>
      </dgm:if>
      <dgm:else name="Name16">
        <dgm:constrLst>
          <dgm:constr type="ctrX" for="ch" forName="circ1" refType="w" fact="0.5"/>
          <dgm:constr type="ctrY" for="ch" forName="circ1" refType="h" fact="0.4177"/>
          <dgm:constr type="w" for="ch" forName="circ1" refType="w" fact="0.24"/>
          <dgm:constr type="h" for="ch" forName="circ1" refType="h" fact="0.3262"/>
          <dgm:constr type="l" for="ch" forName="circ1Tx" refType="w" fact="0.3625"/>
          <dgm:constr type="t" for="ch" forName="circ1Tx"/>
          <dgm:constr type="w" for="ch" forName="circ1Tx" refType="w" fact="0.275"/>
          <dgm:constr type="h" for="ch" forName="circ1Tx" refType="h" fact="0.2"/>
          <dgm:constr type="ctrX" for="ch" forName="circ2" refType="w" fact="0.5704"/>
          <dgm:constr type="ctrY" for="ch" forName="circ2" refType="h" fact="0.4637"/>
          <dgm:constr type="w" for="ch" forName="circ2" refType="w" fact="0.24"/>
          <dgm:constr type="h" for="ch" forName="circ2" refType="h" fact="0.3262"/>
          <dgm:constr type="l" for="ch" forName="circ2Tx" refType="w" fact="0.72"/>
          <dgm:constr type="t" for="ch" forName="circ2Tx" refType="h" fact="0.19"/>
          <dgm:constr type="w" for="ch" forName="circ2Tx" refType="w" fact="0.26"/>
          <dgm:constr type="h" for="ch" forName="circ2Tx" refType="h" fact="0.22"/>
          <dgm:constr type="ctrX" for="ch" forName="circ3" refType="w" fact="0.5877"/>
          <dgm:constr type="ctrY" for="ch" forName="circ3" refType="h" fact="0.5672"/>
          <dgm:constr type="w" for="ch" forName="circ3" refType="w" fact="0.24"/>
          <dgm:constr type="h" for="ch" forName="circ3" refType="h" fact="0.3262"/>
          <dgm:constr type="l" for="ch" forName="circ3Tx" refType="w" fact="0.745"/>
          <dgm:constr type="t" for="ch" forName="circ3Tx" refType="h" fact="0.47"/>
          <dgm:constr type="w" for="ch" forName="circ3Tx" refType="w" fact="0.255"/>
          <dgm:constr type="h" for="ch" forName="circ3Tx" refType="h" fact="0.235"/>
          <dgm:constr type="ctrX" for="ch" forName="circ4" refType="w" fact="0.539"/>
          <dgm:constr type="ctrY" for="ch" forName="circ4" refType="h" fact="0.6502"/>
          <dgm:constr type="w" for="ch" forName="circ4" refType="w" fact="0.24"/>
          <dgm:constr type="h" for="ch" forName="circ4" refType="h" fact="0.3262"/>
          <dgm:constr type="l" for="ch" forName="circ4Tx" refType="w" fact="0.635"/>
          <dgm:constr type="t" for="ch" forName="circ4Tx" refType="h" fact="0.785"/>
          <dgm:constr type="w" for="ch" forName="circ4Tx" refType="w" fact="0.275"/>
          <dgm:constr type="h" for="ch" forName="circ4Tx" refType="h" fact="0.215"/>
          <dgm:constr type="ctrX" for="ch" forName="circ5" refType="w" fact="0.461"/>
          <dgm:constr type="ctrY" for="ch" forName="circ5" refType="h" fact="0.6502"/>
          <dgm:constr type="w" for="ch" forName="circ5" refType="w" fact="0.24"/>
          <dgm:constr type="h" for="ch" forName="circ5" refType="h" fact="0.3262"/>
          <dgm:constr type="l" for="ch" forName="circ5Tx" refType="w" fact="0.09"/>
          <dgm:constr type="t" for="ch" forName="circ5Tx" refType="h" fact="0.785"/>
          <dgm:constr type="w" for="ch" forName="circ5Tx" refType="w" fact="0.275"/>
          <dgm:constr type="h" for="ch" forName="circ5Tx" refType="h" fact="0.215"/>
          <dgm:constr type="ctrX" for="ch" forName="circ6" refType="w" fact="0.4123"/>
          <dgm:constr type="ctrY" for="ch" forName="circ6" refType="h" fact="0.5672"/>
          <dgm:constr type="w" for="ch" forName="circ6" refType="w" fact="0.24"/>
          <dgm:constr type="h" for="ch" forName="circ6" refType="h" fact="0.3262"/>
          <dgm:constr type="l" for="ch" forName="circ6Tx"/>
          <dgm:constr type="t" for="ch" forName="circ6Tx" refType="h" fact="0.47"/>
          <dgm:constr type="w" for="ch" forName="circ6Tx" refType="w" fact="0.255"/>
          <dgm:constr type="h" for="ch" forName="circ6Tx" refType="h" fact="0.235"/>
          <dgm:constr type="ctrX" for="ch" forName="circ7" refType="w" fact="0.4296"/>
          <dgm:constr type="ctrY" for="ch" forName="circ7" refType="h" fact="0.4637"/>
          <dgm:constr type="w" for="ch" forName="circ7" refType="w" fact="0.24"/>
          <dgm:constr type="h" for="ch" forName="circ7" refType="h" fact="0.3262"/>
          <dgm:constr type="l" for="ch" forName="circ7Tx" refType="w" fact="0.02"/>
          <dgm:constr type="t" for="ch" forName="circ7Tx" refType="h" fact="0.19"/>
          <dgm:constr type="w" for="ch" forName="circ7Tx" refType="w" fact="0.26"/>
          <dgm:constr type="h" for="ch" forName="circ7Tx" refType="h" fact="0.22"/>
          <dgm:constr type="primFontSz" for="ch" ptType="node" op="equ"/>
        </dgm:constrLst>
      </dgm:else>
    </dgm:choose>
    <dgm:ruleLst/>
    <dgm:forEach name="Name17" axis="ch" ptType="node" cnt="1">
      <dgm:choose name="Name18">
        <dgm:if name="Name19" axis="root ch" ptType="all node" func="cnt" op="equ" val="1">
          <dgm:layoutNode name="circ1TxSh" styleLbl="vennNode1">
            <dgm:alg type="tx">
              <dgm:param type="txAnchorHorzCh" val="ctr"/>
              <dgm:param type="txAnchorVertCh" val="mid"/>
            </dgm:alg>
            <dgm:shape xmlns:r="http://schemas.openxmlformats.org/officeDocument/2006/relationships" type="ellipse" r:blip="">
              <dgm:adjLst/>
            </dgm:shape>
            <dgm:choose name="Name20">
              <dgm:if name="Name21" func="var" arg="dir" op="equ" val="norm">
                <dgm:choose name="Name22">
                  <dgm:if name="Name23" axis="root ch" ptType="all node" func="cnt" op="lte" val="4">
                    <dgm:presOf axis="desOrSelf" ptType="node"/>
                  </dgm:if>
                  <dgm:else name="Name24">
                    <dgm:presOf/>
                  </dgm:else>
                </dgm:choose>
              </dgm:if>
              <dgm:else name="Name25">
                <dgm:choose name="Name26">
                  <dgm:if name="Name27" axis="root ch" ptType="all node" func="cnt" op="equ" val="2">
                    <dgm:presOf axis="root ch desOrSelf" ptType="all node node" st="1 2 1" cnt="1 1 0"/>
                  </dgm:if>
                  <dgm:else name="Name28">
                    <dgm:presOf axis="desOrSelf" ptType="node"/>
                  </dgm:else>
                </dgm:choose>
              </dgm:else>
            </dgm:choose>
            <dgm:constrLst>
              <dgm:constr type="tMarg"/>
              <dgm:constr type="bMarg"/>
              <dgm:constr type="lMarg"/>
              <dgm:constr type="rMarg"/>
              <dgm:constr type="primFontSz" val="65"/>
            </dgm:constrLst>
            <dgm:ruleLst>
              <dgm:rule type="primFontSz" val="5" fact="NaN" max="NaN"/>
            </dgm:ruleLst>
          </dgm:layoutNode>
        </dgm:if>
        <dgm:else name="Name29">
          <dgm:layoutNode name="circ1" styleLbl="vennNode1">
            <dgm:alg type="sp"/>
            <dgm:shape xmlns:r="http://schemas.openxmlformats.org/officeDocument/2006/relationships" type="ellipse" r:blip="">
              <dgm:adjLst/>
            </dgm:shape>
            <dgm:choose name="Name30">
              <dgm:if name="Name31" func="var" arg="dir" op="equ" val="norm">
                <dgm:choose name="Name32">
                  <dgm:if name="Name33" axis="root ch" ptType="all node" func="cnt" op="lte" val="4">
                    <dgm:presOf axis="desOrSelf" ptType="node"/>
                  </dgm:if>
                  <dgm:else name="Name34">
                    <dgm:presOf/>
                  </dgm:else>
                </dgm:choose>
              </dgm:if>
              <dgm:else name="Name35">
                <dgm:choose name="Name36">
                  <dgm:if name="Name37" axis="root ch" ptType="all node" func="cnt" op="equ" val="2">
                    <dgm:presOf axis="root ch desOrSelf" ptType="all node node" st="1 2 1" cnt="1 1 0"/>
                  </dgm:if>
                  <dgm:else name="Name38">
                    <dgm:choose name="Name39">
                      <dgm:if name="Name40" axis="root ch" ptType="all node" func="cnt" op="lte" val="4">
                        <dgm:presOf axis="desOrSelf" ptType="node"/>
                      </dgm:if>
                      <dgm:else name="Name41">
                        <dgm:presOf/>
                      </dgm:else>
                    </dgm:choose>
                  </dgm:else>
                </dgm:choose>
              </dgm:else>
            </dgm:choose>
            <dgm:constrLst/>
            <dgm:ruleLst/>
          </dgm:layoutNode>
          <dgm:layoutNode name="circ1Tx" styleLbl="revTx">
            <dgm:varLst>
              <dgm:chMax val="0"/>
              <dgm:chPref val="0"/>
              <dgm:bulletEnabled val="1"/>
            </dgm:varLst>
            <dgm:alg type="tx">
              <dgm:param type="txAnchorHorzCh" val="ctr"/>
              <dgm:param type="txAnchorVertCh" val="mid"/>
            </dgm:alg>
            <dgm:shape xmlns:r="http://schemas.openxmlformats.org/officeDocument/2006/relationships" type="rect" r:blip="" hideGeom="1">
              <dgm:adjLst/>
            </dgm:shape>
            <dgm:choose name="Name42">
              <dgm:if name="Name43" func="var" arg="dir" op="equ" val="norm">
                <dgm:presOf axis="desOrSelf" ptType="node"/>
              </dgm:if>
              <dgm:else name="Name44">
                <dgm:choose name="Name45">
                  <dgm:if name="Name46" axis="root ch" ptType="all node" func="cnt" op="equ" val="2">
                    <dgm:presOf axis="root ch desOrSelf" ptType="all node node" st="1 2 1" cnt="1 1 0"/>
                  </dgm:if>
                  <dgm:else name="Name47">
                    <dgm:presOf axis="desOrSelf" ptType="node"/>
                  </dgm:else>
                </dgm:choose>
              </dgm:else>
            </dgm:choose>
            <dgm:constrLst>
              <dgm:constr type="tMarg"/>
              <dgm:constr type="bMarg"/>
              <dgm:constr type="lMarg"/>
              <dgm:constr type="rMarg"/>
              <dgm:constr type="primFontSz" val="65"/>
            </dgm:constrLst>
            <dgm:ruleLst>
              <dgm:rule type="primFontSz" val="5" fact="NaN" max="NaN"/>
            </dgm:ruleLst>
          </dgm:layoutNode>
        </dgm:else>
      </dgm:choose>
    </dgm:forEach>
    <dgm:forEach name="Name48" axis="ch" ptType="node" st="2" cnt="1">
      <dgm:layoutNode name="circ2" styleLbl="vennNode1">
        <dgm:alg type="sp"/>
        <dgm:shape xmlns:r="http://schemas.openxmlformats.org/officeDocument/2006/relationships" type="ellipse" r:blip="">
          <dgm:adjLst/>
        </dgm:shape>
        <dgm:choose name="Name49">
          <dgm:if name="Name50" func="var" arg="dir" op="equ" val="norm">
            <dgm:choose name="Name51">
              <dgm:if name="Name52" axis="root ch" ptType="all node" func="cnt" op="lte" val="4">
                <dgm:presOf axis="desOrSelf" ptType="node"/>
              </dgm:if>
              <dgm:else name="Name53">
                <dgm:presOf/>
              </dgm:else>
            </dgm:choose>
          </dgm:if>
          <dgm:else name="Name54">
            <dgm:choose name="Name55">
              <dgm:if name="Name56" axis="root ch" ptType="all node" func="cnt" op="equ" val="2">
                <dgm:presOf axis="root ch desOrSelf" ptType="all node node" st="1 1 1" cnt="1 1 0"/>
              </dgm:if>
              <dgm:if name="Name57" axis="root ch" ptType="all node" func="cnt" op="equ" val="3">
                <dgm:presOf axis="root ch desOrSelf" ptType="all node node" st="1 3 1" cnt="1 1 0"/>
              </dgm:if>
              <dgm:if name="Name58" axis="root ch" ptType="all node" func="cnt" op="equ" val="4">
                <dgm:presOf axis="root ch desOrSelf" ptType="all node node" st="1 4 1" cnt="1 1 0"/>
              </dgm:if>
              <dgm:else name="Name59">
                <dgm:presOf/>
              </dgm:else>
            </dgm:choose>
          </dgm:else>
        </dgm:choose>
        <dgm:constrLst/>
        <dgm:ruleLst/>
      </dgm:layoutNode>
      <dgm:layoutNode name="circ2Tx" styleLbl="revTx">
        <dgm:varLst>
          <dgm:chMax val="0"/>
          <dgm:chPref val="0"/>
          <dgm:bulletEnabled val="1"/>
        </dgm:varLst>
        <dgm:alg type="tx">
          <dgm:param type="txAnchorHorzCh" val="ctr"/>
          <dgm:param type="txAnchorVertCh" val="mid"/>
        </dgm:alg>
        <dgm:shape xmlns:r="http://schemas.openxmlformats.org/officeDocument/2006/relationships" type="rect" r:blip="" hideGeom="1">
          <dgm:adjLst/>
        </dgm:shape>
        <dgm:choose name="Name60">
          <dgm:if name="Name61" func="var" arg="dir" op="equ" val="norm">
            <dgm:presOf axis="desOrSelf" ptType="node"/>
          </dgm:if>
          <dgm:else name="Name62">
            <dgm:choose name="Name63">
              <dgm:if name="Name64" axis="root ch" ptType="all node" func="cnt" op="equ" val="2">
                <dgm:presOf axis="root ch desOrSelf" ptType="all node node" st="1 1 1" cnt="1 1 0"/>
              </dgm:if>
              <dgm:if name="Name65" axis="root ch" ptType="all node" func="cnt" op="equ" val="3">
                <dgm:presOf axis="root ch desOrSelf" ptType="all node node" st="1 3 1" cnt="1 1 0"/>
              </dgm:if>
              <dgm:if name="Name66" axis="root ch" ptType="all node" func="cnt" op="equ" val="4">
                <dgm:presOf axis="root ch desOrSelf" ptType="all node node" st="1 4 1" cnt="1 1 0"/>
              </dgm:if>
              <dgm:if name="Name67" axis="root ch" ptType="all node" func="cnt" op="equ" val="5">
                <dgm:presOf axis="root ch desOrSelf" ptType="all node node" st="1 5 1" cnt="1 1 0"/>
              </dgm:if>
              <dgm:if name="Name68" axis="root ch" ptType="all node" func="cnt" op="equ" val="6">
                <dgm:presOf axis="root ch desOrSelf" ptType="all node node" st="1 6 1" cnt="1 1 0"/>
              </dgm:if>
              <dgm:else name="Name69">
                <dgm:presOf axis="root ch desOrSelf" ptType="all node node" st="1 7 1" cnt="1 1 0"/>
              </dgm:else>
            </dgm:choose>
          </dgm:else>
        </dgm:choose>
        <dgm:constrLst>
          <dgm:constr type="tMarg"/>
          <dgm:constr type="bMarg"/>
          <dgm:constr type="lMarg"/>
          <dgm:constr type="rMarg"/>
          <dgm:constr type="primFontSz" val="65"/>
        </dgm:constrLst>
        <dgm:ruleLst>
          <dgm:rule type="primFontSz" val="5" fact="NaN" max="NaN"/>
        </dgm:ruleLst>
      </dgm:layoutNode>
    </dgm:forEach>
    <dgm:forEach name="Name70" axis="ch" ptType="node" st="3" cnt="1">
      <dgm:layoutNode name="circ3" styleLbl="vennNode1">
        <dgm:alg type="sp"/>
        <dgm:shape xmlns:r="http://schemas.openxmlformats.org/officeDocument/2006/relationships" type="ellipse" r:blip="">
          <dgm:adjLst/>
        </dgm:shape>
        <dgm:choose name="Name71">
          <dgm:if name="Name72" func="var" arg="dir" op="equ" val="norm">
            <dgm:choose name="Name73">
              <dgm:if name="Name74" axis="root ch" ptType="all node" func="cnt" op="lte" val="4">
                <dgm:presOf axis="desOrSelf" ptType="node"/>
              </dgm:if>
              <dgm:else name="Name75">
                <dgm:presOf/>
              </dgm:else>
            </dgm:choose>
          </dgm:if>
          <dgm:else name="Name76">
            <dgm:choose name="Name77">
              <dgm:if name="Name78" axis="root ch" ptType="all node" func="cnt" op="equ" val="3">
                <dgm:presOf axis="root ch desOrSelf" ptType="all node node" st="1 2 1" cnt="1 1 0"/>
              </dgm:if>
              <dgm:if name="Name79" axis="root ch" ptType="all node" func="cnt" op="equ" val="4">
                <dgm:presOf axis="root ch desOrSelf" ptType="all node node" st="1 3 1" cnt="1 1 0"/>
              </dgm:if>
              <dgm:else name="Name80">
                <dgm:presOf/>
              </dgm:else>
            </dgm:choose>
          </dgm:else>
        </dgm:choose>
        <dgm:constrLst/>
        <dgm:ruleLst/>
      </dgm:layoutNode>
      <dgm:layoutNode name="circ3Tx" styleLbl="revTx">
        <dgm:varLst>
          <dgm:chMax val="0"/>
          <dgm:chPref val="0"/>
          <dgm:bulletEnabled val="1"/>
        </dgm:varLst>
        <dgm:alg type="tx">
          <dgm:param type="txAnchorHorzCh" val="ctr"/>
          <dgm:param type="txAnchorVertCh" val="mid"/>
        </dgm:alg>
        <dgm:shape xmlns:r="http://schemas.openxmlformats.org/officeDocument/2006/relationships" type="rect" r:blip="" hideGeom="1">
          <dgm:adjLst/>
        </dgm:shape>
        <dgm:choose name="Name81">
          <dgm:if name="Name82" func="var" arg="dir" op="equ" val="norm">
            <dgm:presOf axis="desOrSelf" ptType="node"/>
          </dgm:if>
          <dgm:else name="Name83">
            <dgm:choose name="Name84">
              <dgm:if name="Name85" axis="root ch" ptType="all node" func="cnt" op="equ" val="3">
                <dgm:presOf axis="root ch desOrSelf" ptType="all node node" st="1 2 1" cnt="1 1 0"/>
              </dgm:if>
              <dgm:if name="Name86" axis="root ch" ptType="all node" func="cnt" op="equ" val="4">
                <dgm:presOf axis="root ch desOrSelf" ptType="all node node" st="1 3 1" cnt="1 1 0"/>
              </dgm:if>
              <dgm:if name="Name87" axis="root ch" ptType="all node" func="cnt" op="equ" val="5">
                <dgm:presOf axis="root ch desOrSelf" ptType="all node node" st="1 4 1" cnt="1 1 0"/>
              </dgm:if>
              <dgm:if name="Name88" axis="root ch" ptType="all node" func="cnt" op="equ" val="6">
                <dgm:presOf axis="root ch desOrSelf" ptType="all node node" st="1 5 1" cnt="1 1 0"/>
              </dgm:if>
              <dgm:else name="Name89">
                <dgm:presOf axis="root ch desOrSelf" ptType="all node node" st="1 6 1" cnt="1 1 0"/>
              </dgm:else>
            </dgm:choose>
          </dgm:else>
        </dgm:choose>
        <dgm:constrLst>
          <dgm:constr type="tMarg"/>
          <dgm:constr type="bMarg"/>
          <dgm:constr type="lMarg"/>
          <dgm:constr type="rMarg"/>
          <dgm:constr type="primFontSz" val="65"/>
        </dgm:constrLst>
        <dgm:ruleLst>
          <dgm:rule type="primFontSz" val="5" fact="NaN" max="NaN"/>
        </dgm:ruleLst>
      </dgm:layoutNode>
    </dgm:forEach>
    <dgm:forEach name="Name90" axis="ch" ptType="node" st="4" cnt="1">
      <dgm:layoutNode name="circ4" styleLbl="vennNode1">
        <dgm:alg type="sp"/>
        <dgm:shape xmlns:r="http://schemas.openxmlformats.org/officeDocument/2006/relationships" type="ellipse" r:blip="">
          <dgm:adjLst/>
        </dgm:shape>
        <dgm:choose name="Name91">
          <dgm:if name="Name92" func="var" arg="dir" op="equ" val="norm">
            <dgm:choose name="Name93">
              <dgm:if name="Name94" axis="root ch" ptType="all node" func="cnt" op="lte" val="4">
                <dgm:presOf axis="desOrSelf" ptType="node"/>
              </dgm:if>
              <dgm:else name="Name95">
                <dgm:presOf/>
              </dgm:else>
            </dgm:choose>
          </dgm:if>
          <dgm:else name="Name96">
            <dgm:choose name="Name97">
              <dgm:if name="Name98" axis="root ch" ptType="all node" func="cnt" op="equ" val="4">
                <dgm:presOf axis="root ch desOrSelf" ptType="all node node" st="1 2 1" cnt="1 1 0"/>
              </dgm:if>
              <dgm:else name="Name99">
                <dgm:presOf/>
              </dgm:else>
            </dgm:choose>
          </dgm:else>
        </dgm:choose>
        <dgm:constrLst/>
        <dgm:ruleLst/>
      </dgm:layoutNode>
      <dgm:layoutNode name="circ4Tx" styleLbl="revTx">
        <dgm:varLst>
          <dgm:chMax val="0"/>
          <dgm:chPref val="0"/>
          <dgm:bulletEnabled val="1"/>
        </dgm:varLst>
        <dgm:alg type="tx">
          <dgm:param type="txAnchorHorzCh" val="ctr"/>
          <dgm:param type="txAnchorVertCh" val="mid"/>
        </dgm:alg>
        <dgm:shape xmlns:r="http://schemas.openxmlformats.org/officeDocument/2006/relationships" type="rect" r:blip="" hideGeom="1">
          <dgm:adjLst/>
        </dgm:shape>
        <dgm:choose name="Name100">
          <dgm:if name="Name101" func="var" arg="dir" op="equ" val="norm">
            <dgm:presOf axis="desOrSelf" ptType="node"/>
          </dgm:if>
          <dgm:else name="Name102">
            <dgm:choose name="Name103">
              <dgm:if name="Name104" axis="root ch" ptType="all node" func="cnt" op="equ" val="4">
                <dgm:presOf axis="root ch desOrSelf" ptType="all node node" st="1 2 1" cnt="1 1 0"/>
              </dgm:if>
              <dgm:if name="Name105" axis="root ch" ptType="all node" func="cnt" op="equ" val="5">
                <dgm:presOf axis="root ch desOrSelf" ptType="all node node" st="1 3 1" cnt="1 1 0"/>
              </dgm:if>
              <dgm:if name="Name106" axis="root ch" ptType="all node" func="cnt" op="equ" val="6">
                <dgm:presOf axis="root ch desOrSelf" ptType="all node node" st="1 4 1" cnt="1 1 0"/>
              </dgm:if>
              <dgm:else name="Name107">
                <dgm:presOf axis="root ch desOrSelf" ptType="all node node" st="1 5 1" cnt="1 1 0"/>
              </dgm:else>
            </dgm:choose>
          </dgm:else>
        </dgm:choose>
        <dgm:constrLst>
          <dgm:constr type="tMarg"/>
          <dgm:constr type="bMarg"/>
          <dgm:constr type="lMarg"/>
          <dgm:constr type="rMarg"/>
          <dgm:constr type="primFontSz" val="65"/>
        </dgm:constrLst>
        <dgm:ruleLst>
          <dgm:rule type="primFontSz" val="5" fact="NaN" max="NaN"/>
        </dgm:ruleLst>
      </dgm:layoutNode>
    </dgm:forEach>
    <dgm:forEach name="Name108" axis="ch" ptType="node" st="5" cnt="1">
      <dgm:layoutNode name="circ5" styleLbl="vennNode1">
        <dgm:alg type="sp"/>
        <dgm:shape xmlns:r="http://schemas.openxmlformats.org/officeDocument/2006/relationships" type="ellipse" r:blip="">
          <dgm:adjLst/>
        </dgm:shape>
        <dgm:presOf/>
        <dgm:constrLst/>
        <dgm:ruleLst/>
      </dgm:layoutNode>
      <dgm:layoutNode name="circ5Tx" styleLbl="revTx">
        <dgm:varLst>
          <dgm:chMax val="0"/>
          <dgm:chPref val="0"/>
          <dgm:bulletEnabled val="1"/>
        </dgm:varLst>
        <dgm:alg type="tx">
          <dgm:param type="txAnchorHorzCh" val="ctr"/>
          <dgm:param type="txAnchorVertCh" val="mid"/>
        </dgm:alg>
        <dgm:shape xmlns:r="http://schemas.openxmlformats.org/officeDocument/2006/relationships" type="rect" r:blip="" hideGeom="1">
          <dgm:adjLst/>
        </dgm:shape>
        <dgm:choose name="Name109">
          <dgm:if name="Name110" func="var" arg="dir" op="equ" val="norm">
            <dgm:presOf axis="desOrSelf" ptType="node"/>
          </dgm:if>
          <dgm:else name="Name111">
            <dgm:choose name="Name112">
              <dgm:if name="Name113" axis="root ch" ptType="all node" func="cnt" op="equ" val="5">
                <dgm:presOf axis="root ch desOrSelf" ptType="all node node" st="1 2 1" cnt="1 1 0"/>
              </dgm:if>
              <dgm:if name="Name114" axis="root ch" ptType="all node" func="cnt" op="equ" val="6">
                <dgm:presOf axis="root ch desOrSelf" ptType="all node node" st="1 3 1" cnt="1 1 0"/>
              </dgm:if>
              <dgm:else name="Name115">
                <dgm:presOf axis="root ch desOrSelf" ptType="all node node" st="1 4 1" cnt="1 1 0"/>
              </dgm:else>
            </dgm:choose>
          </dgm:else>
        </dgm:choose>
        <dgm:constrLst>
          <dgm:constr type="tMarg"/>
          <dgm:constr type="bMarg"/>
          <dgm:constr type="lMarg"/>
          <dgm:constr type="rMarg"/>
          <dgm:constr type="primFontSz" val="65"/>
        </dgm:constrLst>
        <dgm:ruleLst>
          <dgm:rule type="primFontSz" val="5" fact="NaN" max="NaN"/>
        </dgm:ruleLst>
      </dgm:layoutNode>
    </dgm:forEach>
    <dgm:forEach name="Name116" axis="ch" ptType="node" st="6" cnt="1">
      <dgm:layoutNode name="circ6" styleLbl="vennNode1">
        <dgm:alg type="sp"/>
        <dgm:shape xmlns:r="http://schemas.openxmlformats.org/officeDocument/2006/relationships" type="ellipse" r:blip="">
          <dgm:adjLst/>
        </dgm:shape>
        <dgm:presOf/>
        <dgm:constrLst/>
        <dgm:ruleLst/>
      </dgm:layoutNode>
      <dgm:layoutNode name="circ6Tx" styleLbl="revTx">
        <dgm:varLst>
          <dgm:chMax val="0"/>
          <dgm:chPref val="0"/>
          <dgm:bulletEnabled val="1"/>
        </dgm:varLst>
        <dgm:alg type="tx">
          <dgm:param type="txAnchorHorzCh" val="ctr"/>
          <dgm:param type="txAnchorVertCh" val="mid"/>
        </dgm:alg>
        <dgm:shape xmlns:r="http://schemas.openxmlformats.org/officeDocument/2006/relationships" type="rect" r:blip="" hideGeom="1">
          <dgm:adjLst/>
        </dgm:shape>
        <dgm:choose name="Name117">
          <dgm:if name="Name118" func="var" arg="dir" op="equ" val="norm">
            <dgm:presOf axis="desOrSelf" ptType="node"/>
          </dgm:if>
          <dgm:else name="Name119">
            <dgm:choose name="Name120">
              <dgm:if name="Name121" axis="root ch" ptType="all node" func="cnt" op="equ" val="6">
                <dgm:presOf axis="root ch desOrSelf" ptType="all node node" st="1 2 1" cnt="1 1 0"/>
              </dgm:if>
              <dgm:else name="Name122">
                <dgm:presOf axis="root ch desOrSelf" ptType="all node node" st="1 3 1" cnt="1 1 0"/>
              </dgm:else>
            </dgm:choose>
          </dgm:else>
        </dgm:choose>
        <dgm:constrLst>
          <dgm:constr type="tMarg"/>
          <dgm:constr type="bMarg"/>
          <dgm:constr type="lMarg"/>
          <dgm:constr type="rMarg"/>
          <dgm:constr type="primFontSz" val="65"/>
        </dgm:constrLst>
        <dgm:ruleLst>
          <dgm:rule type="primFontSz" val="5" fact="NaN" max="NaN"/>
        </dgm:ruleLst>
      </dgm:layoutNode>
    </dgm:forEach>
    <dgm:forEach name="Name123" axis="ch" ptType="node" st="7" cnt="1">
      <dgm:layoutNode name="circ7" styleLbl="vennNode1">
        <dgm:alg type="sp"/>
        <dgm:shape xmlns:r="http://schemas.openxmlformats.org/officeDocument/2006/relationships" type="ellipse" r:blip="">
          <dgm:adjLst/>
        </dgm:shape>
        <dgm:presOf/>
        <dgm:constrLst/>
        <dgm:ruleLst/>
      </dgm:layoutNode>
      <dgm:layoutNode name="circ7Tx" styleLbl="revTx">
        <dgm:varLst>
          <dgm:chMax val="0"/>
          <dgm:chPref val="0"/>
          <dgm:bulletEnabled val="1"/>
        </dgm:varLst>
        <dgm:alg type="tx">
          <dgm:param type="txAnchorHorzCh" val="ctr"/>
          <dgm:param type="txAnchorVertCh" val="mid"/>
        </dgm:alg>
        <dgm:shape xmlns:r="http://schemas.openxmlformats.org/officeDocument/2006/relationships" type="rect" r:blip="" hideGeom="1">
          <dgm:adjLst/>
        </dgm:shape>
        <dgm:choose name="Name124">
          <dgm:if name="Name125" func="var" arg="dir" op="equ" val="norm">
            <dgm:presOf axis="desOrSelf" ptType="node"/>
          </dgm:if>
          <dgm:else name="Name126">
            <dgm:presOf axis="root ch desOrSelf" ptType="all node node" st="1 2 1" cnt="1 1 0"/>
          </dgm:else>
        </dgm:choose>
        <dgm:constrLst>
          <dgm:constr type="tMarg"/>
          <dgm:constr type="bMarg"/>
          <dgm:constr type="lMarg"/>
          <dgm:constr type="rMarg"/>
          <dgm:constr type="primFontSz" val="65"/>
        </dgm:constrLst>
        <dgm:ruleLst>
          <dgm:rule type="primFontSz" val="5" fact="NaN" max="NaN"/>
        </dgm:ruleLst>
      </dgm:layoutNode>
    </dgm:forEach>
  </dgm:layoutNode>
</dgm:layoutDef>
</file>

<file path=ppt/diagrams/layout8.xml><?xml version="1.0" encoding="utf-8"?>
<dgm:layoutDef xmlns:dgm="http://schemas.openxmlformats.org/drawingml/2006/diagram" xmlns:a="http://schemas.openxmlformats.org/drawingml/2006/main" uniqueId="urn:microsoft.com/office/officeart/2005/8/layout/venn1">
  <dgm:title val=""/>
  <dgm:desc val=""/>
  <dgm:catLst>
    <dgm:cat type="relationship" pri="28000"/>
    <dgm:cat type="convert" pri="19000"/>
  </dgm:catLst>
  <dgm:sampData useDef="1">
    <dgm:dataModel>
      <dgm:ptLst/>
      <dgm:bg/>
      <dgm:whole/>
    </dgm:dataModel>
  </dgm:sampData>
  <dgm:styleData useDef="1">
    <dgm:dataModel>
      <dgm:ptLst/>
      <dgm:bg/>
      <dgm:whole/>
    </dgm:dataModel>
  </dgm:styleData>
  <dgm:clrData>
    <dgm:dataModel>
      <dgm:ptLst>
        <dgm:pt modelId="0" type="doc"/>
        <dgm:pt modelId="1"/>
        <dgm:pt modelId="2"/>
        <dgm:pt modelId="3"/>
        <dgm:pt modelId="4"/>
      </dgm:ptLst>
      <dgm:cxnLst>
        <dgm:cxn modelId="7" srcId="0" destId="1" srcOrd="0" destOrd="0"/>
        <dgm:cxn modelId="8" srcId="0" destId="2" srcOrd="1" destOrd="0"/>
        <dgm:cxn modelId="9" srcId="0" destId="3" srcOrd="2" destOrd="0"/>
        <dgm:cxn modelId="10" srcId="0" destId="4" srcOrd="3" destOrd="0"/>
      </dgm:cxnLst>
      <dgm:bg/>
      <dgm:whole/>
    </dgm:dataModel>
  </dgm:clrData>
  <dgm:layoutNode name="compositeShape">
    <dgm:varLst>
      <dgm:chMax val="7"/>
      <dgm:dir/>
      <dgm:resizeHandles val="exact"/>
    </dgm:varLst>
    <dgm:choose name="Name0">
      <dgm:if name="Name1" axis="ch" ptType="node" func="cnt" op="equ" val="1">
        <dgm:alg type="composite">
          <dgm:param type="ar" val="1"/>
        </dgm:alg>
      </dgm:if>
      <dgm:if name="Name2" axis="ch" ptType="node" func="cnt" op="equ" val="2">
        <dgm:alg type="composite">
          <dgm:param type="ar" val="1.792"/>
        </dgm:alg>
      </dgm:if>
      <dgm:if name="Name3" axis="ch" ptType="node" func="cnt" op="equ" val="3">
        <dgm:alg type="composite">
          <dgm:param type="ar" val="1"/>
        </dgm:alg>
      </dgm:if>
      <dgm:if name="Name4" axis="ch" ptType="node" func="cnt" op="equ" val="4">
        <dgm:alg type="composite">
          <dgm:param type="ar" val="1"/>
        </dgm:alg>
      </dgm:if>
      <dgm:if name="Name5" axis="ch" ptType="node" func="cnt" op="equ" val="5">
        <dgm:alg type="composite">
          <dgm:param type="ar" val="1.4"/>
        </dgm:alg>
      </dgm:if>
      <dgm:if name="Name6" axis="ch" ptType="node" func="cnt" op="equ" val="6">
        <dgm:alg type="composite">
          <dgm:param type="ar" val="1.285"/>
        </dgm:alg>
      </dgm:if>
      <dgm:if name="Name7" axis="ch" ptType="node" func="cnt" op="equ" val="7">
        <dgm:alg type="composite">
          <dgm:param type="ar" val="1.359"/>
        </dgm:alg>
      </dgm:if>
      <dgm:else name="Name8">
        <dgm:alg type="composite">
          <dgm:param type="ar" val="1.359"/>
        </dgm:alg>
      </dgm:else>
    </dgm:choose>
    <dgm:shape xmlns:r="http://schemas.openxmlformats.org/officeDocument/2006/relationships" r:blip="">
      <dgm:adjLst/>
    </dgm:shape>
    <dgm:presOf/>
    <dgm:choose name="Name9">
      <dgm:if name="Name10" axis="ch" ptType="node" func="cnt" op="equ" val="1">
        <dgm:constrLst>
          <dgm:constr type="ctrX" for="ch" forName="circ1TxSh" refType="w" fact="0.5"/>
          <dgm:constr type="ctrY" for="ch" forName="circ1TxSh" refType="h" fact="0.5"/>
          <dgm:constr type="w" for="ch" forName="circ1TxSh" refType="w"/>
          <dgm:constr type="h" for="ch" forName="circ1TxSh" refType="h"/>
          <dgm:constr type="primFontSz" for="ch" ptType="node" op="equ"/>
        </dgm:constrLst>
      </dgm:if>
      <dgm:if name="Name11" axis="ch" ptType="node" func="cnt" op="equ" val="2">
        <dgm:constrLst>
          <dgm:constr type="ctrX" for="ch" forName="circ1" refType="w" fact="0.3"/>
          <dgm:constr type="ctrY" for="ch" forName="circ1" refType="h" fact="0.5"/>
          <dgm:constr type="w" for="ch" forName="circ1" refType="w" fact="0.555"/>
          <dgm:constr type="h" for="ch" forName="circ1" refType="h" fact="0.99456"/>
          <dgm:constr type="l" for="ch" forName="circ1Tx" refType="w" fact="0.1"/>
          <dgm:constr type="t" for="ch" forName="circ1Tx" refType="h" fact="0.12"/>
          <dgm:constr type="w" for="ch" forName="circ1Tx" refType="w" fact="0.32"/>
          <dgm:constr type="h" for="ch" forName="circ1Tx" refType="h" fact="0.76"/>
          <dgm:constr type="ctrX" for="ch" forName="circ2" refType="w" fact="0.7"/>
          <dgm:constr type="ctrY" for="ch" forName="circ2" refType="h" fact="0.5"/>
          <dgm:constr type="w" for="ch" forName="circ2" refType="w" fact="0.555"/>
          <dgm:constr type="h" for="ch" forName="circ2" refType="h" fact="0.99456"/>
          <dgm:constr type="l" for="ch" forName="circ2Tx" refType="w" fact="0.58"/>
          <dgm:constr type="t" for="ch" forName="circ2Tx" refType="h" fact="0.12"/>
          <dgm:constr type="w" for="ch" forName="circ2Tx" refType="w" fact="0.32"/>
          <dgm:constr type="h" for="ch" forName="circ2Tx" refType="h" fact="0.76"/>
          <dgm:constr type="primFontSz" for="ch" ptType="node" op="equ"/>
        </dgm:constrLst>
      </dgm:if>
      <dgm:if name="Name12" axis="ch" ptType="node" func="cnt" op="equ" val="3">
        <dgm:constrLst>
          <dgm:constr type="ctrX" for="ch" forName="circ1" refType="w" fact="0.5"/>
          <dgm:constr type="ctrY" for="ch" forName="circ1" refType="w" fact="0.25"/>
          <dgm:constr type="w" for="ch" forName="circ1" refType="w" fact="0.6"/>
          <dgm:constr type="h" for="ch" forName="circ1" refType="h" fact="0.6"/>
          <dgm:constr type="l" for="ch" forName="circ1Tx" refType="w" fact="0.28"/>
          <dgm:constr type="t" for="ch" forName="circ1Tx" refType="h" fact="0.055"/>
          <dgm:constr type="w" for="ch" forName="circ1Tx" refType="w" fact="0.44"/>
          <dgm:constr type="h" for="ch" forName="circ1Tx" refType="h" fact="0.27"/>
          <dgm:constr type="ctrX" for="ch" forName="circ2" refType="w" fact="0.7165"/>
          <dgm:constr type="ctrY" for="ch" forName="circ2" refType="w" fact="0.625"/>
          <dgm:constr type="w" for="ch" forName="circ2" refType="w" fact="0.6"/>
          <dgm:constr type="h" for="ch" forName="circ2" refType="h" fact="0.6"/>
          <dgm:constr type="l" for="ch" forName="circ2Tx" refType="w" fact="0.6"/>
          <dgm:constr type="t" for="ch" forName="circ2Tx" refType="h" fact="0.48"/>
          <dgm:constr type="w" for="ch" forName="circ2Tx" refType="w" fact="0.36"/>
          <dgm:constr type="h" for="ch" forName="circ2Tx" refType="h" fact="0.33"/>
          <dgm:constr type="ctrX" for="ch" forName="circ3" refType="w" fact="0.2835"/>
          <dgm:constr type="ctrY" for="ch" forName="circ3" refType="w" fact="0.625"/>
          <dgm:constr type="w" for="ch" forName="circ3" refType="w" fact="0.6"/>
          <dgm:constr type="h" for="ch" forName="circ3" refType="h" fact="0.6"/>
          <dgm:constr type="l" for="ch" forName="circ3Tx" refType="w" fact="0.04"/>
          <dgm:constr type="t" for="ch" forName="circ3Tx" refType="h" fact="0.48"/>
          <dgm:constr type="w" for="ch" forName="circ3Tx" refType="w" fact="0.36"/>
          <dgm:constr type="h" for="ch" forName="circ3Tx" refType="h" fact="0.33"/>
          <dgm:constr type="primFontSz" for="ch" ptType="node" op="equ"/>
        </dgm:constrLst>
      </dgm:if>
      <dgm:if name="Name13" axis="ch" ptType="node" func="cnt" op="equ" val="4">
        <dgm:constrLst>
          <dgm:constr type="ctrX" for="ch" forName="circ1" refType="w" fact="0.5"/>
          <dgm:constr type="ctrY" for="ch" forName="circ1" refType="w" fact="0.27"/>
          <dgm:constr type="w" for="ch" forName="circ1" refType="w" fact="0.52"/>
          <dgm:constr type="h" for="ch" forName="circ1" refType="h" fact="0.52"/>
          <dgm:constr type="l" for="ch" forName="circ1Tx" refType="w" fact="0.3"/>
          <dgm:constr type="t" for="ch" forName="circ1Tx" refType="h" fact="0.08"/>
          <dgm:constr type="w" for="ch" forName="circ1Tx" refType="w" fact="0.4"/>
          <dgm:constr type="h" for="ch" forName="circ1Tx" refType="h" fact="0.165"/>
          <dgm:constr type="ctrX" for="ch" forName="circ2" refType="w" fact="0.73"/>
          <dgm:constr type="ctrY" for="ch" forName="circ2" refType="w" fact="0.5"/>
          <dgm:constr type="w" for="ch" forName="circ2" refType="w" fact="0.52"/>
          <dgm:constr type="h" for="ch" forName="circ2" refType="h" fact="0.52"/>
          <dgm:constr type="r" for="ch" forName="circ2Tx" refType="w" fact="0.95"/>
          <dgm:constr type="t" for="ch" forName="circ2Tx" refType="h" fact="0.3"/>
          <dgm:constr type="w" for="ch" forName="circ2Tx" refType="w" fact="0.2"/>
          <dgm:constr type="h" for="ch" forName="circ2Tx" refType="h" fact="0.4"/>
          <dgm:constr type="ctrX" for="ch" forName="circ3" refType="w" fact="0.5"/>
          <dgm:constr type="ctrY" for="ch" forName="circ3" refType="w" fact="0.73"/>
          <dgm:constr type="w" for="ch" forName="circ3" refType="w" fact="0.52"/>
          <dgm:constr type="h" for="ch" forName="circ3" refType="h" fact="0.52"/>
          <dgm:constr type="l" for="ch" forName="circ3Tx" refType="w" fact="0.3"/>
          <dgm:constr type="b" for="ch" forName="circ3Tx" refType="h" fact="0.92"/>
          <dgm:constr type="w" for="ch" forName="circ3Tx" refType="w" fact="0.4"/>
          <dgm:constr type="h" for="ch" forName="circ3Tx" refType="h" fact="0.165"/>
          <dgm:constr type="ctrX" for="ch" forName="circ4" refType="w" fact="0.27"/>
          <dgm:constr type="ctrY" for="ch" forName="circ4" refType="h" fact="0.5"/>
          <dgm:constr type="w" for="ch" forName="circ4" refType="w" fact="0.52"/>
          <dgm:constr type="h" for="ch" forName="circ4" refType="h" fact="0.52"/>
          <dgm:constr type="l" for="ch" forName="circ4Tx" refType="w" fact="0.05"/>
          <dgm:constr type="t" for="ch" forName="circ4Tx" refType="h" fact="0.3"/>
          <dgm:constr type="w" for="ch" forName="circ4Tx" refType="w" fact="0.2"/>
          <dgm:constr type="h" for="ch" forName="circ4Tx" refType="h" fact="0.4"/>
          <dgm:constr type="primFontSz" for="ch" ptType="node" op="equ"/>
        </dgm:constrLst>
      </dgm:if>
      <dgm:if name="Name14" axis="ch" ptType="node" func="cnt" op="equ" val="5">
        <dgm:constrLst>
          <dgm:constr type="ctrX" for="ch" forName="circ1" refType="w" fact="0.5"/>
          <dgm:constr type="ctrY" for="ch" forName="circ1" refType="h" fact="0.46"/>
          <dgm:constr type="w" for="ch" forName="circ1" refType="w" fact="0.25"/>
          <dgm:constr type="h" for="ch" forName="circ1" refType="h" fact="0.35"/>
          <dgm:constr type="l" for="ch" forName="circ1Tx" refType="w" fact="0.355"/>
          <dgm:constr type="t" for="ch" forName="circ1Tx"/>
          <dgm:constr type="w" for="ch" forName="circ1Tx" refType="w" fact="0.29"/>
          <dgm:constr type="h" for="ch" forName="circ1Tx" refType="h" fact="0.235"/>
          <dgm:constr type="ctrX" for="ch" forName="circ2" refType="w" fact="0.5951"/>
          <dgm:constr type="ctrY" for="ch" forName="circ2" refType="h" fact="0.5567"/>
          <dgm:constr type="w" for="ch" forName="circ2" refType="w" fact="0.25"/>
          <dgm:constr type="h" for="ch" forName="circ2" refType="h" fact="0.35"/>
          <dgm:constr type="l" for="ch" forName="circ2Tx" refType="w" fact="0.74"/>
          <dgm:constr type="t" for="ch" forName="circ2Tx" refType="h" fact="0.31"/>
          <dgm:constr type="w" for="ch" forName="circ2Tx" refType="w" fact="0.26"/>
          <dgm:constr type="h" for="ch" forName="circ2Tx" refType="h" fact="0.255"/>
          <dgm:constr type="ctrX" for="ch" forName="circ3" refType="w" fact="0.5588"/>
          <dgm:constr type="ctrY" for="ch" forName="circ3" refType="h" fact="0.7133"/>
          <dgm:constr type="w" for="ch" forName="circ3" refType="w" fact="0.25"/>
          <dgm:constr type="h" for="ch" forName="circ3" refType="h" fact="0.35"/>
          <dgm:constr type="l" for="ch" forName="circ3Tx" refType="w" fact="0.7"/>
          <dgm:constr type="t" for="ch" forName="circ3Tx" refType="h" fact="0.745"/>
          <dgm:constr type="w" for="ch" forName="circ3Tx" refType="w" fact="0.26"/>
          <dgm:constr type="h" for="ch" forName="circ3Tx" refType="h" fact="0.255"/>
          <dgm:constr type="ctrX" for="ch" forName="circ4" refType="w" fact="0.4412"/>
          <dgm:constr type="ctrY" for="ch" forName="circ4" refType="h" fact="0.7133"/>
          <dgm:constr type="w" for="ch" forName="circ4" refType="w" fact="0.25"/>
          <dgm:constr type="h" for="ch" forName="circ4" refType="h" fact="0.35"/>
          <dgm:constr type="l" for="ch" forName="circ4Tx" refType="w" fact="0.04"/>
          <dgm:constr type="t" for="ch" forName="circ4Tx" refType="h" fact="0.745"/>
          <dgm:constr type="w" for="ch" forName="circ4Tx" refType="w" fact="0.26"/>
          <dgm:constr type="h" for="ch" forName="circ4Tx" refType="h" fact="0.255"/>
          <dgm:constr type="ctrX" for="ch" forName="circ5" refType="w" fact="0.4049"/>
          <dgm:constr type="ctrY" for="ch" forName="circ5" refType="h" fact="0.5567"/>
          <dgm:constr type="w" for="ch" forName="circ5" refType="w" fact="0.25"/>
          <dgm:constr type="h" for="ch" forName="circ5" refType="h" fact="0.35"/>
          <dgm:constr type="l" for="ch" forName="circ5Tx"/>
          <dgm:constr type="t" for="ch" forName="circ5Tx" refType="h" fact="0.31"/>
          <dgm:constr type="w" for="ch" forName="circ5Tx" refType="w" fact="0.26"/>
          <dgm:constr type="h" for="ch" forName="circ5Tx" refType="h" fact="0.255"/>
          <dgm:constr type="primFontSz" for="ch" ptType="node" op="equ"/>
        </dgm:constrLst>
      </dgm:if>
      <dgm:if name="Name15" axis="ch" ptType="node" func="cnt" op="equ" val="6">
        <dgm:constrLst>
          <dgm:constr type="ctrX" for="ch" forName="circ1" refType="w" fact="0.5"/>
          <dgm:constr type="ctrY" for="ch" forName="circ1" refType="h" fact="0.3844"/>
          <dgm:constr type="w" for="ch" forName="circ1" refType="w" fact="0.24"/>
          <dgm:constr type="h" for="ch" forName="circ1" refType="h" fact="0.3084"/>
          <dgm:constr type="l" for="ch" forName="circ1Tx" refType="w" fact="0.35"/>
          <dgm:constr type="t" for="ch" forName="circ1Tx"/>
          <dgm:constr type="w" for="ch" forName="circ1Tx" refType="w" fact="0.3"/>
          <dgm:constr type="h" for="ch" forName="circ1Tx" refType="h" fact="0.21"/>
          <dgm:constr type="ctrX" for="ch" forName="circ2" refType="w" fact="0.5779"/>
          <dgm:constr type="ctrY" for="ch" forName="circ2" refType="h" fact="0.4422"/>
          <dgm:constr type="w" for="ch" forName="circ2" refType="w" fact="0.24"/>
          <dgm:constr type="h" for="ch" forName="circ2" refType="h" fact="0.3084"/>
          <dgm:constr type="l" for="ch" forName="circ2Tx" refType="w" fact="0.7157"/>
          <dgm:constr type="t" for="ch" forName="circ2Tx" refType="h" fact="0.2"/>
          <dgm:constr type="w" for="ch" forName="circ2Tx" refType="w" fact="0.2843"/>
          <dgm:constr type="h" for="ch" forName="circ2Tx" refType="h" fact="0.23"/>
          <dgm:constr type="ctrX" for="ch" forName="circ3" refType="w" fact="0.5779"/>
          <dgm:constr type="ctrY" for="ch" forName="circ3" refType="h" fact="0.5578"/>
          <dgm:constr type="w" for="ch" forName="circ3" refType="w" fact="0.24"/>
          <dgm:constr type="h" for="ch" forName="circ3" refType="h" fact="0.3084"/>
          <dgm:constr type="l" for="ch" forName="circ3Tx" refType="w" fact="0.7157"/>
          <dgm:constr type="t" for="ch" forName="circ3Tx" refType="h" fact="0.543"/>
          <dgm:constr type="w" for="ch" forName="circ3Tx" refType="w" fact="0.2843"/>
          <dgm:constr type="h" for="ch" forName="circ3Tx" refType="h" fact="0.257"/>
          <dgm:constr type="ctrX" for="ch" forName="circ4" refType="w" fact="0.5"/>
          <dgm:constr type="ctrY" for="ch" forName="circ4" refType="h" fact="0.6157"/>
          <dgm:constr type="w" for="ch" forName="circ4" refType="w" fact="0.24"/>
          <dgm:constr type="h" for="ch" forName="circ4" refType="h" fact="0.3084"/>
          <dgm:constr type="l" for="ch" forName="circ4Tx" refType="w" fact="0.35"/>
          <dgm:constr type="t" for="ch" forName="circ4Tx" refType="h" fact="0.79"/>
          <dgm:constr type="w" for="ch" forName="circ4Tx" refType="w" fact="0.3"/>
          <dgm:constr type="h" for="ch" forName="circ4Tx" refType="h" fact="0.21"/>
          <dgm:constr type="ctrX" for="ch" forName="circ5" refType="w" fact="0.4221"/>
          <dgm:constr type="ctrY" for="ch" forName="circ5" refType="h" fact="0.5578"/>
          <dgm:constr type="w" for="ch" forName="circ5" refType="w" fact="0.24"/>
          <dgm:constr type="h" for="ch" forName="circ5" refType="h" fact="0.3084"/>
          <dgm:constr type="l" for="ch" forName="circ5Tx" refType="w" fact="0"/>
          <dgm:constr type="t" for="ch" forName="circ5Tx" refType="h" fact="0.543"/>
          <dgm:constr type="w" for="ch" forName="circ5Tx" refType="w" fact="0.2843"/>
          <dgm:constr type="h" for="ch" forName="circ5Tx" refType="h" fact="0.257"/>
          <dgm:constr type="ctrX" for="ch" forName="circ6" refType="w" fact="0.4221"/>
          <dgm:constr type="ctrY" for="ch" forName="circ6" refType="h" fact="0.4422"/>
          <dgm:constr type="w" for="ch" forName="circ6" refType="w" fact="0.24"/>
          <dgm:constr type="h" for="ch" forName="circ6" refType="h" fact="0.3084"/>
          <dgm:constr type="l" for="ch" forName="circ6Tx" refType="w" fact="0"/>
          <dgm:constr type="t" for="ch" forName="circ6Tx" refType="h" fact="0.2"/>
          <dgm:constr type="w" for="ch" forName="circ6Tx" refType="w" fact="0.2843"/>
          <dgm:constr type="h" for="ch" forName="circ6Tx" refType="h" fact="0.257"/>
          <dgm:constr type="primFontSz" for="ch" ptType="node" op="equ"/>
        </dgm:constrLst>
      </dgm:if>
      <dgm:else name="Name16">
        <dgm:constrLst>
          <dgm:constr type="ctrX" for="ch" forName="circ1" refType="w" fact="0.5"/>
          <dgm:constr type="ctrY" for="ch" forName="circ1" refType="h" fact="0.4177"/>
          <dgm:constr type="w" for="ch" forName="circ1" refType="w" fact="0.24"/>
          <dgm:constr type="h" for="ch" forName="circ1" refType="h" fact="0.3262"/>
          <dgm:constr type="l" for="ch" forName="circ1Tx" refType="w" fact="0.3625"/>
          <dgm:constr type="t" for="ch" forName="circ1Tx"/>
          <dgm:constr type="w" for="ch" forName="circ1Tx" refType="w" fact="0.275"/>
          <dgm:constr type="h" for="ch" forName="circ1Tx" refType="h" fact="0.2"/>
          <dgm:constr type="ctrX" for="ch" forName="circ2" refType="w" fact="0.5704"/>
          <dgm:constr type="ctrY" for="ch" forName="circ2" refType="h" fact="0.4637"/>
          <dgm:constr type="w" for="ch" forName="circ2" refType="w" fact="0.24"/>
          <dgm:constr type="h" for="ch" forName="circ2" refType="h" fact="0.3262"/>
          <dgm:constr type="l" for="ch" forName="circ2Tx" refType="w" fact="0.72"/>
          <dgm:constr type="t" for="ch" forName="circ2Tx" refType="h" fact="0.19"/>
          <dgm:constr type="w" for="ch" forName="circ2Tx" refType="w" fact="0.26"/>
          <dgm:constr type="h" for="ch" forName="circ2Tx" refType="h" fact="0.22"/>
          <dgm:constr type="ctrX" for="ch" forName="circ3" refType="w" fact="0.5877"/>
          <dgm:constr type="ctrY" for="ch" forName="circ3" refType="h" fact="0.5672"/>
          <dgm:constr type="w" for="ch" forName="circ3" refType="w" fact="0.24"/>
          <dgm:constr type="h" for="ch" forName="circ3" refType="h" fact="0.3262"/>
          <dgm:constr type="l" for="ch" forName="circ3Tx" refType="w" fact="0.745"/>
          <dgm:constr type="t" for="ch" forName="circ3Tx" refType="h" fact="0.47"/>
          <dgm:constr type="w" for="ch" forName="circ3Tx" refType="w" fact="0.255"/>
          <dgm:constr type="h" for="ch" forName="circ3Tx" refType="h" fact="0.235"/>
          <dgm:constr type="ctrX" for="ch" forName="circ4" refType="w" fact="0.539"/>
          <dgm:constr type="ctrY" for="ch" forName="circ4" refType="h" fact="0.6502"/>
          <dgm:constr type="w" for="ch" forName="circ4" refType="w" fact="0.24"/>
          <dgm:constr type="h" for="ch" forName="circ4" refType="h" fact="0.3262"/>
          <dgm:constr type="l" for="ch" forName="circ4Tx" refType="w" fact="0.635"/>
          <dgm:constr type="t" for="ch" forName="circ4Tx" refType="h" fact="0.785"/>
          <dgm:constr type="w" for="ch" forName="circ4Tx" refType="w" fact="0.275"/>
          <dgm:constr type="h" for="ch" forName="circ4Tx" refType="h" fact="0.215"/>
          <dgm:constr type="ctrX" for="ch" forName="circ5" refType="w" fact="0.461"/>
          <dgm:constr type="ctrY" for="ch" forName="circ5" refType="h" fact="0.6502"/>
          <dgm:constr type="w" for="ch" forName="circ5" refType="w" fact="0.24"/>
          <dgm:constr type="h" for="ch" forName="circ5" refType="h" fact="0.3262"/>
          <dgm:constr type="l" for="ch" forName="circ5Tx" refType="w" fact="0.09"/>
          <dgm:constr type="t" for="ch" forName="circ5Tx" refType="h" fact="0.785"/>
          <dgm:constr type="w" for="ch" forName="circ5Tx" refType="w" fact="0.275"/>
          <dgm:constr type="h" for="ch" forName="circ5Tx" refType="h" fact="0.215"/>
          <dgm:constr type="ctrX" for="ch" forName="circ6" refType="w" fact="0.4123"/>
          <dgm:constr type="ctrY" for="ch" forName="circ6" refType="h" fact="0.5672"/>
          <dgm:constr type="w" for="ch" forName="circ6" refType="w" fact="0.24"/>
          <dgm:constr type="h" for="ch" forName="circ6" refType="h" fact="0.3262"/>
          <dgm:constr type="l" for="ch" forName="circ6Tx"/>
          <dgm:constr type="t" for="ch" forName="circ6Tx" refType="h" fact="0.47"/>
          <dgm:constr type="w" for="ch" forName="circ6Tx" refType="w" fact="0.255"/>
          <dgm:constr type="h" for="ch" forName="circ6Tx" refType="h" fact="0.235"/>
          <dgm:constr type="ctrX" for="ch" forName="circ7" refType="w" fact="0.4296"/>
          <dgm:constr type="ctrY" for="ch" forName="circ7" refType="h" fact="0.4637"/>
          <dgm:constr type="w" for="ch" forName="circ7" refType="w" fact="0.24"/>
          <dgm:constr type="h" for="ch" forName="circ7" refType="h" fact="0.3262"/>
          <dgm:constr type="l" for="ch" forName="circ7Tx" refType="w" fact="0.02"/>
          <dgm:constr type="t" for="ch" forName="circ7Tx" refType="h" fact="0.19"/>
          <dgm:constr type="w" for="ch" forName="circ7Tx" refType="w" fact="0.26"/>
          <dgm:constr type="h" for="ch" forName="circ7Tx" refType="h" fact="0.22"/>
          <dgm:constr type="primFontSz" for="ch" ptType="node" op="equ"/>
        </dgm:constrLst>
      </dgm:else>
    </dgm:choose>
    <dgm:ruleLst/>
    <dgm:forEach name="Name17" axis="ch" ptType="node" cnt="1">
      <dgm:choose name="Name18">
        <dgm:if name="Name19" axis="root ch" ptType="all node" func="cnt" op="equ" val="1">
          <dgm:layoutNode name="circ1TxSh" styleLbl="vennNode1">
            <dgm:alg type="tx">
              <dgm:param type="txAnchorHorzCh" val="ctr"/>
              <dgm:param type="txAnchorVertCh" val="mid"/>
            </dgm:alg>
            <dgm:shape xmlns:r="http://schemas.openxmlformats.org/officeDocument/2006/relationships" type="ellipse" r:blip="">
              <dgm:adjLst/>
            </dgm:shape>
            <dgm:choose name="Name20">
              <dgm:if name="Name21" func="var" arg="dir" op="equ" val="norm">
                <dgm:choose name="Name22">
                  <dgm:if name="Name23" axis="root ch" ptType="all node" func="cnt" op="lte" val="4">
                    <dgm:presOf axis="desOrSelf" ptType="node"/>
                  </dgm:if>
                  <dgm:else name="Name24">
                    <dgm:presOf/>
                  </dgm:else>
                </dgm:choose>
              </dgm:if>
              <dgm:else name="Name25">
                <dgm:choose name="Name26">
                  <dgm:if name="Name27" axis="root ch" ptType="all node" func="cnt" op="equ" val="2">
                    <dgm:presOf axis="root ch desOrSelf" ptType="all node node" st="1 2 1" cnt="1 1 0"/>
                  </dgm:if>
                  <dgm:else name="Name28">
                    <dgm:presOf axis="desOrSelf" ptType="node"/>
                  </dgm:else>
                </dgm:choose>
              </dgm:else>
            </dgm:choose>
            <dgm:constrLst>
              <dgm:constr type="tMarg"/>
              <dgm:constr type="bMarg"/>
              <dgm:constr type="lMarg"/>
              <dgm:constr type="rMarg"/>
              <dgm:constr type="primFontSz" val="65"/>
            </dgm:constrLst>
            <dgm:ruleLst>
              <dgm:rule type="primFontSz" val="5" fact="NaN" max="NaN"/>
            </dgm:ruleLst>
          </dgm:layoutNode>
        </dgm:if>
        <dgm:else name="Name29">
          <dgm:layoutNode name="circ1" styleLbl="vennNode1">
            <dgm:alg type="sp"/>
            <dgm:shape xmlns:r="http://schemas.openxmlformats.org/officeDocument/2006/relationships" type="ellipse" r:blip="">
              <dgm:adjLst/>
            </dgm:shape>
            <dgm:choose name="Name30">
              <dgm:if name="Name31" func="var" arg="dir" op="equ" val="norm">
                <dgm:choose name="Name32">
                  <dgm:if name="Name33" axis="root ch" ptType="all node" func="cnt" op="lte" val="4">
                    <dgm:presOf axis="desOrSelf" ptType="node"/>
                  </dgm:if>
                  <dgm:else name="Name34">
                    <dgm:presOf/>
                  </dgm:else>
                </dgm:choose>
              </dgm:if>
              <dgm:else name="Name35">
                <dgm:choose name="Name36">
                  <dgm:if name="Name37" axis="root ch" ptType="all node" func="cnt" op="equ" val="2">
                    <dgm:presOf axis="root ch desOrSelf" ptType="all node node" st="1 2 1" cnt="1 1 0"/>
                  </dgm:if>
                  <dgm:else name="Name38">
                    <dgm:choose name="Name39">
                      <dgm:if name="Name40" axis="root ch" ptType="all node" func="cnt" op="lte" val="4">
                        <dgm:presOf axis="desOrSelf" ptType="node"/>
                      </dgm:if>
                      <dgm:else name="Name41">
                        <dgm:presOf/>
                      </dgm:else>
                    </dgm:choose>
                  </dgm:else>
                </dgm:choose>
              </dgm:else>
            </dgm:choose>
            <dgm:constrLst/>
            <dgm:ruleLst/>
          </dgm:layoutNode>
          <dgm:layoutNode name="circ1Tx" styleLbl="revTx">
            <dgm:varLst>
              <dgm:chMax val="0"/>
              <dgm:chPref val="0"/>
              <dgm:bulletEnabled val="1"/>
            </dgm:varLst>
            <dgm:alg type="tx">
              <dgm:param type="txAnchorHorzCh" val="ctr"/>
              <dgm:param type="txAnchorVertCh" val="mid"/>
            </dgm:alg>
            <dgm:shape xmlns:r="http://schemas.openxmlformats.org/officeDocument/2006/relationships" type="rect" r:blip="" hideGeom="1">
              <dgm:adjLst/>
            </dgm:shape>
            <dgm:choose name="Name42">
              <dgm:if name="Name43" func="var" arg="dir" op="equ" val="norm">
                <dgm:presOf axis="desOrSelf" ptType="node"/>
              </dgm:if>
              <dgm:else name="Name44">
                <dgm:choose name="Name45">
                  <dgm:if name="Name46" axis="root ch" ptType="all node" func="cnt" op="equ" val="2">
                    <dgm:presOf axis="root ch desOrSelf" ptType="all node node" st="1 2 1" cnt="1 1 0"/>
                  </dgm:if>
                  <dgm:else name="Name47">
                    <dgm:presOf axis="desOrSelf" ptType="node"/>
                  </dgm:else>
                </dgm:choose>
              </dgm:else>
            </dgm:choose>
            <dgm:constrLst>
              <dgm:constr type="tMarg"/>
              <dgm:constr type="bMarg"/>
              <dgm:constr type="lMarg"/>
              <dgm:constr type="rMarg"/>
              <dgm:constr type="primFontSz" val="65"/>
            </dgm:constrLst>
            <dgm:ruleLst>
              <dgm:rule type="primFontSz" val="5" fact="NaN" max="NaN"/>
            </dgm:ruleLst>
          </dgm:layoutNode>
        </dgm:else>
      </dgm:choose>
    </dgm:forEach>
    <dgm:forEach name="Name48" axis="ch" ptType="node" st="2" cnt="1">
      <dgm:layoutNode name="circ2" styleLbl="vennNode1">
        <dgm:alg type="sp"/>
        <dgm:shape xmlns:r="http://schemas.openxmlformats.org/officeDocument/2006/relationships" type="ellipse" r:blip="">
          <dgm:adjLst/>
        </dgm:shape>
        <dgm:choose name="Name49">
          <dgm:if name="Name50" func="var" arg="dir" op="equ" val="norm">
            <dgm:choose name="Name51">
              <dgm:if name="Name52" axis="root ch" ptType="all node" func="cnt" op="lte" val="4">
                <dgm:presOf axis="desOrSelf" ptType="node"/>
              </dgm:if>
              <dgm:else name="Name53">
                <dgm:presOf/>
              </dgm:else>
            </dgm:choose>
          </dgm:if>
          <dgm:else name="Name54">
            <dgm:choose name="Name55">
              <dgm:if name="Name56" axis="root ch" ptType="all node" func="cnt" op="equ" val="2">
                <dgm:presOf axis="root ch desOrSelf" ptType="all node node" st="1 1 1" cnt="1 1 0"/>
              </dgm:if>
              <dgm:if name="Name57" axis="root ch" ptType="all node" func="cnt" op="equ" val="3">
                <dgm:presOf axis="root ch desOrSelf" ptType="all node node" st="1 3 1" cnt="1 1 0"/>
              </dgm:if>
              <dgm:if name="Name58" axis="root ch" ptType="all node" func="cnt" op="equ" val="4">
                <dgm:presOf axis="root ch desOrSelf" ptType="all node node" st="1 4 1" cnt="1 1 0"/>
              </dgm:if>
              <dgm:else name="Name59">
                <dgm:presOf/>
              </dgm:else>
            </dgm:choose>
          </dgm:else>
        </dgm:choose>
        <dgm:constrLst/>
        <dgm:ruleLst/>
      </dgm:layoutNode>
      <dgm:layoutNode name="circ2Tx" styleLbl="revTx">
        <dgm:varLst>
          <dgm:chMax val="0"/>
          <dgm:chPref val="0"/>
          <dgm:bulletEnabled val="1"/>
        </dgm:varLst>
        <dgm:alg type="tx">
          <dgm:param type="txAnchorHorzCh" val="ctr"/>
          <dgm:param type="txAnchorVertCh" val="mid"/>
        </dgm:alg>
        <dgm:shape xmlns:r="http://schemas.openxmlformats.org/officeDocument/2006/relationships" type="rect" r:blip="" hideGeom="1">
          <dgm:adjLst/>
        </dgm:shape>
        <dgm:choose name="Name60">
          <dgm:if name="Name61" func="var" arg="dir" op="equ" val="norm">
            <dgm:presOf axis="desOrSelf" ptType="node"/>
          </dgm:if>
          <dgm:else name="Name62">
            <dgm:choose name="Name63">
              <dgm:if name="Name64" axis="root ch" ptType="all node" func="cnt" op="equ" val="2">
                <dgm:presOf axis="root ch desOrSelf" ptType="all node node" st="1 1 1" cnt="1 1 0"/>
              </dgm:if>
              <dgm:if name="Name65" axis="root ch" ptType="all node" func="cnt" op="equ" val="3">
                <dgm:presOf axis="root ch desOrSelf" ptType="all node node" st="1 3 1" cnt="1 1 0"/>
              </dgm:if>
              <dgm:if name="Name66" axis="root ch" ptType="all node" func="cnt" op="equ" val="4">
                <dgm:presOf axis="root ch desOrSelf" ptType="all node node" st="1 4 1" cnt="1 1 0"/>
              </dgm:if>
              <dgm:if name="Name67" axis="root ch" ptType="all node" func="cnt" op="equ" val="5">
                <dgm:presOf axis="root ch desOrSelf" ptType="all node node" st="1 5 1" cnt="1 1 0"/>
              </dgm:if>
              <dgm:if name="Name68" axis="root ch" ptType="all node" func="cnt" op="equ" val="6">
                <dgm:presOf axis="root ch desOrSelf" ptType="all node node" st="1 6 1" cnt="1 1 0"/>
              </dgm:if>
              <dgm:else name="Name69">
                <dgm:presOf axis="root ch desOrSelf" ptType="all node node" st="1 7 1" cnt="1 1 0"/>
              </dgm:else>
            </dgm:choose>
          </dgm:else>
        </dgm:choose>
        <dgm:constrLst>
          <dgm:constr type="tMarg"/>
          <dgm:constr type="bMarg"/>
          <dgm:constr type="lMarg"/>
          <dgm:constr type="rMarg"/>
          <dgm:constr type="primFontSz" val="65"/>
        </dgm:constrLst>
        <dgm:ruleLst>
          <dgm:rule type="primFontSz" val="5" fact="NaN" max="NaN"/>
        </dgm:ruleLst>
      </dgm:layoutNode>
    </dgm:forEach>
    <dgm:forEach name="Name70" axis="ch" ptType="node" st="3" cnt="1">
      <dgm:layoutNode name="circ3" styleLbl="vennNode1">
        <dgm:alg type="sp"/>
        <dgm:shape xmlns:r="http://schemas.openxmlformats.org/officeDocument/2006/relationships" type="ellipse" r:blip="">
          <dgm:adjLst/>
        </dgm:shape>
        <dgm:choose name="Name71">
          <dgm:if name="Name72" func="var" arg="dir" op="equ" val="norm">
            <dgm:choose name="Name73">
              <dgm:if name="Name74" axis="root ch" ptType="all node" func="cnt" op="lte" val="4">
                <dgm:presOf axis="desOrSelf" ptType="node"/>
              </dgm:if>
              <dgm:else name="Name75">
                <dgm:presOf/>
              </dgm:else>
            </dgm:choose>
          </dgm:if>
          <dgm:else name="Name76">
            <dgm:choose name="Name77">
              <dgm:if name="Name78" axis="root ch" ptType="all node" func="cnt" op="equ" val="3">
                <dgm:presOf axis="root ch desOrSelf" ptType="all node node" st="1 2 1" cnt="1 1 0"/>
              </dgm:if>
              <dgm:if name="Name79" axis="root ch" ptType="all node" func="cnt" op="equ" val="4">
                <dgm:presOf axis="root ch desOrSelf" ptType="all node node" st="1 3 1" cnt="1 1 0"/>
              </dgm:if>
              <dgm:else name="Name80">
                <dgm:presOf/>
              </dgm:else>
            </dgm:choose>
          </dgm:else>
        </dgm:choose>
        <dgm:constrLst/>
        <dgm:ruleLst/>
      </dgm:layoutNode>
      <dgm:layoutNode name="circ3Tx" styleLbl="revTx">
        <dgm:varLst>
          <dgm:chMax val="0"/>
          <dgm:chPref val="0"/>
          <dgm:bulletEnabled val="1"/>
        </dgm:varLst>
        <dgm:alg type="tx">
          <dgm:param type="txAnchorHorzCh" val="ctr"/>
          <dgm:param type="txAnchorVertCh" val="mid"/>
        </dgm:alg>
        <dgm:shape xmlns:r="http://schemas.openxmlformats.org/officeDocument/2006/relationships" type="rect" r:blip="" hideGeom="1">
          <dgm:adjLst/>
        </dgm:shape>
        <dgm:choose name="Name81">
          <dgm:if name="Name82" func="var" arg="dir" op="equ" val="norm">
            <dgm:presOf axis="desOrSelf" ptType="node"/>
          </dgm:if>
          <dgm:else name="Name83">
            <dgm:choose name="Name84">
              <dgm:if name="Name85" axis="root ch" ptType="all node" func="cnt" op="equ" val="3">
                <dgm:presOf axis="root ch desOrSelf" ptType="all node node" st="1 2 1" cnt="1 1 0"/>
              </dgm:if>
              <dgm:if name="Name86" axis="root ch" ptType="all node" func="cnt" op="equ" val="4">
                <dgm:presOf axis="root ch desOrSelf" ptType="all node node" st="1 3 1" cnt="1 1 0"/>
              </dgm:if>
              <dgm:if name="Name87" axis="root ch" ptType="all node" func="cnt" op="equ" val="5">
                <dgm:presOf axis="root ch desOrSelf" ptType="all node node" st="1 4 1" cnt="1 1 0"/>
              </dgm:if>
              <dgm:if name="Name88" axis="root ch" ptType="all node" func="cnt" op="equ" val="6">
                <dgm:presOf axis="root ch desOrSelf" ptType="all node node" st="1 5 1" cnt="1 1 0"/>
              </dgm:if>
              <dgm:else name="Name89">
                <dgm:presOf axis="root ch desOrSelf" ptType="all node node" st="1 6 1" cnt="1 1 0"/>
              </dgm:else>
            </dgm:choose>
          </dgm:else>
        </dgm:choose>
        <dgm:constrLst>
          <dgm:constr type="tMarg"/>
          <dgm:constr type="bMarg"/>
          <dgm:constr type="lMarg"/>
          <dgm:constr type="rMarg"/>
          <dgm:constr type="primFontSz" val="65"/>
        </dgm:constrLst>
        <dgm:ruleLst>
          <dgm:rule type="primFontSz" val="5" fact="NaN" max="NaN"/>
        </dgm:ruleLst>
      </dgm:layoutNode>
    </dgm:forEach>
    <dgm:forEach name="Name90" axis="ch" ptType="node" st="4" cnt="1">
      <dgm:layoutNode name="circ4" styleLbl="vennNode1">
        <dgm:alg type="sp"/>
        <dgm:shape xmlns:r="http://schemas.openxmlformats.org/officeDocument/2006/relationships" type="ellipse" r:blip="">
          <dgm:adjLst/>
        </dgm:shape>
        <dgm:choose name="Name91">
          <dgm:if name="Name92" func="var" arg="dir" op="equ" val="norm">
            <dgm:choose name="Name93">
              <dgm:if name="Name94" axis="root ch" ptType="all node" func="cnt" op="lte" val="4">
                <dgm:presOf axis="desOrSelf" ptType="node"/>
              </dgm:if>
              <dgm:else name="Name95">
                <dgm:presOf/>
              </dgm:else>
            </dgm:choose>
          </dgm:if>
          <dgm:else name="Name96">
            <dgm:choose name="Name97">
              <dgm:if name="Name98" axis="root ch" ptType="all node" func="cnt" op="equ" val="4">
                <dgm:presOf axis="root ch desOrSelf" ptType="all node node" st="1 2 1" cnt="1 1 0"/>
              </dgm:if>
              <dgm:else name="Name99">
                <dgm:presOf/>
              </dgm:else>
            </dgm:choose>
          </dgm:else>
        </dgm:choose>
        <dgm:constrLst/>
        <dgm:ruleLst/>
      </dgm:layoutNode>
      <dgm:layoutNode name="circ4Tx" styleLbl="revTx">
        <dgm:varLst>
          <dgm:chMax val="0"/>
          <dgm:chPref val="0"/>
          <dgm:bulletEnabled val="1"/>
        </dgm:varLst>
        <dgm:alg type="tx">
          <dgm:param type="txAnchorHorzCh" val="ctr"/>
          <dgm:param type="txAnchorVertCh" val="mid"/>
        </dgm:alg>
        <dgm:shape xmlns:r="http://schemas.openxmlformats.org/officeDocument/2006/relationships" type="rect" r:blip="" hideGeom="1">
          <dgm:adjLst/>
        </dgm:shape>
        <dgm:choose name="Name100">
          <dgm:if name="Name101" func="var" arg="dir" op="equ" val="norm">
            <dgm:presOf axis="desOrSelf" ptType="node"/>
          </dgm:if>
          <dgm:else name="Name102">
            <dgm:choose name="Name103">
              <dgm:if name="Name104" axis="root ch" ptType="all node" func="cnt" op="equ" val="4">
                <dgm:presOf axis="root ch desOrSelf" ptType="all node node" st="1 2 1" cnt="1 1 0"/>
              </dgm:if>
              <dgm:if name="Name105" axis="root ch" ptType="all node" func="cnt" op="equ" val="5">
                <dgm:presOf axis="root ch desOrSelf" ptType="all node node" st="1 3 1" cnt="1 1 0"/>
              </dgm:if>
              <dgm:if name="Name106" axis="root ch" ptType="all node" func="cnt" op="equ" val="6">
                <dgm:presOf axis="root ch desOrSelf" ptType="all node node" st="1 4 1" cnt="1 1 0"/>
              </dgm:if>
              <dgm:else name="Name107">
                <dgm:presOf axis="root ch desOrSelf" ptType="all node node" st="1 5 1" cnt="1 1 0"/>
              </dgm:else>
            </dgm:choose>
          </dgm:else>
        </dgm:choose>
        <dgm:constrLst>
          <dgm:constr type="tMarg"/>
          <dgm:constr type="bMarg"/>
          <dgm:constr type="lMarg"/>
          <dgm:constr type="rMarg"/>
          <dgm:constr type="primFontSz" val="65"/>
        </dgm:constrLst>
        <dgm:ruleLst>
          <dgm:rule type="primFontSz" val="5" fact="NaN" max="NaN"/>
        </dgm:ruleLst>
      </dgm:layoutNode>
    </dgm:forEach>
    <dgm:forEach name="Name108" axis="ch" ptType="node" st="5" cnt="1">
      <dgm:layoutNode name="circ5" styleLbl="vennNode1">
        <dgm:alg type="sp"/>
        <dgm:shape xmlns:r="http://schemas.openxmlformats.org/officeDocument/2006/relationships" type="ellipse" r:blip="">
          <dgm:adjLst/>
        </dgm:shape>
        <dgm:presOf/>
        <dgm:constrLst/>
        <dgm:ruleLst/>
      </dgm:layoutNode>
      <dgm:layoutNode name="circ5Tx" styleLbl="revTx">
        <dgm:varLst>
          <dgm:chMax val="0"/>
          <dgm:chPref val="0"/>
          <dgm:bulletEnabled val="1"/>
        </dgm:varLst>
        <dgm:alg type="tx">
          <dgm:param type="txAnchorHorzCh" val="ctr"/>
          <dgm:param type="txAnchorVertCh" val="mid"/>
        </dgm:alg>
        <dgm:shape xmlns:r="http://schemas.openxmlformats.org/officeDocument/2006/relationships" type="rect" r:blip="" hideGeom="1">
          <dgm:adjLst/>
        </dgm:shape>
        <dgm:choose name="Name109">
          <dgm:if name="Name110" func="var" arg="dir" op="equ" val="norm">
            <dgm:presOf axis="desOrSelf" ptType="node"/>
          </dgm:if>
          <dgm:else name="Name111">
            <dgm:choose name="Name112">
              <dgm:if name="Name113" axis="root ch" ptType="all node" func="cnt" op="equ" val="5">
                <dgm:presOf axis="root ch desOrSelf" ptType="all node node" st="1 2 1" cnt="1 1 0"/>
              </dgm:if>
              <dgm:if name="Name114" axis="root ch" ptType="all node" func="cnt" op="equ" val="6">
                <dgm:presOf axis="root ch desOrSelf" ptType="all node node" st="1 3 1" cnt="1 1 0"/>
              </dgm:if>
              <dgm:else name="Name115">
                <dgm:presOf axis="root ch desOrSelf" ptType="all node node" st="1 4 1" cnt="1 1 0"/>
              </dgm:else>
            </dgm:choose>
          </dgm:else>
        </dgm:choose>
        <dgm:constrLst>
          <dgm:constr type="tMarg"/>
          <dgm:constr type="bMarg"/>
          <dgm:constr type="lMarg"/>
          <dgm:constr type="rMarg"/>
          <dgm:constr type="primFontSz" val="65"/>
        </dgm:constrLst>
        <dgm:ruleLst>
          <dgm:rule type="primFontSz" val="5" fact="NaN" max="NaN"/>
        </dgm:ruleLst>
      </dgm:layoutNode>
    </dgm:forEach>
    <dgm:forEach name="Name116" axis="ch" ptType="node" st="6" cnt="1">
      <dgm:layoutNode name="circ6" styleLbl="vennNode1">
        <dgm:alg type="sp"/>
        <dgm:shape xmlns:r="http://schemas.openxmlformats.org/officeDocument/2006/relationships" type="ellipse" r:blip="">
          <dgm:adjLst/>
        </dgm:shape>
        <dgm:presOf/>
        <dgm:constrLst/>
        <dgm:ruleLst/>
      </dgm:layoutNode>
      <dgm:layoutNode name="circ6Tx" styleLbl="revTx">
        <dgm:varLst>
          <dgm:chMax val="0"/>
          <dgm:chPref val="0"/>
          <dgm:bulletEnabled val="1"/>
        </dgm:varLst>
        <dgm:alg type="tx">
          <dgm:param type="txAnchorHorzCh" val="ctr"/>
          <dgm:param type="txAnchorVertCh" val="mid"/>
        </dgm:alg>
        <dgm:shape xmlns:r="http://schemas.openxmlformats.org/officeDocument/2006/relationships" type="rect" r:blip="" hideGeom="1">
          <dgm:adjLst/>
        </dgm:shape>
        <dgm:choose name="Name117">
          <dgm:if name="Name118" func="var" arg="dir" op="equ" val="norm">
            <dgm:presOf axis="desOrSelf" ptType="node"/>
          </dgm:if>
          <dgm:else name="Name119">
            <dgm:choose name="Name120">
              <dgm:if name="Name121" axis="root ch" ptType="all node" func="cnt" op="equ" val="6">
                <dgm:presOf axis="root ch desOrSelf" ptType="all node node" st="1 2 1" cnt="1 1 0"/>
              </dgm:if>
              <dgm:else name="Name122">
                <dgm:presOf axis="root ch desOrSelf" ptType="all node node" st="1 3 1" cnt="1 1 0"/>
              </dgm:else>
            </dgm:choose>
          </dgm:else>
        </dgm:choose>
        <dgm:constrLst>
          <dgm:constr type="tMarg"/>
          <dgm:constr type="bMarg"/>
          <dgm:constr type="lMarg"/>
          <dgm:constr type="rMarg"/>
          <dgm:constr type="primFontSz" val="65"/>
        </dgm:constrLst>
        <dgm:ruleLst>
          <dgm:rule type="primFontSz" val="5" fact="NaN" max="NaN"/>
        </dgm:ruleLst>
      </dgm:layoutNode>
    </dgm:forEach>
    <dgm:forEach name="Name123" axis="ch" ptType="node" st="7" cnt="1">
      <dgm:layoutNode name="circ7" styleLbl="vennNode1">
        <dgm:alg type="sp"/>
        <dgm:shape xmlns:r="http://schemas.openxmlformats.org/officeDocument/2006/relationships" type="ellipse" r:blip="">
          <dgm:adjLst/>
        </dgm:shape>
        <dgm:presOf/>
        <dgm:constrLst/>
        <dgm:ruleLst/>
      </dgm:layoutNode>
      <dgm:layoutNode name="circ7Tx" styleLbl="revTx">
        <dgm:varLst>
          <dgm:chMax val="0"/>
          <dgm:chPref val="0"/>
          <dgm:bulletEnabled val="1"/>
        </dgm:varLst>
        <dgm:alg type="tx">
          <dgm:param type="txAnchorHorzCh" val="ctr"/>
          <dgm:param type="txAnchorVertCh" val="mid"/>
        </dgm:alg>
        <dgm:shape xmlns:r="http://schemas.openxmlformats.org/officeDocument/2006/relationships" type="rect" r:blip="" hideGeom="1">
          <dgm:adjLst/>
        </dgm:shape>
        <dgm:choose name="Name124">
          <dgm:if name="Name125" func="var" arg="dir" op="equ" val="norm">
            <dgm:presOf axis="desOrSelf" ptType="node"/>
          </dgm:if>
          <dgm:else name="Name126">
            <dgm:presOf axis="root ch desOrSelf" ptType="all node node" st="1 2 1" cnt="1 1 0"/>
          </dgm:else>
        </dgm:choose>
        <dgm:constrLst>
          <dgm:constr type="tMarg"/>
          <dgm:constr type="bMarg"/>
          <dgm:constr type="lMarg"/>
          <dgm:constr type="rMarg"/>
          <dgm:constr type="primFontSz" val="65"/>
        </dgm:constrLst>
        <dgm:ruleLst>
          <dgm:rule type="primFontSz" val="5" fact="NaN" max="NaN"/>
        </dgm:ruleLst>
      </dgm:layoutNode>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3.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4.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5.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6.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7.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8.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rawings/_rels/vmlDrawing1.vml.rels><?xml version="1.0" encoding="UTF-8" standalone="yes"?>
<Relationships xmlns="http://schemas.openxmlformats.org/package/2006/relationships"><Relationship Id="rId1" Type="http://schemas.openxmlformats.org/officeDocument/2006/relationships/image" Target="../media/image16.png"/></Relationships>
</file>

<file path=ppt/drawings/_rels/vmlDrawing2.vml.rels><?xml version="1.0" encoding="UTF-8" standalone="yes"?>
<Relationships xmlns="http://schemas.openxmlformats.org/package/2006/relationships"><Relationship Id="rId1" Type="http://schemas.openxmlformats.org/officeDocument/2006/relationships/image" Target="../media/image17.png"/></Relationships>
</file>

<file path=ppt/drawings/_rels/vmlDrawing3.vml.rels><?xml version="1.0" encoding="UTF-8" standalone="yes"?>
<Relationships xmlns="http://schemas.openxmlformats.org/package/2006/relationships"><Relationship Id="rId1" Type="http://schemas.openxmlformats.org/officeDocument/2006/relationships/image" Target="../media/image19.png"/></Relationships>
</file>

<file path=ppt/drawings/_rels/vmlDrawing4.vml.rels><?xml version="1.0" encoding="UTF-8" standalone="yes"?>
<Relationships xmlns="http://schemas.openxmlformats.org/package/2006/relationships"><Relationship Id="rId1" Type="http://schemas.openxmlformats.org/officeDocument/2006/relationships/image" Target="../media/image20.png"/></Relationships>
</file>

<file path=ppt/drawings/_rels/vmlDrawing5.vml.rels><?xml version="1.0" encoding="UTF-8" standalone="yes"?>
<Relationships xmlns="http://schemas.openxmlformats.org/package/2006/relationships"><Relationship Id="rId1" Type="http://schemas.openxmlformats.org/officeDocument/2006/relationships/image" Target="../media/image21.png"/></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Galvenes vietturis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lv-LV"/>
          </a:p>
        </p:txBody>
      </p:sp>
      <p:sp>
        <p:nvSpPr>
          <p:cNvPr id="3" name="Datuma vietturis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D8B3A226-4D73-4E9D-A5EE-A4DBEF64FB53}" type="datetimeFigureOut">
              <a:rPr lang="lv-LV" smtClean="0"/>
              <a:t>19.09.2023</a:t>
            </a:fld>
            <a:endParaRPr lang="lv-LV"/>
          </a:p>
        </p:txBody>
      </p:sp>
      <p:sp>
        <p:nvSpPr>
          <p:cNvPr id="4" name="Slaida attēla vietturis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lv-LV"/>
          </a:p>
        </p:txBody>
      </p:sp>
      <p:sp>
        <p:nvSpPr>
          <p:cNvPr id="5" name="Piezīmju vietturis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lv-LV"/>
              <a:t>Noklikšķiniet, lai rediģētu šablona teksta stilus</a:t>
            </a:r>
          </a:p>
          <a:p>
            <a:pPr lvl="1"/>
            <a:r>
              <a:rPr lang="lv-LV"/>
              <a:t>Otrais līmenis</a:t>
            </a:r>
          </a:p>
          <a:p>
            <a:pPr lvl="2"/>
            <a:r>
              <a:rPr lang="lv-LV"/>
              <a:t>Trešais līmenis</a:t>
            </a:r>
          </a:p>
          <a:p>
            <a:pPr lvl="3"/>
            <a:r>
              <a:rPr lang="lv-LV"/>
              <a:t>Ceturtais līmenis</a:t>
            </a:r>
          </a:p>
          <a:p>
            <a:pPr lvl="4"/>
            <a:r>
              <a:rPr lang="lv-LV"/>
              <a:t>Piektais līmenis</a:t>
            </a:r>
          </a:p>
        </p:txBody>
      </p:sp>
      <p:sp>
        <p:nvSpPr>
          <p:cNvPr id="6" name="Kājenes vietturis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lv-LV"/>
          </a:p>
        </p:txBody>
      </p:sp>
      <p:sp>
        <p:nvSpPr>
          <p:cNvPr id="7" name="Slaida numura vietturis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5E11B3C0-A669-4CBB-A1E2-2FA24AD382AD}" type="slidenum">
              <a:rPr lang="lv-LV" smtClean="0"/>
              <a:t>‹#›</a:t>
            </a:fld>
            <a:endParaRPr lang="lv-LV"/>
          </a:p>
        </p:txBody>
      </p:sp>
    </p:spTree>
    <p:extLst>
      <p:ext uri="{BB962C8B-B14F-4D97-AF65-F5344CB8AC3E}">
        <p14:creationId xmlns:p14="http://schemas.microsoft.com/office/powerpoint/2010/main" val="1733826062"/>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3" Type="http://schemas.openxmlformats.org/officeDocument/2006/relationships/hyperlink" Target="https://telos.lv/laulibas-gimenes-problemas-latvija/#_ftnref7" TargetMode="External"/><Relationship Id="rId2" Type="http://schemas.openxmlformats.org/officeDocument/2006/relationships/slide" Target="../slides/slide4.xml"/><Relationship Id="rId1" Type="http://schemas.openxmlformats.org/officeDocument/2006/relationships/notesMaster" Target="../notesMasters/notesMaster1.xml"/><Relationship Id="rId4" Type="http://schemas.openxmlformats.org/officeDocument/2006/relationships/hyperlink" Target="https://www.csp.gov.lv/lv/majsaimniecibas-un-gimenes" TargetMode="External"/></Relationships>
</file>

<file path=ppt/notesSlides/_rels/notesSlide4.xml.rels><?xml version="1.0" encoding="UTF-8" standalone="yes"?>
<Relationships xmlns="http://schemas.openxmlformats.org/package/2006/relationships"><Relationship Id="rId3" Type="http://schemas.openxmlformats.org/officeDocument/2006/relationships/hyperlink" Target="https://www.psychologytoday.com/us/blog/parenting-and-culture/202201/can-parents-be-both-individualist-and-collectivist" TargetMode="External"/><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47.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48.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49.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50.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51.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52.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53.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54.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55.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56.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57.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59.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aida attēla vietturis 1"/>
          <p:cNvSpPr>
            <a:spLocks noGrp="1" noRot="1" noChangeAspect="1"/>
          </p:cNvSpPr>
          <p:nvPr>
            <p:ph type="sldImg"/>
          </p:nvPr>
        </p:nvSpPr>
        <p:spPr/>
      </p:sp>
      <p:sp>
        <p:nvSpPr>
          <p:cNvPr id="3" name="Piezīmju vietturis 2"/>
          <p:cNvSpPr>
            <a:spLocks noGrp="1"/>
          </p:cNvSpPr>
          <p:nvPr>
            <p:ph type="body" idx="1"/>
          </p:nvPr>
        </p:nvSpPr>
        <p:spPr/>
        <p:txBody>
          <a:bodyPr/>
          <a:lstStyle/>
          <a:p>
            <a:r>
              <a:rPr lang="lv-LV" dirty="0"/>
              <a:t>https://www.statista.com/statistics/709741/biggest-problems-in-the-relations-between-parents-and-children-italy/</a:t>
            </a:r>
          </a:p>
        </p:txBody>
      </p:sp>
      <p:sp>
        <p:nvSpPr>
          <p:cNvPr id="4" name="Slaida numura vietturis 3"/>
          <p:cNvSpPr>
            <a:spLocks noGrp="1"/>
          </p:cNvSpPr>
          <p:nvPr>
            <p:ph type="sldNum" sz="quarter" idx="5"/>
          </p:nvPr>
        </p:nvSpPr>
        <p:spPr/>
        <p:txBody>
          <a:bodyPr/>
          <a:lstStyle/>
          <a:p>
            <a:fld id="{5E11B3C0-A669-4CBB-A1E2-2FA24AD382AD}" type="slidenum">
              <a:rPr lang="lv-LV" smtClean="0"/>
              <a:t>2</a:t>
            </a:fld>
            <a:endParaRPr lang="lv-LV"/>
          </a:p>
        </p:txBody>
      </p:sp>
    </p:spTree>
    <p:extLst>
      <p:ext uri="{BB962C8B-B14F-4D97-AF65-F5344CB8AC3E}">
        <p14:creationId xmlns:p14="http://schemas.microsoft.com/office/powerpoint/2010/main" val="290811646"/>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aida attēla vietturis 1"/>
          <p:cNvSpPr>
            <a:spLocks noGrp="1" noRot="1" noChangeAspect="1"/>
          </p:cNvSpPr>
          <p:nvPr>
            <p:ph type="sldImg"/>
          </p:nvPr>
        </p:nvSpPr>
        <p:spPr/>
      </p:sp>
      <p:sp>
        <p:nvSpPr>
          <p:cNvPr id="3" name="Piezīmju vietturis 2"/>
          <p:cNvSpPr>
            <a:spLocks noGrp="1"/>
          </p:cNvSpPr>
          <p:nvPr>
            <p:ph type="body" idx="1"/>
          </p:nvPr>
        </p:nvSpPr>
        <p:spPr/>
        <p:txBody>
          <a:bodyPr/>
          <a:lstStyle/>
          <a:p>
            <a:r>
              <a:rPr lang="lv-LV" dirty="0"/>
              <a:t>https://telos.lv/laulibas-gimenes-problemas-latvija/</a:t>
            </a:r>
          </a:p>
        </p:txBody>
      </p:sp>
      <p:sp>
        <p:nvSpPr>
          <p:cNvPr id="4" name="Slaida numura vietturis 3"/>
          <p:cNvSpPr>
            <a:spLocks noGrp="1"/>
          </p:cNvSpPr>
          <p:nvPr>
            <p:ph type="sldNum" sz="quarter" idx="5"/>
          </p:nvPr>
        </p:nvSpPr>
        <p:spPr/>
        <p:txBody>
          <a:bodyPr/>
          <a:lstStyle/>
          <a:p>
            <a:fld id="{5E11B3C0-A669-4CBB-A1E2-2FA24AD382AD}" type="slidenum">
              <a:rPr lang="lv-LV" smtClean="0"/>
              <a:t>3</a:t>
            </a:fld>
            <a:endParaRPr lang="lv-LV"/>
          </a:p>
        </p:txBody>
      </p:sp>
    </p:spTree>
    <p:extLst>
      <p:ext uri="{BB962C8B-B14F-4D97-AF65-F5344CB8AC3E}">
        <p14:creationId xmlns:p14="http://schemas.microsoft.com/office/powerpoint/2010/main" val="3545181798"/>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aida attēla vietturis 1"/>
          <p:cNvSpPr>
            <a:spLocks noGrp="1" noRot="1" noChangeAspect="1"/>
          </p:cNvSpPr>
          <p:nvPr>
            <p:ph type="sldImg"/>
          </p:nvPr>
        </p:nvSpPr>
        <p:spPr/>
      </p:sp>
      <p:sp>
        <p:nvSpPr>
          <p:cNvPr id="3" name="Piezīmju vietturis 2"/>
          <p:cNvSpPr>
            <a:spLocks noGrp="1"/>
          </p:cNvSpPr>
          <p:nvPr>
            <p:ph type="body" idx="1"/>
          </p:nvPr>
        </p:nvSpPr>
        <p:spPr/>
        <p:txBody>
          <a:bodyPr/>
          <a:lstStyle/>
          <a:p>
            <a:r>
              <a:rPr lang="lv-LV" b="0" i="0" u="none" strike="noStrike" dirty="0">
                <a:solidFill>
                  <a:srgbClr val="7E8073"/>
                </a:solidFill>
                <a:effectLst/>
                <a:latin typeface="Noto Serif" panose="02020600060500020200" pitchFamily="18" charset="0"/>
                <a:hlinkClick r:id="rId3"/>
              </a:rPr>
              <a:t>[7]</a:t>
            </a:r>
            <a:r>
              <a:rPr lang="lv-LV" b="0" i="0" dirty="0">
                <a:solidFill>
                  <a:srgbClr val="2A2C29"/>
                </a:solidFill>
                <a:effectLst/>
                <a:latin typeface="Noto Serif" panose="02020600060500020200" pitchFamily="18" charset="0"/>
              </a:rPr>
              <a:t> </a:t>
            </a:r>
            <a:r>
              <a:rPr lang="lv-LV" b="0" i="0" u="none" strike="noStrike" dirty="0">
                <a:solidFill>
                  <a:srgbClr val="7E8073"/>
                </a:solidFill>
                <a:effectLst/>
                <a:latin typeface="Noto Serif" panose="02020600060500020200" pitchFamily="18" charset="0"/>
                <a:hlinkClick r:id="rId4"/>
              </a:rPr>
              <a:t>https://www.csp.gov.lv/lv/majsaimniecibas-un-gimenes</a:t>
            </a:r>
            <a:endParaRPr lang="lv-LV" dirty="0"/>
          </a:p>
        </p:txBody>
      </p:sp>
      <p:sp>
        <p:nvSpPr>
          <p:cNvPr id="4" name="Slaida numura vietturis 3"/>
          <p:cNvSpPr>
            <a:spLocks noGrp="1"/>
          </p:cNvSpPr>
          <p:nvPr>
            <p:ph type="sldNum" sz="quarter" idx="5"/>
          </p:nvPr>
        </p:nvSpPr>
        <p:spPr/>
        <p:txBody>
          <a:bodyPr/>
          <a:lstStyle/>
          <a:p>
            <a:fld id="{5E11B3C0-A669-4CBB-A1E2-2FA24AD382AD}" type="slidenum">
              <a:rPr lang="lv-LV" smtClean="0"/>
              <a:t>4</a:t>
            </a:fld>
            <a:endParaRPr lang="lv-LV"/>
          </a:p>
        </p:txBody>
      </p:sp>
    </p:spTree>
    <p:extLst>
      <p:ext uri="{BB962C8B-B14F-4D97-AF65-F5344CB8AC3E}">
        <p14:creationId xmlns:p14="http://schemas.microsoft.com/office/powerpoint/2010/main" val="2995375335"/>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aida attēla vietturis 1"/>
          <p:cNvSpPr>
            <a:spLocks noGrp="1" noRot="1" noChangeAspect="1"/>
          </p:cNvSpPr>
          <p:nvPr>
            <p:ph type="sldImg"/>
          </p:nvPr>
        </p:nvSpPr>
        <p:spPr/>
      </p:sp>
      <p:sp>
        <p:nvSpPr>
          <p:cNvPr id="3" name="Piezīmju vietturis 2"/>
          <p:cNvSpPr>
            <a:spLocks noGrp="1"/>
          </p:cNvSpPr>
          <p:nvPr>
            <p:ph type="body" idx="1"/>
          </p:nvPr>
        </p:nvSpPr>
        <p:spPr/>
        <p:txBody>
          <a:bodyPr/>
          <a:lstStyle/>
          <a:p>
            <a:r>
              <a:rPr lang="lv-LV" sz="1800" u="sng" dirty="0">
                <a:solidFill>
                  <a:srgbClr val="2C2D30"/>
                </a:solidFill>
                <a:effectLst/>
                <a:latin typeface="Times New Roman" panose="02020603050405020304" pitchFamily="18" charset="0"/>
                <a:ea typeface="Calibri" panose="020F0502020204030204" pitchFamily="34" charset="0"/>
                <a:hlinkClick r:id="rId3"/>
              </a:rPr>
              <a:t>https://www.psychologytoday.com/us/blog/parenting-and-culture/202201/can-parents-be-both-individualist-and-collectivist</a:t>
            </a:r>
            <a:endParaRPr lang="lv-LV" dirty="0"/>
          </a:p>
        </p:txBody>
      </p:sp>
      <p:sp>
        <p:nvSpPr>
          <p:cNvPr id="4" name="Slaida numura vietturis 3"/>
          <p:cNvSpPr>
            <a:spLocks noGrp="1"/>
          </p:cNvSpPr>
          <p:nvPr>
            <p:ph type="sldNum" sz="quarter" idx="5"/>
          </p:nvPr>
        </p:nvSpPr>
        <p:spPr/>
        <p:txBody>
          <a:bodyPr/>
          <a:lstStyle/>
          <a:p>
            <a:fld id="{5E11B3C0-A669-4CBB-A1E2-2FA24AD382AD}" type="slidenum">
              <a:rPr lang="lv-LV" smtClean="0"/>
              <a:t>6</a:t>
            </a:fld>
            <a:endParaRPr lang="lv-LV"/>
          </a:p>
        </p:txBody>
      </p:sp>
    </p:spTree>
    <p:extLst>
      <p:ext uri="{BB962C8B-B14F-4D97-AF65-F5344CB8AC3E}">
        <p14:creationId xmlns:p14="http://schemas.microsoft.com/office/powerpoint/2010/main" val="358191606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aida attēla vietturis 1"/>
          <p:cNvSpPr>
            <a:spLocks noGrp="1" noRot="1" noChangeAspect="1"/>
          </p:cNvSpPr>
          <p:nvPr>
            <p:ph type="sldImg"/>
          </p:nvPr>
        </p:nvSpPr>
        <p:spPr/>
      </p:sp>
      <p:sp>
        <p:nvSpPr>
          <p:cNvPr id="3" name="Piezīmju vietturis 2"/>
          <p:cNvSpPr>
            <a:spLocks noGrp="1"/>
          </p:cNvSpPr>
          <p:nvPr>
            <p:ph type="body" idx="1"/>
          </p:nvPr>
        </p:nvSpPr>
        <p:spPr/>
        <p:txBody>
          <a:bodyPr/>
          <a:lstStyle/>
          <a:p>
            <a:r>
              <a:rPr lang="en-US" b="0" i="0" dirty="0" err="1">
                <a:solidFill>
                  <a:srgbClr val="000000"/>
                </a:solidFill>
                <a:effectLst/>
                <a:latin typeface="Arial" panose="020B0604020202020204" pitchFamily="34" charset="0"/>
              </a:rPr>
              <a:t>Jary</a:t>
            </a:r>
            <a:r>
              <a:rPr lang="en-US" b="0" i="0" dirty="0">
                <a:solidFill>
                  <a:srgbClr val="000000"/>
                </a:solidFill>
                <a:effectLst/>
                <a:latin typeface="Arial" panose="020B0604020202020204" pitchFamily="34" charset="0"/>
              </a:rPr>
              <a:t>, D. and J. </a:t>
            </a:r>
            <a:r>
              <a:rPr lang="en-US" b="0" i="0" dirty="0" err="1">
                <a:solidFill>
                  <a:srgbClr val="000000"/>
                </a:solidFill>
                <a:effectLst/>
                <a:latin typeface="Arial" panose="020B0604020202020204" pitchFamily="34" charset="0"/>
              </a:rPr>
              <a:t>Jary</a:t>
            </a:r>
            <a:r>
              <a:rPr lang="en-US" b="0" i="0" dirty="0">
                <a:solidFill>
                  <a:srgbClr val="000000"/>
                </a:solidFill>
                <a:effectLst/>
                <a:latin typeface="Arial" panose="020B0604020202020204" pitchFamily="34" charset="0"/>
              </a:rPr>
              <a:t>. 1991. The HarperCollins Dictionary of Sociology, page 101.</a:t>
            </a:r>
            <a:endParaRPr lang="lv-LV" dirty="0"/>
          </a:p>
        </p:txBody>
      </p:sp>
      <p:sp>
        <p:nvSpPr>
          <p:cNvPr id="4" name="Slaida numura vietturis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069B663-A809-4F33-A76E-727EB9410690}" type="slidenum">
              <a:rPr kumimoji="0" lang="lv-LV"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7</a:t>
            </a:fld>
            <a:endParaRPr kumimoji="0" lang="lv-LV"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960481633"/>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aida attēla vietturis 1"/>
          <p:cNvSpPr>
            <a:spLocks noGrp="1" noRot="1" noChangeAspect="1"/>
          </p:cNvSpPr>
          <p:nvPr>
            <p:ph type="sldImg"/>
          </p:nvPr>
        </p:nvSpPr>
        <p:spPr/>
      </p:sp>
      <p:sp>
        <p:nvSpPr>
          <p:cNvPr id="3" name="Piezīmju vietturis 2"/>
          <p:cNvSpPr>
            <a:spLocks noGrp="1"/>
          </p:cNvSpPr>
          <p:nvPr>
            <p:ph type="body" idx="1"/>
          </p:nvPr>
        </p:nvSpPr>
        <p:spPr/>
        <p:txBody>
          <a:bodyPr/>
          <a:lstStyle/>
          <a:p>
            <a:pPr algn="l"/>
            <a:r>
              <a:rPr lang="lv-LV" sz="1800" b="1" i="0" u="none" strike="noStrike" baseline="0" dirty="0" err="1">
                <a:latin typeface="Arial" panose="020B0604020202020204" pitchFamily="34" charset="0"/>
              </a:rPr>
              <a:t>Individualism</a:t>
            </a:r>
            <a:r>
              <a:rPr lang="lv-LV" sz="1800" b="1" i="0" u="none" strike="noStrike" baseline="0" dirty="0">
                <a:latin typeface="Arial" panose="020B0604020202020204" pitchFamily="34" charset="0"/>
              </a:rPr>
              <a:t> </a:t>
            </a:r>
            <a:r>
              <a:rPr lang="lv-LV" sz="1800" b="1" i="0" u="none" strike="noStrike" baseline="0" dirty="0" err="1">
                <a:latin typeface="Arial" panose="020B0604020202020204" pitchFamily="34" charset="0"/>
              </a:rPr>
              <a:t>Collectivism</a:t>
            </a:r>
            <a:endParaRPr lang="lv-LV" sz="1800" b="1" i="0" u="none" strike="noStrike" baseline="0" dirty="0">
              <a:latin typeface="Arial" panose="020B0604020202020204" pitchFamily="34" charset="0"/>
            </a:endParaRPr>
          </a:p>
          <a:p>
            <a:pPr marL="285750" indent="-285750" algn="l">
              <a:buFont typeface="Arial" panose="020B0604020202020204" pitchFamily="34" charset="0"/>
              <a:buChar char="•"/>
            </a:pPr>
            <a:r>
              <a:rPr lang="en-US" sz="1800" b="0" i="0" u="none" strike="noStrike" baseline="0" dirty="0">
                <a:latin typeface="Arial" panose="020B0604020202020204" pitchFamily="34" charset="0"/>
              </a:rPr>
              <a:t>Everyone is supposed to take care of him- or</a:t>
            </a:r>
          </a:p>
          <a:p>
            <a:pPr algn="l"/>
            <a:r>
              <a:rPr lang="en-US" sz="1800" b="0" i="0" u="none" strike="noStrike" baseline="0" dirty="0">
                <a:latin typeface="Arial" panose="020B0604020202020204" pitchFamily="34" charset="0"/>
              </a:rPr>
              <a:t>herself and his or her immediate family only</a:t>
            </a:r>
          </a:p>
          <a:p>
            <a:pPr algn="l"/>
            <a:r>
              <a:rPr lang="en-US" sz="1800" b="0" i="0" u="none" strike="noStrike" baseline="0" dirty="0">
                <a:latin typeface="Arial" panose="020B0604020202020204" pitchFamily="34" charset="0"/>
              </a:rPr>
              <a:t>People are born into extended families or clans</a:t>
            </a:r>
          </a:p>
          <a:p>
            <a:pPr algn="l"/>
            <a:r>
              <a:rPr lang="en-US" sz="1800" b="0" i="0" u="none" strike="noStrike" baseline="0" dirty="0">
                <a:latin typeface="Arial" panose="020B0604020202020204" pitchFamily="34" charset="0"/>
              </a:rPr>
              <a:t>which protect them in exchange for loyalty</a:t>
            </a:r>
          </a:p>
          <a:p>
            <a:pPr marL="285750" indent="-285750" algn="l">
              <a:buFont typeface="Arial" panose="020B0604020202020204" pitchFamily="34" charset="0"/>
              <a:buChar char="•"/>
            </a:pPr>
            <a:r>
              <a:rPr lang="lv-LV" sz="1800" b="0" i="0" u="none" strike="noStrike" baseline="0" dirty="0">
                <a:latin typeface="Arial" panose="020B0604020202020204" pitchFamily="34" charset="0"/>
              </a:rPr>
              <a:t>"I" </a:t>
            </a:r>
            <a:r>
              <a:rPr lang="lv-LV" sz="1800" b="0" i="0" u="none" strike="noStrike" baseline="0" dirty="0">
                <a:latin typeface="ArialMT"/>
              </a:rPr>
              <a:t>– </a:t>
            </a:r>
            <a:r>
              <a:rPr lang="lv-LV" sz="1800" b="0" i="0" u="none" strike="noStrike" baseline="0" dirty="0" err="1">
                <a:latin typeface="Arial" panose="020B0604020202020204" pitchFamily="34" charset="0"/>
              </a:rPr>
              <a:t>consciousness</a:t>
            </a:r>
            <a:r>
              <a:rPr lang="lv-LV" sz="1800" b="0" i="0" u="none" strike="noStrike" baseline="0" dirty="0">
                <a:latin typeface="Arial" panose="020B0604020202020204" pitchFamily="34" charset="0"/>
              </a:rPr>
              <a:t> "</a:t>
            </a:r>
            <a:r>
              <a:rPr lang="lv-LV" sz="1800" b="0" i="0" u="none" strike="noStrike" baseline="0" dirty="0" err="1">
                <a:latin typeface="Arial" panose="020B0604020202020204" pitchFamily="34" charset="0"/>
              </a:rPr>
              <a:t>We</a:t>
            </a:r>
            <a:r>
              <a:rPr lang="lv-LV" sz="1800" b="0" i="0" u="none" strike="noStrike" baseline="0" dirty="0">
                <a:latin typeface="Arial" panose="020B0604020202020204" pitchFamily="34" charset="0"/>
              </a:rPr>
              <a:t>" </a:t>
            </a:r>
            <a:r>
              <a:rPr lang="lv-LV" sz="1800" b="0" i="0" u="none" strike="noStrike" baseline="0" dirty="0">
                <a:latin typeface="ArialMT"/>
              </a:rPr>
              <a:t>–</a:t>
            </a:r>
            <a:r>
              <a:rPr lang="lv-LV" sz="1800" b="0" i="0" u="none" strike="noStrike" baseline="0" dirty="0" err="1">
                <a:latin typeface="Arial" panose="020B0604020202020204" pitchFamily="34" charset="0"/>
              </a:rPr>
              <a:t>consciousness</a:t>
            </a:r>
            <a:endParaRPr lang="lv-LV" sz="1800" b="0" i="0" u="none" strike="noStrike" baseline="0" dirty="0">
              <a:latin typeface="Arial" panose="020B0604020202020204" pitchFamily="34" charset="0"/>
            </a:endParaRPr>
          </a:p>
          <a:p>
            <a:pPr marL="285750" indent="-285750" algn="l">
              <a:buFont typeface="Arial" panose="020B0604020202020204" pitchFamily="34" charset="0"/>
              <a:buChar char="•"/>
            </a:pPr>
            <a:r>
              <a:rPr lang="en-US" sz="1800" b="0" i="0" u="none" strike="noStrike" baseline="0" dirty="0">
                <a:latin typeface="Arial" panose="020B0604020202020204" pitchFamily="34" charset="0"/>
              </a:rPr>
              <a:t>Right of privacy Stress on belonging</a:t>
            </a:r>
          </a:p>
          <a:p>
            <a:pPr marL="285750" indent="-285750" algn="l">
              <a:buFont typeface="Arial" panose="020B0604020202020204" pitchFamily="34" charset="0"/>
              <a:buChar char="•"/>
            </a:pPr>
            <a:r>
              <a:rPr lang="en-US" sz="1800" b="0" i="0" u="none" strike="noStrike" baseline="0" dirty="0">
                <a:latin typeface="Arial" panose="020B0604020202020204" pitchFamily="34" charset="0"/>
              </a:rPr>
              <a:t>Speaking one's mind is healthy Harmony should always be maintained</a:t>
            </a:r>
          </a:p>
          <a:p>
            <a:pPr marL="285750" indent="-285750" algn="l">
              <a:buFont typeface="Arial" panose="020B0604020202020204" pitchFamily="34" charset="0"/>
              <a:buChar char="•"/>
            </a:pPr>
            <a:r>
              <a:rPr lang="en-US" sz="1800" b="0" i="0" u="none" strike="noStrike" baseline="0" dirty="0">
                <a:latin typeface="Arial" panose="020B0604020202020204" pitchFamily="34" charset="0"/>
              </a:rPr>
              <a:t>Others classified as individuals Others classified as in-group or out-group</a:t>
            </a:r>
          </a:p>
          <a:p>
            <a:pPr marL="285750" indent="-285750" algn="l">
              <a:buFont typeface="Arial" panose="020B0604020202020204" pitchFamily="34" charset="0"/>
              <a:buChar char="•"/>
            </a:pPr>
            <a:r>
              <a:rPr lang="en-US" sz="1800" b="0" i="0" u="none" strike="noStrike" baseline="0" dirty="0">
                <a:latin typeface="Arial" panose="020B0604020202020204" pitchFamily="34" charset="0"/>
              </a:rPr>
              <a:t>Personal opinion expected: one person one vote Opinions and votes predetermined by in-group</a:t>
            </a:r>
          </a:p>
          <a:p>
            <a:pPr marL="285750" indent="-285750" algn="l">
              <a:buFont typeface="Arial" panose="020B0604020202020204" pitchFamily="34" charset="0"/>
              <a:buChar char="•"/>
            </a:pPr>
            <a:r>
              <a:rPr lang="en-US" sz="1800" b="0" i="0" u="none" strike="noStrike" baseline="0" dirty="0">
                <a:latin typeface="Arial" panose="020B0604020202020204" pitchFamily="34" charset="0"/>
              </a:rPr>
              <a:t>Transgression of norms leads to guilt feelings Transgression of norms leads to shame feelings</a:t>
            </a:r>
          </a:p>
          <a:p>
            <a:pPr marL="285750" indent="-285750" algn="l">
              <a:buFont typeface="Arial" panose="020B0604020202020204" pitchFamily="34" charset="0"/>
              <a:buChar char="•"/>
            </a:pPr>
            <a:r>
              <a:rPr lang="en-US" sz="1800" b="0" i="0" u="none" strike="noStrike" baseline="0" dirty="0">
                <a:latin typeface="Arial" panose="020B0604020202020204" pitchFamily="34" charset="0"/>
              </a:rPr>
              <a:t>Languages in which the word "I" is indispensable Languages in which the word "I" is avoided</a:t>
            </a:r>
          </a:p>
          <a:p>
            <a:pPr marL="285750" indent="-285750" algn="l">
              <a:buFont typeface="Arial" panose="020B0604020202020204" pitchFamily="34" charset="0"/>
              <a:buChar char="•"/>
            </a:pPr>
            <a:r>
              <a:rPr lang="en-US" sz="1800" b="0" i="0" u="none" strike="noStrike" baseline="0" dirty="0">
                <a:latin typeface="Arial" panose="020B0604020202020204" pitchFamily="34" charset="0"/>
              </a:rPr>
              <a:t>Purpose of education is learning how to learn Purpose of education is learning how to do</a:t>
            </a:r>
          </a:p>
          <a:p>
            <a:pPr marL="285750" indent="-285750" algn="l">
              <a:buFont typeface="Arial" panose="020B0604020202020204" pitchFamily="34" charset="0"/>
              <a:buChar char="•"/>
            </a:pPr>
            <a:r>
              <a:rPr lang="en-US" sz="1800" b="0" i="0" u="none" strike="noStrike" baseline="0" dirty="0">
                <a:latin typeface="Arial" panose="020B0604020202020204" pitchFamily="34" charset="0"/>
              </a:rPr>
              <a:t>Task prevails over relationship </a:t>
            </a:r>
            <a:r>
              <a:rPr lang="en-US" sz="1800" b="0" i="0" u="none" strike="noStrike" baseline="0" dirty="0" err="1">
                <a:latin typeface="Arial" panose="020B0604020202020204" pitchFamily="34" charset="0"/>
              </a:rPr>
              <a:t>Relationship</a:t>
            </a:r>
            <a:r>
              <a:rPr lang="en-US" sz="1800" b="0" i="0" u="none" strike="noStrike" baseline="0" dirty="0">
                <a:latin typeface="Arial" panose="020B0604020202020204" pitchFamily="34" charset="0"/>
              </a:rPr>
              <a:t> prevails over task</a:t>
            </a:r>
            <a:endParaRPr lang="lv-LV" dirty="0"/>
          </a:p>
        </p:txBody>
      </p:sp>
      <p:sp>
        <p:nvSpPr>
          <p:cNvPr id="4" name="Slaida numura vietturis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069B663-A809-4F33-A76E-727EB9410690}" type="slidenum">
              <a:rPr kumimoji="0" lang="lv-LV"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12</a:t>
            </a:fld>
            <a:endParaRPr kumimoji="0" lang="lv-LV"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291048814"/>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aida attēla vietturis 1"/>
          <p:cNvSpPr>
            <a:spLocks noGrp="1" noRot="1" noChangeAspect="1"/>
          </p:cNvSpPr>
          <p:nvPr>
            <p:ph type="sldImg"/>
          </p:nvPr>
        </p:nvSpPr>
        <p:spPr/>
      </p:sp>
      <p:sp>
        <p:nvSpPr>
          <p:cNvPr id="3" name="Piezīmju vietturis 2"/>
          <p:cNvSpPr>
            <a:spLocks noGrp="1"/>
          </p:cNvSpPr>
          <p:nvPr>
            <p:ph type="body" idx="1"/>
          </p:nvPr>
        </p:nvSpPr>
        <p:spPr/>
        <p:txBody>
          <a:bodyPr/>
          <a:lstStyle/>
          <a:p>
            <a:pPr algn="l"/>
            <a:r>
              <a:rPr lang="lv-LV" sz="1800" b="1" i="0" u="none" strike="noStrike" baseline="0" dirty="0" err="1">
                <a:latin typeface="Arial" panose="020B0604020202020204" pitchFamily="34" charset="0"/>
              </a:rPr>
              <a:t>Grēta</a:t>
            </a:r>
            <a:r>
              <a:rPr lang="lv-LV" sz="1800" b="1" i="0" u="none" strike="noStrike" baseline="0" dirty="0">
                <a:latin typeface="Arial" panose="020B0604020202020204" pitchFamily="34" charset="0"/>
              </a:rPr>
              <a:t> </a:t>
            </a:r>
            <a:r>
              <a:rPr lang="lv-LV" sz="1800" b="1" i="0" u="none" strike="noStrike" baseline="0" dirty="0" err="1">
                <a:latin typeface="Arial" panose="020B0604020202020204" pitchFamily="34" charset="0"/>
              </a:rPr>
              <a:t>Tūnberga</a:t>
            </a:r>
            <a:endParaRPr lang="lv-LV" sz="1800" b="1" i="0" u="none" strike="noStrike" baseline="0" dirty="0">
              <a:latin typeface="Arial" panose="020B0604020202020204" pitchFamily="34" charset="0"/>
            </a:endParaRPr>
          </a:p>
          <a:p>
            <a:pPr algn="l"/>
            <a:r>
              <a:rPr lang="lv-LV" sz="1800" b="1" i="0" u="none" strike="noStrike" baseline="0" dirty="0">
                <a:latin typeface="Arial" panose="020B0604020202020204" pitchFamily="34" charset="0"/>
              </a:rPr>
              <a:t>Indulgence </a:t>
            </a:r>
            <a:r>
              <a:rPr lang="lv-LV" sz="1800" b="1" i="0" u="none" strike="noStrike" baseline="0" dirty="0" err="1">
                <a:latin typeface="Arial" panose="020B0604020202020204" pitchFamily="34" charset="0"/>
              </a:rPr>
              <a:t>Restrained</a:t>
            </a:r>
            <a:endParaRPr lang="lv-LV" sz="1800" b="1" i="0" u="none" strike="noStrike" baseline="0" dirty="0">
              <a:latin typeface="Arial" panose="020B0604020202020204" pitchFamily="34" charset="0"/>
            </a:endParaRPr>
          </a:p>
          <a:p>
            <a:pPr marL="285750" indent="-285750" algn="l">
              <a:buFont typeface="Arial" panose="020B0604020202020204" pitchFamily="34" charset="0"/>
              <a:buChar char="•"/>
            </a:pPr>
            <a:r>
              <a:rPr lang="en-US" sz="1800" b="0" i="0" u="none" strike="noStrike" baseline="0" dirty="0">
                <a:latin typeface="Arial" panose="020B0604020202020204" pitchFamily="34" charset="0"/>
              </a:rPr>
              <a:t>Higher percentage of people declaring</a:t>
            </a:r>
            <a:r>
              <a:rPr lang="lv-LV" sz="1800" b="0" i="0" u="none" strike="noStrike" baseline="0" dirty="0">
                <a:latin typeface="Arial" panose="020B0604020202020204" pitchFamily="34" charset="0"/>
              </a:rPr>
              <a:t> </a:t>
            </a:r>
            <a:r>
              <a:rPr lang="lv-LV" sz="1800" b="0" i="0" u="none" strike="noStrike" baseline="0" dirty="0" err="1">
                <a:latin typeface="Arial" panose="020B0604020202020204" pitchFamily="34" charset="0"/>
              </a:rPr>
              <a:t>themselves</a:t>
            </a:r>
            <a:r>
              <a:rPr lang="lv-LV" sz="1800" b="0" i="0" u="none" strike="noStrike" baseline="0" dirty="0">
                <a:latin typeface="Arial" panose="020B0604020202020204" pitchFamily="34" charset="0"/>
              </a:rPr>
              <a:t> </a:t>
            </a:r>
            <a:r>
              <a:rPr lang="lv-LV" sz="1800" b="0" i="0" u="none" strike="noStrike" baseline="0" dirty="0" err="1">
                <a:latin typeface="Arial" panose="020B0604020202020204" pitchFamily="34" charset="0"/>
              </a:rPr>
              <a:t>very</a:t>
            </a:r>
            <a:r>
              <a:rPr lang="lv-LV" sz="1800" b="0" i="0" u="none" strike="noStrike" baseline="0" dirty="0">
                <a:latin typeface="Arial" panose="020B0604020202020204" pitchFamily="34" charset="0"/>
              </a:rPr>
              <a:t> </a:t>
            </a:r>
            <a:r>
              <a:rPr lang="lv-LV" sz="1800" b="0" i="0" u="none" strike="noStrike" baseline="0" dirty="0" err="1">
                <a:latin typeface="Arial" panose="020B0604020202020204" pitchFamily="34" charset="0"/>
              </a:rPr>
              <a:t>happy</a:t>
            </a:r>
            <a:r>
              <a:rPr lang="lv-LV" sz="1800" b="0" i="0" u="none" strike="noStrike" baseline="0" dirty="0">
                <a:latin typeface="Arial" panose="020B0604020202020204" pitchFamily="34" charset="0"/>
              </a:rPr>
              <a:t> /</a:t>
            </a:r>
            <a:r>
              <a:rPr lang="lv-LV" sz="1800" b="0" i="0" u="none" strike="noStrike" baseline="0" dirty="0" err="1">
                <a:latin typeface="Arial" panose="020B0604020202020204" pitchFamily="34" charset="0"/>
              </a:rPr>
              <a:t>Fewer</a:t>
            </a:r>
            <a:r>
              <a:rPr lang="lv-LV" sz="1800" b="0" i="0" u="none" strike="noStrike" baseline="0" dirty="0">
                <a:latin typeface="Arial" panose="020B0604020202020204" pitchFamily="34" charset="0"/>
              </a:rPr>
              <a:t> </a:t>
            </a:r>
            <a:r>
              <a:rPr lang="lv-LV" sz="1800" b="0" i="0" u="none" strike="noStrike" baseline="0" dirty="0" err="1">
                <a:latin typeface="Arial" panose="020B0604020202020204" pitchFamily="34" charset="0"/>
              </a:rPr>
              <a:t>very</a:t>
            </a:r>
            <a:r>
              <a:rPr lang="lv-LV" sz="1800" b="0" i="0" u="none" strike="noStrike" baseline="0" dirty="0">
                <a:latin typeface="Arial" panose="020B0604020202020204" pitchFamily="34" charset="0"/>
              </a:rPr>
              <a:t> </a:t>
            </a:r>
            <a:r>
              <a:rPr lang="lv-LV" sz="1800" b="0" i="0" u="none" strike="noStrike" baseline="0" dirty="0" err="1">
                <a:latin typeface="Arial" panose="020B0604020202020204" pitchFamily="34" charset="0"/>
              </a:rPr>
              <a:t>happy</a:t>
            </a:r>
            <a:r>
              <a:rPr lang="lv-LV" sz="1800" b="0" i="0" u="none" strike="noStrike" baseline="0" dirty="0">
                <a:latin typeface="Arial" panose="020B0604020202020204" pitchFamily="34" charset="0"/>
              </a:rPr>
              <a:t> </a:t>
            </a:r>
            <a:r>
              <a:rPr lang="lv-LV" sz="1800" b="0" i="0" u="none" strike="noStrike" baseline="0" dirty="0" err="1">
                <a:latin typeface="Arial" panose="020B0604020202020204" pitchFamily="34" charset="0"/>
              </a:rPr>
              <a:t>people</a:t>
            </a:r>
            <a:endParaRPr lang="lv-LV" sz="1800" b="0" i="0" u="none" strike="noStrike" baseline="0" dirty="0">
              <a:latin typeface="Arial" panose="020B0604020202020204" pitchFamily="34" charset="0"/>
            </a:endParaRPr>
          </a:p>
          <a:p>
            <a:pPr marL="285750" indent="-285750" algn="l">
              <a:buFont typeface="Arial" panose="020B0604020202020204" pitchFamily="34" charset="0"/>
              <a:buChar char="•"/>
            </a:pPr>
            <a:r>
              <a:rPr lang="en-US" sz="1800" b="0" i="0" u="none" strike="noStrike" baseline="0" dirty="0">
                <a:latin typeface="Arial" panose="020B0604020202020204" pitchFamily="34" charset="0"/>
              </a:rPr>
              <a:t>A perception of personal life control </a:t>
            </a:r>
            <a:r>
              <a:rPr lang="lv-LV" sz="1800" b="0" i="0" u="none" strike="noStrike" baseline="0" dirty="0">
                <a:latin typeface="Arial" panose="020B0604020202020204" pitchFamily="34" charset="0"/>
              </a:rPr>
              <a:t>/</a:t>
            </a:r>
            <a:r>
              <a:rPr lang="en-US" sz="1800" b="0" i="0" u="none" strike="noStrike" baseline="0" dirty="0">
                <a:latin typeface="Arial" panose="020B0604020202020204" pitchFamily="34" charset="0"/>
              </a:rPr>
              <a:t>A perception of helplessness: what happens to me</a:t>
            </a:r>
          </a:p>
          <a:p>
            <a:pPr algn="l"/>
            <a:r>
              <a:rPr lang="en-US" sz="1800" b="0" i="0" u="none" strike="noStrike" baseline="0" dirty="0">
                <a:latin typeface="Arial" panose="020B0604020202020204" pitchFamily="34" charset="0"/>
              </a:rPr>
              <a:t>is not my own doing</a:t>
            </a:r>
          </a:p>
          <a:p>
            <a:pPr marL="285750" indent="-285750" algn="l">
              <a:buFont typeface="Arial" panose="020B0604020202020204" pitchFamily="34" charset="0"/>
              <a:buChar char="•"/>
            </a:pPr>
            <a:r>
              <a:rPr lang="en-US" sz="1800" b="0" i="0" u="none" strike="noStrike" baseline="0" dirty="0">
                <a:latin typeface="Arial" panose="020B0604020202020204" pitchFamily="34" charset="0"/>
              </a:rPr>
              <a:t>Freedom of speech seen as important Freedom of speech is not a primary concern</a:t>
            </a:r>
          </a:p>
          <a:p>
            <a:pPr marL="285750" indent="-285750" algn="l">
              <a:buFont typeface="Arial" panose="020B0604020202020204" pitchFamily="34" charset="0"/>
              <a:buChar char="•"/>
            </a:pPr>
            <a:r>
              <a:rPr lang="en-US" sz="1800" b="0" i="0" u="none" strike="noStrike" baseline="0" dirty="0">
                <a:latin typeface="Arial" panose="020B0604020202020204" pitchFamily="34" charset="0"/>
              </a:rPr>
              <a:t>Higher importance of leisure Lower importance of leisure</a:t>
            </a:r>
          </a:p>
          <a:p>
            <a:pPr marL="285750" indent="-285750" algn="l">
              <a:buFont typeface="Arial" panose="020B0604020202020204" pitchFamily="34" charset="0"/>
              <a:buChar char="•"/>
            </a:pPr>
            <a:r>
              <a:rPr lang="en-US" sz="1800" b="0" i="0" u="none" strike="noStrike" baseline="0" dirty="0">
                <a:latin typeface="Arial" panose="020B0604020202020204" pitchFamily="34" charset="0"/>
              </a:rPr>
              <a:t>More likely to remember positive emotions Less likely to remember positive emotions</a:t>
            </a:r>
          </a:p>
          <a:p>
            <a:pPr marL="285750" indent="-285750" algn="l">
              <a:buFont typeface="Arial" panose="020B0604020202020204" pitchFamily="34" charset="0"/>
              <a:buChar char="•"/>
            </a:pPr>
            <a:r>
              <a:rPr lang="en-US" sz="1800" b="0" i="0" u="none" strike="noStrike" baseline="0" dirty="0">
                <a:latin typeface="Arial" panose="020B0604020202020204" pitchFamily="34" charset="0"/>
              </a:rPr>
              <a:t>In countries with educated populations, higher</a:t>
            </a:r>
            <a:r>
              <a:rPr lang="lv-LV" sz="1800" b="0" i="0" u="none" strike="noStrike" baseline="0" dirty="0">
                <a:latin typeface="Arial" panose="020B0604020202020204" pitchFamily="34" charset="0"/>
              </a:rPr>
              <a:t> </a:t>
            </a:r>
            <a:r>
              <a:rPr lang="lv-LV" sz="1800" b="0" i="0" u="none" strike="noStrike" baseline="0" dirty="0" err="1">
                <a:latin typeface="Arial" panose="020B0604020202020204" pitchFamily="34" charset="0"/>
              </a:rPr>
              <a:t>Birthrates</a:t>
            </a:r>
            <a:r>
              <a:rPr lang="lv-LV" sz="1800" b="0" i="0" u="none" strike="noStrike" baseline="0" dirty="0">
                <a:latin typeface="Arial" panose="020B0604020202020204" pitchFamily="34" charset="0"/>
              </a:rPr>
              <a:t> /</a:t>
            </a:r>
            <a:r>
              <a:rPr lang="en-US" sz="1800" b="0" i="0" u="none" strike="noStrike" baseline="0" dirty="0">
                <a:latin typeface="Arial" panose="020B0604020202020204" pitchFamily="34" charset="0"/>
              </a:rPr>
              <a:t>In countries with educated populations, lower</a:t>
            </a:r>
            <a:r>
              <a:rPr lang="lv-LV" sz="1800" b="0" i="0" u="none" strike="noStrike" baseline="0" dirty="0">
                <a:latin typeface="Arial" panose="020B0604020202020204" pitchFamily="34" charset="0"/>
              </a:rPr>
              <a:t> </a:t>
            </a:r>
            <a:r>
              <a:rPr lang="lv-LV" sz="1800" b="0" i="0" u="none" strike="noStrike" baseline="0" dirty="0" err="1">
                <a:latin typeface="Arial" panose="020B0604020202020204" pitchFamily="34" charset="0"/>
              </a:rPr>
              <a:t>birthrates</a:t>
            </a:r>
            <a:endParaRPr lang="lv-LV" sz="1800" b="0" i="0" u="none" strike="noStrike" baseline="0" dirty="0">
              <a:latin typeface="Arial" panose="020B0604020202020204" pitchFamily="34" charset="0"/>
            </a:endParaRPr>
          </a:p>
          <a:p>
            <a:pPr marL="285750" indent="-285750" algn="l">
              <a:buFont typeface="Arial" panose="020B0604020202020204" pitchFamily="34" charset="0"/>
              <a:buChar char="•"/>
            </a:pPr>
            <a:r>
              <a:rPr lang="en-US" sz="1800" b="0" i="0" u="none" strike="noStrike" baseline="0" dirty="0">
                <a:latin typeface="Arial" panose="020B0604020202020204" pitchFamily="34" charset="0"/>
              </a:rPr>
              <a:t>More people actively involved in sports Fewer people actively involved in sports</a:t>
            </a:r>
          </a:p>
          <a:p>
            <a:pPr marL="285750" indent="-285750" algn="l">
              <a:buFont typeface="Arial" panose="020B0604020202020204" pitchFamily="34" charset="0"/>
              <a:buChar char="•"/>
            </a:pPr>
            <a:r>
              <a:rPr lang="en-US" sz="1800" b="0" i="0" u="none" strike="noStrike" baseline="0" dirty="0">
                <a:latin typeface="Arial" panose="020B0604020202020204" pitchFamily="34" charset="0"/>
              </a:rPr>
              <a:t>In countries with enough food, higher</a:t>
            </a:r>
            <a:r>
              <a:rPr lang="lv-LV" sz="1800" b="0" i="0" u="none" strike="noStrike" baseline="0" dirty="0">
                <a:latin typeface="Arial" panose="020B0604020202020204" pitchFamily="34" charset="0"/>
              </a:rPr>
              <a:t> </a:t>
            </a:r>
            <a:r>
              <a:rPr lang="lv-LV" sz="1800" b="0" i="0" u="none" strike="noStrike" baseline="0" dirty="0" err="1">
                <a:latin typeface="Arial" panose="020B0604020202020204" pitchFamily="34" charset="0"/>
              </a:rPr>
              <a:t>percentages</a:t>
            </a:r>
            <a:r>
              <a:rPr lang="lv-LV" sz="1800" b="0" i="0" u="none" strike="noStrike" baseline="0" dirty="0">
                <a:latin typeface="Arial" panose="020B0604020202020204" pitchFamily="34" charset="0"/>
              </a:rPr>
              <a:t> </a:t>
            </a:r>
            <a:r>
              <a:rPr lang="lv-LV" sz="1800" b="0" i="0" u="none" strike="noStrike" baseline="0" dirty="0" err="1">
                <a:latin typeface="Arial" panose="020B0604020202020204" pitchFamily="34" charset="0"/>
              </a:rPr>
              <a:t>of</a:t>
            </a:r>
            <a:r>
              <a:rPr lang="lv-LV" sz="1800" b="0" i="0" u="none" strike="noStrike" baseline="0" dirty="0">
                <a:latin typeface="Arial" panose="020B0604020202020204" pitchFamily="34" charset="0"/>
              </a:rPr>
              <a:t> </a:t>
            </a:r>
            <a:r>
              <a:rPr lang="lv-LV" sz="1800" b="0" i="0" u="none" strike="noStrike" baseline="0" dirty="0" err="1">
                <a:latin typeface="Arial" panose="020B0604020202020204" pitchFamily="34" charset="0"/>
              </a:rPr>
              <a:t>obese</a:t>
            </a:r>
            <a:r>
              <a:rPr lang="lv-LV" sz="1800" b="0" i="0" u="none" strike="noStrike" baseline="0" dirty="0">
                <a:latin typeface="Arial" panose="020B0604020202020204" pitchFamily="34" charset="0"/>
              </a:rPr>
              <a:t> </a:t>
            </a:r>
            <a:r>
              <a:rPr lang="lv-LV" sz="1800" b="0" i="0" u="none" strike="noStrike" baseline="0" dirty="0" err="1">
                <a:latin typeface="Arial" panose="020B0604020202020204" pitchFamily="34" charset="0"/>
              </a:rPr>
              <a:t>people</a:t>
            </a:r>
            <a:r>
              <a:rPr lang="lv-LV" sz="1800" b="0" i="0" u="none" strike="noStrike" baseline="0" dirty="0">
                <a:latin typeface="Arial" panose="020B0604020202020204" pitchFamily="34" charset="0"/>
              </a:rPr>
              <a:t> /</a:t>
            </a:r>
            <a:r>
              <a:rPr lang="en-US" sz="1800" b="0" i="0" u="none" strike="noStrike" baseline="0" dirty="0">
                <a:latin typeface="Arial" panose="020B0604020202020204" pitchFamily="34" charset="0"/>
              </a:rPr>
              <a:t>In countries with enough food, fewer obese people</a:t>
            </a:r>
          </a:p>
          <a:p>
            <a:pPr marL="285750" indent="-285750" algn="l">
              <a:buFont typeface="Arial" panose="020B0604020202020204" pitchFamily="34" charset="0"/>
              <a:buChar char="•"/>
            </a:pPr>
            <a:r>
              <a:rPr lang="en-US" sz="1800" b="0" i="0" u="none" strike="noStrike" baseline="0" dirty="0">
                <a:latin typeface="Arial" panose="020B0604020202020204" pitchFamily="34" charset="0"/>
              </a:rPr>
              <a:t>In wealthy countries, lenient sexual norms</a:t>
            </a:r>
            <a:r>
              <a:rPr lang="lv-LV" sz="1800" b="0" i="0" u="none" strike="noStrike" baseline="0" dirty="0">
                <a:latin typeface="Arial" panose="020B0604020202020204" pitchFamily="34" charset="0"/>
              </a:rPr>
              <a:t>/</a:t>
            </a:r>
            <a:r>
              <a:rPr lang="en-US" sz="1800" b="0" i="0" u="none" strike="noStrike" baseline="0" dirty="0">
                <a:latin typeface="Arial" panose="020B0604020202020204" pitchFamily="34" charset="0"/>
              </a:rPr>
              <a:t> In wealthy countries, stricter sexual norms</a:t>
            </a:r>
          </a:p>
          <a:p>
            <a:pPr marL="285750" indent="-285750" algn="l">
              <a:buFont typeface="Arial" panose="020B0604020202020204" pitchFamily="34" charset="0"/>
              <a:buChar char="•"/>
            </a:pPr>
            <a:r>
              <a:rPr lang="en-US" sz="1800" b="0" i="0" u="none" strike="noStrike" baseline="0" dirty="0">
                <a:latin typeface="Arial" panose="020B0604020202020204" pitchFamily="34" charset="0"/>
              </a:rPr>
              <a:t>Maintaining order in the nation is not given a</a:t>
            </a:r>
            <a:r>
              <a:rPr lang="lv-LV" sz="1800" b="0" i="0" u="none" strike="noStrike" baseline="0" dirty="0">
                <a:latin typeface="Arial" panose="020B0604020202020204" pitchFamily="34" charset="0"/>
              </a:rPr>
              <a:t> </a:t>
            </a:r>
            <a:r>
              <a:rPr lang="lv-LV" sz="1800" b="0" i="0" u="none" strike="noStrike" baseline="0" dirty="0" err="1">
                <a:latin typeface="Arial" panose="020B0604020202020204" pitchFamily="34" charset="0"/>
              </a:rPr>
              <a:t>high</a:t>
            </a:r>
            <a:r>
              <a:rPr lang="lv-LV" sz="1800" b="0" i="0" u="none" strike="noStrike" baseline="0" dirty="0">
                <a:latin typeface="Arial" panose="020B0604020202020204" pitchFamily="34" charset="0"/>
              </a:rPr>
              <a:t> </a:t>
            </a:r>
            <a:r>
              <a:rPr lang="lv-LV" sz="1800" b="0" i="0" u="none" strike="noStrike" baseline="0" dirty="0" err="1">
                <a:latin typeface="Arial" panose="020B0604020202020204" pitchFamily="34" charset="0"/>
              </a:rPr>
              <a:t>priority</a:t>
            </a:r>
            <a:r>
              <a:rPr lang="lv-LV" sz="1800" b="0" i="0" u="none" strike="noStrike" baseline="0" dirty="0">
                <a:latin typeface="Arial" panose="020B0604020202020204" pitchFamily="34" charset="0"/>
              </a:rPr>
              <a:t>/ </a:t>
            </a:r>
            <a:r>
              <a:rPr lang="en-US" sz="1800" b="0" i="0" u="none" strike="noStrike" baseline="0" dirty="0">
                <a:latin typeface="Arial" panose="020B0604020202020204" pitchFamily="34" charset="0"/>
              </a:rPr>
              <a:t>Higher number of police officers per 100,000</a:t>
            </a:r>
            <a:r>
              <a:rPr lang="lv-LV" sz="1800" b="0" i="0" u="none" strike="noStrike" baseline="0" dirty="0">
                <a:latin typeface="Arial" panose="020B0604020202020204" pitchFamily="34" charset="0"/>
              </a:rPr>
              <a:t> </a:t>
            </a:r>
            <a:r>
              <a:rPr lang="lv-LV" sz="1800" b="0" i="0" u="none" strike="noStrike" baseline="0" dirty="0" err="1">
                <a:latin typeface="Arial" panose="020B0604020202020204" pitchFamily="34" charset="0"/>
              </a:rPr>
              <a:t>population</a:t>
            </a:r>
            <a:endParaRPr lang="lv-LV" sz="1800" b="0" i="0" u="none" strike="noStrike" baseline="0" dirty="0">
              <a:latin typeface="Arial" panose="020B0604020202020204" pitchFamily="34" charset="0"/>
            </a:endParaRPr>
          </a:p>
        </p:txBody>
      </p:sp>
      <p:sp>
        <p:nvSpPr>
          <p:cNvPr id="4" name="Slaida numura vietturis 3"/>
          <p:cNvSpPr>
            <a:spLocks noGrp="1"/>
          </p:cNvSpPr>
          <p:nvPr>
            <p:ph type="sldNum" sz="quarter" idx="5"/>
          </p:nvPr>
        </p:nvSpPr>
        <p:spPr/>
        <p:txBody>
          <a:bodyPr/>
          <a:lstStyle/>
          <a:p>
            <a:fld id="{3069B663-A809-4F33-A76E-727EB9410690}" type="slidenum">
              <a:rPr lang="lv-LV" smtClean="0"/>
              <a:t>13</a:t>
            </a:fld>
            <a:endParaRPr lang="lv-LV"/>
          </a:p>
        </p:txBody>
      </p:sp>
    </p:spTree>
    <p:extLst>
      <p:ext uri="{BB962C8B-B14F-4D97-AF65-F5344CB8AC3E}">
        <p14:creationId xmlns:p14="http://schemas.microsoft.com/office/powerpoint/2010/main" val="4026489174"/>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aida attēla vietturis 1"/>
          <p:cNvSpPr>
            <a:spLocks noGrp="1" noRot="1" noChangeAspect="1"/>
          </p:cNvSpPr>
          <p:nvPr>
            <p:ph type="sldImg"/>
          </p:nvPr>
        </p:nvSpPr>
        <p:spPr/>
      </p:sp>
      <p:sp>
        <p:nvSpPr>
          <p:cNvPr id="3" name="Piezīmju vietturis 2"/>
          <p:cNvSpPr>
            <a:spLocks noGrp="1"/>
          </p:cNvSpPr>
          <p:nvPr>
            <p:ph type="body" idx="1"/>
          </p:nvPr>
        </p:nvSpPr>
        <p:spPr/>
        <p:txBody>
          <a:bodyPr/>
          <a:lstStyle/>
          <a:p>
            <a:endParaRPr lang="lv-LV" dirty="0"/>
          </a:p>
        </p:txBody>
      </p:sp>
      <p:sp>
        <p:nvSpPr>
          <p:cNvPr id="4" name="Slaida numura vietturis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069B663-A809-4F33-A76E-727EB9410690}" type="slidenum">
              <a:rPr kumimoji="0" lang="lv-LV"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15</a:t>
            </a:fld>
            <a:endParaRPr kumimoji="0" lang="lv-LV"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4073510943"/>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aida attēla vietturis 1"/>
          <p:cNvSpPr>
            <a:spLocks noGrp="1" noRot="1" noChangeAspect="1"/>
          </p:cNvSpPr>
          <p:nvPr>
            <p:ph type="sldImg"/>
          </p:nvPr>
        </p:nvSpPr>
        <p:spPr/>
      </p:sp>
      <p:sp>
        <p:nvSpPr>
          <p:cNvPr id="3" name="Piezīmju vietturis 2"/>
          <p:cNvSpPr>
            <a:spLocks noGrp="1"/>
          </p:cNvSpPr>
          <p:nvPr>
            <p:ph type="body" idx="1"/>
          </p:nvPr>
        </p:nvSpPr>
        <p:spPr/>
        <p:txBody>
          <a:bodyPr/>
          <a:lstStyle/>
          <a:p>
            <a:r>
              <a:rPr lang="lv-LV" dirty="0"/>
              <a:t>https://pubmed.ncbi.nlm.nih.gov/16569091/</a:t>
            </a:r>
          </a:p>
          <a:p>
            <a:r>
              <a:rPr lang="lv-LV" sz="1200" dirty="0" err="1">
                <a:solidFill>
                  <a:srgbClr val="212121"/>
                </a:solidFill>
                <a:effectLst/>
                <a:latin typeface="Times New Roman" panose="02020603050405020304" pitchFamily="18" charset="0"/>
                <a:ea typeface="Calibri" panose="020F0502020204030204" pitchFamily="34" charset="0"/>
              </a:rPr>
              <a:t>Kolektīvistu</a:t>
            </a:r>
            <a:r>
              <a:rPr lang="lv-LV" sz="1200" dirty="0">
                <a:solidFill>
                  <a:srgbClr val="212121"/>
                </a:solidFill>
                <a:effectLst/>
                <a:latin typeface="Times New Roman" panose="02020603050405020304" pitchFamily="18" charset="0"/>
                <a:ea typeface="Calibri" panose="020F0502020204030204" pitchFamily="34" charset="0"/>
              </a:rPr>
              <a:t> mātes atbalstīja autoritāru audzināšanu vairāk nekā individuālistu mātes, bet nejutās vai nedomāja negatīvāk par saviem bērniem, un </a:t>
            </a:r>
            <a:r>
              <a:rPr lang="lv-LV" sz="1200" dirty="0" err="1">
                <a:solidFill>
                  <a:srgbClr val="212121"/>
                </a:solidFill>
                <a:effectLst/>
                <a:latin typeface="Times New Roman" panose="02020603050405020304" pitchFamily="18" charset="0"/>
                <a:ea typeface="Calibri" panose="020F0502020204030204" pitchFamily="34" charset="0"/>
              </a:rPr>
              <a:t>kolektīvistu</a:t>
            </a:r>
            <a:r>
              <a:rPr lang="lv-LV" sz="1200" dirty="0">
                <a:solidFill>
                  <a:srgbClr val="212121"/>
                </a:solidFill>
                <a:effectLst/>
                <a:latin typeface="Times New Roman" panose="02020603050405020304" pitchFamily="18" charset="0"/>
                <a:ea typeface="Calibri" panose="020F0502020204030204" pitchFamily="34" charset="0"/>
              </a:rPr>
              <a:t> bērni nebija ar zemāku pašvērtējumu. Abās grupās mātes negatīvā ietekme un izziņa bija saistīta ar zemāku bērnu pašnovērtējumu. Tomēr mātes autoritārisms bija saistīts ar mātes negatīvajām emocijām un izziņu tikai individuālistu grupā. </a:t>
            </a:r>
            <a:endParaRPr lang="lv-LV" dirty="0"/>
          </a:p>
        </p:txBody>
      </p:sp>
      <p:sp>
        <p:nvSpPr>
          <p:cNvPr id="4" name="Slaida numura vietturis 3"/>
          <p:cNvSpPr>
            <a:spLocks noGrp="1"/>
          </p:cNvSpPr>
          <p:nvPr>
            <p:ph type="sldNum" sz="quarter" idx="5"/>
          </p:nvPr>
        </p:nvSpPr>
        <p:spPr/>
        <p:txBody>
          <a:bodyPr/>
          <a:lstStyle/>
          <a:p>
            <a:fld id="{5E11B3C0-A669-4CBB-A1E2-2FA24AD382AD}" type="slidenum">
              <a:rPr lang="lv-LV" smtClean="0"/>
              <a:t>19</a:t>
            </a:fld>
            <a:endParaRPr lang="lv-LV"/>
          </a:p>
        </p:txBody>
      </p:sp>
    </p:spTree>
    <p:extLst>
      <p:ext uri="{BB962C8B-B14F-4D97-AF65-F5344CB8AC3E}">
        <p14:creationId xmlns:p14="http://schemas.microsoft.com/office/powerpoint/2010/main" val="450948501"/>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aida attēla vietturis 1"/>
          <p:cNvSpPr>
            <a:spLocks noGrp="1" noRot="1" noChangeAspect="1"/>
          </p:cNvSpPr>
          <p:nvPr>
            <p:ph type="sldImg"/>
          </p:nvPr>
        </p:nvSpPr>
        <p:spPr/>
      </p:sp>
      <p:sp>
        <p:nvSpPr>
          <p:cNvPr id="3" name="Piezīmju vietturis 2"/>
          <p:cNvSpPr>
            <a:spLocks noGrp="1"/>
          </p:cNvSpPr>
          <p:nvPr>
            <p:ph type="body" idx="1"/>
          </p:nvPr>
        </p:nvSpPr>
        <p:spPr/>
        <p:txBody>
          <a:bodyPr/>
          <a:lstStyle/>
          <a:p>
            <a:r>
              <a:rPr lang="lv-LV" dirty="0"/>
              <a:t>https://psychologydictionary.org/collectivist-individualist-cultures/</a:t>
            </a:r>
          </a:p>
        </p:txBody>
      </p:sp>
      <p:sp>
        <p:nvSpPr>
          <p:cNvPr id="4" name="Slaida numura vietturis 3"/>
          <p:cNvSpPr>
            <a:spLocks noGrp="1"/>
          </p:cNvSpPr>
          <p:nvPr>
            <p:ph type="sldNum" sz="quarter" idx="5"/>
          </p:nvPr>
        </p:nvSpPr>
        <p:spPr/>
        <p:txBody>
          <a:bodyPr/>
          <a:lstStyle/>
          <a:p>
            <a:fld id="{5E11B3C0-A669-4CBB-A1E2-2FA24AD382AD}" type="slidenum">
              <a:rPr lang="lv-LV" smtClean="0"/>
              <a:t>20</a:t>
            </a:fld>
            <a:endParaRPr lang="lv-LV"/>
          </a:p>
        </p:txBody>
      </p:sp>
    </p:spTree>
    <p:extLst>
      <p:ext uri="{BB962C8B-B14F-4D97-AF65-F5344CB8AC3E}">
        <p14:creationId xmlns:p14="http://schemas.microsoft.com/office/powerpoint/2010/main" val="1500548175"/>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aida attēla vietturis 1"/>
          <p:cNvSpPr>
            <a:spLocks noGrp="1" noRot="1" noChangeAspect="1"/>
          </p:cNvSpPr>
          <p:nvPr>
            <p:ph type="sldImg"/>
          </p:nvPr>
        </p:nvSpPr>
        <p:spPr/>
      </p:sp>
      <p:sp>
        <p:nvSpPr>
          <p:cNvPr id="3" name="Piezīmju vietturis 2"/>
          <p:cNvSpPr>
            <a:spLocks noGrp="1"/>
          </p:cNvSpPr>
          <p:nvPr>
            <p:ph type="body" idx="1"/>
          </p:nvPr>
        </p:nvSpPr>
        <p:spPr/>
        <p:txBody>
          <a:bodyPr/>
          <a:lstStyle/>
          <a:p>
            <a:endParaRPr lang="lv-LV" dirty="0"/>
          </a:p>
        </p:txBody>
      </p:sp>
      <p:sp>
        <p:nvSpPr>
          <p:cNvPr id="4" name="Slaida numura vietturis 3"/>
          <p:cNvSpPr>
            <a:spLocks noGrp="1"/>
          </p:cNvSpPr>
          <p:nvPr>
            <p:ph type="sldNum" sz="quarter" idx="5"/>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46B1E9DF-4D73-4C21-B70A-CD3E1F7DD967}" type="slidenum">
              <a:rPr kumimoji="0" lang="lv-LV"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23</a:t>
            </a:fld>
            <a:endParaRPr kumimoji="0" lang="lv-LV"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906755894"/>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pPr marL="228600" indent="-228600">
              <a:buAutoNum type="arabicParenR"/>
            </a:pPr>
            <a:r>
              <a:rPr lang="lv-LV" dirty="0"/>
              <a:t>Dainis</a:t>
            </a:r>
            <a:r>
              <a:rPr lang="lv-LV" baseline="0" dirty="0"/>
              <a:t> – vajadzību apmierināšana, lai bērns izaug drošs</a:t>
            </a:r>
          </a:p>
          <a:p>
            <a:pPr marL="228600" indent="-228600">
              <a:buAutoNum type="arabicParenR"/>
            </a:pPr>
            <a:r>
              <a:rPr lang="lv-LV" baseline="0" dirty="0"/>
              <a:t>Liene –– pētījums par robežām, Lienes tusiņi</a:t>
            </a:r>
          </a:p>
          <a:p>
            <a:pPr marL="228600" indent="-228600">
              <a:buAutoNum type="arabicParenR"/>
            </a:pPr>
            <a:r>
              <a:rPr lang="lv-LV" baseline="0" dirty="0"/>
              <a:t>Dainis – ja bērns jūt, ka viņu mīl ar nosacījumiem, citādi viņš visu dzīvi mīlestību centīsties nopelnīt</a:t>
            </a:r>
            <a:endParaRPr lang="lv-LV" dirty="0"/>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10259F61-B11C-4351-BA5C-7DD624CA77A6}" type="slidenum">
              <a:rPr kumimoji="0" lang="lv-LV"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25</a:t>
            </a:fld>
            <a:endParaRPr kumimoji="0" lang="lv-LV"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lv-LV" dirty="0"/>
              <a:t>Man vajadzēja</a:t>
            </a:r>
            <a:r>
              <a:rPr lang="lv-LV" baseline="0" dirty="0"/>
              <a:t> sākt palīdzēt vecākiem dārza darbos un mājas darbos</a:t>
            </a:r>
          </a:p>
          <a:p>
            <a:r>
              <a:rPr lang="lv-LV" baseline="0" dirty="0"/>
              <a:t>Liene – vecākiem grūts posms, jo jādod lielāka brīvība, taču palīdzēt arī atrast savu identitāti. Pusaudžiem strauji mainās intereses</a:t>
            </a:r>
            <a:endParaRPr lang="lv-LV" dirty="0"/>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10259F61-B11C-4351-BA5C-7DD624CA77A6}" type="slidenum">
              <a:rPr kumimoji="0" lang="lv-LV"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26</a:t>
            </a:fld>
            <a:endParaRPr kumimoji="0" lang="lv-LV"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pPr>
              <a:buFont typeface="Arial" pitchFamily="34" charset="0"/>
              <a:buChar char="•"/>
            </a:pPr>
            <a:r>
              <a:rPr lang="lv-LV" dirty="0"/>
              <a:t>Mans tēvs turpināja mani atbalstīt finansiāli,</a:t>
            </a:r>
            <a:r>
              <a:rPr lang="lv-LV" baseline="0" dirty="0"/>
              <a:t> kad sāku iet augstskolā, lai gan pēc tam maksāju jau pats</a:t>
            </a:r>
            <a:endParaRPr lang="lv-LV" dirty="0"/>
          </a:p>
          <a:p>
            <a:pPr>
              <a:buFont typeface="Arial" pitchFamily="34" charset="0"/>
              <a:buChar char="•"/>
            </a:pPr>
            <a:r>
              <a:rPr lang="lv-LV" dirty="0"/>
              <a:t>Mana došanās uz ASV palīdzēja</a:t>
            </a:r>
            <a:r>
              <a:rPr lang="lv-LV" baseline="0" dirty="0"/>
              <a:t> kļūt neatkarīgākam un nostiprināt savu pašvērtējumu, kas nāca no citu cilvēku teiktā nevis no saviem vecākiem</a:t>
            </a:r>
          </a:p>
          <a:p>
            <a:endParaRPr lang="lv-LV" dirty="0"/>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10259F61-B11C-4351-BA5C-7DD624CA77A6}" type="slidenum">
              <a:rPr kumimoji="0" lang="lv-LV"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27</a:t>
            </a:fld>
            <a:endParaRPr kumimoji="0" lang="lv-LV"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lv-LV" sz="1200" kern="1200" dirty="0">
                <a:solidFill>
                  <a:schemeClr val="tx1"/>
                </a:solidFill>
                <a:effectLst/>
                <a:latin typeface="+mn-lt"/>
                <a:ea typeface="+mn-ea"/>
                <a:cs typeface="+mn-cs"/>
              </a:rPr>
              <a:t>Mēs kā kristieši varam ar ievainotām sajūtām varam, joprojām centsties sevi apmierināt, bet vairs ne grēcīgos veidos.</a:t>
            </a:r>
          </a:p>
          <a:p>
            <a:r>
              <a:rPr lang="lv-LV" sz="1200" kern="1200" dirty="0">
                <a:solidFill>
                  <a:schemeClr val="tx1"/>
                </a:solidFill>
                <a:effectLst/>
                <a:latin typeface="+mn-lt"/>
                <a:ea typeface="+mn-ea"/>
                <a:cs typeface="+mn-cs"/>
              </a:rPr>
              <a:t>Kad vajadzīgs mierinājums (comfort) mēs kaut kur to meklējam</a:t>
            </a:r>
          </a:p>
          <a:p>
            <a:r>
              <a:rPr lang="lv-LV" sz="1200" kern="1200" dirty="0">
                <a:solidFill>
                  <a:schemeClr val="tx1"/>
                </a:solidFill>
                <a:effectLst/>
                <a:latin typeface="+mn-lt"/>
                <a:ea typeface="+mn-ea"/>
                <a:cs typeface="+mn-cs"/>
              </a:rPr>
              <a:t>Piemēram, neatpestīts cilvēks meklē alkoholu, cigaretes, intīmas attiecības.</a:t>
            </a:r>
          </a:p>
          <a:p>
            <a:r>
              <a:rPr lang="lv-LV" sz="1200" kern="1200" dirty="0">
                <a:solidFill>
                  <a:schemeClr val="tx1"/>
                </a:solidFill>
                <a:effectLst/>
                <a:latin typeface="+mn-lt"/>
                <a:ea typeface="+mn-ea"/>
                <a:cs typeface="+mn-cs"/>
              </a:rPr>
              <a:t>Atgriezies cilvēks to var meklēt ēšanā, mūzikā, filmās.</a:t>
            </a:r>
          </a:p>
        </p:txBody>
      </p:sp>
      <p:sp>
        <p:nvSpPr>
          <p:cNvPr id="4" name="Slide Number Placeholder 3"/>
          <p:cNvSpPr>
            <a:spLocks noGrp="1"/>
          </p:cNvSpPr>
          <p:nvPr>
            <p:ph type="sldNum" sz="quarter" idx="10"/>
          </p:nvPr>
        </p:nvSpPr>
        <p:spPr/>
        <p:txBody>
          <a:bodyPr/>
          <a:lstStyle/>
          <a:p>
            <a:fld id="{5B3D59EC-F912-4B6E-B406-46711D746F09}" type="slidenum">
              <a:rPr lang="lv-LV" smtClean="0">
                <a:solidFill>
                  <a:prstClr val="black"/>
                </a:solidFill>
              </a:rPr>
              <a:pPr/>
              <a:t>28</a:t>
            </a:fld>
            <a:endParaRPr lang="lv-LV">
              <a:solidFill>
                <a:prstClr val="black"/>
              </a:solidFill>
            </a:endParaRPr>
          </a:p>
        </p:txBody>
      </p:sp>
    </p:spTree>
    <p:extLst>
      <p:ext uri="{BB962C8B-B14F-4D97-AF65-F5344CB8AC3E}">
        <p14:creationId xmlns:p14="http://schemas.microsoft.com/office/powerpoint/2010/main" val="3069692544"/>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lv-LV" sz="1200" kern="1200" dirty="0">
                <a:solidFill>
                  <a:schemeClr val="tx1"/>
                </a:solidFill>
                <a:effectLst/>
                <a:latin typeface="+mn-lt"/>
                <a:ea typeface="+mn-ea"/>
                <a:cs typeface="+mn-cs"/>
              </a:rPr>
              <a:t>Ir saskaņā ar </a:t>
            </a:r>
            <a:r>
              <a:rPr lang="lv-LV" sz="1200" kern="1200" dirty="0" err="1">
                <a:solidFill>
                  <a:schemeClr val="tx1"/>
                </a:solidFill>
                <a:effectLst/>
                <a:latin typeface="+mn-lt"/>
                <a:ea typeface="+mn-ea"/>
                <a:cs typeface="+mn-cs"/>
              </a:rPr>
              <a:t>Maslova</a:t>
            </a:r>
            <a:r>
              <a:rPr lang="lv-LV" sz="1200" kern="1200" dirty="0">
                <a:solidFill>
                  <a:schemeClr val="tx1"/>
                </a:solidFill>
                <a:effectLst/>
                <a:latin typeface="+mn-lt"/>
                <a:ea typeface="+mn-ea"/>
                <a:cs typeface="+mn-cs"/>
              </a:rPr>
              <a:t> piramīdu</a:t>
            </a:r>
          </a:p>
        </p:txBody>
      </p:sp>
      <p:sp>
        <p:nvSpPr>
          <p:cNvPr id="4" name="Slide Number Placeholder 3"/>
          <p:cNvSpPr>
            <a:spLocks noGrp="1"/>
          </p:cNvSpPr>
          <p:nvPr>
            <p:ph type="sldNum" sz="quarter" idx="10"/>
          </p:nvPr>
        </p:nvSpPr>
        <p:spPr/>
        <p:txBody>
          <a:bodyPr/>
          <a:lstStyle/>
          <a:p>
            <a:fld id="{5B3D59EC-F912-4B6E-B406-46711D746F09}" type="slidenum">
              <a:rPr lang="lv-LV" smtClean="0">
                <a:solidFill>
                  <a:prstClr val="black"/>
                </a:solidFill>
              </a:rPr>
              <a:pPr/>
              <a:t>30</a:t>
            </a:fld>
            <a:endParaRPr lang="lv-LV">
              <a:solidFill>
                <a:prstClr val="black"/>
              </a:solidFill>
            </a:endParaRPr>
          </a:p>
        </p:txBody>
      </p:sp>
    </p:spTree>
    <p:extLst>
      <p:ext uri="{BB962C8B-B14F-4D97-AF65-F5344CB8AC3E}">
        <p14:creationId xmlns:p14="http://schemas.microsoft.com/office/powerpoint/2010/main" val="1352757104"/>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7" name="Rectangle 7"/>
          <p:cNvSpPr>
            <a:spLocks noGrp="1" noChangeArrowheads="1"/>
          </p:cNvSpPr>
          <p:nvPr>
            <p:ph type="sldNum"/>
          </p:nvPr>
        </p:nvSpPr>
        <p:spPr>
          <a:ln/>
        </p:spPr>
        <p:txBody>
          <a:bodyPr/>
          <a:lstStyle/>
          <a:p>
            <a:fld id="{6CB8EBE7-6126-4BD9-A1F0-28D98D59C910}" type="slidenum">
              <a:rPr lang="en-GB"/>
              <a:pPr/>
              <a:t>33</a:t>
            </a:fld>
            <a:endParaRPr lang="en-GB"/>
          </a:p>
        </p:txBody>
      </p:sp>
      <p:sp>
        <p:nvSpPr>
          <p:cNvPr id="52225" name="Rectangle 1"/>
          <p:cNvSpPr txBox="1">
            <a:spLocks noGrp="1" noRot="1" noChangeAspect="1" noChangeArrowheads="1"/>
          </p:cNvSpPr>
          <p:nvPr>
            <p:ph type="sldImg"/>
          </p:nvPr>
        </p:nvSpPr>
        <p:spPr bwMode="auto">
          <a:xfrm>
            <a:off x="381000" y="685800"/>
            <a:ext cx="6096000" cy="3429000"/>
          </a:xfrm>
          <a:prstGeom prst="rect">
            <a:avLst/>
          </a:prstGeom>
          <a:solidFill>
            <a:srgbClr val="FFFFFF"/>
          </a:solidFill>
          <a:ln>
            <a:solidFill>
              <a:srgbClr val="000000"/>
            </a:solidFill>
            <a:miter lim="800000"/>
            <a:headEnd/>
            <a:tailEnd/>
          </a:ln>
        </p:spPr>
      </p:sp>
      <p:sp>
        <p:nvSpPr>
          <p:cNvPr id="52226" name="Rectangle 2"/>
          <p:cNvSpPr txBox="1">
            <a:spLocks noGrp="1" noChangeArrowheads="1"/>
          </p:cNvSpPr>
          <p:nvPr>
            <p:ph type="body" idx="1"/>
          </p:nvPr>
        </p:nvSpPr>
        <p:spPr bwMode="auto">
          <a:xfrm>
            <a:off x="914400" y="4343400"/>
            <a:ext cx="5029200" cy="4116388"/>
          </a:xfrm>
          <a:prstGeom prst="rect">
            <a:avLst/>
          </a:prstGeom>
          <a:noFill/>
          <a:ln>
            <a:round/>
            <a:headEnd/>
            <a:tailEnd/>
          </a:ln>
        </p:spPr>
        <p:txBody>
          <a:bodyPr wrap="none" anchor="ctr"/>
          <a:lstStyle/>
          <a:p>
            <a:endParaRPr lang="lv-LV"/>
          </a:p>
        </p:txBody>
      </p:sp>
    </p:spTree>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7" name="Rectangle 7"/>
          <p:cNvSpPr>
            <a:spLocks noGrp="1" noChangeArrowheads="1"/>
          </p:cNvSpPr>
          <p:nvPr>
            <p:ph type="sldNum"/>
          </p:nvPr>
        </p:nvSpPr>
        <p:spPr>
          <a:ln/>
        </p:spPr>
        <p:txBody>
          <a:bodyPr/>
          <a:lstStyle/>
          <a:p>
            <a:fld id="{698492D4-99EB-4568-8380-88E666D6DC6F}" type="slidenum">
              <a:rPr lang="en-GB"/>
              <a:pPr/>
              <a:t>34</a:t>
            </a:fld>
            <a:endParaRPr lang="en-GB"/>
          </a:p>
        </p:txBody>
      </p:sp>
      <p:sp>
        <p:nvSpPr>
          <p:cNvPr id="53249" name="Rectangle 1"/>
          <p:cNvSpPr txBox="1">
            <a:spLocks noGrp="1" noRot="1" noChangeAspect="1" noChangeArrowheads="1"/>
          </p:cNvSpPr>
          <p:nvPr>
            <p:ph type="sldImg"/>
          </p:nvPr>
        </p:nvSpPr>
        <p:spPr bwMode="auto">
          <a:xfrm>
            <a:off x="381000" y="685800"/>
            <a:ext cx="6096000" cy="3429000"/>
          </a:xfrm>
          <a:prstGeom prst="rect">
            <a:avLst/>
          </a:prstGeom>
          <a:solidFill>
            <a:srgbClr val="FFFFFF"/>
          </a:solidFill>
          <a:ln>
            <a:solidFill>
              <a:srgbClr val="000000"/>
            </a:solidFill>
            <a:miter lim="800000"/>
            <a:headEnd/>
            <a:tailEnd/>
          </a:ln>
        </p:spPr>
      </p:sp>
      <p:sp>
        <p:nvSpPr>
          <p:cNvPr id="53250" name="Rectangle 2"/>
          <p:cNvSpPr txBox="1">
            <a:spLocks noGrp="1" noChangeArrowheads="1"/>
          </p:cNvSpPr>
          <p:nvPr>
            <p:ph type="body" idx="1"/>
          </p:nvPr>
        </p:nvSpPr>
        <p:spPr bwMode="auto">
          <a:xfrm>
            <a:off x="914400" y="4343400"/>
            <a:ext cx="5029200" cy="4116388"/>
          </a:xfrm>
          <a:prstGeom prst="rect">
            <a:avLst/>
          </a:prstGeom>
          <a:noFill/>
          <a:ln>
            <a:round/>
            <a:headEnd/>
            <a:tailEnd/>
          </a:ln>
        </p:spPr>
        <p:txBody>
          <a:bodyPr wrap="none" anchor="ctr"/>
          <a:lstStyle/>
          <a:p>
            <a:endParaRPr lang="lv-LV"/>
          </a:p>
        </p:txBody>
      </p:sp>
    </p:spTree>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7" name="Rectangle 7"/>
          <p:cNvSpPr>
            <a:spLocks noGrp="1" noChangeArrowheads="1"/>
          </p:cNvSpPr>
          <p:nvPr>
            <p:ph type="sldNum"/>
          </p:nvPr>
        </p:nvSpPr>
        <p:spPr>
          <a:ln/>
        </p:spPr>
        <p:txBody>
          <a:bodyPr/>
          <a:lstStyle/>
          <a:p>
            <a:fld id="{0846F037-4EF8-4F5A-AB7F-2FFF307996CA}" type="slidenum">
              <a:rPr lang="en-GB"/>
              <a:pPr/>
              <a:t>35</a:t>
            </a:fld>
            <a:endParaRPr lang="en-GB"/>
          </a:p>
        </p:txBody>
      </p:sp>
      <p:sp>
        <p:nvSpPr>
          <p:cNvPr id="54273" name="Rectangle 1"/>
          <p:cNvSpPr txBox="1">
            <a:spLocks noGrp="1" noRot="1" noChangeAspect="1" noChangeArrowheads="1"/>
          </p:cNvSpPr>
          <p:nvPr>
            <p:ph type="sldImg"/>
          </p:nvPr>
        </p:nvSpPr>
        <p:spPr bwMode="auto">
          <a:xfrm>
            <a:off x="381000" y="685800"/>
            <a:ext cx="6096000" cy="3429000"/>
          </a:xfrm>
          <a:prstGeom prst="rect">
            <a:avLst/>
          </a:prstGeom>
          <a:solidFill>
            <a:srgbClr val="FFFFFF"/>
          </a:solidFill>
          <a:ln>
            <a:solidFill>
              <a:srgbClr val="000000"/>
            </a:solidFill>
            <a:miter lim="800000"/>
            <a:headEnd/>
            <a:tailEnd/>
          </a:ln>
        </p:spPr>
      </p:sp>
      <p:sp>
        <p:nvSpPr>
          <p:cNvPr id="54274" name="Rectangle 2"/>
          <p:cNvSpPr txBox="1">
            <a:spLocks noGrp="1" noChangeArrowheads="1"/>
          </p:cNvSpPr>
          <p:nvPr>
            <p:ph type="body" idx="1"/>
          </p:nvPr>
        </p:nvSpPr>
        <p:spPr bwMode="auto">
          <a:xfrm>
            <a:off x="914400" y="4343400"/>
            <a:ext cx="5029200" cy="4116388"/>
          </a:xfrm>
          <a:prstGeom prst="rect">
            <a:avLst/>
          </a:prstGeom>
          <a:noFill/>
          <a:ln>
            <a:round/>
            <a:headEnd/>
            <a:tailEnd/>
          </a:ln>
        </p:spPr>
        <p:txBody>
          <a:bodyPr wrap="none" anchor="ctr"/>
          <a:lstStyle/>
          <a:p>
            <a:endParaRPr lang="lv-LV"/>
          </a:p>
        </p:txBody>
      </p:sp>
    </p:spTree>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7" name="Rectangle 7"/>
          <p:cNvSpPr>
            <a:spLocks noGrp="1" noChangeArrowheads="1"/>
          </p:cNvSpPr>
          <p:nvPr>
            <p:ph type="sldNum"/>
          </p:nvPr>
        </p:nvSpPr>
        <p:spPr>
          <a:ln/>
        </p:spPr>
        <p:txBody>
          <a:bodyPr/>
          <a:lstStyle/>
          <a:p>
            <a:fld id="{A5DC1252-6682-437C-9F62-07A7FD99F2E7}" type="slidenum">
              <a:rPr lang="en-GB"/>
              <a:pPr/>
              <a:t>37</a:t>
            </a:fld>
            <a:endParaRPr lang="en-GB"/>
          </a:p>
        </p:txBody>
      </p:sp>
      <p:sp>
        <p:nvSpPr>
          <p:cNvPr id="51201" name="Rectangle 1"/>
          <p:cNvSpPr txBox="1">
            <a:spLocks noGrp="1" noRot="1" noChangeAspect="1" noChangeArrowheads="1"/>
          </p:cNvSpPr>
          <p:nvPr>
            <p:ph type="sldImg"/>
          </p:nvPr>
        </p:nvSpPr>
        <p:spPr bwMode="auto">
          <a:xfrm>
            <a:off x="381000" y="685800"/>
            <a:ext cx="6096000" cy="3429000"/>
          </a:xfrm>
          <a:prstGeom prst="rect">
            <a:avLst/>
          </a:prstGeom>
          <a:solidFill>
            <a:srgbClr val="FFFFFF"/>
          </a:solidFill>
          <a:ln>
            <a:solidFill>
              <a:srgbClr val="000000"/>
            </a:solidFill>
            <a:miter lim="800000"/>
            <a:headEnd/>
            <a:tailEnd/>
          </a:ln>
        </p:spPr>
      </p:sp>
      <p:sp>
        <p:nvSpPr>
          <p:cNvPr id="51202" name="Rectangle 2"/>
          <p:cNvSpPr txBox="1">
            <a:spLocks noGrp="1" noChangeArrowheads="1"/>
          </p:cNvSpPr>
          <p:nvPr>
            <p:ph type="body" idx="1"/>
          </p:nvPr>
        </p:nvSpPr>
        <p:spPr bwMode="auto">
          <a:xfrm>
            <a:off x="914400" y="4343400"/>
            <a:ext cx="5029200" cy="4116388"/>
          </a:xfrm>
          <a:prstGeom prst="rect">
            <a:avLst/>
          </a:prstGeom>
          <a:noFill/>
          <a:ln>
            <a:round/>
            <a:headEnd/>
            <a:tailEnd/>
          </a:ln>
        </p:spPr>
        <p:txBody>
          <a:bodyPr wrap="none" anchor="ctr"/>
          <a:lstStyle/>
          <a:p>
            <a:endParaRPr lang="lv-LV"/>
          </a:p>
        </p:txBody>
      </p:sp>
    </p:spTree>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7" name="Rectangle 7"/>
          <p:cNvSpPr>
            <a:spLocks noGrp="1" noChangeArrowheads="1"/>
          </p:cNvSpPr>
          <p:nvPr>
            <p:ph type="sldNum"/>
          </p:nvPr>
        </p:nvSpPr>
        <p:spPr>
          <a:ln/>
        </p:spPr>
        <p:txBody>
          <a:bodyPr/>
          <a:lstStyle/>
          <a:p>
            <a:fld id="{3B60E0CF-6CAE-4F94-839C-E6C815A4DB25}" type="slidenum">
              <a:rPr lang="en-GB"/>
              <a:pPr/>
              <a:t>38</a:t>
            </a:fld>
            <a:endParaRPr lang="en-GB"/>
          </a:p>
        </p:txBody>
      </p:sp>
      <p:sp>
        <p:nvSpPr>
          <p:cNvPr id="50177" name="Rectangle 1"/>
          <p:cNvSpPr txBox="1">
            <a:spLocks noGrp="1" noRot="1" noChangeAspect="1" noChangeArrowheads="1"/>
          </p:cNvSpPr>
          <p:nvPr>
            <p:ph type="sldImg"/>
          </p:nvPr>
        </p:nvSpPr>
        <p:spPr bwMode="auto">
          <a:xfrm>
            <a:off x="381000" y="685800"/>
            <a:ext cx="6096000" cy="3429000"/>
          </a:xfrm>
          <a:prstGeom prst="rect">
            <a:avLst/>
          </a:prstGeom>
          <a:solidFill>
            <a:srgbClr val="FFFFFF"/>
          </a:solidFill>
          <a:ln>
            <a:solidFill>
              <a:srgbClr val="000000"/>
            </a:solidFill>
            <a:miter lim="800000"/>
            <a:headEnd/>
            <a:tailEnd/>
          </a:ln>
        </p:spPr>
      </p:sp>
      <p:sp>
        <p:nvSpPr>
          <p:cNvPr id="50178" name="Rectangle 2"/>
          <p:cNvSpPr txBox="1">
            <a:spLocks noGrp="1" noChangeArrowheads="1"/>
          </p:cNvSpPr>
          <p:nvPr>
            <p:ph type="body" idx="1"/>
          </p:nvPr>
        </p:nvSpPr>
        <p:spPr bwMode="auto">
          <a:xfrm>
            <a:off x="914400" y="4343400"/>
            <a:ext cx="5029200" cy="4116388"/>
          </a:xfrm>
          <a:prstGeom prst="rect">
            <a:avLst/>
          </a:prstGeom>
          <a:noFill/>
          <a:ln>
            <a:round/>
            <a:headEnd/>
            <a:tailEnd/>
          </a:ln>
        </p:spPr>
        <p:txBody>
          <a:bodyPr wrap="none" anchor="ctr"/>
          <a:lstStyle/>
          <a:p>
            <a:endParaRPr lang="lv-LV"/>
          </a:p>
        </p:txBody>
      </p:sp>
    </p:spTree>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49154" name="Rectangle 7">
            <a:extLst>
              <a:ext uri="{FF2B5EF4-FFF2-40B4-BE49-F238E27FC236}">
                <a16:creationId xmlns:a16="http://schemas.microsoft.com/office/drawing/2014/main" id="{A08B17E2-3339-49E1-9136-3BC87A7F1512}"/>
              </a:ext>
            </a:extLst>
          </p:cNvPr>
          <p:cNvSpPr>
            <a:spLocks noGrp="1" noChangeArrowheads="1"/>
          </p:cNvSpPr>
          <p:nvPr>
            <p:ph type="sldNum" sz="quarter"/>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a:lstStyle>
            <a:lvl1pPr eaLnBrk="0" hangingPunct="0">
              <a:spcBef>
                <a:spcPct val="30000"/>
              </a:spcBef>
              <a:tabLst>
                <a:tab pos="723900" algn="l"/>
                <a:tab pos="1447800" algn="l"/>
                <a:tab pos="2171700" algn="l"/>
                <a:tab pos="2895600" algn="l"/>
              </a:tabLst>
              <a:defRPr sz="1200">
                <a:solidFill>
                  <a:srgbClr val="000000"/>
                </a:solidFill>
                <a:latin typeface="Times New Roman" panose="02020603050405020304" pitchFamily="18" charset="0"/>
              </a:defRPr>
            </a:lvl1pPr>
            <a:lvl2pPr marL="742950" indent="-285750" eaLnBrk="0" hangingPunct="0">
              <a:spcBef>
                <a:spcPct val="30000"/>
              </a:spcBef>
              <a:tabLst>
                <a:tab pos="723900" algn="l"/>
                <a:tab pos="1447800" algn="l"/>
                <a:tab pos="2171700" algn="l"/>
                <a:tab pos="2895600" algn="l"/>
              </a:tabLst>
              <a:defRPr sz="1200">
                <a:solidFill>
                  <a:srgbClr val="000000"/>
                </a:solidFill>
                <a:latin typeface="Times New Roman" panose="02020603050405020304" pitchFamily="18" charset="0"/>
              </a:defRPr>
            </a:lvl2pPr>
            <a:lvl3pPr marL="1143000" indent="-228600" eaLnBrk="0" hangingPunct="0">
              <a:spcBef>
                <a:spcPct val="30000"/>
              </a:spcBef>
              <a:tabLst>
                <a:tab pos="723900" algn="l"/>
                <a:tab pos="1447800" algn="l"/>
                <a:tab pos="2171700" algn="l"/>
                <a:tab pos="2895600" algn="l"/>
              </a:tabLst>
              <a:defRPr sz="1200">
                <a:solidFill>
                  <a:srgbClr val="000000"/>
                </a:solidFill>
                <a:latin typeface="Times New Roman" panose="02020603050405020304" pitchFamily="18" charset="0"/>
              </a:defRPr>
            </a:lvl3pPr>
            <a:lvl4pPr marL="1600200" indent="-228600" eaLnBrk="0" hangingPunct="0">
              <a:spcBef>
                <a:spcPct val="30000"/>
              </a:spcBef>
              <a:tabLst>
                <a:tab pos="723900" algn="l"/>
                <a:tab pos="1447800" algn="l"/>
                <a:tab pos="2171700" algn="l"/>
                <a:tab pos="2895600" algn="l"/>
              </a:tabLst>
              <a:defRPr sz="1200">
                <a:solidFill>
                  <a:srgbClr val="000000"/>
                </a:solidFill>
                <a:latin typeface="Times New Roman" panose="02020603050405020304" pitchFamily="18" charset="0"/>
              </a:defRPr>
            </a:lvl4pPr>
            <a:lvl5pPr marL="2057400" indent="-228600" eaLnBrk="0" hangingPunct="0">
              <a:spcBef>
                <a:spcPct val="30000"/>
              </a:spcBef>
              <a:tabLst>
                <a:tab pos="723900" algn="l"/>
                <a:tab pos="1447800" algn="l"/>
                <a:tab pos="2171700" algn="l"/>
                <a:tab pos="2895600" algn="l"/>
              </a:tabLst>
              <a:defRPr sz="1200">
                <a:solidFill>
                  <a:srgbClr val="000000"/>
                </a:solidFill>
                <a:latin typeface="Times New Roman" panose="02020603050405020304" pitchFamily="18" charset="0"/>
              </a:defRPr>
            </a:lvl5pPr>
            <a:lvl6pPr marL="2514600" indent="-228600" defTabSz="449263" eaLnBrk="0" fontAlgn="base" hangingPunct="0">
              <a:spcBef>
                <a:spcPct val="30000"/>
              </a:spcBef>
              <a:spcAft>
                <a:spcPct val="0"/>
              </a:spcAft>
              <a:buClr>
                <a:srgbClr val="000000"/>
              </a:buClr>
              <a:buSzPct val="100000"/>
              <a:buFont typeface="Times New Roman" panose="02020603050405020304" pitchFamily="18" charset="0"/>
              <a:tabLst>
                <a:tab pos="723900" algn="l"/>
                <a:tab pos="1447800" algn="l"/>
                <a:tab pos="2171700" algn="l"/>
                <a:tab pos="2895600" algn="l"/>
              </a:tabLst>
              <a:defRPr sz="1200">
                <a:solidFill>
                  <a:srgbClr val="000000"/>
                </a:solidFill>
                <a:latin typeface="Times New Roman" panose="02020603050405020304" pitchFamily="18" charset="0"/>
              </a:defRPr>
            </a:lvl6pPr>
            <a:lvl7pPr marL="2971800" indent="-228600" defTabSz="449263" eaLnBrk="0" fontAlgn="base" hangingPunct="0">
              <a:spcBef>
                <a:spcPct val="30000"/>
              </a:spcBef>
              <a:spcAft>
                <a:spcPct val="0"/>
              </a:spcAft>
              <a:buClr>
                <a:srgbClr val="000000"/>
              </a:buClr>
              <a:buSzPct val="100000"/>
              <a:buFont typeface="Times New Roman" panose="02020603050405020304" pitchFamily="18" charset="0"/>
              <a:tabLst>
                <a:tab pos="723900" algn="l"/>
                <a:tab pos="1447800" algn="l"/>
                <a:tab pos="2171700" algn="l"/>
                <a:tab pos="2895600" algn="l"/>
              </a:tabLst>
              <a:defRPr sz="1200">
                <a:solidFill>
                  <a:srgbClr val="000000"/>
                </a:solidFill>
                <a:latin typeface="Times New Roman" panose="02020603050405020304" pitchFamily="18" charset="0"/>
              </a:defRPr>
            </a:lvl7pPr>
            <a:lvl8pPr marL="3429000" indent="-228600" defTabSz="449263" eaLnBrk="0" fontAlgn="base" hangingPunct="0">
              <a:spcBef>
                <a:spcPct val="30000"/>
              </a:spcBef>
              <a:spcAft>
                <a:spcPct val="0"/>
              </a:spcAft>
              <a:buClr>
                <a:srgbClr val="000000"/>
              </a:buClr>
              <a:buSzPct val="100000"/>
              <a:buFont typeface="Times New Roman" panose="02020603050405020304" pitchFamily="18" charset="0"/>
              <a:tabLst>
                <a:tab pos="723900" algn="l"/>
                <a:tab pos="1447800" algn="l"/>
                <a:tab pos="2171700" algn="l"/>
                <a:tab pos="2895600" algn="l"/>
              </a:tabLst>
              <a:defRPr sz="1200">
                <a:solidFill>
                  <a:srgbClr val="000000"/>
                </a:solidFill>
                <a:latin typeface="Times New Roman" panose="02020603050405020304" pitchFamily="18" charset="0"/>
              </a:defRPr>
            </a:lvl8pPr>
            <a:lvl9pPr marL="3886200" indent="-228600" defTabSz="449263" eaLnBrk="0" fontAlgn="base" hangingPunct="0">
              <a:spcBef>
                <a:spcPct val="30000"/>
              </a:spcBef>
              <a:spcAft>
                <a:spcPct val="0"/>
              </a:spcAft>
              <a:buClr>
                <a:srgbClr val="000000"/>
              </a:buClr>
              <a:buSzPct val="100000"/>
              <a:buFont typeface="Times New Roman" panose="02020603050405020304" pitchFamily="18" charset="0"/>
              <a:tabLst>
                <a:tab pos="723900" algn="l"/>
                <a:tab pos="1447800" algn="l"/>
                <a:tab pos="2171700" algn="l"/>
                <a:tab pos="2895600" algn="l"/>
              </a:tabLst>
              <a:defRPr sz="1200">
                <a:solidFill>
                  <a:srgbClr val="000000"/>
                </a:solidFill>
                <a:latin typeface="Times New Roman" panose="02020603050405020304" pitchFamily="18" charset="0"/>
              </a:defRPr>
            </a:lvl9pPr>
          </a:lstStyle>
          <a:p>
            <a:pPr marL="0" marR="0" lvl="0" indent="0" algn="r" defTabSz="914400" rtl="0" eaLnBrk="1" fontAlgn="auto" latinLnBrk="0" hangingPunct="1">
              <a:lnSpc>
                <a:spcPct val="100000"/>
              </a:lnSpc>
              <a:spcBef>
                <a:spcPct val="0"/>
              </a:spcBef>
              <a:spcAft>
                <a:spcPts val="0"/>
              </a:spcAft>
              <a:buClrTx/>
              <a:buSzTx/>
              <a:buFontTx/>
              <a:buNone/>
              <a:tabLst>
                <a:tab pos="723900" algn="l"/>
                <a:tab pos="1447800" algn="l"/>
                <a:tab pos="2171700" algn="l"/>
                <a:tab pos="2895600" algn="l"/>
              </a:tabLst>
              <a:defRPr/>
            </a:pPr>
            <a:fld id="{F4BFC745-EDC2-4AA9-9B9F-3496055B01D4}" type="slidenum">
              <a:rPr kumimoji="0" lang="en-GB" altLang="lv-LV" sz="1200" b="0" i="0" u="none" strike="noStrike" kern="1200" cap="none" spc="0" normalizeH="0" baseline="0" noProof="0">
                <a:ln>
                  <a:noFill/>
                </a:ln>
                <a:solidFill>
                  <a:srgbClr val="000000"/>
                </a:solidFill>
                <a:effectLst/>
                <a:uLnTx/>
                <a:uFillTx/>
                <a:latin typeface="Tahoma" panose="020B0604030504040204" pitchFamily="34" charset="0"/>
                <a:ea typeface="+mn-ea"/>
                <a:cs typeface="+mn-cs"/>
              </a:rPr>
              <a:pPr marL="0" marR="0" lvl="0" indent="0" algn="r" defTabSz="914400" rtl="0" eaLnBrk="1" fontAlgn="auto" latinLnBrk="0" hangingPunct="1">
                <a:lnSpc>
                  <a:spcPct val="100000"/>
                </a:lnSpc>
                <a:spcBef>
                  <a:spcPct val="0"/>
                </a:spcBef>
                <a:spcAft>
                  <a:spcPts val="0"/>
                </a:spcAft>
                <a:buClrTx/>
                <a:buSzTx/>
                <a:buFontTx/>
                <a:buNone/>
                <a:tabLst>
                  <a:tab pos="723900" algn="l"/>
                  <a:tab pos="1447800" algn="l"/>
                  <a:tab pos="2171700" algn="l"/>
                  <a:tab pos="2895600" algn="l"/>
                </a:tabLst>
                <a:defRPr/>
              </a:pPr>
              <a:t>47</a:t>
            </a:fld>
            <a:endParaRPr kumimoji="0" lang="en-GB" altLang="lv-LV" sz="1200" b="0" i="0" u="none" strike="noStrike" kern="1200" cap="none" spc="0" normalizeH="0" baseline="0" noProof="0">
              <a:ln>
                <a:noFill/>
              </a:ln>
              <a:solidFill>
                <a:srgbClr val="000000"/>
              </a:solidFill>
              <a:effectLst/>
              <a:uLnTx/>
              <a:uFillTx/>
              <a:latin typeface="Tahoma" panose="020B0604030504040204" pitchFamily="34" charset="0"/>
              <a:ea typeface="+mn-ea"/>
              <a:cs typeface="+mn-cs"/>
            </a:endParaRPr>
          </a:p>
        </p:txBody>
      </p:sp>
      <p:sp>
        <p:nvSpPr>
          <p:cNvPr id="49155" name="Rectangle 1">
            <a:extLst>
              <a:ext uri="{FF2B5EF4-FFF2-40B4-BE49-F238E27FC236}">
                <a16:creationId xmlns:a16="http://schemas.microsoft.com/office/drawing/2014/main" id="{34177739-320B-4714-8006-BDD1DF390234}"/>
              </a:ext>
            </a:extLst>
          </p:cNvPr>
          <p:cNvSpPr>
            <a:spLocks noGrp="1" noRot="1" noChangeAspect="1" noChangeArrowheads="1" noTextEdit="1"/>
          </p:cNvSpPr>
          <p:nvPr>
            <p:ph type="sldImg"/>
          </p:nvPr>
        </p:nvSpPr>
        <p:spPr>
          <a:xfrm>
            <a:off x="381000" y="685800"/>
            <a:ext cx="6096000" cy="3429000"/>
          </a:xfrm>
          <a:ln/>
        </p:spPr>
      </p:sp>
      <p:sp>
        <p:nvSpPr>
          <p:cNvPr id="49156" name="Rectangle 2">
            <a:extLst>
              <a:ext uri="{FF2B5EF4-FFF2-40B4-BE49-F238E27FC236}">
                <a16:creationId xmlns:a16="http://schemas.microsoft.com/office/drawing/2014/main" id="{BE72AD1B-A59B-477F-886B-8DDAAF7CC71C}"/>
              </a:ext>
            </a:extLst>
          </p:cNvPr>
          <p:cNvSpPr>
            <a:spLocks noGrp="1" noChangeArrowheads="1"/>
          </p:cNvSpPr>
          <p:nvPr>
            <p:ph type="body" idx="1"/>
          </p:nvPr>
        </p:nvSpPr>
        <p:spPr>
          <a:xfrm>
            <a:off x="914400" y="4343400"/>
            <a:ext cx="5029200" cy="4116388"/>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nchor="ctr"/>
          <a:lstStyle/>
          <a:p>
            <a:endParaRPr lang="lv-LV" altLang="lv-LV"/>
          </a:p>
        </p:txBody>
      </p:sp>
    </p:spTree>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50178" name="Rectangle 7">
            <a:extLst>
              <a:ext uri="{FF2B5EF4-FFF2-40B4-BE49-F238E27FC236}">
                <a16:creationId xmlns:a16="http://schemas.microsoft.com/office/drawing/2014/main" id="{F7C40BCC-03A7-4F20-ADC5-1A3109149023}"/>
              </a:ext>
            </a:extLst>
          </p:cNvPr>
          <p:cNvSpPr>
            <a:spLocks noGrp="1" noChangeArrowheads="1"/>
          </p:cNvSpPr>
          <p:nvPr>
            <p:ph type="sldNum" sz="quarter"/>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a:lstStyle>
            <a:lvl1pPr eaLnBrk="0" hangingPunct="0">
              <a:spcBef>
                <a:spcPct val="30000"/>
              </a:spcBef>
              <a:tabLst>
                <a:tab pos="723900" algn="l"/>
                <a:tab pos="1447800" algn="l"/>
                <a:tab pos="2171700" algn="l"/>
                <a:tab pos="2895600" algn="l"/>
              </a:tabLst>
              <a:defRPr sz="1200">
                <a:solidFill>
                  <a:srgbClr val="000000"/>
                </a:solidFill>
                <a:latin typeface="Times New Roman" panose="02020603050405020304" pitchFamily="18" charset="0"/>
              </a:defRPr>
            </a:lvl1pPr>
            <a:lvl2pPr marL="742950" indent="-285750" eaLnBrk="0" hangingPunct="0">
              <a:spcBef>
                <a:spcPct val="30000"/>
              </a:spcBef>
              <a:tabLst>
                <a:tab pos="723900" algn="l"/>
                <a:tab pos="1447800" algn="l"/>
                <a:tab pos="2171700" algn="l"/>
                <a:tab pos="2895600" algn="l"/>
              </a:tabLst>
              <a:defRPr sz="1200">
                <a:solidFill>
                  <a:srgbClr val="000000"/>
                </a:solidFill>
                <a:latin typeface="Times New Roman" panose="02020603050405020304" pitchFamily="18" charset="0"/>
              </a:defRPr>
            </a:lvl2pPr>
            <a:lvl3pPr marL="1143000" indent="-228600" eaLnBrk="0" hangingPunct="0">
              <a:spcBef>
                <a:spcPct val="30000"/>
              </a:spcBef>
              <a:tabLst>
                <a:tab pos="723900" algn="l"/>
                <a:tab pos="1447800" algn="l"/>
                <a:tab pos="2171700" algn="l"/>
                <a:tab pos="2895600" algn="l"/>
              </a:tabLst>
              <a:defRPr sz="1200">
                <a:solidFill>
                  <a:srgbClr val="000000"/>
                </a:solidFill>
                <a:latin typeface="Times New Roman" panose="02020603050405020304" pitchFamily="18" charset="0"/>
              </a:defRPr>
            </a:lvl3pPr>
            <a:lvl4pPr marL="1600200" indent="-228600" eaLnBrk="0" hangingPunct="0">
              <a:spcBef>
                <a:spcPct val="30000"/>
              </a:spcBef>
              <a:tabLst>
                <a:tab pos="723900" algn="l"/>
                <a:tab pos="1447800" algn="l"/>
                <a:tab pos="2171700" algn="l"/>
                <a:tab pos="2895600" algn="l"/>
              </a:tabLst>
              <a:defRPr sz="1200">
                <a:solidFill>
                  <a:srgbClr val="000000"/>
                </a:solidFill>
                <a:latin typeface="Times New Roman" panose="02020603050405020304" pitchFamily="18" charset="0"/>
              </a:defRPr>
            </a:lvl4pPr>
            <a:lvl5pPr marL="2057400" indent="-228600" eaLnBrk="0" hangingPunct="0">
              <a:spcBef>
                <a:spcPct val="30000"/>
              </a:spcBef>
              <a:tabLst>
                <a:tab pos="723900" algn="l"/>
                <a:tab pos="1447800" algn="l"/>
                <a:tab pos="2171700" algn="l"/>
                <a:tab pos="2895600" algn="l"/>
              </a:tabLst>
              <a:defRPr sz="1200">
                <a:solidFill>
                  <a:srgbClr val="000000"/>
                </a:solidFill>
                <a:latin typeface="Times New Roman" panose="02020603050405020304" pitchFamily="18" charset="0"/>
              </a:defRPr>
            </a:lvl5pPr>
            <a:lvl6pPr marL="2514600" indent="-228600" defTabSz="449263" eaLnBrk="0" fontAlgn="base" hangingPunct="0">
              <a:spcBef>
                <a:spcPct val="30000"/>
              </a:spcBef>
              <a:spcAft>
                <a:spcPct val="0"/>
              </a:spcAft>
              <a:buClr>
                <a:srgbClr val="000000"/>
              </a:buClr>
              <a:buSzPct val="100000"/>
              <a:buFont typeface="Times New Roman" panose="02020603050405020304" pitchFamily="18" charset="0"/>
              <a:tabLst>
                <a:tab pos="723900" algn="l"/>
                <a:tab pos="1447800" algn="l"/>
                <a:tab pos="2171700" algn="l"/>
                <a:tab pos="2895600" algn="l"/>
              </a:tabLst>
              <a:defRPr sz="1200">
                <a:solidFill>
                  <a:srgbClr val="000000"/>
                </a:solidFill>
                <a:latin typeface="Times New Roman" panose="02020603050405020304" pitchFamily="18" charset="0"/>
              </a:defRPr>
            </a:lvl6pPr>
            <a:lvl7pPr marL="2971800" indent="-228600" defTabSz="449263" eaLnBrk="0" fontAlgn="base" hangingPunct="0">
              <a:spcBef>
                <a:spcPct val="30000"/>
              </a:spcBef>
              <a:spcAft>
                <a:spcPct val="0"/>
              </a:spcAft>
              <a:buClr>
                <a:srgbClr val="000000"/>
              </a:buClr>
              <a:buSzPct val="100000"/>
              <a:buFont typeface="Times New Roman" panose="02020603050405020304" pitchFamily="18" charset="0"/>
              <a:tabLst>
                <a:tab pos="723900" algn="l"/>
                <a:tab pos="1447800" algn="l"/>
                <a:tab pos="2171700" algn="l"/>
                <a:tab pos="2895600" algn="l"/>
              </a:tabLst>
              <a:defRPr sz="1200">
                <a:solidFill>
                  <a:srgbClr val="000000"/>
                </a:solidFill>
                <a:latin typeface="Times New Roman" panose="02020603050405020304" pitchFamily="18" charset="0"/>
              </a:defRPr>
            </a:lvl7pPr>
            <a:lvl8pPr marL="3429000" indent="-228600" defTabSz="449263" eaLnBrk="0" fontAlgn="base" hangingPunct="0">
              <a:spcBef>
                <a:spcPct val="30000"/>
              </a:spcBef>
              <a:spcAft>
                <a:spcPct val="0"/>
              </a:spcAft>
              <a:buClr>
                <a:srgbClr val="000000"/>
              </a:buClr>
              <a:buSzPct val="100000"/>
              <a:buFont typeface="Times New Roman" panose="02020603050405020304" pitchFamily="18" charset="0"/>
              <a:tabLst>
                <a:tab pos="723900" algn="l"/>
                <a:tab pos="1447800" algn="l"/>
                <a:tab pos="2171700" algn="l"/>
                <a:tab pos="2895600" algn="l"/>
              </a:tabLst>
              <a:defRPr sz="1200">
                <a:solidFill>
                  <a:srgbClr val="000000"/>
                </a:solidFill>
                <a:latin typeface="Times New Roman" panose="02020603050405020304" pitchFamily="18" charset="0"/>
              </a:defRPr>
            </a:lvl8pPr>
            <a:lvl9pPr marL="3886200" indent="-228600" defTabSz="449263" eaLnBrk="0" fontAlgn="base" hangingPunct="0">
              <a:spcBef>
                <a:spcPct val="30000"/>
              </a:spcBef>
              <a:spcAft>
                <a:spcPct val="0"/>
              </a:spcAft>
              <a:buClr>
                <a:srgbClr val="000000"/>
              </a:buClr>
              <a:buSzPct val="100000"/>
              <a:buFont typeface="Times New Roman" panose="02020603050405020304" pitchFamily="18" charset="0"/>
              <a:tabLst>
                <a:tab pos="723900" algn="l"/>
                <a:tab pos="1447800" algn="l"/>
                <a:tab pos="2171700" algn="l"/>
                <a:tab pos="2895600" algn="l"/>
              </a:tabLst>
              <a:defRPr sz="1200">
                <a:solidFill>
                  <a:srgbClr val="000000"/>
                </a:solidFill>
                <a:latin typeface="Times New Roman" panose="02020603050405020304" pitchFamily="18" charset="0"/>
              </a:defRPr>
            </a:lvl9pPr>
          </a:lstStyle>
          <a:p>
            <a:pPr marL="0" marR="0" lvl="0" indent="0" algn="r" defTabSz="914400" rtl="0" eaLnBrk="1" fontAlgn="auto" latinLnBrk="0" hangingPunct="1">
              <a:lnSpc>
                <a:spcPct val="100000"/>
              </a:lnSpc>
              <a:spcBef>
                <a:spcPct val="0"/>
              </a:spcBef>
              <a:spcAft>
                <a:spcPts val="0"/>
              </a:spcAft>
              <a:buClrTx/>
              <a:buSzTx/>
              <a:buFontTx/>
              <a:buNone/>
              <a:tabLst>
                <a:tab pos="723900" algn="l"/>
                <a:tab pos="1447800" algn="l"/>
                <a:tab pos="2171700" algn="l"/>
                <a:tab pos="2895600" algn="l"/>
              </a:tabLst>
              <a:defRPr/>
            </a:pPr>
            <a:fld id="{DF99073F-1FED-4D7E-8285-22492A55C8B0}" type="slidenum">
              <a:rPr kumimoji="0" lang="en-GB" altLang="lv-LV" sz="1200" b="0" i="0" u="none" strike="noStrike" kern="1200" cap="none" spc="0" normalizeH="0" baseline="0" noProof="0">
                <a:ln>
                  <a:noFill/>
                </a:ln>
                <a:solidFill>
                  <a:srgbClr val="000000"/>
                </a:solidFill>
                <a:effectLst/>
                <a:uLnTx/>
                <a:uFillTx/>
                <a:latin typeface="Tahoma" panose="020B0604030504040204" pitchFamily="34" charset="0"/>
                <a:ea typeface="+mn-ea"/>
                <a:cs typeface="+mn-cs"/>
              </a:rPr>
              <a:pPr marL="0" marR="0" lvl="0" indent="0" algn="r" defTabSz="914400" rtl="0" eaLnBrk="1" fontAlgn="auto" latinLnBrk="0" hangingPunct="1">
                <a:lnSpc>
                  <a:spcPct val="100000"/>
                </a:lnSpc>
                <a:spcBef>
                  <a:spcPct val="0"/>
                </a:spcBef>
                <a:spcAft>
                  <a:spcPts val="0"/>
                </a:spcAft>
                <a:buClrTx/>
                <a:buSzTx/>
                <a:buFontTx/>
                <a:buNone/>
                <a:tabLst>
                  <a:tab pos="723900" algn="l"/>
                  <a:tab pos="1447800" algn="l"/>
                  <a:tab pos="2171700" algn="l"/>
                  <a:tab pos="2895600" algn="l"/>
                </a:tabLst>
                <a:defRPr/>
              </a:pPr>
              <a:t>48</a:t>
            </a:fld>
            <a:endParaRPr kumimoji="0" lang="en-GB" altLang="lv-LV" sz="1200" b="0" i="0" u="none" strike="noStrike" kern="1200" cap="none" spc="0" normalizeH="0" baseline="0" noProof="0">
              <a:ln>
                <a:noFill/>
              </a:ln>
              <a:solidFill>
                <a:srgbClr val="000000"/>
              </a:solidFill>
              <a:effectLst/>
              <a:uLnTx/>
              <a:uFillTx/>
              <a:latin typeface="Tahoma" panose="020B0604030504040204" pitchFamily="34" charset="0"/>
              <a:ea typeface="+mn-ea"/>
              <a:cs typeface="+mn-cs"/>
            </a:endParaRPr>
          </a:p>
        </p:txBody>
      </p:sp>
      <p:sp>
        <p:nvSpPr>
          <p:cNvPr id="50179" name="Rectangle 2">
            <a:extLst>
              <a:ext uri="{FF2B5EF4-FFF2-40B4-BE49-F238E27FC236}">
                <a16:creationId xmlns:a16="http://schemas.microsoft.com/office/drawing/2014/main" id="{A2922694-1F72-4F31-B6D2-8E204EBA95EE}"/>
              </a:ext>
            </a:extLst>
          </p:cNvPr>
          <p:cNvSpPr>
            <a:spLocks noGrp="1" noRot="1" noChangeAspect="1" noChangeArrowheads="1" noTextEdit="1"/>
          </p:cNvSpPr>
          <p:nvPr>
            <p:ph type="sldImg"/>
          </p:nvPr>
        </p:nvSpPr>
        <p:spPr>
          <a:xfrm>
            <a:off x="381000" y="685800"/>
            <a:ext cx="6096000" cy="3429000"/>
          </a:xfrm>
          <a:ln/>
        </p:spPr>
      </p:sp>
      <p:sp>
        <p:nvSpPr>
          <p:cNvPr id="50180" name="Rectangle 3">
            <a:extLst>
              <a:ext uri="{FF2B5EF4-FFF2-40B4-BE49-F238E27FC236}">
                <a16:creationId xmlns:a16="http://schemas.microsoft.com/office/drawing/2014/main" id="{AE6572B5-ECA0-4D38-95BF-7B9A8605A701}"/>
              </a:ext>
            </a:extLst>
          </p:cNvPr>
          <p:cNvSpPr>
            <a:spLocks noGrp="1" noChangeArrowheads="1"/>
          </p:cNvSpPr>
          <p:nvPr>
            <p:ph type="body" idx="1"/>
          </p:nvPr>
        </p:nvSpPr>
        <p:spPr>
          <a:xfrm>
            <a:off x="914400" y="4343400"/>
            <a:ext cx="5029200" cy="4116388"/>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nchor="ctr"/>
          <a:lstStyle/>
          <a:p>
            <a:endParaRPr lang="lv-LV" altLang="lv-LV"/>
          </a:p>
        </p:txBody>
      </p:sp>
    </p:spTree>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51202" name="Rectangle 7">
            <a:extLst>
              <a:ext uri="{FF2B5EF4-FFF2-40B4-BE49-F238E27FC236}">
                <a16:creationId xmlns:a16="http://schemas.microsoft.com/office/drawing/2014/main" id="{732F2930-B514-4B0C-BE73-CF405098E365}"/>
              </a:ext>
            </a:extLst>
          </p:cNvPr>
          <p:cNvSpPr>
            <a:spLocks noGrp="1" noChangeArrowheads="1"/>
          </p:cNvSpPr>
          <p:nvPr>
            <p:ph type="sldNum" sz="quarter"/>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a:lstStyle>
            <a:lvl1pPr eaLnBrk="0" hangingPunct="0">
              <a:spcBef>
                <a:spcPct val="30000"/>
              </a:spcBef>
              <a:tabLst>
                <a:tab pos="723900" algn="l"/>
                <a:tab pos="1447800" algn="l"/>
                <a:tab pos="2171700" algn="l"/>
                <a:tab pos="2895600" algn="l"/>
              </a:tabLst>
              <a:defRPr sz="1200">
                <a:solidFill>
                  <a:srgbClr val="000000"/>
                </a:solidFill>
                <a:latin typeface="Times New Roman" panose="02020603050405020304" pitchFamily="18" charset="0"/>
              </a:defRPr>
            </a:lvl1pPr>
            <a:lvl2pPr marL="742950" indent="-285750" eaLnBrk="0" hangingPunct="0">
              <a:spcBef>
                <a:spcPct val="30000"/>
              </a:spcBef>
              <a:tabLst>
                <a:tab pos="723900" algn="l"/>
                <a:tab pos="1447800" algn="l"/>
                <a:tab pos="2171700" algn="l"/>
                <a:tab pos="2895600" algn="l"/>
              </a:tabLst>
              <a:defRPr sz="1200">
                <a:solidFill>
                  <a:srgbClr val="000000"/>
                </a:solidFill>
                <a:latin typeface="Times New Roman" panose="02020603050405020304" pitchFamily="18" charset="0"/>
              </a:defRPr>
            </a:lvl2pPr>
            <a:lvl3pPr marL="1143000" indent="-228600" eaLnBrk="0" hangingPunct="0">
              <a:spcBef>
                <a:spcPct val="30000"/>
              </a:spcBef>
              <a:tabLst>
                <a:tab pos="723900" algn="l"/>
                <a:tab pos="1447800" algn="l"/>
                <a:tab pos="2171700" algn="l"/>
                <a:tab pos="2895600" algn="l"/>
              </a:tabLst>
              <a:defRPr sz="1200">
                <a:solidFill>
                  <a:srgbClr val="000000"/>
                </a:solidFill>
                <a:latin typeface="Times New Roman" panose="02020603050405020304" pitchFamily="18" charset="0"/>
              </a:defRPr>
            </a:lvl3pPr>
            <a:lvl4pPr marL="1600200" indent="-228600" eaLnBrk="0" hangingPunct="0">
              <a:spcBef>
                <a:spcPct val="30000"/>
              </a:spcBef>
              <a:tabLst>
                <a:tab pos="723900" algn="l"/>
                <a:tab pos="1447800" algn="l"/>
                <a:tab pos="2171700" algn="l"/>
                <a:tab pos="2895600" algn="l"/>
              </a:tabLst>
              <a:defRPr sz="1200">
                <a:solidFill>
                  <a:srgbClr val="000000"/>
                </a:solidFill>
                <a:latin typeface="Times New Roman" panose="02020603050405020304" pitchFamily="18" charset="0"/>
              </a:defRPr>
            </a:lvl4pPr>
            <a:lvl5pPr marL="2057400" indent="-228600" eaLnBrk="0" hangingPunct="0">
              <a:spcBef>
                <a:spcPct val="30000"/>
              </a:spcBef>
              <a:tabLst>
                <a:tab pos="723900" algn="l"/>
                <a:tab pos="1447800" algn="l"/>
                <a:tab pos="2171700" algn="l"/>
                <a:tab pos="2895600" algn="l"/>
              </a:tabLst>
              <a:defRPr sz="1200">
                <a:solidFill>
                  <a:srgbClr val="000000"/>
                </a:solidFill>
                <a:latin typeface="Times New Roman" panose="02020603050405020304" pitchFamily="18" charset="0"/>
              </a:defRPr>
            </a:lvl5pPr>
            <a:lvl6pPr marL="2514600" indent="-228600" defTabSz="449263" eaLnBrk="0" fontAlgn="base" hangingPunct="0">
              <a:spcBef>
                <a:spcPct val="30000"/>
              </a:spcBef>
              <a:spcAft>
                <a:spcPct val="0"/>
              </a:spcAft>
              <a:buClr>
                <a:srgbClr val="000000"/>
              </a:buClr>
              <a:buSzPct val="100000"/>
              <a:buFont typeface="Times New Roman" panose="02020603050405020304" pitchFamily="18" charset="0"/>
              <a:tabLst>
                <a:tab pos="723900" algn="l"/>
                <a:tab pos="1447800" algn="l"/>
                <a:tab pos="2171700" algn="l"/>
                <a:tab pos="2895600" algn="l"/>
              </a:tabLst>
              <a:defRPr sz="1200">
                <a:solidFill>
                  <a:srgbClr val="000000"/>
                </a:solidFill>
                <a:latin typeface="Times New Roman" panose="02020603050405020304" pitchFamily="18" charset="0"/>
              </a:defRPr>
            </a:lvl6pPr>
            <a:lvl7pPr marL="2971800" indent="-228600" defTabSz="449263" eaLnBrk="0" fontAlgn="base" hangingPunct="0">
              <a:spcBef>
                <a:spcPct val="30000"/>
              </a:spcBef>
              <a:spcAft>
                <a:spcPct val="0"/>
              </a:spcAft>
              <a:buClr>
                <a:srgbClr val="000000"/>
              </a:buClr>
              <a:buSzPct val="100000"/>
              <a:buFont typeface="Times New Roman" panose="02020603050405020304" pitchFamily="18" charset="0"/>
              <a:tabLst>
                <a:tab pos="723900" algn="l"/>
                <a:tab pos="1447800" algn="l"/>
                <a:tab pos="2171700" algn="l"/>
                <a:tab pos="2895600" algn="l"/>
              </a:tabLst>
              <a:defRPr sz="1200">
                <a:solidFill>
                  <a:srgbClr val="000000"/>
                </a:solidFill>
                <a:latin typeface="Times New Roman" panose="02020603050405020304" pitchFamily="18" charset="0"/>
              </a:defRPr>
            </a:lvl7pPr>
            <a:lvl8pPr marL="3429000" indent="-228600" defTabSz="449263" eaLnBrk="0" fontAlgn="base" hangingPunct="0">
              <a:spcBef>
                <a:spcPct val="30000"/>
              </a:spcBef>
              <a:spcAft>
                <a:spcPct val="0"/>
              </a:spcAft>
              <a:buClr>
                <a:srgbClr val="000000"/>
              </a:buClr>
              <a:buSzPct val="100000"/>
              <a:buFont typeface="Times New Roman" panose="02020603050405020304" pitchFamily="18" charset="0"/>
              <a:tabLst>
                <a:tab pos="723900" algn="l"/>
                <a:tab pos="1447800" algn="l"/>
                <a:tab pos="2171700" algn="l"/>
                <a:tab pos="2895600" algn="l"/>
              </a:tabLst>
              <a:defRPr sz="1200">
                <a:solidFill>
                  <a:srgbClr val="000000"/>
                </a:solidFill>
                <a:latin typeface="Times New Roman" panose="02020603050405020304" pitchFamily="18" charset="0"/>
              </a:defRPr>
            </a:lvl8pPr>
            <a:lvl9pPr marL="3886200" indent="-228600" defTabSz="449263" eaLnBrk="0" fontAlgn="base" hangingPunct="0">
              <a:spcBef>
                <a:spcPct val="30000"/>
              </a:spcBef>
              <a:spcAft>
                <a:spcPct val="0"/>
              </a:spcAft>
              <a:buClr>
                <a:srgbClr val="000000"/>
              </a:buClr>
              <a:buSzPct val="100000"/>
              <a:buFont typeface="Times New Roman" panose="02020603050405020304" pitchFamily="18" charset="0"/>
              <a:tabLst>
                <a:tab pos="723900" algn="l"/>
                <a:tab pos="1447800" algn="l"/>
                <a:tab pos="2171700" algn="l"/>
                <a:tab pos="2895600" algn="l"/>
              </a:tabLst>
              <a:defRPr sz="1200">
                <a:solidFill>
                  <a:srgbClr val="000000"/>
                </a:solidFill>
                <a:latin typeface="Times New Roman" panose="02020603050405020304" pitchFamily="18" charset="0"/>
              </a:defRPr>
            </a:lvl9pPr>
          </a:lstStyle>
          <a:p>
            <a:pPr marL="0" marR="0" lvl="0" indent="0" algn="r" defTabSz="914400" rtl="0" eaLnBrk="1" fontAlgn="auto" latinLnBrk="0" hangingPunct="1">
              <a:lnSpc>
                <a:spcPct val="100000"/>
              </a:lnSpc>
              <a:spcBef>
                <a:spcPct val="0"/>
              </a:spcBef>
              <a:spcAft>
                <a:spcPts val="0"/>
              </a:spcAft>
              <a:buClrTx/>
              <a:buSzTx/>
              <a:buFontTx/>
              <a:buNone/>
              <a:tabLst>
                <a:tab pos="723900" algn="l"/>
                <a:tab pos="1447800" algn="l"/>
                <a:tab pos="2171700" algn="l"/>
                <a:tab pos="2895600" algn="l"/>
              </a:tabLst>
              <a:defRPr/>
            </a:pPr>
            <a:fld id="{A4103EE3-F5F6-4C09-BC11-7C3F4943644E}" type="slidenum">
              <a:rPr kumimoji="0" lang="en-GB" altLang="lv-LV" sz="1200" b="0" i="0" u="none" strike="noStrike" kern="1200" cap="none" spc="0" normalizeH="0" baseline="0" noProof="0">
                <a:ln>
                  <a:noFill/>
                </a:ln>
                <a:solidFill>
                  <a:srgbClr val="000000"/>
                </a:solidFill>
                <a:effectLst/>
                <a:uLnTx/>
                <a:uFillTx/>
                <a:latin typeface="Tahoma" panose="020B0604030504040204" pitchFamily="34" charset="0"/>
                <a:ea typeface="+mn-ea"/>
                <a:cs typeface="+mn-cs"/>
              </a:rPr>
              <a:pPr marL="0" marR="0" lvl="0" indent="0" algn="r" defTabSz="914400" rtl="0" eaLnBrk="1" fontAlgn="auto" latinLnBrk="0" hangingPunct="1">
                <a:lnSpc>
                  <a:spcPct val="100000"/>
                </a:lnSpc>
                <a:spcBef>
                  <a:spcPct val="0"/>
                </a:spcBef>
                <a:spcAft>
                  <a:spcPts val="0"/>
                </a:spcAft>
                <a:buClrTx/>
                <a:buSzTx/>
                <a:buFontTx/>
                <a:buNone/>
                <a:tabLst>
                  <a:tab pos="723900" algn="l"/>
                  <a:tab pos="1447800" algn="l"/>
                  <a:tab pos="2171700" algn="l"/>
                  <a:tab pos="2895600" algn="l"/>
                </a:tabLst>
                <a:defRPr/>
              </a:pPr>
              <a:t>49</a:t>
            </a:fld>
            <a:endParaRPr kumimoji="0" lang="en-GB" altLang="lv-LV" sz="1200" b="0" i="0" u="none" strike="noStrike" kern="1200" cap="none" spc="0" normalizeH="0" baseline="0" noProof="0">
              <a:ln>
                <a:noFill/>
              </a:ln>
              <a:solidFill>
                <a:srgbClr val="000000"/>
              </a:solidFill>
              <a:effectLst/>
              <a:uLnTx/>
              <a:uFillTx/>
              <a:latin typeface="Tahoma" panose="020B0604030504040204" pitchFamily="34" charset="0"/>
              <a:ea typeface="+mn-ea"/>
              <a:cs typeface="+mn-cs"/>
            </a:endParaRPr>
          </a:p>
        </p:txBody>
      </p:sp>
      <p:sp>
        <p:nvSpPr>
          <p:cNvPr id="51203" name="Rectangle 1">
            <a:extLst>
              <a:ext uri="{FF2B5EF4-FFF2-40B4-BE49-F238E27FC236}">
                <a16:creationId xmlns:a16="http://schemas.microsoft.com/office/drawing/2014/main" id="{FF104970-648B-44BD-95A4-8F6AFB30F7DE}"/>
              </a:ext>
            </a:extLst>
          </p:cNvPr>
          <p:cNvSpPr>
            <a:spLocks noGrp="1" noRot="1" noChangeAspect="1" noChangeArrowheads="1" noTextEdit="1"/>
          </p:cNvSpPr>
          <p:nvPr>
            <p:ph type="sldImg"/>
          </p:nvPr>
        </p:nvSpPr>
        <p:spPr>
          <a:xfrm>
            <a:off x="381000" y="685800"/>
            <a:ext cx="6096000" cy="3429000"/>
          </a:xfrm>
          <a:ln/>
        </p:spPr>
      </p:sp>
      <p:sp>
        <p:nvSpPr>
          <p:cNvPr id="51204" name="Rectangle 2">
            <a:extLst>
              <a:ext uri="{FF2B5EF4-FFF2-40B4-BE49-F238E27FC236}">
                <a16:creationId xmlns:a16="http://schemas.microsoft.com/office/drawing/2014/main" id="{822AB4A3-3BD7-493E-8CCA-D6A7C67B936C}"/>
              </a:ext>
            </a:extLst>
          </p:cNvPr>
          <p:cNvSpPr>
            <a:spLocks noGrp="1" noChangeArrowheads="1"/>
          </p:cNvSpPr>
          <p:nvPr>
            <p:ph type="body" idx="1"/>
          </p:nvPr>
        </p:nvSpPr>
        <p:spPr>
          <a:xfrm>
            <a:off x="914400" y="4343400"/>
            <a:ext cx="5029200" cy="4116388"/>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nchor="ctr"/>
          <a:lstStyle/>
          <a:p>
            <a:endParaRPr lang="lv-LV" altLang="lv-LV"/>
          </a:p>
        </p:txBody>
      </p:sp>
    </p:spTree>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52226" name="Rectangle 7">
            <a:extLst>
              <a:ext uri="{FF2B5EF4-FFF2-40B4-BE49-F238E27FC236}">
                <a16:creationId xmlns:a16="http://schemas.microsoft.com/office/drawing/2014/main" id="{172FE408-01D3-4D48-82B4-589AC1877605}"/>
              </a:ext>
            </a:extLst>
          </p:cNvPr>
          <p:cNvSpPr>
            <a:spLocks noGrp="1" noChangeArrowheads="1"/>
          </p:cNvSpPr>
          <p:nvPr>
            <p:ph type="sldNum" sz="quarter"/>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a:lstStyle>
            <a:lvl1pPr eaLnBrk="0" hangingPunct="0">
              <a:spcBef>
                <a:spcPct val="30000"/>
              </a:spcBef>
              <a:tabLst>
                <a:tab pos="723900" algn="l"/>
                <a:tab pos="1447800" algn="l"/>
                <a:tab pos="2171700" algn="l"/>
                <a:tab pos="2895600" algn="l"/>
              </a:tabLst>
              <a:defRPr sz="1200">
                <a:solidFill>
                  <a:srgbClr val="000000"/>
                </a:solidFill>
                <a:latin typeface="Times New Roman" panose="02020603050405020304" pitchFamily="18" charset="0"/>
              </a:defRPr>
            </a:lvl1pPr>
            <a:lvl2pPr marL="742950" indent="-285750" eaLnBrk="0" hangingPunct="0">
              <a:spcBef>
                <a:spcPct val="30000"/>
              </a:spcBef>
              <a:tabLst>
                <a:tab pos="723900" algn="l"/>
                <a:tab pos="1447800" algn="l"/>
                <a:tab pos="2171700" algn="l"/>
                <a:tab pos="2895600" algn="l"/>
              </a:tabLst>
              <a:defRPr sz="1200">
                <a:solidFill>
                  <a:srgbClr val="000000"/>
                </a:solidFill>
                <a:latin typeface="Times New Roman" panose="02020603050405020304" pitchFamily="18" charset="0"/>
              </a:defRPr>
            </a:lvl2pPr>
            <a:lvl3pPr marL="1143000" indent="-228600" eaLnBrk="0" hangingPunct="0">
              <a:spcBef>
                <a:spcPct val="30000"/>
              </a:spcBef>
              <a:tabLst>
                <a:tab pos="723900" algn="l"/>
                <a:tab pos="1447800" algn="l"/>
                <a:tab pos="2171700" algn="l"/>
                <a:tab pos="2895600" algn="l"/>
              </a:tabLst>
              <a:defRPr sz="1200">
                <a:solidFill>
                  <a:srgbClr val="000000"/>
                </a:solidFill>
                <a:latin typeface="Times New Roman" panose="02020603050405020304" pitchFamily="18" charset="0"/>
              </a:defRPr>
            </a:lvl3pPr>
            <a:lvl4pPr marL="1600200" indent="-228600" eaLnBrk="0" hangingPunct="0">
              <a:spcBef>
                <a:spcPct val="30000"/>
              </a:spcBef>
              <a:tabLst>
                <a:tab pos="723900" algn="l"/>
                <a:tab pos="1447800" algn="l"/>
                <a:tab pos="2171700" algn="l"/>
                <a:tab pos="2895600" algn="l"/>
              </a:tabLst>
              <a:defRPr sz="1200">
                <a:solidFill>
                  <a:srgbClr val="000000"/>
                </a:solidFill>
                <a:latin typeface="Times New Roman" panose="02020603050405020304" pitchFamily="18" charset="0"/>
              </a:defRPr>
            </a:lvl4pPr>
            <a:lvl5pPr marL="2057400" indent="-228600" eaLnBrk="0" hangingPunct="0">
              <a:spcBef>
                <a:spcPct val="30000"/>
              </a:spcBef>
              <a:tabLst>
                <a:tab pos="723900" algn="l"/>
                <a:tab pos="1447800" algn="l"/>
                <a:tab pos="2171700" algn="l"/>
                <a:tab pos="2895600" algn="l"/>
              </a:tabLst>
              <a:defRPr sz="1200">
                <a:solidFill>
                  <a:srgbClr val="000000"/>
                </a:solidFill>
                <a:latin typeface="Times New Roman" panose="02020603050405020304" pitchFamily="18" charset="0"/>
              </a:defRPr>
            </a:lvl5pPr>
            <a:lvl6pPr marL="2514600" indent="-228600" defTabSz="449263" eaLnBrk="0" fontAlgn="base" hangingPunct="0">
              <a:spcBef>
                <a:spcPct val="30000"/>
              </a:spcBef>
              <a:spcAft>
                <a:spcPct val="0"/>
              </a:spcAft>
              <a:buClr>
                <a:srgbClr val="000000"/>
              </a:buClr>
              <a:buSzPct val="100000"/>
              <a:buFont typeface="Times New Roman" panose="02020603050405020304" pitchFamily="18" charset="0"/>
              <a:tabLst>
                <a:tab pos="723900" algn="l"/>
                <a:tab pos="1447800" algn="l"/>
                <a:tab pos="2171700" algn="l"/>
                <a:tab pos="2895600" algn="l"/>
              </a:tabLst>
              <a:defRPr sz="1200">
                <a:solidFill>
                  <a:srgbClr val="000000"/>
                </a:solidFill>
                <a:latin typeface="Times New Roman" panose="02020603050405020304" pitchFamily="18" charset="0"/>
              </a:defRPr>
            </a:lvl6pPr>
            <a:lvl7pPr marL="2971800" indent="-228600" defTabSz="449263" eaLnBrk="0" fontAlgn="base" hangingPunct="0">
              <a:spcBef>
                <a:spcPct val="30000"/>
              </a:spcBef>
              <a:spcAft>
                <a:spcPct val="0"/>
              </a:spcAft>
              <a:buClr>
                <a:srgbClr val="000000"/>
              </a:buClr>
              <a:buSzPct val="100000"/>
              <a:buFont typeface="Times New Roman" panose="02020603050405020304" pitchFamily="18" charset="0"/>
              <a:tabLst>
                <a:tab pos="723900" algn="l"/>
                <a:tab pos="1447800" algn="l"/>
                <a:tab pos="2171700" algn="l"/>
                <a:tab pos="2895600" algn="l"/>
              </a:tabLst>
              <a:defRPr sz="1200">
                <a:solidFill>
                  <a:srgbClr val="000000"/>
                </a:solidFill>
                <a:latin typeface="Times New Roman" panose="02020603050405020304" pitchFamily="18" charset="0"/>
              </a:defRPr>
            </a:lvl7pPr>
            <a:lvl8pPr marL="3429000" indent="-228600" defTabSz="449263" eaLnBrk="0" fontAlgn="base" hangingPunct="0">
              <a:spcBef>
                <a:spcPct val="30000"/>
              </a:spcBef>
              <a:spcAft>
                <a:spcPct val="0"/>
              </a:spcAft>
              <a:buClr>
                <a:srgbClr val="000000"/>
              </a:buClr>
              <a:buSzPct val="100000"/>
              <a:buFont typeface="Times New Roman" panose="02020603050405020304" pitchFamily="18" charset="0"/>
              <a:tabLst>
                <a:tab pos="723900" algn="l"/>
                <a:tab pos="1447800" algn="l"/>
                <a:tab pos="2171700" algn="l"/>
                <a:tab pos="2895600" algn="l"/>
              </a:tabLst>
              <a:defRPr sz="1200">
                <a:solidFill>
                  <a:srgbClr val="000000"/>
                </a:solidFill>
                <a:latin typeface="Times New Roman" panose="02020603050405020304" pitchFamily="18" charset="0"/>
              </a:defRPr>
            </a:lvl8pPr>
            <a:lvl9pPr marL="3886200" indent="-228600" defTabSz="449263" eaLnBrk="0" fontAlgn="base" hangingPunct="0">
              <a:spcBef>
                <a:spcPct val="30000"/>
              </a:spcBef>
              <a:spcAft>
                <a:spcPct val="0"/>
              </a:spcAft>
              <a:buClr>
                <a:srgbClr val="000000"/>
              </a:buClr>
              <a:buSzPct val="100000"/>
              <a:buFont typeface="Times New Roman" panose="02020603050405020304" pitchFamily="18" charset="0"/>
              <a:tabLst>
                <a:tab pos="723900" algn="l"/>
                <a:tab pos="1447800" algn="l"/>
                <a:tab pos="2171700" algn="l"/>
                <a:tab pos="2895600" algn="l"/>
              </a:tabLst>
              <a:defRPr sz="1200">
                <a:solidFill>
                  <a:srgbClr val="000000"/>
                </a:solidFill>
                <a:latin typeface="Times New Roman" panose="02020603050405020304" pitchFamily="18" charset="0"/>
              </a:defRPr>
            </a:lvl9pPr>
          </a:lstStyle>
          <a:p>
            <a:pPr marL="0" marR="0" lvl="0" indent="0" algn="r" defTabSz="914400" rtl="0" eaLnBrk="1" fontAlgn="auto" latinLnBrk="0" hangingPunct="1">
              <a:lnSpc>
                <a:spcPct val="100000"/>
              </a:lnSpc>
              <a:spcBef>
                <a:spcPct val="0"/>
              </a:spcBef>
              <a:spcAft>
                <a:spcPts val="0"/>
              </a:spcAft>
              <a:buClrTx/>
              <a:buSzTx/>
              <a:buFontTx/>
              <a:buNone/>
              <a:tabLst>
                <a:tab pos="723900" algn="l"/>
                <a:tab pos="1447800" algn="l"/>
                <a:tab pos="2171700" algn="l"/>
                <a:tab pos="2895600" algn="l"/>
              </a:tabLst>
              <a:defRPr/>
            </a:pPr>
            <a:fld id="{C3F28FD0-5FA5-456B-ACAC-7584F2AAF2B2}" type="slidenum">
              <a:rPr kumimoji="0" lang="en-GB" altLang="lv-LV" sz="1200" b="0" i="0" u="none" strike="noStrike" kern="1200" cap="none" spc="0" normalizeH="0" baseline="0" noProof="0">
                <a:ln>
                  <a:noFill/>
                </a:ln>
                <a:solidFill>
                  <a:srgbClr val="000000"/>
                </a:solidFill>
                <a:effectLst/>
                <a:uLnTx/>
                <a:uFillTx/>
                <a:latin typeface="Tahoma" panose="020B0604030504040204" pitchFamily="34" charset="0"/>
                <a:ea typeface="+mn-ea"/>
                <a:cs typeface="+mn-cs"/>
              </a:rPr>
              <a:pPr marL="0" marR="0" lvl="0" indent="0" algn="r" defTabSz="914400" rtl="0" eaLnBrk="1" fontAlgn="auto" latinLnBrk="0" hangingPunct="1">
                <a:lnSpc>
                  <a:spcPct val="100000"/>
                </a:lnSpc>
                <a:spcBef>
                  <a:spcPct val="0"/>
                </a:spcBef>
                <a:spcAft>
                  <a:spcPts val="0"/>
                </a:spcAft>
                <a:buClrTx/>
                <a:buSzTx/>
                <a:buFontTx/>
                <a:buNone/>
                <a:tabLst>
                  <a:tab pos="723900" algn="l"/>
                  <a:tab pos="1447800" algn="l"/>
                  <a:tab pos="2171700" algn="l"/>
                  <a:tab pos="2895600" algn="l"/>
                </a:tabLst>
                <a:defRPr/>
              </a:pPr>
              <a:t>50</a:t>
            </a:fld>
            <a:endParaRPr kumimoji="0" lang="en-GB" altLang="lv-LV" sz="1200" b="0" i="0" u="none" strike="noStrike" kern="1200" cap="none" spc="0" normalizeH="0" baseline="0" noProof="0">
              <a:ln>
                <a:noFill/>
              </a:ln>
              <a:solidFill>
                <a:srgbClr val="000000"/>
              </a:solidFill>
              <a:effectLst/>
              <a:uLnTx/>
              <a:uFillTx/>
              <a:latin typeface="Tahoma" panose="020B0604030504040204" pitchFamily="34" charset="0"/>
              <a:ea typeface="+mn-ea"/>
              <a:cs typeface="+mn-cs"/>
            </a:endParaRPr>
          </a:p>
        </p:txBody>
      </p:sp>
      <p:sp>
        <p:nvSpPr>
          <p:cNvPr id="52227" name="Rectangle 1">
            <a:extLst>
              <a:ext uri="{FF2B5EF4-FFF2-40B4-BE49-F238E27FC236}">
                <a16:creationId xmlns:a16="http://schemas.microsoft.com/office/drawing/2014/main" id="{DCCF51FA-11C5-4242-B600-C3203CE78A8E}"/>
              </a:ext>
            </a:extLst>
          </p:cNvPr>
          <p:cNvSpPr>
            <a:spLocks noGrp="1" noRot="1" noChangeAspect="1" noChangeArrowheads="1" noTextEdit="1"/>
          </p:cNvSpPr>
          <p:nvPr>
            <p:ph type="sldImg"/>
          </p:nvPr>
        </p:nvSpPr>
        <p:spPr>
          <a:xfrm>
            <a:off x="381000" y="685800"/>
            <a:ext cx="6096000" cy="3429000"/>
          </a:xfrm>
          <a:ln/>
        </p:spPr>
      </p:sp>
      <p:sp>
        <p:nvSpPr>
          <p:cNvPr id="52228" name="Rectangle 2">
            <a:extLst>
              <a:ext uri="{FF2B5EF4-FFF2-40B4-BE49-F238E27FC236}">
                <a16:creationId xmlns:a16="http://schemas.microsoft.com/office/drawing/2014/main" id="{173AA2C2-E976-4F73-BE0A-216D812A1055}"/>
              </a:ext>
            </a:extLst>
          </p:cNvPr>
          <p:cNvSpPr>
            <a:spLocks noGrp="1" noChangeArrowheads="1"/>
          </p:cNvSpPr>
          <p:nvPr>
            <p:ph type="body" idx="1"/>
          </p:nvPr>
        </p:nvSpPr>
        <p:spPr>
          <a:xfrm>
            <a:off x="914400" y="4343400"/>
            <a:ext cx="5029200" cy="4116388"/>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nchor="ctr"/>
          <a:lstStyle/>
          <a:p>
            <a:endParaRPr lang="lv-LV" altLang="lv-LV"/>
          </a:p>
        </p:txBody>
      </p:sp>
    </p:spTree>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53250" name="Rectangle 7">
            <a:extLst>
              <a:ext uri="{FF2B5EF4-FFF2-40B4-BE49-F238E27FC236}">
                <a16:creationId xmlns:a16="http://schemas.microsoft.com/office/drawing/2014/main" id="{4E9F6324-908D-4B93-9519-18398726C563}"/>
              </a:ext>
            </a:extLst>
          </p:cNvPr>
          <p:cNvSpPr>
            <a:spLocks noGrp="1" noChangeArrowheads="1"/>
          </p:cNvSpPr>
          <p:nvPr>
            <p:ph type="sldNum" sz="quarter"/>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a:lstStyle>
            <a:lvl1pPr eaLnBrk="0" hangingPunct="0">
              <a:spcBef>
                <a:spcPct val="30000"/>
              </a:spcBef>
              <a:tabLst>
                <a:tab pos="723900" algn="l"/>
                <a:tab pos="1447800" algn="l"/>
                <a:tab pos="2171700" algn="l"/>
                <a:tab pos="2895600" algn="l"/>
              </a:tabLst>
              <a:defRPr sz="1200">
                <a:solidFill>
                  <a:srgbClr val="000000"/>
                </a:solidFill>
                <a:latin typeface="Times New Roman" panose="02020603050405020304" pitchFamily="18" charset="0"/>
              </a:defRPr>
            </a:lvl1pPr>
            <a:lvl2pPr marL="742950" indent="-285750" eaLnBrk="0" hangingPunct="0">
              <a:spcBef>
                <a:spcPct val="30000"/>
              </a:spcBef>
              <a:tabLst>
                <a:tab pos="723900" algn="l"/>
                <a:tab pos="1447800" algn="l"/>
                <a:tab pos="2171700" algn="l"/>
                <a:tab pos="2895600" algn="l"/>
              </a:tabLst>
              <a:defRPr sz="1200">
                <a:solidFill>
                  <a:srgbClr val="000000"/>
                </a:solidFill>
                <a:latin typeface="Times New Roman" panose="02020603050405020304" pitchFamily="18" charset="0"/>
              </a:defRPr>
            </a:lvl2pPr>
            <a:lvl3pPr marL="1143000" indent="-228600" eaLnBrk="0" hangingPunct="0">
              <a:spcBef>
                <a:spcPct val="30000"/>
              </a:spcBef>
              <a:tabLst>
                <a:tab pos="723900" algn="l"/>
                <a:tab pos="1447800" algn="l"/>
                <a:tab pos="2171700" algn="l"/>
                <a:tab pos="2895600" algn="l"/>
              </a:tabLst>
              <a:defRPr sz="1200">
                <a:solidFill>
                  <a:srgbClr val="000000"/>
                </a:solidFill>
                <a:latin typeface="Times New Roman" panose="02020603050405020304" pitchFamily="18" charset="0"/>
              </a:defRPr>
            </a:lvl3pPr>
            <a:lvl4pPr marL="1600200" indent="-228600" eaLnBrk="0" hangingPunct="0">
              <a:spcBef>
                <a:spcPct val="30000"/>
              </a:spcBef>
              <a:tabLst>
                <a:tab pos="723900" algn="l"/>
                <a:tab pos="1447800" algn="l"/>
                <a:tab pos="2171700" algn="l"/>
                <a:tab pos="2895600" algn="l"/>
              </a:tabLst>
              <a:defRPr sz="1200">
                <a:solidFill>
                  <a:srgbClr val="000000"/>
                </a:solidFill>
                <a:latin typeface="Times New Roman" panose="02020603050405020304" pitchFamily="18" charset="0"/>
              </a:defRPr>
            </a:lvl4pPr>
            <a:lvl5pPr marL="2057400" indent="-228600" eaLnBrk="0" hangingPunct="0">
              <a:spcBef>
                <a:spcPct val="30000"/>
              </a:spcBef>
              <a:tabLst>
                <a:tab pos="723900" algn="l"/>
                <a:tab pos="1447800" algn="l"/>
                <a:tab pos="2171700" algn="l"/>
                <a:tab pos="2895600" algn="l"/>
              </a:tabLst>
              <a:defRPr sz="1200">
                <a:solidFill>
                  <a:srgbClr val="000000"/>
                </a:solidFill>
                <a:latin typeface="Times New Roman" panose="02020603050405020304" pitchFamily="18" charset="0"/>
              </a:defRPr>
            </a:lvl5pPr>
            <a:lvl6pPr marL="2514600" indent="-228600" defTabSz="449263" eaLnBrk="0" fontAlgn="base" hangingPunct="0">
              <a:spcBef>
                <a:spcPct val="30000"/>
              </a:spcBef>
              <a:spcAft>
                <a:spcPct val="0"/>
              </a:spcAft>
              <a:buClr>
                <a:srgbClr val="000000"/>
              </a:buClr>
              <a:buSzPct val="100000"/>
              <a:buFont typeface="Times New Roman" panose="02020603050405020304" pitchFamily="18" charset="0"/>
              <a:tabLst>
                <a:tab pos="723900" algn="l"/>
                <a:tab pos="1447800" algn="l"/>
                <a:tab pos="2171700" algn="l"/>
                <a:tab pos="2895600" algn="l"/>
              </a:tabLst>
              <a:defRPr sz="1200">
                <a:solidFill>
                  <a:srgbClr val="000000"/>
                </a:solidFill>
                <a:latin typeface="Times New Roman" panose="02020603050405020304" pitchFamily="18" charset="0"/>
              </a:defRPr>
            </a:lvl6pPr>
            <a:lvl7pPr marL="2971800" indent="-228600" defTabSz="449263" eaLnBrk="0" fontAlgn="base" hangingPunct="0">
              <a:spcBef>
                <a:spcPct val="30000"/>
              </a:spcBef>
              <a:spcAft>
                <a:spcPct val="0"/>
              </a:spcAft>
              <a:buClr>
                <a:srgbClr val="000000"/>
              </a:buClr>
              <a:buSzPct val="100000"/>
              <a:buFont typeface="Times New Roman" panose="02020603050405020304" pitchFamily="18" charset="0"/>
              <a:tabLst>
                <a:tab pos="723900" algn="l"/>
                <a:tab pos="1447800" algn="l"/>
                <a:tab pos="2171700" algn="l"/>
                <a:tab pos="2895600" algn="l"/>
              </a:tabLst>
              <a:defRPr sz="1200">
                <a:solidFill>
                  <a:srgbClr val="000000"/>
                </a:solidFill>
                <a:latin typeface="Times New Roman" panose="02020603050405020304" pitchFamily="18" charset="0"/>
              </a:defRPr>
            </a:lvl7pPr>
            <a:lvl8pPr marL="3429000" indent="-228600" defTabSz="449263" eaLnBrk="0" fontAlgn="base" hangingPunct="0">
              <a:spcBef>
                <a:spcPct val="30000"/>
              </a:spcBef>
              <a:spcAft>
                <a:spcPct val="0"/>
              </a:spcAft>
              <a:buClr>
                <a:srgbClr val="000000"/>
              </a:buClr>
              <a:buSzPct val="100000"/>
              <a:buFont typeface="Times New Roman" panose="02020603050405020304" pitchFamily="18" charset="0"/>
              <a:tabLst>
                <a:tab pos="723900" algn="l"/>
                <a:tab pos="1447800" algn="l"/>
                <a:tab pos="2171700" algn="l"/>
                <a:tab pos="2895600" algn="l"/>
              </a:tabLst>
              <a:defRPr sz="1200">
                <a:solidFill>
                  <a:srgbClr val="000000"/>
                </a:solidFill>
                <a:latin typeface="Times New Roman" panose="02020603050405020304" pitchFamily="18" charset="0"/>
              </a:defRPr>
            </a:lvl8pPr>
            <a:lvl9pPr marL="3886200" indent="-228600" defTabSz="449263" eaLnBrk="0" fontAlgn="base" hangingPunct="0">
              <a:spcBef>
                <a:spcPct val="30000"/>
              </a:spcBef>
              <a:spcAft>
                <a:spcPct val="0"/>
              </a:spcAft>
              <a:buClr>
                <a:srgbClr val="000000"/>
              </a:buClr>
              <a:buSzPct val="100000"/>
              <a:buFont typeface="Times New Roman" panose="02020603050405020304" pitchFamily="18" charset="0"/>
              <a:tabLst>
                <a:tab pos="723900" algn="l"/>
                <a:tab pos="1447800" algn="l"/>
                <a:tab pos="2171700" algn="l"/>
                <a:tab pos="2895600" algn="l"/>
              </a:tabLst>
              <a:defRPr sz="1200">
                <a:solidFill>
                  <a:srgbClr val="000000"/>
                </a:solidFill>
                <a:latin typeface="Times New Roman" panose="02020603050405020304" pitchFamily="18" charset="0"/>
              </a:defRPr>
            </a:lvl9pPr>
          </a:lstStyle>
          <a:p>
            <a:pPr marL="0" marR="0" lvl="0" indent="0" algn="r" defTabSz="914400" rtl="0" eaLnBrk="1" fontAlgn="auto" latinLnBrk="0" hangingPunct="1">
              <a:lnSpc>
                <a:spcPct val="100000"/>
              </a:lnSpc>
              <a:spcBef>
                <a:spcPct val="0"/>
              </a:spcBef>
              <a:spcAft>
                <a:spcPts val="0"/>
              </a:spcAft>
              <a:buClrTx/>
              <a:buSzTx/>
              <a:buFontTx/>
              <a:buNone/>
              <a:tabLst>
                <a:tab pos="723900" algn="l"/>
                <a:tab pos="1447800" algn="l"/>
                <a:tab pos="2171700" algn="l"/>
                <a:tab pos="2895600" algn="l"/>
              </a:tabLst>
              <a:defRPr/>
            </a:pPr>
            <a:fld id="{10A23F98-0772-44BD-8C4C-87831B8AE4D2}" type="slidenum">
              <a:rPr kumimoji="0" lang="en-GB" altLang="lv-LV" sz="1200" b="0" i="0" u="none" strike="noStrike" kern="1200" cap="none" spc="0" normalizeH="0" baseline="0" noProof="0">
                <a:ln>
                  <a:noFill/>
                </a:ln>
                <a:solidFill>
                  <a:srgbClr val="000000"/>
                </a:solidFill>
                <a:effectLst/>
                <a:uLnTx/>
                <a:uFillTx/>
                <a:latin typeface="Tahoma" panose="020B0604030504040204" pitchFamily="34" charset="0"/>
                <a:ea typeface="+mn-ea"/>
                <a:cs typeface="+mn-cs"/>
              </a:rPr>
              <a:pPr marL="0" marR="0" lvl="0" indent="0" algn="r" defTabSz="914400" rtl="0" eaLnBrk="1" fontAlgn="auto" latinLnBrk="0" hangingPunct="1">
                <a:lnSpc>
                  <a:spcPct val="100000"/>
                </a:lnSpc>
                <a:spcBef>
                  <a:spcPct val="0"/>
                </a:spcBef>
                <a:spcAft>
                  <a:spcPts val="0"/>
                </a:spcAft>
                <a:buClrTx/>
                <a:buSzTx/>
                <a:buFontTx/>
                <a:buNone/>
                <a:tabLst>
                  <a:tab pos="723900" algn="l"/>
                  <a:tab pos="1447800" algn="l"/>
                  <a:tab pos="2171700" algn="l"/>
                  <a:tab pos="2895600" algn="l"/>
                </a:tabLst>
                <a:defRPr/>
              </a:pPr>
              <a:t>51</a:t>
            </a:fld>
            <a:endParaRPr kumimoji="0" lang="en-GB" altLang="lv-LV" sz="1200" b="0" i="0" u="none" strike="noStrike" kern="1200" cap="none" spc="0" normalizeH="0" baseline="0" noProof="0">
              <a:ln>
                <a:noFill/>
              </a:ln>
              <a:solidFill>
                <a:srgbClr val="000000"/>
              </a:solidFill>
              <a:effectLst/>
              <a:uLnTx/>
              <a:uFillTx/>
              <a:latin typeface="Tahoma" panose="020B0604030504040204" pitchFamily="34" charset="0"/>
              <a:ea typeface="+mn-ea"/>
              <a:cs typeface="+mn-cs"/>
            </a:endParaRPr>
          </a:p>
        </p:txBody>
      </p:sp>
      <p:sp>
        <p:nvSpPr>
          <p:cNvPr id="53251" name="Rectangle 1">
            <a:extLst>
              <a:ext uri="{FF2B5EF4-FFF2-40B4-BE49-F238E27FC236}">
                <a16:creationId xmlns:a16="http://schemas.microsoft.com/office/drawing/2014/main" id="{E240C407-594D-4E67-99BE-DB7B0B274419}"/>
              </a:ext>
            </a:extLst>
          </p:cNvPr>
          <p:cNvSpPr>
            <a:spLocks noGrp="1" noRot="1" noChangeAspect="1" noChangeArrowheads="1" noTextEdit="1"/>
          </p:cNvSpPr>
          <p:nvPr>
            <p:ph type="sldImg"/>
          </p:nvPr>
        </p:nvSpPr>
        <p:spPr>
          <a:xfrm>
            <a:off x="381000" y="685800"/>
            <a:ext cx="6096000" cy="3429000"/>
          </a:xfrm>
          <a:ln/>
        </p:spPr>
      </p:sp>
      <p:sp>
        <p:nvSpPr>
          <p:cNvPr id="53252" name="Rectangle 2">
            <a:extLst>
              <a:ext uri="{FF2B5EF4-FFF2-40B4-BE49-F238E27FC236}">
                <a16:creationId xmlns:a16="http://schemas.microsoft.com/office/drawing/2014/main" id="{0B718E04-B2CE-452C-9110-917138323DC4}"/>
              </a:ext>
            </a:extLst>
          </p:cNvPr>
          <p:cNvSpPr>
            <a:spLocks noGrp="1" noChangeArrowheads="1"/>
          </p:cNvSpPr>
          <p:nvPr>
            <p:ph type="body" idx="1"/>
          </p:nvPr>
        </p:nvSpPr>
        <p:spPr>
          <a:xfrm>
            <a:off x="914400" y="4343400"/>
            <a:ext cx="5029200" cy="4116388"/>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nchor="ctr"/>
          <a:lstStyle/>
          <a:p>
            <a:endParaRPr lang="lv-LV" altLang="lv-LV"/>
          </a:p>
        </p:txBody>
      </p:sp>
    </p:spTree>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54274" name="Rectangle 7">
            <a:extLst>
              <a:ext uri="{FF2B5EF4-FFF2-40B4-BE49-F238E27FC236}">
                <a16:creationId xmlns:a16="http://schemas.microsoft.com/office/drawing/2014/main" id="{51A8A281-9E78-4B54-9944-698F86A12F58}"/>
              </a:ext>
            </a:extLst>
          </p:cNvPr>
          <p:cNvSpPr>
            <a:spLocks noGrp="1" noChangeArrowheads="1"/>
          </p:cNvSpPr>
          <p:nvPr>
            <p:ph type="sldNum" sz="quarter"/>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a:lstStyle>
            <a:lvl1pPr eaLnBrk="0" hangingPunct="0">
              <a:spcBef>
                <a:spcPct val="30000"/>
              </a:spcBef>
              <a:tabLst>
                <a:tab pos="723900" algn="l"/>
                <a:tab pos="1447800" algn="l"/>
                <a:tab pos="2171700" algn="l"/>
                <a:tab pos="2895600" algn="l"/>
              </a:tabLst>
              <a:defRPr sz="1200">
                <a:solidFill>
                  <a:srgbClr val="000000"/>
                </a:solidFill>
                <a:latin typeface="Times New Roman" panose="02020603050405020304" pitchFamily="18" charset="0"/>
              </a:defRPr>
            </a:lvl1pPr>
            <a:lvl2pPr marL="742950" indent="-285750" eaLnBrk="0" hangingPunct="0">
              <a:spcBef>
                <a:spcPct val="30000"/>
              </a:spcBef>
              <a:tabLst>
                <a:tab pos="723900" algn="l"/>
                <a:tab pos="1447800" algn="l"/>
                <a:tab pos="2171700" algn="l"/>
                <a:tab pos="2895600" algn="l"/>
              </a:tabLst>
              <a:defRPr sz="1200">
                <a:solidFill>
                  <a:srgbClr val="000000"/>
                </a:solidFill>
                <a:latin typeface="Times New Roman" panose="02020603050405020304" pitchFamily="18" charset="0"/>
              </a:defRPr>
            </a:lvl2pPr>
            <a:lvl3pPr marL="1143000" indent="-228600" eaLnBrk="0" hangingPunct="0">
              <a:spcBef>
                <a:spcPct val="30000"/>
              </a:spcBef>
              <a:tabLst>
                <a:tab pos="723900" algn="l"/>
                <a:tab pos="1447800" algn="l"/>
                <a:tab pos="2171700" algn="l"/>
                <a:tab pos="2895600" algn="l"/>
              </a:tabLst>
              <a:defRPr sz="1200">
                <a:solidFill>
                  <a:srgbClr val="000000"/>
                </a:solidFill>
                <a:latin typeface="Times New Roman" panose="02020603050405020304" pitchFamily="18" charset="0"/>
              </a:defRPr>
            </a:lvl3pPr>
            <a:lvl4pPr marL="1600200" indent="-228600" eaLnBrk="0" hangingPunct="0">
              <a:spcBef>
                <a:spcPct val="30000"/>
              </a:spcBef>
              <a:tabLst>
                <a:tab pos="723900" algn="l"/>
                <a:tab pos="1447800" algn="l"/>
                <a:tab pos="2171700" algn="l"/>
                <a:tab pos="2895600" algn="l"/>
              </a:tabLst>
              <a:defRPr sz="1200">
                <a:solidFill>
                  <a:srgbClr val="000000"/>
                </a:solidFill>
                <a:latin typeface="Times New Roman" panose="02020603050405020304" pitchFamily="18" charset="0"/>
              </a:defRPr>
            </a:lvl4pPr>
            <a:lvl5pPr marL="2057400" indent="-228600" eaLnBrk="0" hangingPunct="0">
              <a:spcBef>
                <a:spcPct val="30000"/>
              </a:spcBef>
              <a:tabLst>
                <a:tab pos="723900" algn="l"/>
                <a:tab pos="1447800" algn="l"/>
                <a:tab pos="2171700" algn="l"/>
                <a:tab pos="2895600" algn="l"/>
              </a:tabLst>
              <a:defRPr sz="1200">
                <a:solidFill>
                  <a:srgbClr val="000000"/>
                </a:solidFill>
                <a:latin typeface="Times New Roman" panose="02020603050405020304" pitchFamily="18" charset="0"/>
              </a:defRPr>
            </a:lvl5pPr>
            <a:lvl6pPr marL="2514600" indent="-228600" defTabSz="449263" eaLnBrk="0" fontAlgn="base" hangingPunct="0">
              <a:spcBef>
                <a:spcPct val="30000"/>
              </a:spcBef>
              <a:spcAft>
                <a:spcPct val="0"/>
              </a:spcAft>
              <a:buClr>
                <a:srgbClr val="000000"/>
              </a:buClr>
              <a:buSzPct val="100000"/>
              <a:buFont typeface="Times New Roman" panose="02020603050405020304" pitchFamily="18" charset="0"/>
              <a:tabLst>
                <a:tab pos="723900" algn="l"/>
                <a:tab pos="1447800" algn="l"/>
                <a:tab pos="2171700" algn="l"/>
                <a:tab pos="2895600" algn="l"/>
              </a:tabLst>
              <a:defRPr sz="1200">
                <a:solidFill>
                  <a:srgbClr val="000000"/>
                </a:solidFill>
                <a:latin typeface="Times New Roman" panose="02020603050405020304" pitchFamily="18" charset="0"/>
              </a:defRPr>
            </a:lvl6pPr>
            <a:lvl7pPr marL="2971800" indent="-228600" defTabSz="449263" eaLnBrk="0" fontAlgn="base" hangingPunct="0">
              <a:spcBef>
                <a:spcPct val="30000"/>
              </a:spcBef>
              <a:spcAft>
                <a:spcPct val="0"/>
              </a:spcAft>
              <a:buClr>
                <a:srgbClr val="000000"/>
              </a:buClr>
              <a:buSzPct val="100000"/>
              <a:buFont typeface="Times New Roman" panose="02020603050405020304" pitchFamily="18" charset="0"/>
              <a:tabLst>
                <a:tab pos="723900" algn="l"/>
                <a:tab pos="1447800" algn="l"/>
                <a:tab pos="2171700" algn="l"/>
                <a:tab pos="2895600" algn="l"/>
              </a:tabLst>
              <a:defRPr sz="1200">
                <a:solidFill>
                  <a:srgbClr val="000000"/>
                </a:solidFill>
                <a:latin typeface="Times New Roman" panose="02020603050405020304" pitchFamily="18" charset="0"/>
              </a:defRPr>
            </a:lvl7pPr>
            <a:lvl8pPr marL="3429000" indent="-228600" defTabSz="449263" eaLnBrk="0" fontAlgn="base" hangingPunct="0">
              <a:spcBef>
                <a:spcPct val="30000"/>
              </a:spcBef>
              <a:spcAft>
                <a:spcPct val="0"/>
              </a:spcAft>
              <a:buClr>
                <a:srgbClr val="000000"/>
              </a:buClr>
              <a:buSzPct val="100000"/>
              <a:buFont typeface="Times New Roman" panose="02020603050405020304" pitchFamily="18" charset="0"/>
              <a:tabLst>
                <a:tab pos="723900" algn="l"/>
                <a:tab pos="1447800" algn="l"/>
                <a:tab pos="2171700" algn="l"/>
                <a:tab pos="2895600" algn="l"/>
              </a:tabLst>
              <a:defRPr sz="1200">
                <a:solidFill>
                  <a:srgbClr val="000000"/>
                </a:solidFill>
                <a:latin typeface="Times New Roman" panose="02020603050405020304" pitchFamily="18" charset="0"/>
              </a:defRPr>
            </a:lvl8pPr>
            <a:lvl9pPr marL="3886200" indent="-228600" defTabSz="449263" eaLnBrk="0" fontAlgn="base" hangingPunct="0">
              <a:spcBef>
                <a:spcPct val="30000"/>
              </a:spcBef>
              <a:spcAft>
                <a:spcPct val="0"/>
              </a:spcAft>
              <a:buClr>
                <a:srgbClr val="000000"/>
              </a:buClr>
              <a:buSzPct val="100000"/>
              <a:buFont typeface="Times New Roman" panose="02020603050405020304" pitchFamily="18" charset="0"/>
              <a:tabLst>
                <a:tab pos="723900" algn="l"/>
                <a:tab pos="1447800" algn="l"/>
                <a:tab pos="2171700" algn="l"/>
                <a:tab pos="2895600" algn="l"/>
              </a:tabLst>
              <a:defRPr sz="1200">
                <a:solidFill>
                  <a:srgbClr val="000000"/>
                </a:solidFill>
                <a:latin typeface="Times New Roman" panose="02020603050405020304" pitchFamily="18" charset="0"/>
              </a:defRPr>
            </a:lvl9pPr>
          </a:lstStyle>
          <a:p>
            <a:pPr marL="0" marR="0" lvl="0" indent="0" algn="r" defTabSz="914400" rtl="0" eaLnBrk="1" fontAlgn="auto" latinLnBrk="0" hangingPunct="1">
              <a:lnSpc>
                <a:spcPct val="100000"/>
              </a:lnSpc>
              <a:spcBef>
                <a:spcPct val="0"/>
              </a:spcBef>
              <a:spcAft>
                <a:spcPts val="0"/>
              </a:spcAft>
              <a:buClrTx/>
              <a:buSzTx/>
              <a:buFontTx/>
              <a:buNone/>
              <a:tabLst>
                <a:tab pos="723900" algn="l"/>
                <a:tab pos="1447800" algn="l"/>
                <a:tab pos="2171700" algn="l"/>
                <a:tab pos="2895600" algn="l"/>
              </a:tabLst>
              <a:defRPr/>
            </a:pPr>
            <a:fld id="{878221AF-4182-472A-BD52-6C5ADB4FC088}" type="slidenum">
              <a:rPr kumimoji="0" lang="en-GB" altLang="lv-LV" sz="1200" b="0" i="0" u="none" strike="noStrike" kern="1200" cap="none" spc="0" normalizeH="0" baseline="0" noProof="0">
                <a:ln>
                  <a:noFill/>
                </a:ln>
                <a:solidFill>
                  <a:srgbClr val="000000"/>
                </a:solidFill>
                <a:effectLst/>
                <a:uLnTx/>
                <a:uFillTx/>
                <a:latin typeface="Tahoma" panose="020B0604030504040204" pitchFamily="34" charset="0"/>
                <a:ea typeface="+mn-ea"/>
                <a:cs typeface="+mn-cs"/>
              </a:rPr>
              <a:pPr marL="0" marR="0" lvl="0" indent="0" algn="r" defTabSz="914400" rtl="0" eaLnBrk="1" fontAlgn="auto" latinLnBrk="0" hangingPunct="1">
                <a:lnSpc>
                  <a:spcPct val="100000"/>
                </a:lnSpc>
                <a:spcBef>
                  <a:spcPct val="0"/>
                </a:spcBef>
                <a:spcAft>
                  <a:spcPts val="0"/>
                </a:spcAft>
                <a:buClrTx/>
                <a:buSzTx/>
                <a:buFontTx/>
                <a:buNone/>
                <a:tabLst>
                  <a:tab pos="723900" algn="l"/>
                  <a:tab pos="1447800" algn="l"/>
                  <a:tab pos="2171700" algn="l"/>
                  <a:tab pos="2895600" algn="l"/>
                </a:tabLst>
                <a:defRPr/>
              </a:pPr>
              <a:t>52</a:t>
            </a:fld>
            <a:endParaRPr kumimoji="0" lang="en-GB" altLang="lv-LV" sz="1200" b="0" i="0" u="none" strike="noStrike" kern="1200" cap="none" spc="0" normalizeH="0" baseline="0" noProof="0">
              <a:ln>
                <a:noFill/>
              </a:ln>
              <a:solidFill>
                <a:srgbClr val="000000"/>
              </a:solidFill>
              <a:effectLst/>
              <a:uLnTx/>
              <a:uFillTx/>
              <a:latin typeface="Tahoma" panose="020B0604030504040204" pitchFamily="34" charset="0"/>
              <a:ea typeface="+mn-ea"/>
              <a:cs typeface="+mn-cs"/>
            </a:endParaRPr>
          </a:p>
        </p:txBody>
      </p:sp>
      <p:sp>
        <p:nvSpPr>
          <p:cNvPr id="54275" name="Rectangle 1">
            <a:extLst>
              <a:ext uri="{FF2B5EF4-FFF2-40B4-BE49-F238E27FC236}">
                <a16:creationId xmlns:a16="http://schemas.microsoft.com/office/drawing/2014/main" id="{5DF74FFF-FB49-47E1-9B03-FC96B43238A0}"/>
              </a:ext>
            </a:extLst>
          </p:cNvPr>
          <p:cNvSpPr>
            <a:spLocks noGrp="1" noRot="1" noChangeAspect="1" noChangeArrowheads="1" noTextEdit="1"/>
          </p:cNvSpPr>
          <p:nvPr>
            <p:ph type="sldImg"/>
          </p:nvPr>
        </p:nvSpPr>
        <p:spPr>
          <a:xfrm>
            <a:off x="381000" y="685800"/>
            <a:ext cx="6096000" cy="3429000"/>
          </a:xfrm>
          <a:ln/>
        </p:spPr>
      </p:sp>
      <p:sp>
        <p:nvSpPr>
          <p:cNvPr id="54276" name="Rectangle 2">
            <a:extLst>
              <a:ext uri="{FF2B5EF4-FFF2-40B4-BE49-F238E27FC236}">
                <a16:creationId xmlns:a16="http://schemas.microsoft.com/office/drawing/2014/main" id="{7BC39B27-4A59-4855-9703-44DA842C73D6}"/>
              </a:ext>
            </a:extLst>
          </p:cNvPr>
          <p:cNvSpPr>
            <a:spLocks noGrp="1" noChangeArrowheads="1"/>
          </p:cNvSpPr>
          <p:nvPr>
            <p:ph type="body" idx="1"/>
          </p:nvPr>
        </p:nvSpPr>
        <p:spPr>
          <a:xfrm>
            <a:off x="914400" y="4343400"/>
            <a:ext cx="5029200" cy="4116388"/>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nchor="ctr"/>
          <a:lstStyle/>
          <a:p>
            <a:endParaRPr lang="lv-LV" altLang="lv-LV"/>
          </a:p>
        </p:txBody>
      </p:sp>
    </p:spTree>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55298" name="Rectangle 7">
            <a:extLst>
              <a:ext uri="{FF2B5EF4-FFF2-40B4-BE49-F238E27FC236}">
                <a16:creationId xmlns:a16="http://schemas.microsoft.com/office/drawing/2014/main" id="{2614B023-945D-4A76-AFFB-DC2F14799B01}"/>
              </a:ext>
            </a:extLst>
          </p:cNvPr>
          <p:cNvSpPr>
            <a:spLocks noGrp="1" noChangeArrowheads="1"/>
          </p:cNvSpPr>
          <p:nvPr>
            <p:ph type="sldNum" sz="quarter"/>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a:lstStyle>
            <a:lvl1pPr eaLnBrk="0" hangingPunct="0">
              <a:spcBef>
                <a:spcPct val="30000"/>
              </a:spcBef>
              <a:tabLst>
                <a:tab pos="723900" algn="l"/>
                <a:tab pos="1447800" algn="l"/>
                <a:tab pos="2171700" algn="l"/>
                <a:tab pos="2895600" algn="l"/>
              </a:tabLst>
              <a:defRPr sz="1200">
                <a:solidFill>
                  <a:srgbClr val="000000"/>
                </a:solidFill>
                <a:latin typeface="Times New Roman" panose="02020603050405020304" pitchFamily="18" charset="0"/>
              </a:defRPr>
            </a:lvl1pPr>
            <a:lvl2pPr marL="742950" indent="-285750" eaLnBrk="0" hangingPunct="0">
              <a:spcBef>
                <a:spcPct val="30000"/>
              </a:spcBef>
              <a:tabLst>
                <a:tab pos="723900" algn="l"/>
                <a:tab pos="1447800" algn="l"/>
                <a:tab pos="2171700" algn="l"/>
                <a:tab pos="2895600" algn="l"/>
              </a:tabLst>
              <a:defRPr sz="1200">
                <a:solidFill>
                  <a:srgbClr val="000000"/>
                </a:solidFill>
                <a:latin typeface="Times New Roman" panose="02020603050405020304" pitchFamily="18" charset="0"/>
              </a:defRPr>
            </a:lvl2pPr>
            <a:lvl3pPr marL="1143000" indent="-228600" eaLnBrk="0" hangingPunct="0">
              <a:spcBef>
                <a:spcPct val="30000"/>
              </a:spcBef>
              <a:tabLst>
                <a:tab pos="723900" algn="l"/>
                <a:tab pos="1447800" algn="l"/>
                <a:tab pos="2171700" algn="l"/>
                <a:tab pos="2895600" algn="l"/>
              </a:tabLst>
              <a:defRPr sz="1200">
                <a:solidFill>
                  <a:srgbClr val="000000"/>
                </a:solidFill>
                <a:latin typeface="Times New Roman" panose="02020603050405020304" pitchFamily="18" charset="0"/>
              </a:defRPr>
            </a:lvl3pPr>
            <a:lvl4pPr marL="1600200" indent="-228600" eaLnBrk="0" hangingPunct="0">
              <a:spcBef>
                <a:spcPct val="30000"/>
              </a:spcBef>
              <a:tabLst>
                <a:tab pos="723900" algn="l"/>
                <a:tab pos="1447800" algn="l"/>
                <a:tab pos="2171700" algn="l"/>
                <a:tab pos="2895600" algn="l"/>
              </a:tabLst>
              <a:defRPr sz="1200">
                <a:solidFill>
                  <a:srgbClr val="000000"/>
                </a:solidFill>
                <a:latin typeface="Times New Roman" panose="02020603050405020304" pitchFamily="18" charset="0"/>
              </a:defRPr>
            </a:lvl4pPr>
            <a:lvl5pPr marL="2057400" indent="-228600" eaLnBrk="0" hangingPunct="0">
              <a:spcBef>
                <a:spcPct val="30000"/>
              </a:spcBef>
              <a:tabLst>
                <a:tab pos="723900" algn="l"/>
                <a:tab pos="1447800" algn="l"/>
                <a:tab pos="2171700" algn="l"/>
                <a:tab pos="2895600" algn="l"/>
              </a:tabLst>
              <a:defRPr sz="1200">
                <a:solidFill>
                  <a:srgbClr val="000000"/>
                </a:solidFill>
                <a:latin typeface="Times New Roman" panose="02020603050405020304" pitchFamily="18" charset="0"/>
              </a:defRPr>
            </a:lvl5pPr>
            <a:lvl6pPr marL="2514600" indent="-228600" defTabSz="449263" eaLnBrk="0" fontAlgn="base" hangingPunct="0">
              <a:spcBef>
                <a:spcPct val="30000"/>
              </a:spcBef>
              <a:spcAft>
                <a:spcPct val="0"/>
              </a:spcAft>
              <a:buClr>
                <a:srgbClr val="000000"/>
              </a:buClr>
              <a:buSzPct val="100000"/>
              <a:buFont typeface="Times New Roman" panose="02020603050405020304" pitchFamily="18" charset="0"/>
              <a:tabLst>
                <a:tab pos="723900" algn="l"/>
                <a:tab pos="1447800" algn="l"/>
                <a:tab pos="2171700" algn="l"/>
                <a:tab pos="2895600" algn="l"/>
              </a:tabLst>
              <a:defRPr sz="1200">
                <a:solidFill>
                  <a:srgbClr val="000000"/>
                </a:solidFill>
                <a:latin typeface="Times New Roman" panose="02020603050405020304" pitchFamily="18" charset="0"/>
              </a:defRPr>
            </a:lvl6pPr>
            <a:lvl7pPr marL="2971800" indent="-228600" defTabSz="449263" eaLnBrk="0" fontAlgn="base" hangingPunct="0">
              <a:spcBef>
                <a:spcPct val="30000"/>
              </a:spcBef>
              <a:spcAft>
                <a:spcPct val="0"/>
              </a:spcAft>
              <a:buClr>
                <a:srgbClr val="000000"/>
              </a:buClr>
              <a:buSzPct val="100000"/>
              <a:buFont typeface="Times New Roman" panose="02020603050405020304" pitchFamily="18" charset="0"/>
              <a:tabLst>
                <a:tab pos="723900" algn="l"/>
                <a:tab pos="1447800" algn="l"/>
                <a:tab pos="2171700" algn="l"/>
                <a:tab pos="2895600" algn="l"/>
              </a:tabLst>
              <a:defRPr sz="1200">
                <a:solidFill>
                  <a:srgbClr val="000000"/>
                </a:solidFill>
                <a:latin typeface="Times New Roman" panose="02020603050405020304" pitchFamily="18" charset="0"/>
              </a:defRPr>
            </a:lvl7pPr>
            <a:lvl8pPr marL="3429000" indent="-228600" defTabSz="449263" eaLnBrk="0" fontAlgn="base" hangingPunct="0">
              <a:spcBef>
                <a:spcPct val="30000"/>
              </a:spcBef>
              <a:spcAft>
                <a:spcPct val="0"/>
              </a:spcAft>
              <a:buClr>
                <a:srgbClr val="000000"/>
              </a:buClr>
              <a:buSzPct val="100000"/>
              <a:buFont typeface="Times New Roman" panose="02020603050405020304" pitchFamily="18" charset="0"/>
              <a:tabLst>
                <a:tab pos="723900" algn="l"/>
                <a:tab pos="1447800" algn="l"/>
                <a:tab pos="2171700" algn="l"/>
                <a:tab pos="2895600" algn="l"/>
              </a:tabLst>
              <a:defRPr sz="1200">
                <a:solidFill>
                  <a:srgbClr val="000000"/>
                </a:solidFill>
                <a:latin typeface="Times New Roman" panose="02020603050405020304" pitchFamily="18" charset="0"/>
              </a:defRPr>
            </a:lvl8pPr>
            <a:lvl9pPr marL="3886200" indent="-228600" defTabSz="449263" eaLnBrk="0" fontAlgn="base" hangingPunct="0">
              <a:spcBef>
                <a:spcPct val="30000"/>
              </a:spcBef>
              <a:spcAft>
                <a:spcPct val="0"/>
              </a:spcAft>
              <a:buClr>
                <a:srgbClr val="000000"/>
              </a:buClr>
              <a:buSzPct val="100000"/>
              <a:buFont typeface="Times New Roman" panose="02020603050405020304" pitchFamily="18" charset="0"/>
              <a:tabLst>
                <a:tab pos="723900" algn="l"/>
                <a:tab pos="1447800" algn="l"/>
                <a:tab pos="2171700" algn="l"/>
                <a:tab pos="2895600" algn="l"/>
              </a:tabLst>
              <a:defRPr sz="1200">
                <a:solidFill>
                  <a:srgbClr val="000000"/>
                </a:solidFill>
                <a:latin typeface="Times New Roman" panose="02020603050405020304" pitchFamily="18" charset="0"/>
              </a:defRPr>
            </a:lvl9pPr>
          </a:lstStyle>
          <a:p>
            <a:pPr marL="0" marR="0" lvl="0" indent="0" algn="r" defTabSz="914400" rtl="0" eaLnBrk="1" fontAlgn="auto" latinLnBrk="0" hangingPunct="1">
              <a:lnSpc>
                <a:spcPct val="100000"/>
              </a:lnSpc>
              <a:spcBef>
                <a:spcPct val="0"/>
              </a:spcBef>
              <a:spcAft>
                <a:spcPts val="0"/>
              </a:spcAft>
              <a:buClrTx/>
              <a:buSzTx/>
              <a:buFontTx/>
              <a:buNone/>
              <a:tabLst>
                <a:tab pos="723900" algn="l"/>
                <a:tab pos="1447800" algn="l"/>
                <a:tab pos="2171700" algn="l"/>
                <a:tab pos="2895600" algn="l"/>
              </a:tabLst>
              <a:defRPr/>
            </a:pPr>
            <a:fld id="{CCB2F1F2-6461-4CE9-98AB-9D4E3400795A}" type="slidenum">
              <a:rPr kumimoji="0" lang="en-GB" altLang="lv-LV" sz="1200" b="0" i="0" u="none" strike="noStrike" kern="1200" cap="none" spc="0" normalizeH="0" baseline="0" noProof="0">
                <a:ln>
                  <a:noFill/>
                </a:ln>
                <a:solidFill>
                  <a:srgbClr val="000000"/>
                </a:solidFill>
                <a:effectLst/>
                <a:uLnTx/>
                <a:uFillTx/>
                <a:latin typeface="Tahoma" panose="020B0604030504040204" pitchFamily="34" charset="0"/>
                <a:ea typeface="+mn-ea"/>
                <a:cs typeface="+mn-cs"/>
              </a:rPr>
              <a:pPr marL="0" marR="0" lvl="0" indent="0" algn="r" defTabSz="914400" rtl="0" eaLnBrk="1" fontAlgn="auto" latinLnBrk="0" hangingPunct="1">
                <a:lnSpc>
                  <a:spcPct val="100000"/>
                </a:lnSpc>
                <a:spcBef>
                  <a:spcPct val="0"/>
                </a:spcBef>
                <a:spcAft>
                  <a:spcPts val="0"/>
                </a:spcAft>
                <a:buClrTx/>
                <a:buSzTx/>
                <a:buFontTx/>
                <a:buNone/>
                <a:tabLst>
                  <a:tab pos="723900" algn="l"/>
                  <a:tab pos="1447800" algn="l"/>
                  <a:tab pos="2171700" algn="l"/>
                  <a:tab pos="2895600" algn="l"/>
                </a:tabLst>
                <a:defRPr/>
              </a:pPr>
              <a:t>53</a:t>
            </a:fld>
            <a:endParaRPr kumimoji="0" lang="en-GB" altLang="lv-LV" sz="1200" b="0" i="0" u="none" strike="noStrike" kern="1200" cap="none" spc="0" normalizeH="0" baseline="0" noProof="0">
              <a:ln>
                <a:noFill/>
              </a:ln>
              <a:solidFill>
                <a:srgbClr val="000000"/>
              </a:solidFill>
              <a:effectLst/>
              <a:uLnTx/>
              <a:uFillTx/>
              <a:latin typeface="Tahoma" panose="020B0604030504040204" pitchFamily="34" charset="0"/>
              <a:ea typeface="+mn-ea"/>
              <a:cs typeface="+mn-cs"/>
            </a:endParaRPr>
          </a:p>
        </p:txBody>
      </p:sp>
      <p:sp>
        <p:nvSpPr>
          <p:cNvPr id="55299" name="Rectangle 2">
            <a:extLst>
              <a:ext uri="{FF2B5EF4-FFF2-40B4-BE49-F238E27FC236}">
                <a16:creationId xmlns:a16="http://schemas.microsoft.com/office/drawing/2014/main" id="{3F8E5C72-59F5-4A3D-840F-BB87C648B782}"/>
              </a:ext>
            </a:extLst>
          </p:cNvPr>
          <p:cNvSpPr>
            <a:spLocks noGrp="1" noRot="1" noChangeAspect="1" noChangeArrowheads="1" noTextEdit="1"/>
          </p:cNvSpPr>
          <p:nvPr>
            <p:ph type="sldImg"/>
          </p:nvPr>
        </p:nvSpPr>
        <p:spPr>
          <a:xfrm>
            <a:off x="381000" y="685800"/>
            <a:ext cx="6096000" cy="3429000"/>
          </a:xfrm>
          <a:ln/>
        </p:spPr>
      </p:sp>
      <p:sp>
        <p:nvSpPr>
          <p:cNvPr id="55300" name="Rectangle 3">
            <a:extLst>
              <a:ext uri="{FF2B5EF4-FFF2-40B4-BE49-F238E27FC236}">
                <a16:creationId xmlns:a16="http://schemas.microsoft.com/office/drawing/2014/main" id="{5012B25F-549B-4FC8-AFEE-EB516375BC62}"/>
              </a:ext>
            </a:extLst>
          </p:cNvPr>
          <p:cNvSpPr>
            <a:spLocks noGrp="1" noChangeArrowheads="1"/>
          </p:cNvSpPr>
          <p:nvPr>
            <p:ph type="body" idx="1"/>
          </p:nvPr>
        </p:nvSpPr>
        <p:spPr>
          <a:xfrm>
            <a:off x="914400" y="4343400"/>
            <a:ext cx="5029200" cy="4116388"/>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nchor="ctr"/>
          <a:lstStyle/>
          <a:p>
            <a:endParaRPr lang="lv-LV" altLang="lv-LV"/>
          </a:p>
        </p:txBody>
      </p:sp>
    </p:spTree>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56322" name="Rectangle 7">
            <a:extLst>
              <a:ext uri="{FF2B5EF4-FFF2-40B4-BE49-F238E27FC236}">
                <a16:creationId xmlns:a16="http://schemas.microsoft.com/office/drawing/2014/main" id="{1DD2D0E1-6649-43B4-93DD-775960415878}"/>
              </a:ext>
            </a:extLst>
          </p:cNvPr>
          <p:cNvSpPr>
            <a:spLocks noGrp="1" noChangeArrowheads="1"/>
          </p:cNvSpPr>
          <p:nvPr>
            <p:ph type="sldNum" sz="quarter"/>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a:lstStyle>
            <a:lvl1pPr eaLnBrk="0" hangingPunct="0">
              <a:spcBef>
                <a:spcPct val="30000"/>
              </a:spcBef>
              <a:tabLst>
                <a:tab pos="723900" algn="l"/>
                <a:tab pos="1447800" algn="l"/>
                <a:tab pos="2171700" algn="l"/>
                <a:tab pos="2895600" algn="l"/>
              </a:tabLst>
              <a:defRPr sz="1200">
                <a:solidFill>
                  <a:srgbClr val="000000"/>
                </a:solidFill>
                <a:latin typeface="Times New Roman" panose="02020603050405020304" pitchFamily="18" charset="0"/>
              </a:defRPr>
            </a:lvl1pPr>
            <a:lvl2pPr marL="742950" indent="-285750" eaLnBrk="0" hangingPunct="0">
              <a:spcBef>
                <a:spcPct val="30000"/>
              </a:spcBef>
              <a:tabLst>
                <a:tab pos="723900" algn="l"/>
                <a:tab pos="1447800" algn="l"/>
                <a:tab pos="2171700" algn="l"/>
                <a:tab pos="2895600" algn="l"/>
              </a:tabLst>
              <a:defRPr sz="1200">
                <a:solidFill>
                  <a:srgbClr val="000000"/>
                </a:solidFill>
                <a:latin typeface="Times New Roman" panose="02020603050405020304" pitchFamily="18" charset="0"/>
              </a:defRPr>
            </a:lvl2pPr>
            <a:lvl3pPr marL="1143000" indent="-228600" eaLnBrk="0" hangingPunct="0">
              <a:spcBef>
                <a:spcPct val="30000"/>
              </a:spcBef>
              <a:tabLst>
                <a:tab pos="723900" algn="l"/>
                <a:tab pos="1447800" algn="l"/>
                <a:tab pos="2171700" algn="l"/>
                <a:tab pos="2895600" algn="l"/>
              </a:tabLst>
              <a:defRPr sz="1200">
                <a:solidFill>
                  <a:srgbClr val="000000"/>
                </a:solidFill>
                <a:latin typeface="Times New Roman" panose="02020603050405020304" pitchFamily="18" charset="0"/>
              </a:defRPr>
            </a:lvl3pPr>
            <a:lvl4pPr marL="1600200" indent="-228600" eaLnBrk="0" hangingPunct="0">
              <a:spcBef>
                <a:spcPct val="30000"/>
              </a:spcBef>
              <a:tabLst>
                <a:tab pos="723900" algn="l"/>
                <a:tab pos="1447800" algn="l"/>
                <a:tab pos="2171700" algn="l"/>
                <a:tab pos="2895600" algn="l"/>
              </a:tabLst>
              <a:defRPr sz="1200">
                <a:solidFill>
                  <a:srgbClr val="000000"/>
                </a:solidFill>
                <a:latin typeface="Times New Roman" panose="02020603050405020304" pitchFamily="18" charset="0"/>
              </a:defRPr>
            </a:lvl4pPr>
            <a:lvl5pPr marL="2057400" indent="-228600" eaLnBrk="0" hangingPunct="0">
              <a:spcBef>
                <a:spcPct val="30000"/>
              </a:spcBef>
              <a:tabLst>
                <a:tab pos="723900" algn="l"/>
                <a:tab pos="1447800" algn="l"/>
                <a:tab pos="2171700" algn="l"/>
                <a:tab pos="2895600" algn="l"/>
              </a:tabLst>
              <a:defRPr sz="1200">
                <a:solidFill>
                  <a:srgbClr val="000000"/>
                </a:solidFill>
                <a:latin typeface="Times New Roman" panose="02020603050405020304" pitchFamily="18" charset="0"/>
              </a:defRPr>
            </a:lvl5pPr>
            <a:lvl6pPr marL="2514600" indent="-228600" defTabSz="449263" eaLnBrk="0" fontAlgn="base" hangingPunct="0">
              <a:spcBef>
                <a:spcPct val="30000"/>
              </a:spcBef>
              <a:spcAft>
                <a:spcPct val="0"/>
              </a:spcAft>
              <a:buClr>
                <a:srgbClr val="000000"/>
              </a:buClr>
              <a:buSzPct val="100000"/>
              <a:buFont typeface="Times New Roman" panose="02020603050405020304" pitchFamily="18" charset="0"/>
              <a:tabLst>
                <a:tab pos="723900" algn="l"/>
                <a:tab pos="1447800" algn="l"/>
                <a:tab pos="2171700" algn="l"/>
                <a:tab pos="2895600" algn="l"/>
              </a:tabLst>
              <a:defRPr sz="1200">
                <a:solidFill>
                  <a:srgbClr val="000000"/>
                </a:solidFill>
                <a:latin typeface="Times New Roman" panose="02020603050405020304" pitchFamily="18" charset="0"/>
              </a:defRPr>
            </a:lvl6pPr>
            <a:lvl7pPr marL="2971800" indent="-228600" defTabSz="449263" eaLnBrk="0" fontAlgn="base" hangingPunct="0">
              <a:spcBef>
                <a:spcPct val="30000"/>
              </a:spcBef>
              <a:spcAft>
                <a:spcPct val="0"/>
              </a:spcAft>
              <a:buClr>
                <a:srgbClr val="000000"/>
              </a:buClr>
              <a:buSzPct val="100000"/>
              <a:buFont typeface="Times New Roman" panose="02020603050405020304" pitchFamily="18" charset="0"/>
              <a:tabLst>
                <a:tab pos="723900" algn="l"/>
                <a:tab pos="1447800" algn="l"/>
                <a:tab pos="2171700" algn="l"/>
                <a:tab pos="2895600" algn="l"/>
              </a:tabLst>
              <a:defRPr sz="1200">
                <a:solidFill>
                  <a:srgbClr val="000000"/>
                </a:solidFill>
                <a:latin typeface="Times New Roman" panose="02020603050405020304" pitchFamily="18" charset="0"/>
              </a:defRPr>
            </a:lvl7pPr>
            <a:lvl8pPr marL="3429000" indent="-228600" defTabSz="449263" eaLnBrk="0" fontAlgn="base" hangingPunct="0">
              <a:spcBef>
                <a:spcPct val="30000"/>
              </a:spcBef>
              <a:spcAft>
                <a:spcPct val="0"/>
              </a:spcAft>
              <a:buClr>
                <a:srgbClr val="000000"/>
              </a:buClr>
              <a:buSzPct val="100000"/>
              <a:buFont typeface="Times New Roman" panose="02020603050405020304" pitchFamily="18" charset="0"/>
              <a:tabLst>
                <a:tab pos="723900" algn="l"/>
                <a:tab pos="1447800" algn="l"/>
                <a:tab pos="2171700" algn="l"/>
                <a:tab pos="2895600" algn="l"/>
              </a:tabLst>
              <a:defRPr sz="1200">
                <a:solidFill>
                  <a:srgbClr val="000000"/>
                </a:solidFill>
                <a:latin typeface="Times New Roman" panose="02020603050405020304" pitchFamily="18" charset="0"/>
              </a:defRPr>
            </a:lvl8pPr>
            <a:lvl9pPr marL="3886200" indent="-228600" defTabSz="449263" eaLnBrk="0" fontAlgn="base" hangingPunct="0">
              <a:spcBef>
                <a:spcPct val="30000"/>
              </a:spcBef>
              <a:spcAft>
                <a:spcPct val="0"/>
              </a:spcAft>
              <a:buClr>
                <a:srgbClr val="000000"/>
              </a:buClr>
              <a:buSzPct val="100000"/>
              <a:buFont typeface="Times New Roman" panose="02020603050405020304" pitchFamily="18" charset="0"/>
              <a:tabLst>
                <a:tab pos="723900" algn="l"/>
                <a:tab pos="1447800" algn="l"/>
                <a:tab pos="2171700" algn="l"/>
                <a:tab pos="2895600" algn="l"/>
              </a:tabLst>
              <a:defRPr sz="1200">
                <a:solidFill>
                  <a:srgbClr val="000000"/>
                </a:solidFill>
                <a:latin typeface="Times New Roman" panose="02020603050405020304" pitchFamily="18" charset="0"/>
              </a:defRPr>
            </a:lvl9pPr>
          </a:lstStyle>
          <a:p>
            <a:pPr marL="0" marR="0" lvl="0" indent="0" algn="r" defTabSz="914400" rtl="0" eaLnBrk="1" fontAlgn="auto" latinLnBrk="0" hangingPunct="1">
              <a:lnSpc>
                <a:spcPct val="100000"/>
              </a:lnSpc>
              <a:spcBef>
                <a:spcPct val="0"/>
              </a:spcBef>
              <a:spcAft>
                <a:spcPts val="0"/>
              </a:spcAft>
              <a:buClrTx/>
              <a:buSzTx/>
              <a:buFontTx/>
              <a:buNone/>
              <a:tabLst>
                <a:tab pos="723900" algn="l"/>
                <a:tab pos="1447800" algn="l"/>
                <a:tab pos="2171700" algn="l"/>
                <a:tab pos="2895600" algn="l"/>
              </a:tabLst>
              <a:defRPr/>
            </a:pPr>
            <a:fld id="{EF5F9112-C1BE-4662-91DA-51778ADC36D6}" type="slidenum">
              <a:rPr kumimoji="0" lang="en-GB" altLang="lv-LV" sz="1200" b="0" i="0" u="none" strike="noStrike" kern="1200" cap="none" spc="0" normalizeH="0" baseline="0" noProof="0">
                <a:ln>
                  <a:noFill/>
                </a:ln>
                <a:solidFill>
                  <a:srgbClr val="000000"/>
                </a:solidFill>
                <a:effectLst/>
                <a:uLnTx/>
                <a:uFillTx/>
                <a:latin typeface="Tahoma" panose="020B0604030504040204" pitchFamily="34" charset="0"/>
                <a:ea typeface="+mn-ea"/>
                <a:cs typeface="+mn-cs"/>
              </a:rPr>
              <a:pPr marL="0" marR="0" lvl="0" indent="0" algn="r" defTabSz="914400" rtl="0" eaLnBrk="1" fontAlgn="auto" latinLnBrk="0" hangingPunct="1">
                <a:lnSpc>
                  <a:spcPct val="100000"/>
                </a:lnSpc>
                <a:spcBef>
                  <a:spcPct val="0"/>
                </a:spcBef>
                <a:spcAft>
                  <a:spcPts val="0"/>
                </a:spcAft>
                <a:buClrTx/>
                <a:buSzTx/>
                <a:buFontTx/>
                <a:buNone/>
                <a:tabLst>
                  <a:tab pos="723900" algn="l"/>
                  <a:tab pos="1447800" algn="l"/>
                  <a:tab pos="2171700" algn="l"/>
                  <a:tab pos="2895600" algn="l"/>
                </a:tabLst>
                <a:defRPr/>
              </a:pPr>
              <a:t>54</a:t>
            </a:fld>
            <a:endParaRPr kumimoji="0" lang="en-GB" altLang="lv-LV" sz="1200" b="0" i="0" u="none" strike="noStrike" kern="1200" cap="none" spc="0" normalizeH="0" baseline="0" noProof="0">
              <a:ln>
                <a:noFill/>
              </a:ln>
              <a:solidFill>
                <a:srgbClr val="000000"/>
              </a:solidFill>
              <a:effectLst/>
              <a:uLnTx/>
              <a:uFillTx/>
              <a:latin typeface="Tahoma" panose="020B0604030504040204" pitchFamily="34" charset="0"/>
              <a:ea typeface="+mn-ea"/>
              <a:cs typeface="+mn-cs"/>
            </a:endParaRPr>
          </a:p>
        </p:txBody>
      </p:sp>
      <p:sp>
        <p:nvSpPr>
          <p:cNvPr id="56323" name="Rectangle 2">
            <a:extLst>
              <a:ext uri="{FF2B5EF4-FFF2-40B4-BE49-F238E27FC236}">
                <a16:creationId xmlns:a16="http://schemas.microsoft.com/office/drawing/2014/main" id="{212E19B7-184D-49CF-85DF-7CD71AC02637}"/>
              </a:ext>
            </a:extLst>
          </p:cNvPr>
          <p:cNvSpPr>
            <a:spLocks noGrp="1" noRot="1" noChangeAspect="1" noChangeArrowheads="1" noTextEdit="1"/>
          </p:cNvSpPr>
          <p:nvPr>
            <p:ph type="sldImg"/>
          </p:nvPr>
        </p:nvSpPr>
        <p:spPr>
          <a:xfrm>
            <a:off x="381000" y="685800"/>
            <a:ext cx="6096000" cy="3429000"/>
          </a:xfrm>
          <a:ln/>
        </p:spPr>
      </p:sp>
      <p:sp>
        <p:nvSpPr>
          <p:cNvPr id="56324" name="Rectangle 3">
            <a:extLst>
              <a:ext uri="{FF2B5EF4-FFF2-40B4-BE49-F238E27FC236}">
                <a16:creationId xmlns:a16="http://schemas.microsoft.com/office/drawing/2014/main" id="{A4BECBDD-7E1C-4ADD-9693-5CEC4D687D0B}"/>
              </a:ext>
            </a:extLst>
          </p:cNvPr>
          <p:cNvSpPr>
            <a:spLocks noGrp="1" noChangeArrowheads="1"/>
          </p:cNvSpPr>
          <p:nvPr>
            <p:ph type="body" idx="1"/>
          </p:nvPr>
        </p:nvSpPr>
        <p:spPr>
          <a:xfrm>
            <a:off x="914400" y="4343400"/>
            <a:ext cx="5029200" cy="4116388"/>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nchor="ctr"/>
          <a:lstStyle/>
          <a:p>
            <a:endParaRPr lang="lv-LV" altLang="lv-LV"/>
          </a:p>
        </p:txBody>
      </p:sp>
    </p:spTree>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59394" name="Rectangle 7">
            <a:extLst>
              <a:ext uri="{FF2B5EF4-FFF2-40B4-BE49-F238E27FC236}">
                <a16:creationId xmlns:a16="http://schemas.microsoft.com/office/drawing/2014/main" id="{7119F33E-C00A-4274-AC37-9836A4A8A770}"/>
              </a:ext>
            </a:extLst>
          </p:cNvPr>
          <p:cNvSpPr>
            <a:spLocks noGrp="1" noChangeArrowheads="1"/>
          </p:cNvSpPr>
          <p:nvPr>
            <p:ph type="sldNum" sz="quarter"/>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a:lstStyle>
            <a:lvl1pPr eaLnBrk="0" hangingPunct="0">
              <a:spcBef>
                <a:spcPct val="30000"/>
              </a:spcBef>
              <a:tabLst>
                <a:tab pos="723900" algn="l"/>
                <a:tab pos="1447800" algn="l"/>
                <a:tab pos="2171700" algn="l"/>
                <a:tab pos="2895600" algn="l"/>
              </a:tabLst>
              <a:defRPr sz="1200">
                <a:solidFill>
                  <a:srgbClr val="000000"/>
                </a:solidFill>
                <a:latin typeface="Times New Roman" panose="02020603050405020304" pitchFamily="18" charset="0"/>
              </a:defRPr>
            </a:lvl1pPr>
            <a:lvl2pPr marL="742950" indent="-285750" eaLnBrk="0" hangingPunct="0">
              <a:spcBef>
                <a:spcPct val="30000"/>
              </a:spcBef>
              <a:tabLst>
                <a:tab pos="723900" algn="l"/>
                <a:tab pos="1447800" algn="l"/>
                <a:tab pos="2171700" algn="l"/>
                <a:tab pos="2895600" algn="l"/>
              </a:tabLst>
              <a:defRPr sz="1200">
                <a:solidFill>
                  <a:srgbClr val="000000"/>
                </a:solidFill>
                <a:latin typeface="Times New Roman" panose="02020603050405020304" pitchFamily="18" charset="0"/>
              </a:defRPr>
            </a:lvl2pPr>
            <a:lvl3pPr marL="1143000" indent="-228600" eaLnBrk="0" hangingPunct="0">
              <a:spcBef>
                <a:spcPct val="30000"/>
              </a:spcBef>
              <a:tabLst>
                <a:tab pos="723900" algn="l"/>
                <a:tab pos="1447800" algn="l"/>
                <a:tab pos="2171700" algn="l"/>
                <a:tab pos="2895600" algn="l"/>
              </a:tabLst>
              <a:defRPr sz="1200">
                <a:solidFill>
                  <a:srgbClr val="000000"/>
                </a:solidFill>
                <a:latin typeface="Times New Roman" panose="02020603050405020304" pitchFamily="18" charset="0"/>
              </a:defRPr>
            </a:lvl3pPr>
            <a:lvl4pPr marL="1600200" indent="-228600" eaLnBrk="0" hangingPunct="0">
              <a:spcBef>
                <a:spcPct val="30000"/>
              </a:spcBef>
              <a:tabLst>
                <a:tab pos="723900" algn="l"/>
                <a:tab pos="1447800" algn="l"/>
                <a:tab pos="2171700" algn="l"/>
                <a:tab pos="2895600" algn="l"/>
              </a:tabLst>
              <a:defRPr sz="1200">
                <a:solidFill>
                  <a:srgbClr val="000000"/>
                </a:solidFill>
                <a:latin typeface="Times New Roman" panose="02020603050405020304" pitchFamily="18" charset="0"/>
              </a:defRPr>
            </a:lvl4pPr>
            <a:lvl5pPr marL="2057400" indent="-228600" eaLnBrk="0" hangingPunct="0">
              <a:spcBef>
                <a:spcPct val="30000"/>
              </a:spcBef>
              <a:tabLst>
                <a:tab pos="723900" algn="l"/>
                <a:tab pos="1447800" algn="l"/>
                <a:tab pos="2171700" algn="l"/>
                <a:tab pos="2895600" algn="l"/>
              </a:tabLst>
              <a:defRPr sz="1200">
                <a:solidFill>
                  <a:srgbClr val="000000"/>
                </a:solidFill>
                <a:latin typeface="Times New Roman" panose="02020603050405020304" pitchFamily="18" charset="0"/>
              </a:defRPr>
            </a:lvl5pPr>
            <a:lvl6pPr marL="2514600" indent="-228600" defTabSz="449263" eaLnBrk="0" fontAlgn="base" hangingPunct="0">
              <a:spcBef>
                <a:spcPct val="30000"/>
              </a:spcBef>
              <a:spcAft>
                <a:spcPct val="0"/>
              </a:spcAft>
              <a:buClr>
                <a:srgbClr val="000000"/>
              </a:buClr>
              <a:buSzPct val="100000"/>
              <a:buFont typeface="Times New Roman" panose="02020603050405020304" pitchFamily="18" charset="0"/>
              <a:tabLst>
                <a:tab pos="723900" algn="l"/>
                <a:tab pos="1447800" algn="l"/>
                <a:tab pos="2171700" algn="l"/>
                <a:tab pos="2895600" algn="l"/>
              </a:tabLst>
              <a:defRPr sz="1200">
                <a:solidFill>
                  <a:srgbClr val="000000"/>
                </a:solidFill>
                <a:latin typeface="Times New Roman" panose="02020603050405020304" pitchFamily="18" charset="0"/>
              </a:defRPr>
            </a:lvl6pPr>
            <a:lvl7pPr marL="2971800" indent="-228600" defTabSz="449263" eaLnBrk="0" fontAlgn="base" hangingPunct="0">
              <a:spcBef>
                <a:spcPct val="30000"/>
              </a:spcBef>
              <a:spcAft>
                <a:spcPct val="0"/>
              </a:spcAft>
              <a:buClr>
                <a:srgbClr val="000000"/>
              </a:buClr>
              <a:buSzPct val="100000"/>
              <a:buFont typeface="Times New Roman" panose="02020603050405020304" pitchFamily="18" charset="0"/>
              <a:tabLst>
                <a:tab pos="723900" algn="l"/>
                <a:tab pos="1447800" algn="l"/>
                <a:tab pos="2171700" algn="l"/>
                <a:tab pos="2895600" algn="l"/>
              </a:tabLst>
              <a:defRPr sz="1200">
                <a:solidFill>
                  <a:srgbClr val="000000"/>
                </a:solidFill>
                <a:latin typeface="Times New Roman" panose="02020603050405020304" pitchFamily="18" charset="0"/>
              </a:defRPr>
            </a:lvl7pPr>
            <a:lvl8pPr marL="3429000" indent="-228600" defTabSz="449263" eaLnBrk="0" fontAlgn="base" hangingPunct="0">
              <a:spcBef>
                <a:spcPct val="30000"/>
              </a:spcBef>
              <a:spcAft>
                <a:spcPct val="0"/>
              </a:spcAft>
              <a:buClr>
                <a:srgbClr val="000000"/>
              </a:buClr>
              <a:buSzPct val="100000"/>
              <a:buFont typeface="Times New Roman" panose="02020603050405020304" pitchFamily="18" charset="0"/>
              <a:tabLst>
                <a:tab pos="723900" algn="l"/>
                <a:tab pos="1447800" algn="l"/>
                <a:tab pos="2171700" algn="l"/>
                <a:tab pos="2895600" algn="l"/>
              </a:tabLst>
              <a:defRPr sz="1200">
                <a:solidFill>
                  <a:srgbClr val="000000"/>
                </a:solidFill>
                <a:latin typeface="Times New Roman" panose="02020603050405020304" pitchFamily="18" charset="0"/>
              </a:defRPr>
            </a:lvl8pPr>
            <a:lvl9pPr marL="3886200" indent="-228600" defTabSz="449263" eaLnBrk="0" fontAlgn="base" hangingPunct="0">
              <a:spcBef>
                <a:spcPct val="30000"/>
              </a:spcBef>
              <a:spcAft>
                <a:spcPct val="0"/>
              </a:spcAft>
              <a:buClr>
                <a:srgbClr val="000000"/>
              </a:buClr>
              <a:buSzPct val="100000"/>
              <a:buFont typeface="Times New Roman" panose="02020603050405020304" pitchFamily="18" charset="0"/>
              <a:tabLst>
                <a:tab pos="723900" algn="l"/>
                <a:tab pos="1447800" algn="l"/>
                <a:tab pos="2171700" algn="l"/>
                <a:tab pos="2895600" algn="l"/>
              </a:tabLst>
              <a:defRPr sz="1200">
                <a:solidFill>
                  <a:srgbClr val="000000"/>
                </a:solidFill>
                <a:latin typeface="Times New Roman" panose="02020603050405020304" pitchFamily="18" charset="0"/>
              </a:defRPr>
            </a:lvl9pPr>
          </a:lstStyle>
          <a:p>
            <a:pPr marL="0" marR="0" lvl="0" indent="0" algn="r" defTabSz="914400" rtl="0" eaLnBrk="1" fontAlgn="auto" latinLnBrk="0" hangingPunct="1">
              <a:lnSpc>
                <a:spcPct val="100000"/>
              </a:lnSpc>
              <a:spcBef>
                <a:spcPct val="0"/>
              </a:spcBef>
              <a:spcAft>
                <a:spcPts val="0"/>
              </a:spcAft>
              <a:buClrTx/>
              <a:buSzTx/>
              <a:buFontTx/>
              <a:buNone/>
              <a:tabLst>
                <a:tab pos="723900" algn="l"/>
                <a:tab pos="1447800" algn="l"/>
                <a:tab pos="2171700" algn="l"/>
                <a:tab pos="2895600" algn="l"/>
              </a:tabLst>
              <a:defRPr/>
            </a:pPr>
            <a:fld id="{318C0BF6-712D-4122-9DC4-D0174682C2BE}" type="slidenum">
              <a:rPr kumimoji="0" lang="en-GB" altLang="lv-LV" sz="1200" b="0" i="0" u="none" strike="noStrike" kern="1200" cap="none" spc="0" normalizeH="0" baseline="0" noProof="0">
                <a:ln>
                  <a:noFill/>
                </a:ln>
                <a:solidFill>
                  <a:srgbClr val="000000"/>
                </a:solidFill>
                <a:effectLst/>
                <a:uLnTx/>
                <a:uFillTx/>
                <a:latin typeface="Tahoma" panose="020B0604030504040204" pitchFamily="34" charset="0"/>
                <a:ea typeface="+mn-ea"/>
                <a:cs typeface="+mn-cs"/>
              </a:rPr>
              <a:pPr marL="0" marR="0" lvl="0" indent="0" algn="r" defTabSz="914400" rtl="0" eaLnBrk="1" fontAlgn="auto" latinLnBrk="0" hangingPunct="1">
                <a:lnSpc>
                  <a:spcPct val="100000"/>
                </a:lnSpc>
                <a:spcBef>
                  <a:spcPct val="0"/>
                </a:spcBef>
                <a:spcAft>
                  <a:spcPts val="0"/>
                </a:spcAft>
                <a:buClrTx/>
                <a:buSzTx/>
                <a:buFontTx/>
                <a:buNone/>
                <a:tabLst>
                  <a:tab pos="723900" algn="l"/>
                  <a:tab pos="1447800" algn="l"/>
                  <a:tab pos="2171700" algn="l"/>
                  <a:tab pos="2895600" algn="l"/>
                </a:tabLst>
                <a:defRPr/>
              </a:pPr>
              <a:t>55</a:t>
            </a:fld>
            <a:endParaRPr kumimoji="0" lang="en-GB" altLang="lv-LV" sz="1200" b="0" i="0" u="none" strike="noStrike" kern="1200" cap="none" spc="0" normalizeH="0" baseline="0" noProof="0">
              <a:ln>
                <a:noFill/>
              </a:ln>
              <a:solidFill>
                <a:srgbClr val="000000"/>
              </a:solidFill>
              <a:effectLst/>
              <a:uLnTx/>
              <a:uFillTx/>
              <a:latin typeface="Tahoma" panose="020B0604030504040204" pitchFamily="34" charset="0"/>
              <a:ea typeface="+mn-ea"/>
              <a:cs typeface="+mn-cs"/>
            </a:endParaRPr>
          </a:p>
        </p:txBody>
      </p:sp>
      <p:sp>
        <p:nvSpPr>
          <p:cNvPr id="59395" name="Rectangle 1">
            <a:extLst>
              <a:ext uri="{FF2B5EF4-FFF2-40B4-BE49-F238E27FC236}">
                <a16:creationId xmlns:a16="http://schemas.microsoft.com/office/drawing/2014/main" id="{0990ECC3-1D71-4385-A159-7C52B567230E}"/>
              </a:ext>
            </a:extLst>
          </p:cNvPr>
          <p:cNvSpPr>
            <a:spLocks noGrp="1" noRot="1" noChangeAspect="1" noChangeArrowheads="1" noTextEdit="1"/>
          </p:cNvSpPr>
          <p:nvPr>
            <p:ph type="sldImg"/>
          </p:nvPr>
        </p:nvSpPr>
        <p:spPr>
          <a:xfrm>
            <a:off x="381000" y="685800"/>
            <a:ext cx="6096000" cy="3429000"/>
          </a:xfrm>
          <a:ln/>
        </p:spPr>
      </p:sp>
      <p:sp>
        <p:nvSpPr>
          <p:cNvPr id="59396" name="Rectangle 2">
            <a:extLst>
              <a:ext uri="{FF2B5EF4-FFF2-40B4-BE49-F238E27FC236}">
                <a16:creationId xmlns:a16="http://schemas.microsoft.com/office/drawing/2014/main" id="{30741AE6-6F6D-4649-8374-09E7ACBB7D56}"/>
              </a:ext>
            </a:extLst>
          </p:cNvPr>
          <p:cNvSpPr>
            <a:spLocks noGrp="1" noChangeArrowheads="1"/>
          </p:cNvSpPr>
          <p:nvPr>
            <p:ph type="body" idx="1"/>
          </p:nvPr>
        </p:nvSpPr>
        <p:spPr>
          <a:xfrm>
            <a:off x="914400" y="4343400"/>
            <a:ext cx="5029200" cy="4116388"/>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nchor="ctr"/>
          <a:lstStyle/>
          <a:p>
            <a:endParaRPr lang="lv-LV" altLang="lv-LV"/>
          </a:p>
        </p:txBody>
      </p:sp>
    </p:spTree>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60418" name="Rectangle 7">
            <a:extLst>
              <a:ext uri="{FF2B5EF4-FFF2-40B4-BE49-F238E27FC236}">
                <a16:creationId xmlns:a16="http://schemas.microsoft.com/office/drawing/2014/main" id="{142A9C6E-6117-4D4E-AB39-E360F81AA585}"/>
              </a:ext>
            </a:extLst>
          </p:cNvPr>
          <p:cNvSpPr>
            <a:spLocks noGrp="1" noChangeArrowheads="1"/>
          </p:cNvSpPr>
          <p:nvPr>
            <p:ph type="sldNum" sz="quarter"/>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a:lstStyle>
            <a:lvl1pPr eaLnBrk="0" hangingPunct="0">
              <a:spcBef>
                <a:spcPct val="30000"/>
              </a:spcBef>
              <a:tabLst>
                <a:tab pos="723900" algn="l"/>
                <a:tab pos="1447800" algn="l"/>
                <a:tab pos="2171700" algn="l"/>
                <a:tab pos="2895600" algn="l"/>
              </a:tabLst>
              <a:defRPr sz="1200">
                <a:solidFill>
                  <a:srgbClr val="000000"/>
                </a:solidFill>
                <a:latin typeface="Times New Roman" panose="02020603050405020304" pitchFamily="18" charset="0"/>
              </a:defRPr>
            </a:lvl1pPr>
            <a:lvl2pPr marL="742950" indent="-285750" eaLnBrk="0" hangingPunct="0">
              <a:spcBef>
                <a:spcPct val="30000"/>
              </a:spcBef>
              <a:tabLst>
                <a:tab pos="723900" algn="l"/>
                <a:tab pos="1447800" algn="l"/>
                <a:tab pos="2171700" algn="l"/>
                <a:tab pos="2895600" algn="l"/>
              </a:tabLst>
              <a:defRPr sz="1200">
                <a:solidFill>
                  <a:srgbClr val="000000"/>
                </a:solidFill>
                <a:latin typeface="Times New Roman" panose="02020603050405020304" pitchFamily="18" charset="0"/>
              </a:defRPr>
            </a:lvl2pPr>
            <a:lvl3pPr marL="1143000" indent="-228600" eaLnBrk="0" hangingPunct="0">
              <a:spcBef>
                <a:spcPct val="30000"/>
              </a:spcBef>
              <a:tabLst>
                <a:tab pos="723900" algn="l"/>
                <a:tab pos="1447800" algn="l"/>
                <a:tab pos="2171700" algn="l"/>
                <a:tab pos="2895600" algn="l"/>
              </a:tabLst>
              <a:defRPr sz="1200">
                <a:solidFill>
                  <a:srgbClr val="000000"/>
                </a:solidFill>
                <a:latin typeface="Times New Roman" panose="02020603050405020304" pitchFamily="18" charset="0"/>
              </a:defRPr>
            </a:lvl3pPr>
            <a:lvl4pPr marL="1600200" indent="-228600" eaLnBrk="0" hangingPunct="0">
              <a:spcBef>
                <a:spcPct val="30000"/>
              </a:spcBef>
              <a:tabLst>
                <a:tab pos="723900" algn="l"/>
                <a:tab pos="1447800" algn="l"/>
                <a:tab pos="2171700" algn="l"/>
                <a:tab pos="2895600" algn="l"/>
              </a:tabLst>
              <a:defRPr sz="1200">
                <a:solidFill>
                  <a:srgbClr val="000000"/>
                </a:solidFill>
                <a:latin typeface="Times New Roman" panose="02020603050405020304" pitchFamily="18" charset="0"/>
              </a:defRPr>
            </a:lvl4pPr>
            <a:lvl5pPr marL="2057400" indent="-228600" eaLnBrk="0" hangingPunct="0">
              <a:spcBef>
                <a:spcPct val="30000"/>
              </a:spcBef>
              <a:tabLst>
                <a:tab pos="723900" algn="l"/>
                <a:tab pos="1447800" algn="l"/>
                <a:tab pos="2171700" algn="l"/>
                <a:tab pos="2895600" algn="l"/>
              </a:tabLst>
              <a:defRPr sz="1200">
                <a:solidFill>
                  <a:srgbClr val="000000"/>
                </a:solidFill>
                <a:latin typeface="Times New Roman" panose="02020603050405020304" pitchFamily="18" charset="0"/>
              </a:defRPr>
            </a:lvl5pPr>
            <a:lvl6pPr marL="2514600" indent="-228600" defTabSz="449263" eaLnBrk="0" fontAlgn="base" hangingPunct="0">
              <a:spcBef>
                <a:spcPct val="30000"/>
              </a:spcBef>
              <a:spcAft>
                <a:spcPct val="0"/>
              </a:spcAft>
              <a:buClr>
                <a:srgbClr val="000000"/>
              </a:buClr>
              <a:buSzPct val="100000"/>
              <a:buFont typeface="Times New Roman" panose="02020603050405020304" pitchFamily="18" charset="0"/>
              <a:tabLst>
                <a:tab pos="723900" algn="l"/>
                <a:tab pos="1447800" algn="l"/>
                <a:tab pos="2171700" algn="l"/>
                <a:tab pos="2895600" algn="l"/>
              </a:tabLst>
              <a:defRPr sz="1200">
                <a:solidFill>
                  <a:srgbClr val="000000"/>
                </a:solidFill>
                <a:latin typeface="Times New Roman" panose="02020603050405020304" pitchFamily="18" charset="0"/>
              </a:defRPr>
            </a:lvl6pPr>
            <a:lvl7pPr marL="2971800" indent="-228600" defTabSz="449263" eaLnBrk="0" fontAlgn="base" hangingPunct="0">
              <a:spcBef>
                <a:spcPct val="30000"/>
              </a:spcBef>
              <a:spcAft>
                <a:spcPct val="0"/>
              </a:spcAft>
              <a:buClr>
                <a:srgbClr val="000000"/>
              </a:buClr>
              <a:buSzPct val="100000"/>
              <a:buFont typeface="Times New Roman" panose="02020603050405020304" pitchFamily="18" charset="0"/>
              <a:tabLst>
                <a:tab pos="723900" algn="l"/>
                <a:tab pos="1447800" algn="l"/>
                <a:tab pos="2171700" algn="l"/>
                <a:tab pos="2895600" algn="l"/>
              </a:tabLst>
              <a:defRPr sz="1200">
                <a:solidFill>
                  <a:srgbClr val="000000"/>
                </a:solidFill>
                <a:latin typeface="Times New Roman" panose="02020603050405020304" pitchFamily="18" charset="0"/>
              </a:defRPr>
            </a:lvl7pPr>
            <a:lvl8pPr marL="3429000" indent="-228600" defTabSz="449263" eaLnBrk="0" fontAlgn="base" hangingPunct="0">
              <a:spcBef>
                <a:spcPct val="30000"/>
              </a:spcBef>
              <a:spcAft>
                <a:spcPct val="0"/>
              </a:spcAft>
              <a:buClr>
                <a:srgbClr val="000000"/>
              </a:buClr>
              <a:buSzPct val="100000"/>
              <a:buFont typeface="Times New Roman" panose="02020603050405020304" pitchFamily="18" charset="0"/>
              <a:tabLst>
                <a:tab pos="723900" algn="l"/>
                <a:tab pos="1447800" algn="l"/>
                <a:tab pos="2171700" algn="l"/>
                <a:tab pos="2895600" algn="l"/>
              </a:tabLst>
              <a:defRPr sz="1200">
                <a:solidFill>
                  <a:srgbClr val="000000"/>
                </a:solidFill>
                <a:latin typeface="Times New Roman" panose="02020603050405020304" pitchFamily="18" charset="0"/>
              </a:defRPr>
            </a:lvl8pPr>
            <a:lvl9pPr marL="3886200" indent="-228600" defTabSz="449263" eaLnBrk="0" fontAlgn="base" hangingPunct="0">
              <a:spcBef>
                <a:spcPct val="30000"/>
              </a:spcBef>
              <a:spcAft>
                <a:spcPct val="0"/>
              </a:spcAft>
              <a:buClr>
                <a:srgbClr val="000000"/>
              </a:buClr>
              <a:buSzPct val="100000"/>
              <a:buFont typeface="Times New Roman" panose="02020603050405020304" pitchFamily="18" charset="0"/>
              <a:tabLst>
                <a:tab pos="723900" algn="l"/>
                <a:tab pos="1447800" algn="l"/>
                <a:tab pos="2171700" algn="l"/>
                <a:tab pos="2895600" algn="l"/>
              </a:tabLst>
              <a:defRPr sz="1200">
                <a:solidFill>
                  <a:srgbClr val="000000"/>
                </a:solidFill>
                <a:latin typeface="Times New Roman" panose="02020603050405020304" pitchFamily="18" charset="0"/>
              </a:defRPr>
            </a:lvl9pPr>
          </a:lstStyle>
          <a:p>
            <a:pPr marL="0" marR="0" lvl="0" indent="0" algn="r" defTabSz="914400" rtl="0" eaLnBrk="1" fontAlgn="auto" latinLnBrk="0" hangingPunct="1">
              <a:lnSpc>
                <a:spcPct val="100000"/>
              </a:lnSpc>
              <a:spcBef>
                <a:spcPct val="0"/>
              </a:spcBef>
              <a:spcAft>
                <a:spcPts val="0"/>
              </a:spcAft>
              <a:buClrTx/>
              <a:buSzTx/>
              <a:buFontTx/>
              <a:buNone/>
              <a:tabLst>
                <a:tab pos="723900" algn="l"/>
                <a:tab pos="1447800" algn="l"/>
                <a:tab pos="2171700" algn="l"/>
                <a:tab pos="2895600" algn="l"/>
              </a:tabLst>
              <a:defRPr/>
            </a:pPr>
            <a:fld id="{65CAB797-D262-4700-BD4A-2C7BD93F3908}" type="slidenum">
              <a:rPr kumimoji="0" lang="en-GB" altLang="lv-LV" sz="1200" b="0" i="0" u="none" strike="noStrike" kern="1200" cap="none" spc="0" normalizeH="0" baseline="0" noProof="0">
                <a:ln>
                  <a:noFill/>
                </a:ln>
                <a:solidFill>
                  <a:srgbClr val="000000"/>
                </a:solidFill>
                <a:effectLst/>
                <a:uLnTx/>
                <a:uFillTx/>
                <a:latin typeface="Tahoma" panose="020B0604030504040204" pitchFamily="34" charset="0"/>
                <a:ea typeface="+mn-ea"/>
                <a:cs typeface="+mn-cs"/>
              </a:rPr>
              <a:pPr marL="0" marR="0" lvl="0" indent="0" algn="r" defTabSz="914400" rtl="0" eaLnBrk="1" fontAlgn="auto" latinLnBrk="0" hangingPunct="1">
                <a:lnSpc>
                  <a:spcPct val="100000"/>
                </a:lnSpc>
                <a:spcBef>
                  <a:spcPct val="0"/>
                </a:spcBef>
                <a:spcAft>
                  <a:spcPts val="0"/>
                </a:spcAft>
                <a:buClrTx/>
                <a:buSzTx/>
                <a:buFontTx/>
                <a:buNone/>
                <a:tabLst>
                  <a:tab pos="723900" algn="l"/>
                  <a:tab pos="1447800" algn="l"/>
                  <a:tab pos="2171700" algn="l"/>
                  <a:tab pos="2895600" algn="l"/>
                </a:tabLst>
                <a:defRPr/>
              </a:pPr>
              <a:t>56</a:t>
            </a:fld>
            <a:endParaRPr kumimoji="0" lang="en-GB" altLang="lv-LV" sz="1200" b="0" i="0" u="none" strike="noStrike" kern="1200" cap="none" spc="0" normalizeH="0" baseline="0" noProof="0">
              <a:ln>
                <a:noFill/>
              </a:ln>
              <a:solidFill>
                <a:srgbClr val="000000"/>
              </a:solidFill>
              <a:effectLst/>
              <a:uLnTx/>
              <a:uFillTx/>
              <a:latin typeface="Tahoma" panose="020B0604030504040204" pitchFamily="34" charset="0"/>
              <a:ea typeface="+mn-ea"/>
              <a:cs typeface="+mn-cs"/>
            </a:endParaRPr>
          </a:p>
        </p:txBody>
      </p:sp>
      <p:sp>
        <p:nvSpPr>
          <p:cNvPr id="60419" name="Rectangle 1">
            <a:extLst>
              <a:ext uri="{FF2B5EF4-FFF2-40B4-BE49-F238E27FC236}">
                <a16:creationId xmlns:a16="http://schemas.microsoft.com/office/drawing/2014/main" id="{E665FA39-F792-440E-9074-D83297752F51}"/>
              </a:ext>
            </a:extLst>
          </p:cNvPr>
          <p:cNvSpPr>
            <a:spLocks noGrp="1" noRot="1" noChangeAspect="1" noChangeArrowheads="1" noTextEdit="1"/>
          </p:cNvSpPr>
          <p:nvPr>
            <p:ph type="sldImg"/>
          </p:nvPr>
        </p:nvSpPr>
        <p:spPr>
          <a:xfrm>
            <a:off x="381000" y="685800"/>
            <a:ext cx="6096000" cy="3429000"/>
          </a:xfrm>
          <a:ln/>
        </p:spPr>
      </p:sp>
      <p:sp>
        <p:nvSpPr>
          <p:cNvPr id="60420" name="Rectangle 2">
            <a:extLst>
              <a:ext uri="{FF2B5EF4-FFF2-40B4-BE49-F238E27FC236}">
                <a16:creationId xmlns:a16="http://schemas.microsoft.com/office/drawing/2014/main" id="{DA82AF67-D415-426A-A5E8-4704F3D1F709}"/>
              </a:ext>
            </a:extLst>
          </p:cNvPr>
          <p:cNvSpPr>
            <a:spLocks noGrp="1" noChangeArrowheads="1"/>
          </p:cNvSpPr>
          <p:nvPr>
            <p:ph type="body" idx="1"/>
          </p:nvPr>
        </p:nvSpPr>
        <p:spPr>
          <a:xfrm>
            <a:off x="914400" y="4343400"/>
            <a:ext cx="5029200" cy="4116388"/>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nchor="ctr"/>
          <a:lstStyle/>
          <a:p>
            <a:endParaRPr lang="lv-LV" altLang="lv-LV"/>
          </a:p>
        </p:txBody>
      </p:sp>
    </p:spTree>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62466" name="Rectangle 7">
            <a:extLst>
              <a:ext uri="{FF2B5EF4-FFF2-40B4-BE49-F238E27FC236}">
                <a16:creationId xmlns:a16="http://schemas.microsoft.com/office/drawing/2014/main" id="{D2731454-D394-401C-82C4-27CE3F7A1819}"/>
              </a:ext>
            </a:extLst>
          </p:cNvPr>
          <p:cNvSpPr>
            <a:spLocks noGrp="1" noChangeArrowheads="1"/>
          </p:cNvSpPr>
          <p:nvPr>
            <p:ph type="sldNum" sz="quarter"/>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a:lstStyle>
            <a:lvl1pPr eaLnBrk="0" hangingPunct="0">
              <a:spcBef>
                <a:spcPct val="30000"/>
              </a:spcBef>
              <a:tabLst>
                <a:tab pos="723900" algn="l"/>
                <a:tab pos="1447800" algn="l"/>
                <a:tab pos="2171700" algn="l"/>
                <a:tab pos="2895600" algn="l"/>
              </a:tabLst>
              <a:defRPr sz="1200">
                <a:solidFill>
                  <a:srgbClr val="000000"/>
                </a:solidFill>
                <a:latin typeface="Times New Roman" panose="02020603050405020304" pitchFamily="18" charset="0"/>
              </a:defRPr>
            </a:lvl1pPr>
            <a:lvl2pPr marL="742950" indent="-285750" eaLnBrk="0" hangingPunct="0">
              <a:spcBef>
                <a:spcPct val="30000"/>
              </a:spcBef>
              <a:tabLst>
                <a:tab pos="723900" algn="l"/>
                <a:tab pos="1447800" algn="l"/>
                <a:tab pos="2171700" algn="l"/>
                <a:tab pos="2895600" algn="l"/>
              </a:tabLst>
              <a:defRPr sz="1200">
                <a:solidFill>
                  <a:srgbClr val="000000"/>
                </a:solidFill>
                <a:latin typeface="Times New Roman" panose="02020603050405020304" pitchFamily="18" charset="0"/>
              </a:defRPr>
            </a:lvl2pPr>
            <a:lvl3pPr marL="1143000" indent="-228600" eaLnBrk="0" hangingPunct="0">
              <a:spcBef>
                <a:spcPct val="30000"/>
              </a:spcBef>
              <a:tabLst>
                <a:tab pos="723900" algn="l"/>
                <a:tab pos="1447800" algn="l"/>
                <a:tab pos="2171700" algn="l"/>
                <a:tab pos="2895600" algn="l"/>
              </a:tabLst>
              <a:defRPr sz="1200">
                <a:solidFill>
                  <a:srgbClr val="000000"/>
                </a:solidFill>
                <a:latin typeface="Times New Roman" panose="02020603050405020304" pitchFamily="18" charset="0"/>
              </a:defRPr>
            </a:lvl3pPr>
            <a:lvl4pPr marL="1600200" indent="-228600" eaLnBrk="0" hangingPunct="0">
              <a:spcBef>
                <a:spcPct val="30000"/>
              </a:spcBef>
              <a:tabLst>
                <a:tab pos="723900" algn="l"/>
                <a:tab pos="1447800" algn="l"/>
                <a:tab pos="2171700" algn="l"/>
                <a:tab pos="2895600" algn="l"/>
              </a:tabLst>
              <a:defRPr sz="1200">
                <a:solidFill>
                  <a:srgbClr val="000000"/>
                </a:solidFill>
                <a:latin typeface="Times New Roman" panose="02020603050405020304" pitchFamily="18" charset="0"/>
              </a:defRPr>
            </a:lvl4pPr>
            <a:lvl5pPr marL="2057400" indent="-228600" eaLnBrk="0" hangingPunct="0">
              <a:spcBef>
                <a:spcPct val="30000"/>
              </a:spcBef>
              <a:tabLst>
                <a:tab pos="723900" algn="l"/>
                <a:tab pos="1447800" algn="l"/>
                <a:tab pos="2171700" algn="l"/>
                <a:tab pos="2895600" algn="l"/>
              </a:tabLst>
              <a:defRPr sz="1200">
                <a:solidFill>
                  <a:srgbClr val="000000"/>
                </a:solidFill>
                <a:latin typeface="Times New Roman" panose="02020603050405020304" pitchFamily="18" charset="0"/>
              </a:defRPr>
            </a:lvl5pPr>
            <a:lvl6pPr marL="2514600" indent="-228600" defTabSz="449263" eaLnBrk="0" fontAlgn="base" hangingPunct="0">
              <a:spcBef>
                <a:spcPct val="30000"/>
              </a:spcBef>
              <a:spcAft>
                <a:spcPct val="0"/>
              </a:spcAft>
              <a:buClr>
                <a:srgbClr val="000000"/>
              </a:buClr>
              <a:buSzPct val="100000"/>
              <a:buFont typeface="Times New Roman" panose="02020603050405020304" pitchFamily="18" charset="0"/>
              <a:tabLst>
                <a:tab pos="723900" algn="l"/>
                <a:tab pos="1447800" algn="l"/>
                <a:tab pos="2171700" algn="l"/>
                <a:tab pos="2895600" algn="l"/>
              </a:tabLst>
              <a:defRPr sz="1200">
                <a:solidFill>
                  <a:srgbClr val="000000"/>
                </a:solidFill>
                <a:latin typeface="Times New Roman" panose="02020603050405020304" pitchFamily="18" charset="0"/>
              </a:defRPr>
            </a:lvl6pPr>
            <a:lvl7pPr marL="2971800" indent="-228600" defTabSz="449263" eaLnBrk="0" fontAlgn="base" hangingPunct="0">
              <a:spcBef>
                <a:spcPct val="30000"/>
              </a:spcBef>
              <a:spcAft>
                <a:spcPct val="0"/>
              </a:spcAft>
              <a:buClr>
                <a:srgbClr val="000000"/>
              </a:buClr>
              <a:buSzPct val="100000"/>
              <a:buFont typeface="Times New Roman" panose="02020603050405020304" pitchFamily="18" charset="0"/>
              <a:tabLst>
                <a:tab pos="723900" algn="l"/>
                <a:tab pos="1447800" algn="l"/>
                <a:tab pos="2171700" algn="l"/>
                <a:tab pos="2895600" algn="l"/>
              </a:tabLst>
              <a:defRPr sz="1200">
                <a:solidFill>
                  <a:srgbClr val="000000"/>
                </a:solidFill>
                <a:latin typeface="Times New Roman" panose="02020603050405020304" pitchFamily="18" charset="0"/>
              </a:defRPr>
            </a:lvl7pPr>
            <a:lvl8pPr marL="3429000" indent="-228600" defTabSz="449263" eaLnBrk="0" fontAlgn="base" hangingPunct="0">
              <a:spcBef>
                <a:spcPct val="30000"/>
              </a:spcBef>
              <a:spcAft>
                <a:spcPct val="0"/>
              </a:spcAft>
              <a:buClr>
                <a:srgbClr val="000000"/>
              </a:buClr>
              <a:buSzPct val="100000"/>
              <a:buFont typeface="Times New Roman" panose="02020603050405020304" pitchFamily="18" charset="0"/>
              <a:tabLst>
                <a:tab pos="723900" algn="l"/>
                <a:tab pos="1447800" algn="l"/>
                <a:tab pos="2171700" algn="l"/>
                <a:tab pos="2895600" algn="l"/>
              </a:tabLst>
              <a:defRPr sz="1200">
                <a:solidFill>
                  <a:srgbClr val="000000"/>
                </a:solidFill>
                <a:latin typeface="Times New Roman" panose="02020603050405020304" pitchFamily="18" charset="0"/>
              </a:defRPr>
            </a:lvl8pPr>
            <a:lvl9pPr marL="3886200" indent="-228600" defTabSz="449263" eaLnBrk="0" fontAlgn="base" hangingPunct="0">
              <a:spcBef>
                <a:spcPct val="30000"/>
              </a:spcBef>
              <a:spcAft>
                <a:spcPct val="0"/>
              </a:spcAft>
              <a:buClr>
                <a:srgbClr val="000000"/>
              </a:buClr>
              <a:buSzPct val="100000"/>
              <a:buFont typeface="Times New Roman" panose="02020603050405020304" pitchFamily="18" charset="0"/>
              <a:tabLst>
                <a:tab pos="723900" algn="l"/>
                <a:tab pos="1447800" algn="l"/>
                <a:tab pos="2171700" algn="l"/>
                <a:tab pos="2895600" algn="l"/>
              </a:tabLst>
              <a:defRPr sz="1200">
                <a:solidFill>
                  <a:srgbClr val="000000"/>
                </a:solidFill>
                <a:latin typeface="Times New Roman" panose="02020603050405020304" pitchFamily="18" charset="0"/>
              </a:defRPr>
            </a:lvl9pPr>
          </a:lstStyle>
          <a:p>
            <a:pPr marL="0" marR="0" lvl="0" indent="0" algn="r" defTabSz="914400" rtl="0" eaLnBrk="1" fontAlgn="auto" latinLnBrk="0" hangingPunct="1">
              <a:lnSpc>
                <a:spcPct val="100000"/>
              </a:lnSpc>
              <a:spcBef>
                <a:spcPct val="0"/>
              </a:spcBef>
              <a:spcAft>
                <a:spcPts val="0"/>
              </a:spcAft>
              <a:buClrTx/>
              <a:buSzTx/>
              <a:buFontTx/>
              <a:buNone/>
              <a:tabLst>
                <a:tab pos="723900" algn="l"/>
                <a:tab pos="1447800" algn="l"/>
                <a:tab pos="2171700" algn="l"/>
                <a:tab pos="2895600" algn="l"/>
              </a:tabLst>
              <a:defRPr/>
            </a:pPr>
            <a:fld id="{6204CED4-E443-4CBE-A899-312447A1A4CF}" type="slidenum">
              <a:rPr kumimoji="0" lang="en-GB" altLang="lv-LV" sz="1200" b="0" i="0" u="none" strike="noStrike" kern="1200" cap="none" spc="0" normalizeH="0" baseline="0" noProof="0">
                <a:ln>
                  <a:noFill/>
                </a:ln>
                <a:solidFill>
                  <a:srgbClr val="000000"/>
                </a:solidFill>
                <a:effectLst/>
                <a:uLnTx/>
                <a:uFillTx/>
                <a:latin typeface="Tahoma" panose="020B0604030504040204" pitchFamily="34" charset="0"/>
                <a:ea typeface="+mn-ea"/>
                <a:cs typeface="+mn-cs"/>
              </a:rPr>
              <a:pPr marL="0" marR="0" lvl="0" indent="0" algn="r" defTabSz="914400" rtl="0" eaLnBrk="1" fontAlgn="auto" latinLnBrk="0" hangingPunct="1">
                <a:lnSpc>
                  <a:spcPct val="100000"/>
                </a:lnSpc>
                <a:spcBef>
                  <a:spcPct val="0"/>
                </a:spcBef>
                <a:spcAft>
                  <a:spcPts val="0"/>
                </a:spcAft>
                <a:buClrTx/>
                <a:buSzTx/>
                <a:buFontTx/>
                <a:buNone/>
                <a:tabLst>
                  <a:tab pos="723900" algn="l"/>
                  <a:tab pos="1447800" algn="l"/>
                  <a:tab pos="2171700" algn="l"/>
                  <a:tab pos="2895600" algn="l"/>
                </a:tabLst>
                <a:defRPr/>
              </a:pPr>
              <a:t>57</a:t>
            </a:fld>
            <a:endParaRPr kumimoji="0" lang="en-GB" altLang="lv-LV" sz="1200" b="0" i="0" u="none" strike="noStrike" kern="1200" cap="none" spc="0" normalizeH="0" baseline="0" noProof="0">
              <a:ln>
                <a:noFill/>
              </a:ln>
              <a:solidFill>
                <a:srgbClr val="000000"/>
              </a:solidFill>
              <a:effectLst/>
              <a:uLnTx/>
              <a:uFillTx/>
              <a:latin typeface="Tahoma" panose="020B0604030504040204" pitchFamily="34" charset="0"/>
              <a:ea typeface="+mn-ea"/>
              <a:cs typeface="+mn-cs"/>
            </a:endParaRPr>
          </a:p>
        </p:txBody>
      </p:sp>
      <p:sp>
        <p:nvSpPr>
          <p:cNvPr id="62467" name="Rectangle 1">
            <a:extLst>
              <a:ext uri="{FF2B5EF4-FFF2-40B4-BE49-F238E27FC236}">
                <a16:creationId xmlns:a16="http://schemas.microsoft.com/office/drawing/2014/main" id="{713BE279-9A34-43E9-9B17-4E8E3BCB0CCC}"/>
              </a:ext>
            </a:extLst>
          </p:cNvPr>
          <p:cNvSpPr>
            <a:spLocks noGrp="1" noRot="1" noChangeAspect="1" noChangeArrowheads="1" noTextEdit="1"/>
          </p:cNvSpPr>
          <p:nvPr>
            <p:ph type="sldImg"/>
          </p:nvPr>
        </p:nvSpPr>
        <p:spPr>
          <a:xfrm>
            <a:off x="381000" y="685800"/>
            <a:ext cx="6096000" cy="3429000"/>
          </a:xfrm>
          <a:ln/>
        </p:spPr>
      </p:sp>
      <p:sp>
        <p:nvSpPr>
          <p:cNvPr id="62468" name="Rectangle 2">
            <a:extLst>
              <a:ext uri="{FF2B5EF4-FFF2-40B4-BE49-F238E27FC236}">
                <a16:creationId xmlns:a16="http://schemas.microsoft.com/office/drawing/2014/main" id="{42BD8A7F-7A84-40DB-8378-74FEAAB49E2A}"/>
              </a:ext>
            </a:extLst>
          </p:cNvPr>
          <p:cNvSpPr>
            <a:spLocks noGrp="1" noChangeArrowheads="1"/>
          </p:cNvSpPr>
          <p:nvPr>
            <p:ph type="body" idx="1"/>
          </p:nvPr>
        </p:nvSpPr>
        <p:spPr>
          <a:xfrm>
            <a:off x="914400" y="4343400"/>
            <a:ext cx="5029200" cy="4116388"/>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nchor="ctr"/>
          <a:lstStyle/>
          <a:p>
            <a:endParaRPr lang="lv-LV" altLang="lv-LV"/>
          </a:p>
        </p:txBody>
      </p:sp>
    </p:spTree>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aida attēla vietturis 1"/>
          <p:cNvSpPr>
            <a:spLocks noGrp="1" noRot="1" noChangeAspect="1"/>
          </p:cNvSpPr>
          <p:nvPr>
            <p:ph type="sldImg"/>
          </p:nvPr>
        </p:nvSpPr>
        <p:spPr/>
      </p:sp>
      <p:sp>
        <p:nvSpPr>
          <p:cNvPr id="3" name="Piezīmju vietturis 2"/>
          <p:cNvSpPr>
            <a:spLocks noGrp="1"/>
          </p:cNvSpPr>
          <p:nvPr>
            <p:ph type="body" idx="1"/>
          </p:nvPr>
        </p:nvSpPr>
        <p:spPr/>
        <p:txBody>
          <a:bodyPr/>
          <a:lstStyle/>
          <a:p>
            <a:endParaRPr lang="lv-LV" dirty="0"/>
          </a:p>
        </p:txBody>
      </p:sp>
      <p:sp>
        <p:nvSpPr>
          <p:cNvPr id="4" name="Slaida numura vietturis 3"/>
          <p:cNvSpPr>
            <a:spLocks noGrp="1"/>
          </p:cNvSpPr>
          <p:nvPr>
            <p:ph type="sldNum" sz="quarter" idx="5"/>
          </p:nvPr>
        </p:nvSpPr>
        <p:spPr/>
        <p:txBody>
          <a:bodyPr/>
          <a:lstStyle/>
          <a:p>
            <a:fld id="{46B1E9DF-4D73-4C21-B70A-CD3E1F7DD967}" type="slidenum">
              <a:rPr lang="lv-LV" smtClean="0"/>
              <a:t>59</a:t>
            </a:fld>
            <a:endParaRPr lang="lv-LV"/>
          </a:p>
        </p:txBody>
      </p:sp>
    </p:spTree>
    <p:extLst>
      <p:ext uri="{BB962C8B-B14F-4D97-AF65-F5344CB8AC3E}">
        <p14:creationId xmlns:p14="http://schemas.microsoft.com/office/powerpoint/2010/main" val="721311555"/>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Virsraksta slaids">
    <p:spTree>
      <p:nvGrpSpPr>
        <p:cNvPr id="1" name=""/>
        <p:cNvGrpSpPr/>
        <p:nvPr/>
      </p:nvGrpSpPr>
      <p:grpSpPr>
        <a:xfrm>
          <a:off x="0" y="0"/>
          <a:ext cx="0" cy="0"/>
          <a:chOff x="0" y="0"/>
          <a:chExt cx="0" cy="0"/>
        </a:xfrm>
      </p:grpSpPr>
      <p:sp>
        <p:nvSpPr>
          <p:cNvPr id="7" name="Rectangle 6"/>
          <p:cNvSpPr/>
          <p:nvPr/>
        </p:nvSpPr>
        <p:spPr>
          <a:xfrm>
            <a:off x="0" y="761999"/>
            <a:ext cx="9141619" cy="5334001"/>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8" name="Rectangle 7"/>
          <p:cNvSpPr/>
          <p:nvPr/>
        </p:nvSpPr>
        <p:spPr>
          <a:xfrm>
            <a:off x="9270263" y="761999"/>
            <a:ext cx="2925318" cy="5334001"/>
          </a:xfrm>
          <a:prstGeom prst="rect">
            <a:avLst/>
          </a:prstGeom>
          <a:solidFill>
            <a:srgbClr val="C8C8C8">
              <a:alpha val="49804"/>
            </a:srgb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ctrTitle"/>
          </p:nvPr>
        </p:nvSpPr>
        <p:spPr>
          <a:xfrm>
            <a:off x="1069848" y="1298448"/>
            <a:ext cx="7315200" cy="3255264"/>
          </a:xfrm>
        </p:spPr>
        <p:txBody>
          <a:bodyPr anchor="b">
            <a:normAutofit/>
          </a:bodyPr>
          <a:lstStyle>
            <a:lvl1pPr algn="l">
              <a:defRPr sz="5900" spc="-100" baseline="0">
                <a:solidFill>
                  <a:srgbClr val="FFFFFF"/>
                </a:solidFill>
              </a:defRPr>
            </a:lvl1pPr>
          </a:lstStyle>
          <a:p>
            <a:r>
              <a:rPr lang="lv-LV"/>
              <a:t>Rediģēt šablona virsraksta stilu</a:t>
            </a:r>
            <a:endParaRPr lang="en-US" dirty="0"/>
          </a:p>
        </p:txBody>
      </p:sp>
      <p:sp>
        <p:nvSpPr>
          <p:cNvPr id="3" name="Subtitle 2"/>
          <p:cNvSpPr>
            <a:spLocks noGrp="1"/>
          </p:cNvSpPr>
          <p:nvPr>
            <p:ph type="subTitle" idx="1"/>
          </p:nvPr>
        </p:nvSpPr>
        <p:spPr>
          <a:xfrm>
            <a:off x="1100015" y="4670246"/>
            <a:ext cx="7315200" cy="914400"/>
          </a:xfrm>
        </p:spPr>
        <p:txBody>
          <a:bodyPr anchor="t">
            <a:normAutofit/>
          </a:bodyPr>
          <a:lstStyle>
            <a:lvl1pPr marL="0" indent="0" algn="l">
              <a:buNone/>
              <a:defRPr sz="2200" cap="none" spc="0" baseline="0">
                <a:solidFill>
                  <a:schemeClr val="accent1">
                    <a:lumMod val="20000"/>
                    <a:lumOff val="80000"/>
                  </a:schemeClr>
                </a:solidFill>
              </a:defRPr>
            </a:lvl1pPr>
            <a:lvl2pPr marL="457200" indent="0" algn="ctr">
              <a:buNone/>
              <a:defRPr sz="2200"/>
            </a:lvl2pPr>
            <a:lvl3pPr marL="914400" indent="0" algn="ctr">
              <a:buNone/>
              <a:defRPr sz="2200"/>
            </a:lvl3pPr>
            <a:lvl4pPr marL="1371600" indent="0" algn="ctr">
              <a:buNone/>
              <a:defRPr sz="2000"/>
            </a:lvl4pPr>
            <a:lvl5pPr marL="1828800" indent="0" algn="ctr">
              <a:buNone/>
              <a:defRPr sz="2000"/>
            </a:lvl5pPr>
            <a:lvl6pPr marL="2286000" indent="0" algn="ctr">
              <a:buNone/>
              <a:defRPr sz="2000"/>
            </a:lvl6pPr>
            <a:lvl7pPr marL="2743200" indent="0" algn="ctr">
              <a:buNone/>
              <a:defRPr sz="2000"/>
            </a:lvl7pPr>
            <a:lvl8pPr marL="3200400" indent="0" algn="ctr">
              <a:buNone/>
              <a:defRPr sz="2000"/>
            </a:lvl8pPr>
            <a:lvl9pPr marL="3657600" indent="0" algn="ctr">
              <a:buNone/>
              <a:defRPr sz="2000"/>
            </a:lvl9pPr>
          </a:lstStyle>
          <a:p>
            <a:r>
              <a:rPr lang="lv-LV"/>
              <a:t>Noklikšķiniet, lai rediģētu šablona apakšvirsraksta stilu</a:t>
            </a:r>
            <a:endParaRPr lang="en-US" dirty="0"/>
          </a:p>
        </p:txBody>
      </p:sp>
      <p:sp>
        <p:nvSpPr>
          <p:cNvPr id="4" name="Date Placeholder 3"/>
          <p:cNvSpPr>
            <a:spLocks noGrp="1"/>
          </p:cNvSpPr>
          <p:nvPr>
            <p:ph type="dt" sz="half" idx="10"/>
          </p:nvPr>
        </p:nvSpPr>
        <p:spPr/>
        <p:txBody>
          <a:bodyPr/>
          <a:lstStyle/>
          <a:p>
            <a:fld id="{5586B75A-687E-405C-8A0B-8D00578BA2C3}" type="datetimeFigureOut">
              <a:rPr lang="en-US" dirty="0"/>
              <a:pPr/>
              <a:t>9/19/2023</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4FAB73BC-B049-4115-A692-8D63A059BFB8}" type="slidenum">
              <a:rPr lang="en-US" dirty="0"/>
              <a:pPr/>
              <a:t>‹#›</a:t>
            </a:fld>
            <a:endParaRPr lang="en-US" dirty="0"/>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Virsraksts un saturs">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lv-LV"/>
              <a:t>Rediģēt šablona virsraksta stilu</a:t>
            </a:r>
            <a:endParaRPr lang="en-US" dirty="0"/>
          </a:p>
        </p:txBody>
      </p:sp>
      <p:sp>
        <p:nvSpPr>
          <p:cNvPr id="3" name="Content Placeholder 2"/>
          <p:cNvSpPr>
            <a:spLocks noGrp="1"/>
          </p:cNvSpPr>
          <p:nvPr>
            <p:ph idx="1"/>
          </p:nvPr>
        </p:nvSpPr>
        <p:spPr/>
        <p:txBody>
          <a:bodyPr/>
          <a:lstStyle/>
          <a:p>
            <a:pPr lvl="0"/>
            <a:r>
              <a:rPr lang="lv-LV"/>
              <a:t>Noklikšķiniet, lai rediģētu šablona teksta stilus</a:t>
            </a:r>
          </a:p>
          <a:p>
            <a:pPr lvl="1"/>
            <a:r>
              <a:rPr lang="lv-LV"/>
              <a:t>Otrais līmenis</a:t>
            </a:r>
          </a:p>
          <a:p>
            <a:pPr lvl="2"/>
            <a:r>
              <a:rPr lang="lv-LV"/>
              <a:t>Trešais līmenis</a:t>
            </a:r>
          </a:p>
          <a:p>
            <a:pPr lvl="3"/>
            <a:r>
              <a:rPr lang="lv-LV"/>
              <a:t>Ceturtais līmenis</a:t>
            </a:r>
          </a:p>
          <a:p>
            <a:pPr lvl="4"/>
            <a:r>
              <a:rPr lang="lv-LV"/>
              <a:t>Piektais līmenis</a:t>
            </a:r>
            <a:endParaRPr lang="en-US" dirty="0"/>
          </a:p>
        </p:txBody>
      </p:sp>
      <p:sp>
        <p:nvSpPr>
          <p:cNvPr id="4" name="Date Placeholder 3"/>
          <p:cNvSpPr>
            <a:spLocks noGrp="1"/>
          </p:cNvSpPr>
          <p:nvPr>
            <p:ph type="dt" sz="half" idx="10"/>
          </p:nvPr>
        </p:nvSpPr>
        <p:spPr/>
        <p:txBody>
          <a:bodyPr/>
          <a:lstStyle/>
          <a:p>
            <a:fld id="{5586B75A-687E-405C-8A0B-8D00578BA2C3}" type="datetimeFigureOut">
              <a:rPr lang="en-US" dirty="0"/>
              <a:pPr/>
              <a:t>9/19/2023</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4FAB73BC-B049-4115-A692-8D63A059BFB8}" type="slidenum">
              <a:rPr lang="en-US" dirty="0"/>
              <a:pPr/>
              <a:t>‹#›</a:t>
            </a:fld>
            <a:endParaRPr lang="en-US" dirty="0"/>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adaļas galvene">
    <p:spTree>
      <p:nvGrpSpPr>
        <p:cNvPr id="1" name=""/>
        <p:cNvGrpSpPr/>
        <p:nvPr/>
      </p:nvGrpSpPr>
      <p:grpSpPr>
        <a:xfrm>
          <a:off x="0" y="0"/>
          <a:ext cx="0" cy="0"/>
          <a:chOff x="0" y="0"/>
          <a:chExt cx="0" cy="0"/>
        </a:xfrm>
      </p:grpSpPr>
      <p:sp>
        <p:nvSpPr>
          <p:cNvPr id="2" name="Title 1"/>
          <p:cNvSpPr>
            <a:spLocks noGrp="1"/>
          </p:cNvSpPr>
          <p:nvPr>
            <p:ph type="title"/>
          </p:nvPr>
        </p:nvSpPr>
        <p:spPr>
          <a:xfrm>
            <a:off x="3867912" y="1298448"/>
            <a:ext cx="7315200" cy="3255264"/>
          </a:xfrm>
        </p:spPr>
        <p:txBody>
          <a:bodyPr anchor="b">
            <a:normAutofit/>
          </a:bodyPr>
          <a:lstStyle>
            <a:lvl1pPr>
              <a:defRPr sz="5900" b="0" spc="-100" baseline="0">
                <a:solidFill>
                  <a:schemeClr val="tx1">
                    <a:lumMod val="65000"/>
                    <a:lumOff val="35000"/>
                  </a:schemeClr>
                </a:solidFill>
              </a:defRPr>
            </a:lvl1pPr>
          </a:lstStyle>
          <a:p>
            <a:r>
              <a:rPr lang="lv-LV"/>
              <a:t>Rediģēt šablona virsraksta stilu</a:t>
            </a:r>
            <a:endParaRPr lang="en-US" dirty="0"/>
          </a:p>
        </p:txBody>
      </p:sp>
      <p:sp>
        <p:nvSpPr>
          <p:cNvPr id="3" name="Text Placeholder 2"/>
          <p:cNvSpPr>
            <a:spLocks noGrp="1"/>
          </p:cNvSpPr>
          <p:nvPr>
            <p:ph type="body" idx="1"/>
          </p:nvPr>
        </p:nvSpPr>
        <p:spPr>
          <a:xfrm>
            <a:off x="3886200" y="4672584"/>
            <a:ext cx="7315200" cy="914400"/>
          </a:xfrm>
        </p:spPr>
        <p:txBody>
          <a:bodyPr anchor="t">
            <a:normAutofit/>
          </a:bodyPr>
          <a:lstStyle>
            <a:lvl1pPr marL="0" indent="0">
              <a:buNone/>
              <a:defRPr sz="2200" cap="none" spc="0" baseline="0">
                <a:solidFill>
                  <a:schemeClr val="tx1">
                    <a:lumMod val="65000"/>
                    <a:lumOff val="3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lv-LV"/>
              <a:t>Noklikšķiniet, lai rediģētu šablona teksta stilus</a:t>
            </a:r>
          </a:p>
        </p:txBody>
      </p:sp>
      <p:sp>
        <p:nvSpPr>
          <p:cNvPr id="4" name="Date Placeholder 3"/>
          <p:cNvSpPr>
            <a:spLocks noGrp="1"/>
          </p:cNvSpPr>
          <p:nvPr>
            <p:ph type="dt" sz="half" idx="10"/>
          </p:nvPr>
        </p:nvSpPr>
        <p:spPr/>
        <p:txBody>
          <a:bodyPr/>
          <a:lstStyle/>
          <a:p>
            <a:fld id="{5586B75A-687E-405C-8A0B-8D00578BA2C3}" type="datetimeFigureOut">
              <a:rPr lang="en-US" dirty="0"/>
              <a:pPr/>
              <a:t>9/19/2023</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4FAB73BC-B049-4115-A692-8D63A059BFB8}" type="slidenum">
              <a:rPr lang="en-US" dirty="0"/>
              <a:pPr/>
              <a:t>‹#›</a:t>
            </a:fld>
            <a:endParaRPr lang="en-US" dirty="0"/>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ivi satura bloki">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lv-LV"/>
              <a:t>Rediģēt šablona virsraksta stilu</a:t>
            </a:r>
            <a:endParaRPr lang="en-US" dirty="0"/>
          </a:p>
        </p:txBody>
      </p:sp>
      <p:sp>
        <p:nvSpPr>
          <p:cNvPr id="3" name="Content Placeholder 2"/>
          <p:cNvSpPr>
            <a:spLocks noGrp="1"/>
          </p:cNvSpPr>
          <p:nvPr>
            <p:ph sz="half" idx="1"/>
          </p:nvPr>
        </p:nvSpPr>
        <p:spPr>
          <a:xfrm>
            <a:off x="3867912" y="868680"/>
            <a:ext cx="3474720" cy="5120640"/>
          </a:xfrm>
        </p:spPr>
        <p:txBody>
          <a:bodyPr/>
          <a:lstStyle>
            <a:lvl1pPr>
              <a:defRPr sz="2000"/>
            </a:lvl1pPr>
            <a:lvl2pPr>
              <a:defRPr sz="1800"/>
            </a:lvl2pPr>
            <a:lvl3pPr>
              <a:defRPr sz="1600"/>
            </a:lvl3pPr>
            <a:lvl4pPr>
              <a:defRPr sz="1400"/>
            </a:lvl4pPr>
            <a:lvl5pPr>
              <a:defRPr sz="1400"/>
            </a:lvl5pPr>
            <a:lvl6pPr>
              <a:defRPr sz="1400"/>
            </a:lvl6pPr>
            <a:lvl7pPr>
              <a:defRPr sz="1400"/>
            </a:lvl7pPr>
            <a:lvl8pPr>
              <a:defRPr sz="1400"/>
            </a:lvl8pPr>
            <a:lvl9pPr>
              <a:defRPr sz="1400"/>
            </a:lvl9pPr>
          </a:lstStyle>
          <a:p>
            <a:pPr lvl="0"/>
            <a:r>
              <a:rPr lang="lv-LV"/>
              <a:t>Noklikšķiniet, lai rediģētu šablona teksta stilus</a:t>
            </a:r>
          </a:p>
          <a:p>
            <a:pPr lvl="1"/>
            <a:r>
              <a:rPr lang="lv-LV"/>
              <a:t>Otrais līmenis</a:t>
            </a:r>
          </a:p>
          <a:p>
            <a:pPr lvl="2"/>
            <a:r>
              <a:rPr lang="lv-LV"/>
              <a:t>Trešais līmenis</a:t>
            </a:r>
          </a:p>
          <a:p>
            <a:pPr lvl="3"/>
            <a:r>
              <a:rPr lang="lv-LV"/>
              <a:t>Ceturtais līmenis</a:t>
            </a:r>
          </a:p>
          <a:p>
            <a:pPr lvl="4"/>
            <a:r>
              <a:rPr lang="lv-LV"/>
              <a:t>Piektais līmenis</a:t>
            </a:r>
            <a:endParaRPr lang="en-US" dirty="0"/>
          </a:p>
        </p:txBody>
      </p:sp>
      <p:sp>
        <p:nvSpPr>
          <p:cNvPr id="4" name="Content Placeholder 3"/>
          <p:cNvSpPr>
            <a:spLocks noGrp="1"/>
          </p:cNvSpPr>
          <p:nvPr>
            <p:ph sz="half" idx="2"/>
          </p:nvPr>
        </p:nvSpPr>
        <p:spPr>
          <a:xfrm>
            <a:off x="7818120" y="868680"/>
            <a:ext cx="3474720" cy="5120640"/>
          </a:xfrm>
        </p:spPr>
        <p:txBody>
          <a:bodyPr/>
          <a:lstStyle>
            <a:lvl1pPr>
              <a:defRPr sz="2000"/>
            </a:lvl1pPr>
            <a:lvl2pPr>
              <a:defRPr sz="1800"/>
            </a:lvl2pPr>
            <a:lvl3pPr>
              <a:defRPr sz="1600"/>
            </a:lvl3pPr>
            <a:lvl4pPr>
              <a:defRPr sz="1400"/>
            </a:lvl4pPr>
            <a:lvl5pPr>
              <a:defRPr sz="1400"/>
            </a:lvl5pPr>
            <a:lvl6pPr>
              <a:defRPr sz="1400"/>
            </a:lvl6pPr>
            <a:lvl7pPr>
              <a:defRPr sz="1400"/>
            </a:lvl7pPr>
            <a:lvl8pPr>
              <a:defRPr sz="1400"/>
            </a:lvl8pPr>
            <a:lvl9pPr>
              <a:defRPr sz="1400"/>
            </a:lvl9pPr>
          </a:lstStyle>
          <a:p>
            <a:pPr lvl="0"/>
            <a:r>
              <a:rPr lang="lv-LV"/>
              <a:t>Noklikšķiniet, lai rediģētu šablona teksta stilus</a:t>
            </a:r>
          </a:p>
          <a:p>
            <a:pPr lvl="1"/>
            <a:r>
              <a:rPr lang="lv-LV"/>
              <a:t>Otrais līmenis</a:t>
            </a:r>
          </a:p>
          <a:p>
            <a:pPr lvl="2"/>
            <a:r>
              <a:rPr lang="lv-LV"/>
              <a:t>Trešais līmenis</a:t>
            </a:r>
          </a:p>
          <a:p>
            <a:pPr lvl="3"/>
            <a:r>
              <a:rPr lang="lv-LV"/>
              <a:t>Ceturtais līmenis</a:t>
            </a:r>
          </a:p>
          <a:p>
            <a:pPr lvl="4"/>
            <a:r>
              <a:rPr lang="lv-LV"/>
              <a:t>Piektais līmenis</a:t>
            </a:r>
            <a:endParaRPr lang="en-US" dirty="0"/>
          </a:p>
        </p:txBody>
      </p:sp>
      <p:sp>
        <p:nvSpPr>
          <p:cNvPr id="8" name="Date Placeholder 7"/>
          <p:cNvSpPr>
            <a:spLocks noGrp="1"/>
          </p:cNvSpPr>
          <p:nvPr>
            <p:ph type="dt" sz="half" idx="10"/>
          </p:nvPr>
        </p:nvSpPr>
        <p:spPr/>
        <p:txBody>
          <a:bodyPr/>
          <a:lstStyle/>
          <a:p>
            <a:fld id="{5586B75A-687E-405C-8A0B-8D00578BA2C3}" type="datetimeFigureOut">
              <a:rPr lang="en-US" dirty="0"/>
              <a:pPr/>
              <a:t>9/19/2023</a:t>
            </a:fld>
            <a:endParaRPr lang="en-US" dirty="0"/>
          </a:p>
        </p:txBody>
      </p:sp>
      <p:sp>
        <p:nvSpPr>
          <p:cNvPr id="9" name="Footer Placeholder 8"/>
          <p:cNvSpPr>
            <a:spLocks noGrp="1"/>
          </p:cNvSpPr>
          <p:nvPr>
            <p:ph type="ftr" sz="quarter" idx="11"/>
          </p:nvPr>
        </p:nvSpPr>
        <p:spPr/>
        <p:txBody>
          <a:bodyPr/>
          <a:lstStyle/>
          <a:p>
            <a:endParaRPr lang="en-US" dirty="0"/>
          </a:p>
        </p:txBody>
      </p:sp>
      <p:sp>
        <p:nvSpPr>
          <p:cNvPr id="10" name="Slide Number Placeholder 9"/>
          <p:cNvSpPr>
            <a:spLocks noGrp="1"/>
          </p:cNvSpPr>
          <p:nvPr>
            <p:ph type="sldNum" sz="quarter" idx="12"/>
          </p:nvPr>
        </p:nvSpPr>
        <p:spPr/>
        <p:txBody>
          <a:bodyPr/>
          <a:lstStyle/>
          <a:p>
            <a:fld id="{4FAB73BC-B049-4115-A692-8D63A059BFB8}" type="slidenum">
              <a:rPr lang="en-US" dirty="0"/>
              <a:pPr/>
              <a:t>‹#›</a:t>
            </a:fld>
            <a:endParaRPr lang="en-US" dirty="0"/>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Salīdzinājums">
    <p:spTree>
      <p:nvGrpSpPr>
        <p:cNvPr id="1" name=""/>
        <p:cNvGrpSpPr/>
        <p:nvPr/>
      </p:nvGrpSpPr>
      <p:grpSpPr>
        <a:xfrm>
          <a:off x="0" y="0"/>
          <a:ext cx="0" cy="0"/>
          <a:chOff x="0" y="0"/>
          <a:chExt cx="0" cy="0"/>
        </a:xfrm>
      </p:grpSpPr>
      <p:sp>
        <p:nvSpPr>
          <p:cNvPr id="10" name="Title 9"/>
          <p:cNvSpPr>
            <a:spLocks noGrp="1"/>
          </p:cNvSpPr>
          <p:nvPr>
            <p:ph type="title"/>
          </p:nvPr>
        </p:nvSpPr>
        <p:spPr/>
        <p:txBody>
          <a:bodyPr/>
          <a:lstStyle/>
          <a:p>
            <a:r>
              <a:rPr lang="lv-LV"/>
              <a:t>Rediģēt šablona virsraksta stilu</a:t>
            </a:r>
            <a:endParaRPr lang="en-US" dirty="0"/>
          </a:p>
        </p:txBody>
      </p:sp>
      <p:sp>
        <p:nvSpPr>
          <p:cNvPr id="3" name="Text Placeholder 2"/>
          <p:cNvSpPr>
            <a:spLocks noGrp="1"/>
          </p:cNvSpPr>
          <p:nvPr>
            <p:ph type="body" idx="1"/>
          </p:nvPr>
        </p:nvSpPr>
        <p:spPr>
          <a:xfrm>
            <a:off x="3867912" y="1023586"/>
            <a:ext cx="3474720" cy="807720"/>
          </a:xfrm>
        </p:spPr>
        <p:txBody>
          <a:bodyPr anchor="b">
            <a:normAutofit/>
          </a:bodyPr>
          <a:lstStyle>
            <a:lvl1pPr marL="0" indent="0">
              <a:spcBef>
                <a:spcPts val="0"/>
              </a:spcBef>
              <a:buNone/>
              <a:defRPr sz="2000" b="1">
                <a:solidFill>
                  <a:schemeClr val="tx1">
                    <a:lumMod val="65000"/>
                    <a:lumOff val="35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lv-LV"/>
              <a:t>Noklikšķiniet, lai rediģētu šablona teksta stilus</a:t>
            </a:r>
          </a:p>
        </p:txBody>
      </p:sp>
      <p:sp>
        <p:nvSpPr>
          <p:cNvPr id="4" name="Content Placeholder 3"/>
          <p:cNvSpPr>
            <a:spLocks noGrp="1"/>
          </p:cNvSpPr>
          <p:nvPr>
            <p:ph sz="half" idx="2"/>
          </p:nvPr>
        </p:nvSpPr>
        <p:spPr>
          <a:xfrm>
            <a:off x="3867912" y="1930936"/>
            <a:ext cx="3474720" cy="4023360"/>
          </a:xfrm>
        </p:spPr>
        <p:txBody>
          <a:bodyPr/>
          <a:lstStyle>
            <a:lvl1pPr>
              <a:defRPr sz="2000"/>
            </a:lvl1pPr>
            <a:lvl2pPr>
              <a:defRPr sz="1800"/>
            </a:lvl2pPr>
            <a:lvl3pPr>
              <a:defRPr sz="1600"/>
            </a:lvl3pPr>
            <a:lvl4pPr>
              <a:defRPr sz="1400"/>
            </a:lvl4pPr>
            <a:lvl5pPr>
              <a:defRPr sz="1400"/>
            </a:lvl5pPr>
            <a:lvl6pPr>
              <a:defRPr sz="1400"/>
            </a:lvl6pPr>
            <a:lvl7pPr>
              <a:defRPr sz="1400"/>
            </a:lvl7pPr>
            <a:lvl8pPr>
              <a:defRPr sz="1400"/>
            </a:lvl8pPr>
            <a:lvl9pPr>
              <a:defRPr sz="1400"/>
            </a:lvl9pPr>
          </a:lstStyle>
          <a:p>
            <a:pPr lvl="0"/>
            <a:r>
              <a:rPr lang="lv-LV"/>
              <a:t>Noklikšķiniet, lai rediģētu šablona teksta stilus</a:t>
            </a:r>
          </a:p>
          <a:p>
            <a:pPr lvl="1"/>
            <a:r>
              <a:rPr lang="lv-LV"/>
              <a:t>Otrais līmenis</a:t>
            </a:r>
          </a:p>
          <a:p>
            <a:pPr lvl="2"/>
            <a:r>
              <a:rPr lang="lv-LV"/>
              <a:t>Trešais līmenis</a:t>
            </a:r>
          </a:p>
          <a:p>
            <a:pPr lvl="3"/>
            <a:r>
              <a:rPr lang="lv-LV"/>
              <a:t>Ceturtais līmenis</a:t>
            </a:r>
          </a:p>
          <a:p>
            <a:pPr lvl="4"/>
            <a:r>
              <a:rPr lang="lv-LV"/>
              <a:t>Piektais līmenis</a:t>
            </a:r>
            <a:endParaRPr lang="en-US" dirty="0"/>
          </a:p>
        </p:txBody>
      </p:sp>
      <p:sp>
        <p:nvSpPr>
          <p:cNvPr id="5" name="Text Placeholder 4"/>
          <p:cNvSpPr>
            <a:spLocks noGrp="1"/>
          </p:cNvSpPr>
          <p:nvPr>
            <p:ph type="body" sz="quarter" idx="3"/>
          </p:nvPr>
        </p:nvSpPr>
        <p:spPr>
          <a:xfrm>
            <a:off x="7818463" y="1023586"/>
            <a:ext cx="3474720" cy="813171"/>
          </a:xfrm>
        </p:spPr>
        <p:txBody>
          <a:bodyPr anchor="b">
            <a:normAutofit/>
          </a:bodyPr>
          <a:lstStyle>
            <a:lvl1pPr marL="0" indent="0">
              <a:spcBef>
                <a:spcPts val="0"/>
              </a:spcBef>
              <a:buNone/>
              <a:defRPr sz="2000" b="1">
                <a:solidFill>
                  <a:schemeClr val="tx1">
                    <a:lumMod val="65000"/>
                    <a:lumOff val="35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lv-LV"/>
              <a:t>Noklikšķiniet, lai rediģētu šablona teksta stilus</a:t>
            </a:r>
          </a:p>
        </p:txBody>
      </p:sp>
      <p:sp>
        <p:nvSpPr>
          <p:cNvPr id="6" name="Content Placeholder 5"/>
          <p:cNvSpPr>
            <a:spLocks noGrp="1"/>
          </p:cNvSpPr>
          <p:nvPr>
            <p:ph sz="quarter" idx="4"/>
          </p:nvPr>
        </p:nvSpPr>
        <p:spPr>
          <a:xfrm>
            <a:off x="7818463" y="1930936"/>
            <a:ext cx="3474720" cy="4023360"/>
          </a:xfrm>
        </p:spPr>
        <p:txBody>
          <a:bodyPr/>
          <a:lstStyle>
            <a:lvl1pPr>
              <a:defRPr sz="2000"/>
            </a:lvl1pPr>
            <a:lvl2pPr>
              <a:defRPr sz="1800"/>
            </a:lvl2pPr>
            <a:lvl3pPr>
              <a:defRPr sz="1600"/>
            </a:lvl3pPr>
            <a:lvl4pPr>
              <a:defRPr sz="1400"/>
            </a:lvl4pPr>
            <a:lvl5pPr>
              <a:defRPr sz="1400"/>
            </a:lvl5pPr>
            <a:lvl6pPr>
              <a:defRPr sz="1400"/>
            </a:lvl6pPr>
            <a:lvl7pPr>
              <a:defRPr sz="1400"/>
            </a:lvl7pPr>
            <a:lvl8pPr>
              <a:defRPr sz="1400"/>
            </a:lvl8pPr>
            <a:lvl9pPr>
              <a:defRPr sz="1400"/>
            </a:lvl9pPr>
          </a:lstStyle>
          <a:p>
            <a:pPr lvl="0"/>
            <a:r>
              <a:rPr lang="lv-LV"/>
              <a:t>Noklikšķiniet, lai rediģētu šablona teksta stilus</a:t>
            </a:r>
          </a:p>
          <a:p>
            <a:pPr lvl="1"/>
            <a:r>
              <a:rPr lang="lv-LV"/>
              <a:t>Otrais līmenis</a:t>
            </a:r>
          </a:p>
          <a:p>
            <a:pPr lvl="2"/>
            <a:r>
              <a:rPr lang="lv-LV"/>
              <a:t>Trešais līmenis</a:t>
            </a:r>
          </a:p>
          <a:p>
            <a:pPr lvl="3"/>
            <a:r>
              <a:rPr lang="lv-LV"/>
              <a:t>Ceturtais līmenis</a:t>
            </a:r>
          </a:p>
          <a:p>
            <a:pPr lvl="4"/>
            <a:r>
              <a:rPr lang="lv-LV"/>
              <a:t>Piektais līmenis</a:t>
            </a:r>
            <a:endParaRPr lang="en-US" dirty="0"/>
          </a:p>
        </p:txBody>
      </p:sp>
      <p:sp>
        <p:nvSpPr>
          <p:cNvPr id="2" name="Date Placeholder 1"/>
          <p:cNvSpPr>
            <a:spLocks noGrp="1"/>
          </p:cNvSpPr>
          <p:nvPr>
            <p:ph type="dt" sz="half" idx="10"/>
          </p:nvPr>
        </p:nvSpPr>
        <p:spPr/>
        <p:txBody>
          <a:bodyPr/>
          <a:lstStyle/>
          <a:p>
            <a:fld id="{5586B75A-687E-405C-8A0B-8D00578BA2C3}" type="datetimeFigureOut">
              <a:rPr lang="en-US" dirty="0"/>
              <a:pPr/>
              <a:t>9/19/2023</a:t>
            </a:fld>
            <a:endParaRPr lang="en-US" dirty="0"/>
          </a:p>
        </p:txBody>
      </p:sp>
      <p:sp>
        <p:nvSpPr>
          <p:cNvPr id="11" name="Footer Placeholder 10"/>
          <p:cNvSpPr>
            <a:spLocks noGrp="1"/>
          </p:cNvSpPr>
          <p:nvPr>
            <p:ph type="ftr" sz="quarter" idx="11"/>
          </p:nvPr>
        </p:nvSpPr>
        <p:spPr/>
        <p:txBody>
          <a:bodyPr/>
          <a:lstStyle/>
          <a:p>
            <a:endParaRPr lang="en-US" dirty="0"/>
          </a:p>
        </p:txBody>
      </p:sp>
      <p:sp>
        <p:nvSpPr>
          <p:cNvPr id="12" name="Slide Number Placeholder 11"/>
          <p:cNvSpPr>
            <a:spLocks noGrp="1"/>
          </p:cNvSpPr>
          <p:nvPr>
            <p:ph type="sldNum" sz="quarter" idx="12"/>
          </p:nvPr>
        </p:nvSpPr>
        <p:spPr/>
        <p:txBody>
          <a:bodyPr/>
          <a:lstStyle/>
          <a:p>
            <a:fld id="{4FAB73BC-B049-4115-A692-8D63A059BFB8}" type="slidenum">
              <a:rPr lang="en-US" dirty="0"/>
              <a:pPr/>
              <a:t>‹#›</a:t>
            </a:fld>
            <a:endParaRPr lang="en-US" dirty="0"/>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kai virsraksts">
    <p:spTree>
      <p:nvGrpSpPr>
        <p:cNvPr id="1" name=""/>
        <p:cNvGrpSpPr/>
        <p:nvPr/>
      </p:nvGrpSpPr>
      <p:grpSpPr>
        <a:xfrm>
          <a:off x="0" y="0"/>
          <a:ext cx="0" cy="0"/>
          <a:chOff x="0" y="0"/>
          <a:chExt cx="0" cy="0"/>
        </a:xfrm>
      </p:grpSpPr>
      <p:sp>
        <p:nvSpPr>
          <p:cNvPr id="6" name="Title 5"/>
          <p:cNvSpPr>
            <a:spLocks noGrp="1"/>
          </p:cNvSpPr>
          <p:nvPr>
            <p:ph type="title"/>
          </p:nvPr>
        </p:nvSpPr>
        <p:spPr/>
        <p:txBody>
          <a:bodyPr/>
          <a:lstStyle/>
          <a:p>
            <a:r>
              <a:rPr lang="lv-LV"/>
              <a:t>Rediģēt šablona virsraksta stilu</a:t>
            </a:r>
            <a:endParaRPr lang="en-US" dirty="0"/>
          </a:p>
        </p:txBody>
      </p:sp>
      <p:sp>
        <p:nvSpPr>
          <p:cNvPr id="2" name="Date Placeholder 1"/>
          <p:cNvSpPr>
            <a:spLocks noGrp="1"/>
          </p:cNvSpPr>
          <p:nvPr>
            <p:ph type="dt" sz="half" idx="10"/>
          </p:nvPr>
        </p:nvSpPr>
        <p:spPr/>
        <p:txBody>
          <a:bodyPr/>
          <a:lstStyle/>
          <a:p>
            <a:fld id="{5586B75A-687E-405C-8A0B-8D00578BA2C3}" type="datetimeFigureOut">
              <a:rPr lang="en-US" dirty="0"/>
              <a:pPr/>
              <a:t>9/19/2023</a:t>
            </a:fld>
            <a:endParaRPr lang="en-US" dirty="0"/>
          </a:p>
        </p:txBody>
      </p:sp>
      <p:sp>
        <p:nvSpPr>
          <p:cNvPr id="7" name="Footer Placeholder 6"/>
          <p:cNvSpPr>
            <a:spLocks noGrp="1"/>
          </p:cNvSpPr>
          <p:nvPr>
            <p:ph type="ftr" sz="quarter" idx="11"/>
          </p:nvPr>
        </p:nvSpPr>
        <p:spPr/>
        <p:txBody>
          <a:bodyPr/>
          <a:lstStyle/>
          <a:p>
            <a:endParaRPr lang="en-US" dirty="0"/>
          </a:p>
        </p:txBody>
      </p:sp>
      <p:sp>
        <p:nvSpPr>
          <p:cNvPr id="8" name="Slide Number Placeholder 7"/>
          <p:cNvSpPr>
            <a:spLocks noGrp="1"/>
          </p:cNvSpPr>
          <p:nvPr>
            <p:ph type="sldNum" sz="quarter" idx="12"/>
          </p:nvPr>
        </p:nvSpPr>
        <p:spPr/>
        <p:txBody>
          <a:bodyPr/>
          <a:lstStyle/>
          <a:p>
            <a:fld id="{4FAB73BC-B049-4115-A692-8D63A059BFB8}" type="slidenum">
              <a:rPr lang="en-US" dirty="0"/>
              <a:pPr/>
              <a:t>‹#›</a:t>
            </a:fld>
            <a:endParaRPr lang="en-US" dirty="0"/>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showMasterSp="0" type="blank" preserve="1">
  <p:cSld name="Tukšs">
    <p:spTree>
      <p:nvGrpSpPr>
        <p:cNvPr id="1" name=""/>
        <p:cNvGrpSpPr/>
        <p:nvPr/>
      </p:nvGrpSpPr>
      <p:grpSpPr>
        <a:xfrm>
          <a:off x="0" y="0"/>
          <a:ext cx="0" cy="0"/>
          <a:chOff x="0" y="0"/>
          <a:chExt cx="0" cy="0"/>
        </a:xfrm>
      </p:grpSpPr>
      <p:sp>
        <p:nvSpPr>
          <p:cNvPr id="5" name="Date Placeholder 4"/>
          <p:cNvSpPr>
            <a:spLocks noGrp="1"/>
          </p:cNvSpPr>
          <p:nvPr>
            <p:ph type="dt" sz="half" idx="10"/>
          </p:nvPr>
        </p:nvSpPr>
        <p:spPr/>
        <p:txBody>
          <a:bodyPr/>
          <a:lstStyle/>
          <a:p>
            <a:fld id="{5586B75A-687E-405C-8A0B-8D00578BA2C3}" type="datetimeFigureOut">
              <a:rPr lang="en-US" dirty="0"/>
              <a:pPr/>
              <a:t>9/19/2023</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4FAB73BC-B049-4115-A692-8D63A059BFB8}" type="slidenum">
              <a:rPr lang="en-US" dirty="0"/>
              <a:pPr/>
              <a:t>‹#›</a:t>
            </a:fld>
            <a:endParaRPr lang="en-US" dirty="0"/>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Saturs ar parakstu">
    <p:spTree>
      <p:nvGrpSpPr>
        <p:cNvPr id="1" name=""/>
        <p:cNvGrpSpPr/>
        <p:nvPr/>
      </p:nvGrpSpPr>
      <p:grpSpPr>
        <a:xfrm>
          <a:off x="0" y="0"/>
          <a:ext cx="0" cy="0"/>
          <a:chOff x="0" y="0"/>
          <a:chExt cx="0" cy="0"/>
        </a:xfrm>
      </p:grpSpPr>
      <p:sp>
        <p:nvSpPr>
          <p:cNvPr id="2" name="Title 1"/>
          <p:cNvSpPr>
            <a:spLocks noGrp="1"/>
          </p:cNvSpPr>
          <p:nvPr>
            <p:ph type="title"/>
          </p:nvPr>
        </p:nvSpPr>
        <p:spPr>
          <a:xfrm>
            <a:off x="256032" y="1143000"/>
            <a:ext cx="2834640" cy="2377440"/>
          </a:xfrm>
        </p:spPr>
        <p:txBody>
          <a:bodyPr anchor="b">
            <a:normAutofit/>
          </a:bodyPr>
          <a:lstStyle>
            <a:lvl1pPr>
              <a:defRPr sz="3200" b="0" baseline="0"/>
            </a:lvl1pPr>
          </a:lstStyle>
          <a:p>
            <a:r>
              <a:rPr lang="lv-LV"/>
              <a:t>Rediģēt šablona virsraksta stilu</a:t>
            </a:r>
            <a:endParaRPr lang="en-US" dirty="0"/>
          </a:p>
        </p:txBody>
      </p:sp>
      <p:sp>
        <p:nvSpPr>
          <p:cNvPr id="3" name="Content Placeholder 2"/>
          <p:cNvSpPr>
            <a:spLocks noGrp="1"/>
          </p:cNvSpPr>
          <p:nvPr>
            <p:ph idx="1"/>
          </p:nvPr>
        </p:nvSpPr>
        <p:spPr>
          <a:xfrm>
            <a:off x="3867912" y="868680"/>
            <a:ext cx="7315200" cy="5120640"/>
          </a:xfrm>
        </p:spPr>
        <p:txBody>
          <a:bodyPr/>
          <a:lstStyle>
            <a:lvl1pPr>
              <a:defRPr sz="2000"/>
            </a:lvl1pPr>
            <a:lvl2pPr>
              <a:defRPr sz="1800"/>
            </a:lvl2pPr>
            <a:lvl3pPr>
              <a:defRPr sz="1600"/>
            </a:lvl3pPr>
            <a:lvl4pPr>
              <a:defRPr sz="1400"/>
            </a:lvl4pPr>
            <a:lvl5pPr>
              <a:defRPr sz="1400"/>
            </a:lvl5pPr>
            <a:lvl6pPr>
              <a:defRPr sz="1400"/>
            </a:lvl6pPr>
            <a:lvl7pPr>
              <a:defRPr sz="1400"/>
            </a:lvl7pPr>
            <a:lvl8pPr>
              <a:defRPr sz="1400"/>
            </a:lvl8pPr>
            <a:lvl9pPr>
              <a:defRPr sz="1400"/>
            </a:lvl9pPr>
          </a:lstStyle>
          <a:p>
            <a:pPr lvl="0"/>
            <a:r>
              <a:rPr lang="lv-LV"/>
              <a:t>Noklikšķiniet, lai rediģētu šablona teksta stilus</a:t>
            </a:r>
          </a:p>
          <a:p>
            <a:pPr lvl="1"/>
            <a:r>
              <a:rPr lang="lv-LV"/>
              <a:t>Otrais līmenis</a:t>
            </a:r>
          </a:p>
          <a:p>
            <a:pPr lvl="2"/>
            <a:r>
              <a:rPr lang="lv-LV"/>
              <a:t>Trešais līmenis</a:t>
            </a:r>
          </a:p>
          <a:p>
            <a:pPr lvl="3"/>
            <a:r>
              <a:rPr lang="lv-LV"/>
              <a:t>Ceturtais līmenis</a:t>
            </a:r>
          </a:p>
          <a:p>
            <a:pPr lvl="4"/>
            <a:r>
              <a:rPr lang="lv-LV"/>
              <a:t>Piektais līmenis</a:t>
            </a:r>
            <a:endParaRPr lang="en-US" dirty="0"/>
          </a:p>
        </p:txBody>
      </p:sp>
      <p:sp>
        <p:nvSpPr>
          <p:cNvPr id="4" name="Text Placeholder 3"/>
          <p:cNvSpPr>
            <a:spLocks noGrp="1"/>
          </p:cNvSpPr>
          <p:nvPr>
            <p:ph type="body" sz="half" idx="2"/>
          </p:nvPr>
        </p:nvSpPr>
        <p:spPr>
          <a:xfrm>
            <a:off x="256032" y="3494176"/>
            <a:ext cx="2834640" cy="2321990"/>
          </a:xfrm>
        </p:spPr>
        <p:txBody>
          <a:bodyPr anchor="t">
            <a:normAutofit/>
          </a:bodyPr>
          <a:lstStyle>
            <a:lvl1pPr marL="0" indent="0">
              <a:lnSpc>
                <a:spcPct val="100000"/>
              </a:lnSpc>
              <a:buNone/>
              <a:defRPr sz="1400">
                <a:solidFill>
                  <a:srgbClr val="FFFFFF"/>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lv-LV"/>
              <a:t>Noklikšķiniet, lai rediģētu šablona teksta stilus</a:t>
            </a:r>
          </a:p>
        </p:txBody>
      </p:sp>
      <p:sp>
        <p:nvSpPr>
          <p:cNvPr id="8" name="Date Placeholder 7"/>
          <p:cNvSpPr>
            <a:spLocks noGrp="1"/>
          </p:cNvSpPr>
          <p:nvPr>
            <p:ph type="dt" sz="half" idx="10"/>
          </p:nvPr>
        </p:nvSpPr>
        <p:spPr/>
        <p:txBody>
          <a:bodyPr/>
          <a:lstStyle/>
          <a:p>
            <a:fld id="{5586B75A-687E-405C-8A0B-8D00578BA2C3}" type="datetimeFigureOut">
              <a:rPr lang="en-US" dirty="0"/>
              <a:pPr/>
              <a:t>9/19/2023</a:t>
            </a:fld>
            <a:endParaRPr lang="en-US" dirty="0"/>
          </a:p>
        </p:txBody>
      </p:sp>
      <p:sp>
        <p:nvSpPr>
          <p:cNvPr id="9" name="Footer Placeholder 8"/>
          <p:cNvSpPr>
            <a:spLocks noGrp="1"/>
          </p:cNvSpPr>
          <p:nvPr>
            <p:ph type="ftr" sz="quarter" idx="11"/>
          </p:nvPr>
        </p:nvSpPr>
        <p:spPr/>
        <p:txBody>
          <a:bodyPr/>
          <a:lstStyle/>
          <a:p>
            <a:endParaRPr lang="en-US" dirty="0"/>
          </a:p>
        </p:txBody>
      </p:sp>
      <p:sp>
        <p:nvSpPr>
          <p:cNvPr id="10" name="Slide Number Placeholder 9"/>
          <p:cNvSpPr>
            <a:spLocks noGrp="1"/>
          </p:cNvSpPr>
          <p:nvPr>
            <p:ph type="sldNum" sz="quarter" idx="12"/>
          </p:nvPr>
        </p:nvSpPr>
        <p:spPr/>
        <p:txBody>
          <a:bodyPr/>
          <a:lstStyle/>
          <a:p>
            <a:fld id="{4FAB73BC-B049-4115-A692-8D63A059BFB8}" type="slidenum">
              <a:rPr lang="en-US" dirty="0"/>
              <a:pPr/>
              <a:t>‹#›</a:t>
            </a:fld>
            <a:endParaRPr lang="en-US" dirty="0"/>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Attēls ar parakstu">
    <p:spTree>
      <p:nvGrpSpPr>
        <p:cNvPr id="1" name=""/>
        <p:cNvGrpSpPr/>
        <p:nvPr/>
      </p:nvGrpSpPr>
      <p:grpSpPr>
        <a:xfrm>
          <a:off x="0" y="0"/>
          <a:ext cx="0" cy="0"/>
          <a:chOff x="0" y="0"/>
          <a:chExt cx="0" cy="0"/>
        </a:xfrm>
      </p:grpSpPr>
      <p:sp>
        <p:nvSpPr>
          <p:cNvPr id="2" name="Title 1"/>
          <p:cNvSpPr>
            <a:spLocks noGrp="1"/>
          </p:cNvSpPr>
          <p:nvPr>
            <p:ph type="title"/>
          </p:nvPr>
        </p:nvSpPr>
        <p:spPr>
          <a:xfrm>
            <a:off x="256032" y="1143000"/>
            <a:ext cx="2834640" cy="2377440"/>
          </a:xfrm>
        </p:spPr>
        <p:txBody>
          <a:bodyPr anchor="b">
            <a:normAutofit/>
          </a:bodyPr>
          <a:lstStyle>
            <a:lvl1pPr>
              <a:defRPr sz="3200" b="0"/>
            </a:lvl1pPr>
          </a:lstStyle>
          <a:p>
            <a:r>
              <a:rPr lang="lv-LV"/>
              <a:t>Rediģēt šablona virsraksta stilu</a:t>
            </a:r>
            <a:endParaRPr lang="en-US" dirty="0"/>
          </a:p>
        </p:txBody>
      </p:sp>
      <p:sp>
        <p:nvSpPr>
          <p:cNvPr id="3" name="Picture Placeholder 2"/>
          <p:cNvSpPr>
            <a:spLocks noGrp="1" noChangeAspect="1"/>
          </p:cNvSpPr>
          <p:nvPr>
            <p:ph type="pic" idx="1"/>
          </p:nvPr>
        </p:nvSpPr>
        <p:spPr>
          <a:xfrm>
            <a:off x="3570644" y="767419"/>
            <a:ext cx="8115230" cy="5330952"/>
          </a:xfrm>
          <a:solidFill>
            <a:schemeClr val="bg1">
              <a:lumMod val="75000"/>
            </a:schemeClr>
          </a:solidFill>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lv-LV"/>
              <a:t>Noklikšķiniet uz ikonas, lai pievienotu attēlu</a:t>
            </a:r>
            <a:endParaRPr lang="en-US" dirty="0"/>
          </a:p>
        </p:txBody>
      </p:sp>
      <p:sp>
        <p:nvSpPr>
          <p:cNvPr id="4" name="Text Placeholder 3"/>
          <p:cNvSpPr>
            <a:spLocks noGrp="1"/>
          </p:cNvSpPr>
          <p:nvPr>
            <p:ph type="body" sz="half" idx="2"/>
          </p:nvPr>
        </p:nvSpPr>
        <p:spPr>
          <a:xfrm>
            <a:off x="256032" y="3493008"/>
            <a:ext cx="2834640" cy="2322576"/>
          </a:xfrm>
        </p:spPr>
        <p:txBody>
          <a:bodyPr anchor="t">
            <a:normAutofit/>
          </a:bodyPr>
          <a:lstStyle>
            <a:lvl1pPr marL="0" indent="0">
              <a:lnSpc>
                <a:spcPct val="100000"/>
              </a:lnSpc>
              <a:buNone/>
              <a:defRPr sz="1400">
                <a:solidFill>
                  <a:srgbClr val="FFFFFF"/>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lv-LV"/>
              <a:t>Noklikšķiniet, lai rediģētu šablona teksta stilus</a:t>
            </a:r>
          </a:p>
        </p:txBody>
      </p:sp>
      <p:sp>
        <p:nvSpPr>
          <p:cNvPr id="8" name="Date Placeholder 7"/>
          <p:cNvSpPr>
            <a:spLocks noGrp="1"/>
          </p:cNvSpPr>
          <p:nvPr>
            <p:ph type="dt" sz="half" idx="10"/>
          </p:nvPr>
        </p:nvSpPr>
        <p:spPr/>
        <p:txBody>
          <a:bodyPr/>
          <a:lstStyle/>
          <a:p>
            <a:fld id="{5586B75A-687E-405C-8A0B-8D00578BA2C3}" type="datetimeFigureOut">
              <a:rPr lang="en-US" dirty="0"/>
              <a:pPr/>
              <a:t>9/19/2023</a:t>
            </a:fld>
            <a:endParaRPr lang="en-US" dirty="0"/>
          </a:p>
        </p:txBody>
      </p:sp>
      <p:sp>
        <p:nvSpPr>
          <p:cNvPr id="9" name="Footer Placeholder 8"/>
          <p:cNvSpPr>
            <a:spLocks noGrp="1"/>
          </p:cNvSpPr>
          <p:nvPr>
            <p:ph type="ftr" sz="quarter" idx="11"/>
          </p:nvPr>
        </p:nvSpPr>
        <p:spPr>
          <a:xfrm>
            <a:off x="3499101" y="6356350"/>
            <a:ext cx="5911517" cy="365125"/>
          </a:xfrm>
        </p:spPr>
        <p:txBody>
          <a:bodyPr/>
          <a:lstStyle/>
          <a:p>
            <a:endParaRPr lang="en-US" dirty="0"/>
          </a:p>
        </p:txBody>
      </p:sp>
      <p:sp>
        <p:nvSpPr>
          <p:cNvPr id="10" name="Slide Number Placeholder 9"/>
          <p:cNvSpPr>
            <a:spLocks noGrp="1"/>
          </p:cNvSpPr>
          <p:nvPr>
            <p:ph type="sldNum" sz="quarter" idx="12"/>
          </p:nvPr>
        </p:nvSpPr>
        <p:spPr/>
        <p:txBody>
          <a:bodyPr/>
          <a:lstStyle/>
          <a:p>
            <a:fld id="{4FAB73BC-B049-4115-A692-8D63A059BFB8}" type="slidenum">
              <a:rPr lang="en-US" dirty="0"/>
              <a:pPr/>
              <a:t>‹#›</a:t>
            </a:fld>
            <a:endParaRPr lang="en-US" dirty="0"/>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Virsraksts un vertikāls teksts">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lv-LV"/>
              <a:t>Rediģēt šablona virsraksta stilu</a:t>
            </a:r>
            <a:endParaRPr lang="en-US" dirty="0"/>
          </a:p>
        </p:txBody>
      </p:sp>
      <p:sp>
        <p:nvSpPr>
          <p:cNvPr id="3" name="Vertical Text Placeholder 2"/>
          <p:cNvSpPr>
            <a:spLocks noGrp="1"/>
          </p:cNvSpPr>
          <p:nvPr>
            <p:ph type="body" orient="vert" idx="1"/>
          </p:nvPr>
        </p:nvSpPr>
        <p:spPr/>
        <p:txBody>
          <a:bodyPr vert="eaVert" anchor="t"/>
          <a:lstStyle/>
          <a:p>
            <a:pPr lvl="0"/>
            <a:r>
              <a:rPr lang="lv-LV"/>
              <a:t>Noklikšķiniet, lai rediģētu šablona teksta stilus</a:t>
            </a:r>
          </a:p>
          <a:p>
            <a:pPr lvl="1"/>
            <a:r>
              <a:rPr lang="lv-LV"/>
              <a:t>Otrais līmenis</a:t>
            </a:r>
          </a:p>
          <a:p>
            <a:pPr lvl="2"/>
            <a:r>
              <a:rPr lang="lv-LV"/>
              <a:t>Trešais līmenis</a:t>
            </a:r>
          </a:p>
          <a:p>
            <a:pPr lvl="3"/>
            <a:r>
              <a:rPr lang="lv-LV"/>
              <a:t>Ceturtais līmenis</a:t>
            </a:r>
          </a:p>
          <a:p>
            <a:pPr lvl="4"/>
            <a:r>
              <a:rPr lang="lv-LV"/>
              <a:t>Piektais līmenis</a:t>
            </a:r>
            <a:endParaRPr lang="en-US" dirty="0"/>
          </a:p>
        </p:txBody>
      </p:sp>
      <p:sp>
        <p:nvSpPr>
          <p:cNvPr id="7" name="Date Placeholder 6"/>
          <p:cNvSpPr>
            <a:spLocks noGrp="1"/>
          </p:cNvSpPr>
          <p:nvPr>
            <p:ph type="dt" sz="half" idx="10"/>
          </p:nvPr>
        </p:nvSpPr>
        <p:spPr/>
        <p:txBody>
          <a:bodyPr/>
          <a:lstStyle/>
          <a:p>
            <a:fld id="{5586B75A-687E-405C-8A0B-8D00578BA2C3}" type="datetimeFigureOut">
              <a:rPr lang="en-US" dirty="0"/>
              <a:pPr/>
              <a:t>9/19/2023</a:t>
            </a:fld>
            <a:endParaRPr lang="en-US" dirty="0"/>
          </a:p>
        </p:txBody>
      </p:sp>
      <p:sp>
        <p:nvSpPr>
          <p:cNvPr id="8" name="Footer Placeholder 7"/>
          <p:cNvSpPr>
            <a:spLocks noGrp="1"/>
          </p:cNvSpPr>
          <p:nvPr>
            <p:ph type="ftr" sz="quarter" idx="11"/>
          </p:nvPr>
        </p:nvSpPr>
        <p:spPr/>
        <p:txBody>
          <a:bodyPr/>
          <a:lstStyle/>
          <a:p>
            <a:endParaRPr lang="en-US" dirty="0"/>
          </a:p>
        </p:txBody>
      </p:sp>
      <p:sp>
        <p:nvSpPr>
          <p:cNvPr id="9" name="Slide Number Placeholder 8"/>
          <p:cNvSpPr>
            <a:spLocks noGrp="1"/>
          </p:cNvSpPr>
          <p:nvPr>
            <p:ph type="sldNum" sz="quarter" idx="12"/>
          </p:nvPr>
        </p:nvSpPr>
        <p:spPr/>
        <p:txBody>
          <a:bodyPr/>
          <a:lstStyle/>
          <a:p>
            <a:fld id="{4FAB73BC-B049-4115-A692-8D63A059BFB8}" type="slidenum">
              <a:rPr lang="en-US" dirty="0"/>
              <a:pPr/>
              <a:t>‹#›</a:t>
            </a:fld>
            <a:endParaRPr lang="en-US" dirty="0"/>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kāls virsraksts un teksts">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381000" y="990600"/>
            <a:ext cx="2819400" cy="4953000"/>
          </a:xfrm>
        </p:spPr>
        <p:txBody>
          <a:bodyPr vert="eaVert"/>
          <a:lstStyle/>
          <a:p>
            <a:r>
              <a:rPr lang="lv-LV"/>
              <a:t>Rediģēt šablona virsraksta stilu</a:t>
            </a:r>
            <a:endParaRPr lang="en-US" dirty="0"/>
          </a:p>
        </p:txBody>
      </p:sp>
      <p:sp>
        <p:nvSpPr>
          <p:cNvPr id="3" name="Vertical Text Placeholder 2"/>
          <p:cNvSpPr>
            <a:spLocks noGrp="1"/>
          </p:cNvSpPr>
          <p:nvPr>
            <p:ph type="body" orient="vert" idx="1"/>
          </p:nvPr>
        </p:nvSpPr>
        <p:spPr>
          <a:xfrm>
            <a:off x="3867912" y="868680"/>
            <a:ext cx="7315200" cy="5120640"/>
          </a:xfrm>
        </p:spPr>
        <p:txBody>
          <a:bodyPr vert="eaVert" anchor="t"/>
          <a:lstStyle/>
          <a:p>
            <a:pPr lvl="0"/>
            <a:r>
              <a:rPr lang="lv-LV"/>
              <a:t>Noklikšķiniet, lai rediģētu šablona teksta stilus</a:t>
            </a:r>
          </a:p>
          <a:p>
            <a:pPr lvl="1"/>
            <a:r>
              <a:rPr lang="lv-LV"/>
              <a:t>Otrais līmenis</a:t>
            </a:r>
          </a:p>
          <a:p>
            <a:pPr lvl="2"/>
            <a:r>
              <a:rPr lang="lv-LV"/>
              <a:t>Trešais līmenis</a:t>
            </a:r>
          </a:p>
          <a:p>
            <a:pPr lvl="3"/>
            <a:r>
              <a:rPr lang="lv-LV"/>
              <a:t>Ceturtais līmenis</a:t>
            </a:r>
          </a:p>
          <a:p>
            <a:pPr lvl="4"/>
            <a:r>
              <a:rPr lang="lv-LV"/>
              <a:t>Piektais līmenis</a:t>
            </a:r>
            <a:endParaRPr lang="en-US" dirty="0"/>
          </a:p>
        </p:txBody>
      </p:sp>
      <p:sp>
        <p:nvSpPr>
          <p:cNvPr id="7" name="Date Placeholder 6"/>
          <p:cNvSpPr>
            <a:spLocks noGrp="1"/>
          </p:cNvSpPr>
          <p:nvPr>
            <p:ph type="dt" sz="half" idx="10"/>
          </p:nvPr>
        </p:nvSpPr>
        <p:spPr/>
        <p:txBody>
          <a:bodyPr/>
          <a:lstStyle/>
          <a:p>
            <a:fld id="{5586B75A-687E-405C-8A0B-8D00578BA2C3}" type="datetimeFigureOut">
              <a:rPr lang="en-US" dirty="0"/>
              <a:pPr/>
              <a:t>9/19/2023</a:t>
            </a:fld>
            <a:endParaRPr lang="en-US" dirty="0"/>
          </a:p>
        </p:txBody>
      </p:sp>
      <p:sp>
        <p:nvSpPr>
          <p:cNvPr id="8" name="Footer Placeholder 7"/>
          <p:cNvSpPr>
            <a:spLocks noGrp="1"/>
          </p:cNvSpPr>
          <p:nvPr>
            <p:ph type="ftr" sz="quarter" idx="11"/>
          </p:nvPr>
        </p:nvSpPr>
        <p:spPr/>
        <p:txBody>
          <a:bodyPr/>
          <a:lstStyle/>
          <a:p>
            <a:endParaRPr lang="en-US" dirty="0"/>
          </a:p>
        </p:txBody>
      </p:sp>
      <p:sp>
        <p:nvSpPr>
          <p:cNvPr id="9" name="Slide Number Placeholder 8"/>
          <p:cNvSpPr>
            <a:spLocks noGrp="1"/>
          </p:cNvSpPr>
          <p:nvPr>
            <p:ph type="sldNum" sz="quarter" idx="12"/>
          </p:nvPr>
        </p:nvSpPr>
        <p:spPr/>
        <p:txBody>
          <a:bodyPr/>
          <a:lstStyle/>
          <a:p>
            <a:fld id="{4FAB73BC-B049-4115-A692-8D63A059BFB8}" type="slidenum">
              <a:rPr lang="en-US" dirty="0"/>
              <a:pPr/>
              <a:t>‹#›</a:t>
            </a:fld>
            <a:endParaRPr lang="en-US" dirty="0"/>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title" preserve="1">
  <p:cSld name="Virsraksta slaids">
    <p:spTree>
      <p:nvGrpSpPr>
        <p:cNvPr id="1" name=""/>
        <p:cNvGrpSpPr/>
        <p:nvPr/>
      </p:nvGrpSpPr>
      <p:grpSpPr>
        <a:xfrm>
          <a:off x="0" y="0"/>
          <a:ext cx="0" cy="0"/>
          <a:chOff x="0" y="0"/>
          <a:chExt cx="0" cy="0"/>
        </a:xfrm>
      </p:grpSpPr>
      <p:sp>
        <p:nvSpPr>
          <p:cNvPr id="2" name="Virsraksts 1">
            <a:extLst>
              <a:ext uri="{FF2B5EF4-FFF2-40B4-BE49-F238E27FC236}">
                <a16:creationId xmlns:a16="http://schemas.microsoft.com/office/drawing/2014/main" id="{B55851BB-4892-4954-9A6B-4A07C00BD2E9}"/>
              </a:ext>
            </a:extLst>
          </p:cNvPr>
          <p:cNvSpPr>
            <a:spLocks noGrp="1"/>
          </p:cNvSpPr>
          <p:nvPr>
            <p:ph type="ctrTitle"/>
          </p:nvPr>
        </p:nvSpPr>
        <p:spPr>
          <a:xfrm>
            <a:off x="1524000" y="1122363"/>
            <a:ext cx="9144000" cy="2387600"/>
          </a:xfrm>
        </p:spPr>
        <p:txBody>
          <a:bodyPr anchor="b"/>
          <a:lstStyle>
            <a:lvl1pPr algn="ctr">
              <a:defRPr sz="6000"/>
            </a:lvl1pPr>
          </a:lstStyle>
          <a:p>
            <a:r>
              <a:rPr lang="lv-LV"/>
              <a:t>Rediģēt šablona virsraksta stilu</a:t>
            </a:r>
          </a:p>
        </p:txBody>
      </p:sp>
      <p:sp>
        <p:nvSpPr>
          <p:cNvPr id="3" name="Apakšvirsraksts 2">
            <a:extLst>
              <a:ext uri="{FF2B5EF4-FFF2-40B4-BE49-F238E27FC236}">
                <a16:creationId xmlns:a16="http://schemas.microsoft.com/office/drawing/2014/main" id="{08F669DA-8516-4594-A617-6CBAEACBA4AD}"/>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lv-LV"/>
              <a:t>Noklikšķiniet, lai rediģētu šablona apakšvirsraksta stilu</a:t>
            </a:r>
          </a:p>
        </p:txBody>
      </p:sp>
      <p:sp>
        <p:nvSpPr>
          <p:cNvPr id="4" name="Datuma vietturis 3">
            <a:extLst>
              <a:ext uri="{FF2B5EF4-FFF2-40B4-BE49-F238E27FC236}">
                <a16:creationId xmlns:a16="http://schemas.microsoft.com/office/drawing/2014/main" id="{F7182AF5-4965-4212-B168-24DC316CDC0C}"/>
              </a:ext>
            </a:extLst>
          </p:cNvPr>
          <p:cNvSpPr>
            <a:spLocks noGrp="1"/>
          </p:cNvSpPr>
          <p:nvPr>
            <p:ph type="dt" sz="half" idx="10"/>
          </p:nvPr>
        </p:nvSpPr>
        <p:spPr/>
        <p:txBody>
          <a:bodyPr/>
          <a:lstStyle/>
          <a:p>
            <a:fld id="{761CCFC6-BADE-4697-874F-52DE12ECCD4C}" type="datetimeFigureOut">
              <a:rPr lang="lv-LV" smtClean="0"/>
              <a:t>19.09.2023</a:t>
            </a:fld>
            <a:endParaRPr lang="lv-LV"/>
          </a:p>
        </p:txBody>
      </p:sp>
      <p:sp>
        <p:nvSpPr>
          <p:cNvPr id="5" name="Kājenes vietturis 4">
            <a:extLst>
              <a:ext uri="{FF2B5EF4-FFF2-40B4-BE49-F238E27FC236}">
                <a16:creationId xmlns:a16="http://schemas.microsoft.com/office/drawing/2014/main" id="{40C523EB-42F2-450F-931B-0010644D5C65}"/>
              </a:ext>
            </a:extLst>
          </p:cNvPr>
          <p:cNvSpPr>
            <a:spLocks noGrp="1"/>
          </p:cNvSpPr>
          <p:nvPr>
            <p:ph type="ftr" sz="quarter" idx="11"/>
          </p:nvPr>
        </p:nvSpPr>
        <p:spPr/>
        <p:txBody>
          <a:bodyPr/>
          <a:lstStyle/>
          <a:p>
            <a:endParaRPr lang="lv-LV"/>
          </a:p>
        </p:txBody>
      </p:sp>
      <p:sp>
        <p:nvSpPr>
          <p:cNvPr id="6" name="Slaida numura vietturis 5">
            <a:extLst>
              <a:ext uri="{FF2B5EF4-FFF2-40B4-BE49-F238E27FC236}">
                <a16:creationId xmlns:a16="http://schemas.microsoft.com/office/drawing/2014/main" id="{E8E57F12-43E8-4ADB-97B0-57D9D5986F0A}"/>
              </a:ext>
            </a:extLst>
          </p:cNvPr>
          <p:cNvSpPr>
            <a:spLocks noGrp="1"/>
          </p:cNvSpPr>
          <p:nvPr>
            <p:ph type="sldNum" sz="quarter" idx="12"/>
          </p:nvPr>
        </p:nvSpPr>
        <p:spPr/>
        <p:txBody>
          <a:bodyPr/>
          <a:lstStyle/>
          <a:p>
            <a:fld id="{949E9FA7-7BAC-4047-ADFF-130A06480837}" type="slidenum">
              <a:rPr lang="lv-LV" smtClean="0"/>
              <a:t>‹#›</a:t>
            </a:fld>
            <a:endParaRPr lang="lv-LV"/>
          </a:p>
        </p:txBody>
      </p:sp>
    </p:spTree>
    <p:extLst>
      <p:ext uri="{BB962C8B-B14F-4D97-AF65-F5344CB8AC3E}">
        <p14:creationId xmlns:p14="http://schemas.microsoft.com/office/powerpoint/2010/main" val="2081187336"/>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obj" preserve="1">
  <p:cSld name="Virsraksts un saturs">
    <p:spTree>
      <p:nvGrpSpPr>
        <p:cNvPr id="1" name=""/>
        <p:cNvGrpSpPr/>
        <p:nvPr/>
      </p:nvGrpSpPr>
      <p:grpSpPr>
        <a:xfrm>
          <a:off x="0" y="0"/>
          <a:ext cx="0" cy="0"/>
          <a:chOff x="0" y="0"/>
          <a:chExt cx="0" cy="0"/>
        </a:xfrm>
      </p:grpSpPr>
      <p:sp>
        <p:nvSpPr>
          <p:cNvPr id="2" name="Virsraksts 1">
            <a:extLst>
              <a:ext uri="{FF2B5EF4-FFF2-40B4-BE49-F238E27FC236}">
                <a16:creationId xmlns:a16="http://schemas.microsoft.com/office/drawing/2014/main" id="{6A14197B-36E5-4EE8-9AB2-7A891CFBA154}"/>
              </a:ext>
            </a:extLst>
          </p:cNvPr>
          <p:cNvSpPr>
            <a:spLocks noGrp="1"/>
          </p:cNvSpPr>
          <p:nvPr>
            <p:ph type="title"/>
          </p:nvPr>
        </p:nvSpPr>
        <p:spPr/>
        <p:txBody>
          <a:bodyPr/>
          <a:lstStyle/>
          <a:p>
            <a:r>
              <a:rPr lang="lv-LV"/>
              <a:t>Rediģēt šablona virsraksta stilu</a:t>
            </a:r>
          </a:p>
        </p:txBody>
      </p:sp>
      <p:sp>
        <p:nvSpPr>
          <p:cNvPr id="3" name="Satura vietturis 2">
            <a:extLst>
              <a:ext uri="{FF2B5EF4-FFF2-40B4-BE49-F238E27FC236}">
                <a16:creationId xmlns:a16="http://schemas.microsoft.com/office/drawing/2014/main" id="{D5938D94-6B64-47AB-8916-8B859805A215}"/>
              </a:ext>
            </a:extLst>
          </p:cNvPr>
          <p:cNvSpPr>
            <a:spLocks noGrp="1"/>
          </p:cNvSpPr>
          <p:nvPr>
            <p:ph idx="1"/>
          </p:nvPr>
        </p:nvSpPr>
        <p:spPr/>
        <p:txBody>
          <a:bodyPr/>
          <a:lstStyle/>
          <a:p>
            <a:pPr lvl="0"/>
            <a:r>
              <a:rPr lang="lv-LV"/>
              <a:t>Noklikšķiniet, lai rediģētu šablona teksta stilus</a:t>
            </a:r>
          </a:p>
          <a:p>
            <a:pPr lvl="1"/>
            <a:r>
              <a:rPr lang="lv-LV"/>
              <a:t>Otrais līmenis</a:t>
            </a:r>
          </a:p>
          <a:p>
            <a:pPr lvl="2"/>
            <a:r>
              <a:rPr lang="lv-LV"/>
              <a:t>Trešais līmenis</a:t>
            </a:r>
          </a:p>
          <a:p>
            <a:pPr lvl="3"/>
            <a:r>
              <a:rPr lang="lv-LV"/>
              <a:t>Ceturtais līmenis</a:t>
            </a:r>
          </a:p>
          <a:p>
            <a:pPr lvl="4"/>
            <a:r>
              <a:rPr lang="lv-LV"/>
              <a:t>Piektais līmenis</a:t>
            </a:r>
          </a:p>
        </p:txBody>
      </p:sp>
      <p:sp>
        <p:nvSpPr>
          <p:cNvPr id="4" name="Datuma vietturis 3">
            <a:extLst>
              <a:ext uri="{FF2B5EF4-FFF2-40B4-BE49-F238E27FC236}">
                <a16:creationId xmlns:a16="http://schemas.microsoft.com/office/drawing/2014/main" id="{859659C7-FBAF-428E-A84A-E604CEF7A9E2}"/>
              </a:ext>
            </a:extLst>
          </p:cNvPr>
          <p:cNvSpPr>
            <a:spLocks noGrp="1"/>
          </p:cNvSpPr>
          <p:nvPr>
            <p:ph type="dt" sz="half" idx="10"/>
          </p:nvPr>
        </p:nvSpPr>
        <p:spPr/>
        <p:txBody>
          <a:bodyPr/>
          <a:lstStyle/>
          <a:p>
            <a:fld id="{761CCFC6-BADE-4697-874F-52DE12ECCD4C}" type="datetimeFigureOut">
              <a:rPr lang="lv-LV" smtClean="0"/>
              <a:t>19.09.2023</a:t>
            </a:fld>
            <a:endParaRPr lang="lv-LV"/>
          </a:p>
        </p:txBody>
      </p:sp>
      <p:sp>
        <p:nvSpPr>
          <p:cNvPr id="5" name="Kājenes vietturis 4">
            <a:extLst>
              <a:ext uri="{FF2B5EF4-FFF2-40B4-BE49-F238E27FC236}">
                <a16:creationId xmlns:a16="http://schemas.microsoft.com/office/drawing/2014/main" id="{371DE5AA-2FD3-48B7-9AB7-6519C22F3652}"/>
              </a:ext>
            </a:extLst>
          </p:cNvPr>
          <p:cNvSpPr>
            <a:spLocks noGrp="1"/>
          </p:cNvSpPr>
          <p:nvPr>
            <p:ph type="ftr" sz="quarter" idx="11"/>
          </p:nvPr>
        </p:nvSpPr>
        <p:spPr/>
        <p:txBody>
          <a:bodyPr/>
          <a:lstStyle/>
          <a:p>
            <a:endParaRPr lang="lv-LV"/>
          </a:p>
        </p:txBody>
      </p:sp>
      <p:sp>
        <p:nvSpPr>
          <p:cNvPr id="6" name="Slaida numura vietturis 5">
            <a:extLst>
              <a:ext uri="{FF2B5EF4-FFF2-40B4-BE49-F238E27FC236}">
                <a16:creationId xmlns:a16="http://schemas.microsoft.com/office/drawing/2014/main" id="{B2E3E376-85B1-4033-96E0-5957CC9D83EA}"/>
              </a:ext>
            </a:extLst>
          </p:cNvPr>
          <p:cNvSpPr>
            <a:spLocks noGrp="1"/>
          </p:cNvSpPr>
          <p:nvPr>
            <p:ph type="sldNum" sz="quarter" idx="12"/>
          </p:nvPr>
        </p:nvSpPr>
        <p:spPr/>
        <p:txBody>
          <a:bodyPr/>
          <a:lstStyle/>
          <a:p>
            <a:fld id="{949E9FA7-7BAC-4047-ADFF-130A06480837}" type="slidenum">
              <a:rPr lang="lv-LV" smtClean="0"/>
              <a:t>‹#›</a:t>
            </a:fld>
            <a:endParaRPr lang="lv-LV"/>
          </a:p>
        </p:txBody>
      </p:sp>
    </p:spTree>
    <p:extLst>
      <p:ext uri="{BB962C8B-B14F-4D97-AF65-F5344CB8AC3E}">
        <p14:creationId xmlns:p14="http://schemas.microsoft.com/office/powerpoint/2010/main" val="3717837764"/>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secHead" preserve="1">
  <p:cSld name="Sadaļas galvene">
    <p:spTree>
      <p:nvGrpSpPr>
        <p:cNvPr id="1" name=""/>
        <p:cNvGrpSpPr/>
        <p:nvPr/>
      </p:nvGrpSpPr>
      <p:grpSpPr>
        <a:xfrm>
          <a:off x="0" y="0"/>
          <a:ext cx="0" cy="0"/>
          <a:chOff x="0" y="0"/>
          <a:chExt cx="0" cy="0"/>
        </a:xfrm>
      </p:grpSpPr>
      <p:sp>
        <p:nvSpPr>
          <p:cNvPr id="2" name="Virsraksts 1">
            <a:extLst>
              <a:ext uri="{FF2B5EF4-FFF2-40B4-BE49-F238E27FC236}">
                <a16:creationId xmlns:a16="http://schemas.microsoft.com/office/drawing/2014/main" id="{322FF3FA-FB99-43C1-831B-3DE07796AC64}"/>
              </a:ext>
            </a:extLst>
          </p:cNvPr>
          <p:cNvSpPr>
            <a:spLocks noGrp="1"/>
          </p:cNvSpPr>
          <p:nvPr>
            <p:ph type="title"/>
          </p:nvPr>
        </p:nvSpPr>
        <p:spPr>
          <a:xfrm>
            <a:off x="831850" y="1709738"/>
            <a:ext cx="10515600" cy="2852737"/>
          </a:xfrm>
        </p:spPr>
        <p:txBody>
          <a:bodyPr anchor="b"/>
          <a:lstStyle>
            <a:lvl1pPr>
              <a:defRPr sz="6000"/>
            </a:lvl1pPr>
          </a:lstStyle>
          <a:p>
            <a:r>
              <a:rPr lang="lv-LV"/>
              <a:t>Rediģēt šablona virsraksta stilu</a:t>
            </a:r>
          </a:p>
        </p:txBody>
      </p:sp>
      <p:sp>
        <p:nvSpPr>
          <p:cNvPr id="3" name="Teksta vietturis 2">
            <a:extLst>
              <a:ext uri="{FF2B5EF4-FFF2-40B4-BE49-F238E27FC236}">
                <a16:creationId xmlns:a16="http://schemas.microsoft.com/office/drawing/2014/main" id="{C3D500BD-7735-491E-BBDE-2FA951471B2E}"/>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lv-LV"/>
              <a:t>Noklikšķiniet, lai rediģētu šablona teksta stilus</a:t>
            </a:r>
          </a:p>
        </p:txBody>
      </p:sp>
      <p:sp>
        <p:nvSpPr>
          <p:cNvPr id="4" name="Datuma vietturis 3">
            <a:extLst>
              <a:ext uri="{FF2B5EF4-FFF2-40B4-BE49-F238E27FC236}">
                <a16:creationId xmlns:a16="http://schemas.microsoft.com/office/drawing/2014/main" id="{6AB83126-DBBB-41AC-8408-0BD5CA2F8673}"/>
              </a:ext>
            </a:extLst>
          </p:cNvPr>
          <p:cNvSpPr>
            <a:spLocks noGrp="1"/>
          </p:cNvSpPr>
          <p:nvPr>
            <p:ph type="dt" sz="half" idx="10"/>
          </p:nvPr>
        </p:nvSpPr>
        <p:spPr/>
        <p:txBody>
          <a:bodyPr/>
          <a:lstStyle/>
          <a:p>
            <a:fld id="{761CCFC6-BADE-4697-874F-52DE12ECCD4C}" type="datetimeFigureOut">
              <a:rPr lang="lv-LV" smtClean="0"/>
              <a:t>19.09.2023</a:t>
            </a:fld>
            <a:endParaRPr lang="lv-LV"/>
          </a:p>
        </p:txBody>
      </p:sp>
      <p:sp>
        <p:nvSpPr>
          <p:cNvPr id="5" name="Kājenes vietturis 4">
            <a:extLst>
              <a:ext uri="{FF2B5EF4-FFF2-40B4-BE49-F238E27FC236}">
                <a16:creationId xmlns:a16="http://schemas.microsoft.com/office/drawing/2014/main" id="{91681F37-12F2-488A-926F-D30C516D65AE}"/>
              </a:ext>
            </a:extLst>
          </p:cNvPr>
          <p:cNvSpPr>
            <a:spLocks noGrp="1"/>
          </p:cNvSpPr>
          <p:nvPr>
            <p:ph type="ftr" sz="quarter" idx="11"/>
          </p:nvPr>
        </p:nvSpPr>
        <p:spPr/>
        <p:txBody>
          <a:bodyPr/>
          <a:lstStyle/>
          <a:p>
            <a:endParaRPr lang="lv-LV"/>
          </a:p>
        </p:txBody>
      </p:sp>
      <p:sp>
        <p:nvSpPr>
          <p:cNvPr id="6" name="Slaida numura vietturis 5">
            <a:extLst>
              <a:ext uri="{FF2B5EF4-FFF2-40B4-BE49-F238E27FC236}">
                <a16:creationId xmlns:a16="http://schemas.microsoft.com/office/drawing/2014/main" id="{C632274D-DEB2-4C65-A9D8-89A85FE7CEC3}"/>
              </a:ext>
            </a:extLst>
          </p:cNvPr>
          <p:cNvSpPr>
            <a:spLocks noGrp="1"/>
          </p:cNvSpPr>
          <p:nvPr>
            <p:ph type="sldNum" sz="quarter" idx="12"/>
          </p:nvPr>
        </p:nvSpPr>
        <p:spPr/>
        <p:txBody>
          <a:bodyPr/>
          <a:lstStyle/>
          <a:p>
            <a:fld id="{949E9FA7-7BAC-4047-ADFF-130A06480837}" type="slidenum">
              <a:rPr lang="lv-LV" smtClean="0"/>
              <a:t>‹#›</a:t>
            </a:fld>
            <a:endParaRPr lang="lv-LV"/>
          </a:p>
        </p:txBody>
      </p:sp>
    </p:spTree>
    <p:extLst>
      <p:ext uri="{BB962C8B-B14F-4D97-AF65-F5344CB8AC3E}">
        <p14:creationId xmlns:p14="http://schemas.microsoft.com/office/powerpoint/2010/main" val="3166399316"/>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twoObj" preserve="1">
  <p:cSld name="Divi satura bloki">
    <p:spTree>
      <p:nvGrpSpPr>
        <p:cNvPr id="1" name=""/>
        <p:cNvGrpSpPr/>
        <p:nvPr/>
      </p:nvGrpSpPr>
      <p:grpSpPr>
        <a:xfrm>
          <a:off x="0" y="0"/>
          <a:ext cx="0" cy="0"/>
          <a:chOff x="0" y="0"/>
          <a:chExt cx="0" cy="0"/>
        </a:xfrm>
      </p:grpSpPr>
      <p:sp>
        <p:nvSpPr>
          <p:cNvPr id="2" name="Virsraksts 1">
            <a:extLst>
              <a:ext uri="{FF2B5EF4-FFF2-40B4-BE49-F238E27FC236}">
                <a16:creationId xmlns:a16="http://schemas.microsoft.com/office/drawing/2014/main" id="{8227DFF4-5E47-47CE-BB95-4EA525AE0B03}"/>
              </a:ext>
            </a:extLst>
          </p:cNvPr>
          <p:cNvSpPr>
            <a:spLocks noGrp="1"/>
          </p:cNvSpPr>
          <p:nvPr>
            <p:ph type="title"/>
          </p:nvPr>
        </p:nvSpPr>
        <p:spPr/>
        <p:txBody>
          <a:bodyPr/>
          <a:lstStyle/>
          <a:p>
            <a:r>
              <a:rPr lang="lv-LV"/>
              <a:t>Rediģēt šablona virsraksta stilu</a:t>
            </a:r>
          </a:p>
        </p:txBody>
      </p:sp>
      <p:sp>
        <p:nvSpPr>
          <p:cNvPr id="3" name="Satura vietturis 2">
            <a:extLst>
              <a:ext uri="{FF2B5EF4-FFF2-40B4-BE49-F238E27FC236}">
                <a16:creationId xmlns:a16="http://schemas.microsoft.com/office/drawing/2014/main" id="{80D297A3-A9FF-44E1-8B97-3CBFBC4E6FAC}"/>
              </a:ext>
            </a:extLst>
          </p:cNvPr>
          <p:cNvSpPr>
            <a:spLocks noGrp="1"/>
          </p:cNvSpPr>
          <p:nvPr>
            <p:ph sz="half" idx="1"/>
          </p:nvPr>
        </p:nvSpPr>
        <p:spPr>
          <a:xfrm>
            <a:off x="838200" y="1825625"/>
            <a:ext cx="5181600" cy="4351338"/>
          </a:xfrm>
        </p:spPr>
        <p:txBody>
          <a:bodyPr/>
          <a:lstStyle/>
          <a:p>
            <a:pPr lvl="0"/>
            <a:r>
              <a:rPr lang="lv-LV"/>
              <a:t>Noklikšķiniet, lai rediģētu šablona teksta stilus</a:t>
            </a:r>
          </a:p>
          <a:p>
            <a:pPr lvl="1"/>
            <a:r>
              <a:rPr lang="lv-LV"/>
              <a:t>Otrais līmenis</a:t>
            </a:r>
          </a:p>
          <a:p>
            <a:pPr lvl="2"/>
            <a:r>
              <a:rPr lang="lv-LV"/>
              <a:t>Trešais līmenis</a:t>
            </a:r>
          </a:p>
          <a:p>
            <a:pPr lvl="3"/>
            <a:r>
              <a:rPr lang="lv-LV"/>
              <a:t>Ceturtais līmenis</a:t>
            </a:r>
          </a:p>
          <a:p>
            <a:pPr lvl="4"/>
            <a:r>
              <a:rPr lang="lv-LV"/>
              <a:t>Piektais līmenis</a:t>
            </a:r>
          </a:p>
        </p:txBody>
      </p:sp>
      <p:sp>
        <p:nvSpPr>
          <p:cNvPr id="4" name="Satura vietturis 3">
            <a:extLst>
              <a:ext uri="{FF2B5EF4-FFF2-40B4-BE49-F238E27FC236}">
                <a16:creationId xmlns:a16="http://schemas.microsoft.com/office/drawing/2014/main" id="{FB7C086E-E44A-48B5-AAF9-D7C36CF6E416}"/>
              </a:ext>
            </a:extLst>
          </p:cNvPr>
          <p:cNvSpPr>
            <a:spLocks noGrp="1"/>
          </p:cNvSpPr>
          <p:nvPr>
            <p:ph sz="half" idx="2"/>
          </p:nvPr>
        </p:nvSpPr>
        <p:spPr>
          <a:xfrm>
            <a:off x="6172200" y="1825625"/>
            <a:ext cx="5181600" cy="4351338"/>
          </a:xfrm>
        </p:spPr>
        <p:txBody>
          <a:bodyPr/>
          <a:lstStyle/>
          <a:p>
            <a:pPr lvl="0"/>
            <a:r>
              <a:rPr lang="lv-LV"/>
              <a:t>Noklikšķiniet, lai rediģētu šablona teksta stilus</a:t>
            </a:r>
          </a:p>
          <a:p>
            <a:pPr lvl="1"/>
            <a:r>
              <a:rPr lang="lv-LV"/>
              <a:t>Otrais līmenis</a:t>
            </a:r>
          </a:p>
          <a:p>
            <a:pPr lvl="2"/>
            <a:r>
              <a:rPr lang="lv-LV"/>
              <a:t>Trešais līmenis</a:t>
            </a:r>
          </a:p>
          <a:p>
            <a:pPr lvl="3"/>
            <a:r>
              <a:rPr lang="lv-LV"/>
              <a:t>Ceturtais līmenis</a:t>
            </a:r>
          </a:p>
          <a:p>
            <a:pPr lvl="4"/>
            <a:r>
              <a:rPr lang="lv-LV"/>
              <a:t>Piektais līmenis</a:t>
            </a:r>
          </a:p>
        </p:txBody>
      </p:sp>
      <p:sp>
        <p:nvSpPr>
          <p:cNvPr id="5" name="Datuma vietturis 4">
            <a:extLst>
              <a:ext uri="{FF2B5EF4-FFF2-40B4-BE49-F238E27FC236}">
                <a16:creationId xmlns:a16="http://schemas.microsoft.com/office/drawing/2014/main" id="{4B87300F-AE67-45C1-9A3A-7D164C82D37A}"/>
              </a:ext>
            </a:extLst>
          </p:cNvPr>
          <p:cNvSpPr>
            <a:spLocks noGrp="1"/>
          </p:cNvSpPr>
          <p:nvPr>
            <p:ph type="dt" sz="half" idx="10"/>
          </p:nvPr>
        </p:nvSpPr>
        <p:spPr/>
        <p:txBody>
          <a:bodyPr/>
          <a:lstStyle/>
          <a:p>
            <a:fld id="{761CCFC6-BADE-4697-874F-52DE12ECCD4C}" type="datetimeFigureOut">
              <a:rPr lang="lv-LV" smtClean="0"/>
              <a:t>19.09.2023</a:t>
            </a:fld>
            <a:endParaRPr lang="lv-LV"/>
          </a:p>
        </p:txBody>
      </p:sp>
      <p:sp>
        <p:nvSpPr>
          <p:cNvPr id="6" name="Kājenes vietturis 5">
            <a:extLst>
              <a:ext uri="{FF2B5EF4-FFF2-40B4-BE49-F238E27FC236}">
                <a16:creationId xmlns:a16="http://schemas.microsoft.com/office/drawing/2014/main" id="{304490EA-C364-43F5-ADE3-AE3CE885B33A}"/>
              </a:ext>
            </a:extLst>
          </p:cNvPr>
          <p:cNvSpPr>
            <a:spLocks noGrp="1"/>
          </p:cNvSpPr>
          <p:nvPr>
            <p:ph type="ftr" sz="quarter" idx="11"/>
          </p:nvPr>
        </p:nvSpPr>
        <p:spPr/>
        <p:txBody>
          <a:bodyPr/>
          <a:lstStyle/>
          <a:p>
            <a:endParaRPr lang="lv-LV"/>
          </a:p>
        </p:txBody>
      </p:sp>
      <p:sp>
        <p:nvSpPr>
          <p:cNvPr id="7" name="Slaida numura vietturis 6">
            <a:extLst>
              <a:ext uri="{FF2B5EF4-FFF2-40B4-BE49-F238E27FC236}">
                <a16:creationId xmlns:a16="http://schemas.microsoft.com/office/drawing/2014/main" id="{D3C54730-1F73-4420-B93C-588201AF4005}"/>
              </a:ext>
            </a:extLst>
          </p:cNvPr>
          <p:cNvSpPr>
            <a:spLocks noGrp="1"/>
          </p:cNvSpPr>
          <p:nvPr>
            <p:ph type="sldNum" sz="quarter" idx="12"/>
          </p:nvPr>
        </p:nvSpPr>
        <p:spPr/>
        <p:txBody>
          <a:bodyPr/>
          <a:lstStyle/>
          <a:p>
            <a:fld id="{949E9FA7-7BAC-4047-ADFF-130A06480837}" type="slidenum">
              <a:rPr lang="lv-LV" smtClean="0"/>
              <a:t>‹#›</a:t>
            </a:fld>
            <a:endParaRPr lang="lv-LV"/>
          </a:p>
        </p:txBody>
      </p:sp>
    </p:spTree>
    <p:extLst>
      <p:ext uri="{BB962C8B-B14F-4D97-AF65-F5344CB8AC3E}">
        <p14:creationId xmlns:p14="http://schemas.microsoft.com/office/powerpoint/2010/main" val="1494013029"/>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twoTxTwoObj" preserve="1">
  <p:cSld name="Salīdzinājums">
    <p:spTree>
      <p:nvGrpSpPr>
        <p:cNvPr id="1" name=""/>
        <p:cNvGrpSpPr/>
        <p:nvPr/>
      </p:nvGrpSpPr>
      <p:grpSpPr>
        <a:xfrm>
          <a:off x="0" y="0"/>
          <a:ext cx="0" cy="0"/>
          <a:chOff x="0" y="0"/>
          <a:chExt cx="0" cy="0"/>
        </a:xfrm>
      </p:grpSpPr>
      <p:sp>
        <p:nvSpPr>
          <p:cNvPr id="2" name="Virsraksts 1">
            <a:extLst>
              <a:ext uri="{FF2B5EF4-FFF2-40B4-BE49-F238E27FC236}">
                <a16:creationId xmlns:a16="http://schemas.microsoft.com/office/drawing/2014/main" id="{6628F629-A7BC-43D0-8D6D-9BCEDD4F4744}"/>
              </a:ext>
            </a:extLst>
          </p:cNvPr>
          <p:cNvSpPr>
            <a:spLocks noGrp="1"/>
          </p:cNvSpPr>
          <p:nvPr>
            <p:ph type="title"/>
          </p:nvPr>
        </p:nvSpPr>
        <p:spPr>
          <a:xfrm>
            <a:off x="839788" y="365125"/>
            <a:ext cx="10515600" cy="1325563"/>
          </a:xfrm>
        </p:spPr>
        <p:txBody>
          <a:bodyPr/>
          <a:lstStyle/>
          <a:p>
            <a:r>
              <a:rPr lang="lv-LV"/>
              <a:t>Rediģēt šablona virsraksta stilu</a:t>
            </a:r>
          </a:p>
        </p:txBody>
      </p:sp>
      <p:sp>
        <p:nvSpPr>
          <p:cNvPr id="3" name="Teksta vietturis 2">
            <a:extLst>
              <a:ext uri="{FF2B5EF4-FFF2-40B4-BE49-F238E27FC236}">
                <a16:creationId xmlns:a16="http://schemas.microsoft.com/office/drawing/2014/main" id="{89507C1A-CA79-4D1A-A3E0-51023A1742A6}"/>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lv-LV"/>
              <a:t>Noklikšķiniet, lai rediģētu šablona teksta stilus</a:t>
            </a:r>
          </a:p>
        </p:txBody>
      </p:sp>
      <p:sp>
        <p:nvSpPr>
          <p:cNvPr id="4" name="Satura vietturis 3">
            <a:extLst>
              <a:ext uri="{FF2B5EF4-FFF2-40B4-BE49-F238E27FC236}">
                <a16:creationId xmlns:a16="http://schemas.microsoft.com/office/drawing/2014/main" id="{2B55EC45-59D8-4769-A310-FA7F513D4D5A}"/>
              </a:ext>
            </a:extLst>
          </p:cNvPr>
          <p:cNvSpPr>
            <a:spLocks noGrp="1"/>
          </p:cNvSpPr>
          <p:nvPr>
            <p:ph sz="half" idx="2"/>
          </p:nvPr>
        </p:nvSpPr>
        <p:spPr>
          <a:xfrm>
            <a:off x="839788" y="2505075"/>
            <a:ext cx="5157787" cy="3684588"/>
          </a:xfrm>
        </p:spPr>
        <p:txBody>
          <a:bodyPr/>
          <a:lstStyle/>
          <a:p>
            <a:pPr lvl="0"/>
            <a:r>
              <a:rPr lang="lv-LV"/>
              <a:t>Noklikšķiniet, lai rediģētu šablona teksta stilus</a:t>
            </a:r>
          </a:p>
          <a:p>
            <a:pPr lvl="1"/>
            <a:r>
              <a:rPr lang="lv-LV"/>
              <a:t>Otrais līmenis</a:t>
            </a:r>
          </a:p>
          <a:p>
            <a:pPr lvl="2"/>
            <a:r>
              <a:rPr lang="lv-LV"/>
              <a:t>Trešais līmenis</a:t>
            </a:r>
          </a:p>
          <a:p>
            <a:pPr lvl="3"/>
            <a:r>
              <a:rPr lang="lv-LV"/>
              <a:t>Ceturtais līmenis</a:t>
            </a:r>
          </a:p>
          <a:p>
            <a:pPr lvl="4"/>
            <a:r>
              <a:rPr lang="lv-LV"/>
              <a:t>Piektais līmenis</a:t>
            </a:r>
          </a:p>
        </p:txBody>
      </p:sp>
      <p:sp>
        <p:nvSpPr>
          <p:cNvPr id="5" name="Teksta vietturis 4">
            <a:extLst>
              <a:ext uri="{FF2B5EF4-FFF2-40B4-BE49-F238E27FC236}">
                <a16:creationId xmlns:a16="http://schemas.microsoft.com/office/drawing/2014/main" id="{41957C69-6E0F-449A-9F45-32E96B1FD655}"/>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lv-LV"/>
              <a:t>Noklikšķiniet, lai rediģētu šablona teksta stilus</a:t>
            </a:r>
          </a:p>
        </p:txBody>
      </p:sp>
      <p:sp>
        <p:nvSpPr>
          <p:cNvPr id="6" name="Satura vietturis 5">
            <a:extLst>
              <a:ext uri="{FF2B5EF4-FFF2-40B4-BE49-F238E27FC236}">
                <a16:creationId xmlns:a16="http://schemas.microsoft.com/office/drawing/2014/main" id="{9F62C77C-7BDC-462D-B2B9-510E41BDBBE6}"/>
              </a:ext>
            </a:extLst>
          </p:cNvPr>
          <p:cNvSpPr>
            <a:spLocks noGrp="1"/>
          </p:cNvSpPr>
          <p:nvPr>
            <p:ph sz="quarter" idx="4"/>
          </p:nvPr>
        </p:nvSpPr>
        <p:spPr>
          <a:xfrm>
            <a:off x="6172200" y="2505075"/>
            <a:ext cx="5183188" cy="3684588"/>
          </a:xfrm>
        </p:spPr>
        <p:txBody>
          <a:bodyPr/>
          <a:lstStyle/>
          <a:p>
            <a:pPr lvl="0"/>
            <a:r>
              <a:rPr lang="lv-LV"/>
              <a:t>Noklikšķiniet, lai rediģētu šablona teksta stilus</a:t>
            </a:r>
          </a:p>
          <a:p>
            <a:pPr lvl="1"/>
            <a:r>
              <a:rPr lang="lv-LV"/>
              <a:t>Otrais līmenis</a:t>
            </a:r>
          </a:p>
          <a:p>
            <a:pPr lvl="2"/>
            <a:r>
              <a:rPr lang="lv-LV"/>
              <a:t>Trešais līmenis</a:t>
            </a:r>
          </a:p>
          <a:p>
            <a:pPr lvl="3"/>
            <a:r>
              <a:rPr lang="lv-LV"/>
              <a:t>Ceturtais līmenis</a:t>
            </a:r>
          </a:p>
          <a:p>
            <a:pPr lvl="4"/>
            <a:r>
              <a:rPr lang="lv-LV"/>
              <a:t>Piektais līmenis</a:t>
            </a:r>
          </a:p>
        </p:txBody>
      </p:sp>
      <p:sp>
        <p:nvSpPr>
          <p:cNvPr id="7" name="Datuma vietturis 6">
            <a:extLst>
              <a:ext uri="{FF2B5EF4-FFF2-40B4-BE49-F238E27FC236}">
                <a16:creationId xmlns:a16="http://schemas.microsoft.com/office/drawing/2014/main" id="{F40DFA4B-8E0D-40F4-8F5C-259A8E69A80E}"/>
              </a:ext>
            </a:extLst>
          </p:cNvPr>
          <p:cNvSpPr>
            <a:spLocks noGrp="1"/>
          </p:cNvSpPr>
          <p:nvPr>
            <p:ph type="dt" sz="half" idx="10"/>
          </p:nvPr>
        </p:nvSpPr>
        <p:spPr/>
        <p:txBody>
          <a:bodyPr/>
          <a:lstStyle/>
          <a:p>
            <a:fld id="{761CCFC6-BADE-4697-874F-52DE12ECCD4C}" type="datetimeFigureOut">
              <a:rPr lang="lv-LV" smtClean="0"/>
              <a:t>19.09.2023</a:t>
            </a:fld>
            <a:endParaRPr lang="lv-LV"/>
          </a:p>
        </p:txBody>
      </p:sp>
      <p:sp>
        <p:nvSpPr>
          <p:cNvPr id="8" name="Kājenes vietturis 7">
            <a:extLst>
              <a:ext uri="{FF2B5EF4-FFF2-40B4-BE49-F238E27FC236}">
                <a16:creationId xmlns:a16="http://schemas.microsoft.com/office/drawing/2014/main" id="{A38F5C6A-324E-47D4-A1D6-F3B945195388}"/>
              </a:ext>
            </a:extLst>
          </p:cNvPr>
          <p:cNvSpPr>
            <a:spLocks noGrp="1"/>
          </p:cNvSpPr>
          <p:nvPr>
            <p:ph type="ftr" sz="quarter" idx="11"/>
          </p:nvPr>
        </p:nvSpPr>
        <p:spPr/>
        <p:txBody>
          <a:bodyPr/>
          <a:lstStyle/>
          <a:p>
            <a:endParaRPr lang="lv-LV"/>
          </a:p>
        </p:txBody>
      </p:sp>
      <p:sp>
        <p:nvSpPr>
          <p:cNvPr id="9" name="Slaida numura vietturis 8">
            <a:extLst>
              <a:ext uri="{FF2B5EF4-FFF2-40B4-BE49-F238E27FC236}">
                <a16:creationId xmlns:a16="http://schemas.microsoft.com/office/drawing/2014/main" id="{DF77D5AE-344E-460C-8398-7BFFC26C80CA}"/>
              </a:ext>
            </a:extLst>
          </p:cNvPr>
          <p:cNvSpPr>
            <a:spLocks noGrp="1"/>
          </p:cNvSpPr>
          <p:nvPr>
            <p:ph type="sldNum" sz="quarter" idx="12"/>
          </p:nvPr>
        </p:nvSpPr>
        <p:spPr/>
        <p:txBody>
          <a:bodyPr/>
          <a:lstStyle/>
          <a:p>
            <a:fld id="{949E9FA7-7BAC-4047-ADFF-130A06480837}" type="slidenum">
              <a:rPr lang="lv-LV" smtClean="0"/>
              <a:t>‹#›</a:t>
            </a:fld>
            <a:endParaRPr lang="lv-LV"/>
          </a:p>
        </p:txBody>
      </p:sp>
    </p:spTree>
    <p:extLst>
      <p:ext uri="{BB962C8B-B14F-4D97-AF65-F5344CB8AC3E}">
        <p14:creationId xmlns:p14="http://schemas.microsoft.com/office/powerpoint/2010/main" val="379519445"/>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titleOnly" preserve="1">
  <p:cSld name="Tikai virsraksts">
    <p:spTree>
      <p:nvGrpSpPr>
        <p:cNvPr id="1" name=""/>
        <p:cNvGrpSpPr/>
        <p:nvPr/>
      </p:nvGrpSpPr>
      <p:grpSpPr>
        <a:xfrm>
          <a:off x="0" y="0"/>
          <a:ext cx="0" cy="0"/>
          <a:chOff x="0" y="0"/>
          <a:chExt cx="0" cy="0"/>
        </a:xfrm>
      </p:grpSpPr>
      <p:sp>
        <p:nvSpPr>
          <p:cNvPr id="2" name="Virsraksts 1">
            <a:extLst>
              <a:ext uri="{FF2B5EF4-FFF2-40B4-BE49-F238E27FC236}">
                <a16:creationId xmlns:a16="http://schemas.microsoft.com/office/drawing/2014/main" id="{C6B280C5-108A-439D-A53E-ABBDDBA5D833}"/>
              </a:ext>
            </a:extLst>
          </p:cNvPr>
          <p:cNvSpPr>
            <a:spLocks noGrp="1"/>
          </p:cNvSpPr>
          <p:nvPr>
            <p:ph type="title"/>
          </p:nvPr>
        </p:nvSpPr>
        <p:spPr/>
        <p:txBody>
          <a:bodyPr/>
          <a:lstStyle/>
          <a:p>
            <a:r>
              <a:rPr lang="lv-LV"/>
              <a:t>Rediģēt šablona virsraksta stilu</a:t>
            </a:r>
          </a:p>
        </p:txBody>
      </p:sp>
      <p:sp>
        <p:nvSpPr>
          <p:cNvPr id="3" name="Datuma vietturis 2">
            <a:extLst>
              <a:ext uri="{FF2B5EF4-FFF2-40B4-BE49-F238E27FC236}">
                <a16:creationId xmlns:a16="http://schemas.microsoft.com/office/drawing/2014/main" id="{F6522299-7999-414B-ABE3-DE92CA7552A0}"/>
              </a:ext>
            </a:extLst>
          </p:cNvPr>
          <p:cNvSpPr>
            <a:spLocks noGrp="1"/>
          </p:cNvSpPr>
          <p:nvPr>
            <p:ph type="dt" sz="half" idx="10"/>
          </p:nvPr>
        </p:nvSpPr>
        <p:spPr/>
        <p:txBody>
          <a:bodyPr/>
          <a:lstStyle/>
          <a:p>
            <a:fld id="{761CCFC6-BADE-4697-874F-52DE12ECCD4C}" type="datetimeFigureOut">
              <a:rPr lang="lv-LV" smtClean="0"/>
              <a:t>19.09.2023</a:t>
            </a:fld>
            <a:endParaRPr lang="lv-LV"/>
          </a:p>
        </p:txBody>
      </p:sp>
      <p:sp>
        <p:nvSpPr>
          <p:cNvPr id="4" name="Kājenes vietturis 3">
            <a:extLst>
              <a:ext uri="{FF2B5EF4-FFF2-40B4-BE49-F238E27FC236}">
                <a16:creationId xmlns:a16="http://schemas.microsoft.com/office/drawing/2014/main" id="{C609F29D-1BAB-4E23-9809-F8895191E0F0}"/>
              </a:ext>
            </a:extLst>
          </p:cNvPr>
          <p:cNvSpPr>
            <a:spLocks noGrp="1"/>
          </p:cNvSpPr>
          <p:nvPr>
            <p:ph type="ftr" sz="quarter" idx="11"/>
          </p:nvPr>
        </p:nvSpPr>
        <p:spPr/>
        <p:txBody>
          <a:bodyPr/>
          <a:lstStyle/>
          <a:p>
            <a:endParaRPr lang="lv-LV"/>
          </a:p>
        </p:txBody>
      </p:sp>
      <p:sp>
        <p:nvSpPr>
          <p:cNvPr id="5" name="Slaida numura vietturis 4">
            <a:extLst>
              <a:ext uri="{FF2B5EF4-FFF2-40B4-BE49-F238E27FC236}">
                <a16:creationId xmlns:a16="http://schemas.microsoft.com/office/drawing/2014/main" id="{FBF35500-8E5B-48FC-B0F8-1BB1AB65F976}"/>
              </a:ext>
            </a:extLst>
          </p:cNvPr>
          <p:cNvSpPr>
            <a:spLocks noGrp="1"/>
          </p:cNvSpPr>
          <p:nvPr>
            <p:ph type="sldNum" sz="quarter" idx="12"/>
          </p:nvPr>
        </p:nvSpPr>
        <p:spPr/>
        <p:txBody>
          <a:bodyPr/>
          <a:lstStyle/>
          <a:p>
            <a:fld id="{949E9FA7-7BAC-4047-ADFF-130A06480837}" type="slidenum">
              <a:rPr lang="lv-LV" smtClean="0"/>
              <a:t>‹#›</a:t>
            </a:fld>
            <a:endParaRPr lang="lv-LV"/>
          </a:p>
        </p:txBody>
      </p:sp>
    </p:spTree>
    <p:extLst>
      <p:ext uri="{BB962C8B-B14F-4D97-AF65-F5344CB8AC3E}">
        <p14:creationId xmlns:p14="http://schemas.microsoft.com/office/powerpoint/2010/main" val="294967563"/>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blank" preserve="1">
  <p:cSld name="Tukšs">
    <p:spTree>
      <p:nvGrpSpPr>
        <p:cNvPr id="1" name=""/>
        <p:cNvGrpSpPr/>
        <p:nvPr/>
      </p:nvGrpSpPr>
      <p:grpSpPr>
        <a:xfrm>
          <a:off x="0" y="0"/>
          <a:ext cx="0" cy="0"/>
          <a:chOff x="0" y="0"/>
          <a:chExt cx="0" cy="0"/>
        </a:xfrm>
      </p:grpSpPr>
      <p:sp>
        <p:nvSpPr>
          <p:cNvPr id="2" name="Datuma vietturis 1">
            <a:extLst>
              <a:ext uri="{FF2B5EF4-FFF2-40B4-BE49-F238E27FC236}">
                <a16:creationId xmlns:a16="http://schemas.microsoft.com/office/drawing/2014/main" id="{832B92A6-B0CD-4A64-B0F4-BADA811FEF5B}"/>
              </a:ext>
            </a:extLst>
          </p:cNvPr>
          <p:cNvSpPr>
            <a:spLocks noGrp="1"/>
          </p:cNvSpPr>
          <p:nvPr>
            <p:ph type="dt" sz="half" idx="10"/>
          </p:nvPr>
        </p:nvSpPr>
        <p:spPr/>
        <p:txBody>
          <a:bodyPr/>
          <a:lstStyle/>
          <a:p>
            <a:fld id="{761CCFC6-BADE-4697-874F-52DE12ECCD4C}" type="datetimeFigureOut">
              <a:rPr lang="lv-LV" smtClean="0"/>
              <a:t>19.09.2023</a:t>
            </a:fld>
            <a:endParaRPr lang="lv-LV"/>
          </a:p>
        </p:txBody>
      </p:sp>
      <p:sp>
        <p:nvSpPr>
          <p:cNvPr id="3" name="Kājenes vietturis 2">
            <a:extLst>
              <a:ext uri="{FF2B5EF4-FFF2-40B4-BE49-F238E27FC236}">
                <a16:creationId xmlns:a16="http://schemas.microsoft.com/office/drawing/2014/main" id="{9E622675-B9C9-4D37-8638-D3AF0BD3F93D}"/>
              </a:ext>
            </a:extLst>
          </p:cNvPr>
          <p:cNvSpPr>
            <a:spLocks noGrp="1"/>
          </p:cNvSpPr>
          <p:nvPr>
            <p:ph type="ftr" sz="quarter" idx="11"/>
          </p:nvPr>
        </p:nvSpPr>
        <p:spPr/>
        <p:txBody>
          <a:bodyPr/>
          <a:lstStyle/>
          <a:p>
            <a:endParaRPr lang="lv-LV"/>
          </a:p>
        </p:txBody>
      </p:sp>
      <p:sp>
        <p:nvSpPr>
          <p:cNvPr id="4" name="Slaida numura vietturis 3">
            <a:extLst>
              <a:ext uri="{FF2B5EF4-FFF2-40B4-BE49-F238E27FC236}">
                <a16:creationId xmlns:a16="http://schemas.microsoft.com/office/drawing/2014/main" id="{2F4909A8-84B0-427D-8CBA-23DAFE2E9E87}"/>
              </a:ext>
            </a:extLst>
          </p:cNvPr>
          <p:cNvSpPr>
            <a:spLocks noGrp="1"/>
          </p:cNvSpPr>
          <p:nvPr>
            <p:ph type="sldNum" sz="quarter" idx="12"/>
          </p:nvPr>
        </p:nvSpPr>
        <p:spPr/>
        <p:txBody>
          <a:bodyPr/>
          <a:lstStyle/>
          <a:p>
            <a:fld id="{949E9FA7-7BAC-4047-ADFF-130A06480837}" type="slidenum">
              <a:rPr lang="lv-LV" smtClean="0"/>
              <a:t>‹#›</a:t>
            </a:fld>
            <a:endParaRPr lang="lv-LV"/>
          </a:p>
        </p:txBody>
      </p:sp>
    </p:spTree>
    <p:extLst>
      <p:ext uri="{BB962C8B-B14F-4D97-AF65-F5344CB8AC3E}">
        <p14:creationId xmlns:p14="http://schemas.microsoft.com/office/powerpoint/2010/main" val="1918402317"/>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objTx" preserve="1">
  <p:cSld name="Saturs ar parakstu">
    <p:spTree>
      <p:nvGrpSpPr>
        <p:cNvPr id="1" name=""/>
        <p:cNvGrpSpPr/>
        <p:nvPr/>
      </p:nvGrpSpPr>
      <p:grpSpPr>
        <a:xfrm>
          <a:off x="0" y="0"/>
          <a:ext cx="0" cy="0"/>
          <a:chOff x="0" y="0"/>
          <a:chExt cx="0" cy="0"/>
        </a:xfrm>
      </p:grpSpPr>
      <p:sp>
        <p:nvSpPr>
          <p:cNvPr id="2" name="Virsraksts 1">
            <a:extLst>
              <a:ext uri="{FF2B5EF4-FFF2-40B4-BE49-F238E27FC236}">
                <a16:creationId xmlns:a16="http://schemas.microsoft.com/office/drawing/2014/main" id="{176C23EE-6637-4A7A-B570-9C2BB2B202F9}"/>
              </a:ext>
            </a:extLst>
          </p:cNvPr>
          <p:cNvSpPr>
            <a:spLocks noGrp="1"/>
          </p:cNvSpPr>
          <p:nvPr>
            <p:ph type="title"/>
          </p:nvPr>
        </p:nvSpPr>
        <p:spPr>
          <a:xfrm>
            <a:off x="839788" y="457200"/>
            <a:ext cx="3932237" cy="1600200"/>
          </a:xfrm>
        </p:spPr>
        <p:txBody>
          <a:bodyPr anchor="b"/>
          <a:lstStyle>
            <a:lvl1pPr>
              <a:defRPr sz="3200"/>
            </a:lvl1pPr>
          </a:lstStyle>
          <a:p>
            <a:r>
              <a:rPr lang="lv-LV"/>
              <a:t>Rediģēt šablona virsraksta stilu</a:t>
            </a:r>
          </a:p>
        </p:txBody>
      </p:sp>
      <p:sp>
        <p:nvSpPr>
          <p:cNvPr id="3" name="Satura vietturis 2">
            <a:extLst>
              <a:ext uri="{FF2B5EF4-FFF2-40B4-BE49-F238E27FC236}">
                <a16:creationId xmlns:a16="http://schemas.microsoft.com/office/drawing/2014/main" id="{E2B08D37-80F3-48B0-AEDF-1DEEDB463A26}"/>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lv-LV"/>
              <a:t>Noklikšķiniet, lai rediģētu šablona teksta stilus</a:t>
            </a:r>
          </a:p>
          <a:p>
            <a:pPr lvl="1"/>
            <a:r>
              <a:rPr lang="lv-LV"/>
              <a:t>Otrais līmenis</a:t>
            </a:r>
          </a:p>
          <a:p>
            <a:pPr lvl="2"/>
            <a:r>
              <a:rPr lang="lv-LV"/>
              <a:t>Trešais līmenis</a:t>
            </a:r>
          </a:p>
          <a:p>
            <a:pPr lvl="3"/>
            <a:r>
              <a:rPr lang="lv-LV"/>
              <a:t>Ceturtais līmenis</a:t>
            </a:r>
          </a:p>
          <a:p>
            <a:pPr lvl="4"/>
            <a:r>
              <a:rPr lang="lv-LV"/>
              <a:t>Piektais līmenis</a:t>
            </a:r>
          </a:p>
        </p:txBody>
      </p:sp>
      <p:sp>
        <p:nvSpPr>
          <p:cNvPr id="4" name="Teksta vietturis 3">
            <a:extLst>
              <a:ext uri="{FF2B5EF4-FFF2-40B4-BE49-F238E27FC236}">
                <a16:creationId xmlns:a16="http://schemas.microsoft.com/office/drawing/2014/main" id="{ED6AC8A0-23E7-47EE-B700-08D32F233164}"/>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lv-LV"/>
              <a:t>Noklikšķiniet, lai rediģētu šablona teksta stilus</a:t>
            </a:r>
          </a:p>
        </p:txBody>
      </p:sp>
      <p:sp>
        <p:nvSpPr>
          <p:cNvPr id="5" name="Datuma vietturis 4">
            <a:extLst>
              <a:ext uri="{FF2B5EF4-FFF2-40B4-BE49-F238E27FC236}">
                <a16:creationId xmlns:a16="http://schemas.microsoft.com/office/drawing/2014/main" id="{7F578D19-A028-49D1-9BF9-0B7F200BD42C}"/>
              </a:ext>
            </a:extLst>
          </p:cNvPr>
          <p:cNvSpPr>
            <a:spLocks noGrp="1"/>
          </p:cNvSpPr>
          <p:nvPr>
            <p:ph type="dt" sz="half" idx="10"/>
          </p:nvPr>
        </p:nvSpPr>
        <p:spPr/>
        <p:txBody>
          <a:bodyPr/>
          <a:lstStyle/>
          <a:p>
            <a:fld id="{761CCFC6-BADE-4697-874F-52DE12ECCD4C}" type="datetimeFigureOut">
              <a:rPr lang="lv-LV" smtClean="0"/>
              <a:t>19.09.2023</a:t>
            </a:fld>
            <a:endParaRPr lang="lv-LV"/>
          </a:p>
        </p:txBody>
      </p:sp>
      <p:sp>
        <p:nvSpPr>
          <p:cNvPr id="6" name="Kājenes vietturis 5">
            <a:extLst>
              <a:ext uri="{FF2B5EF4-FFF2-40B4-BE49-F238E27FC236}">
                <a16:creationId xmlns:a16="http://schemas.microsoft.com/office/drawing/2014/main" id="{BB75966A-F386-47AF-B79C-F9BEDCE1CD56}"/>
              </a:ext>
            </a:extLst>
          </p:cNvPr>
          <p:cNvSpPr>
            <a:spLocks noGrp="1"/>
          </p:cNvSpPr>
          <p:nvPr>
            <p:ph type="ftr" sz="quarter" idx="11"/>
          </p:nvPr>
        </p:nvSpPr>
        <p:spPr/>
        <p:txBody>
          <a:bodyPr/>
          <a:lstStyle/>
          <a:p>
            <a:endParaRPr lang="lv-LV"/>
          </a:p>
        </p:txBody>
      </p:sp>
      <p:sp>
        <p:nvSpPr>
          <p:cNvPr id="7" name="Slaida numura vietturis 6">
            <a:extLst>
              <a:ext uri="{FF2B5EF4-FFF2-40B4-BE49-F238E27FC236}">
                <a16:creationId xmlns:a16="http://schemas.microsoft.com/office/drawing/2014/main" id="{6F615D81-CBC0-4C44-8C98-28713687DDA5}"/>
              </a:ext>
            </a:extLst>
          </p:cNvPr>
          <p:cNvSpPr>
            <a:spLocks noGrp="1"/>
          </p:cNvSpPr>
          <p:nvPr>
            <p:ph type="sldNum" sz="quarter" idx="12"/>
          </p:nvPr>
        </p:nvSpPr>
        <p:spPr/>
        <p:txBody>
          <a:bodyPr/>
          <a:lstStyle/>
          <a:p>
            <a:fld id="{949E9FA7-7BAC-4047-ADFF-130A06480837}" type="slidenum">
              <a:rPr lang="lv-LV" smtClean="0"/>
              <a:t>‹#›</a:t>
            </a:fld>
            <a:endParaRPr lang="lv-LV"/>
          </a:p>
        </p:txBody>
      </p:sp>
    </p:spTree>
    <p:extLst>
      <p:ext uri="{BB962C8B-B14F-4D97-AF65-F5344CB8AC3E}">
        <p14:creationId xmlns:p14="http://schemas.microsoft.com/office/powerpoint/2010/main" val="3164800071"/>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picTx" preserve="1">
  <p:cSld name="Attēls ar parakstu">
    <p:spTree>
      <p:nvGrpSpPr>
        <p:cNvPr id="1" name=""/>
        <p:cNvGrpSpPr/>
        <p:nvPr/>
      </p:nvGrpSpPr>
      <p:grpSpPr>
        <a:xfrm>
          <a:off x="0" y="0"/>
          <a:ext cx="0" cy="0"/>
          <a:chOff x="0" y="0"/>
          <a:chExt cx="0" cy="0"/>
        </a:xfrm>
      </p:grpSpPr>
      <p:sp>
        <p:nvSpPr>
          <p:cNvPr id="2" name="Virsraksts 1">
            <a:extLst>
              <a:ext uri="{FF2B5EF4-FFF2-40B4-BE49-F238E27FC236}">
                <a16:creationId xmlns:a16="http://schemas.microsoft.com/office/drawing/2014/main" id="{2AD2CDD9-8A4E-4B49-982E-5868B91AAD3D}"/>
              </a:ext>
            </a:extLst>
          </p:cNvPr>
          <p:cNvSpPr>
            <a:spLocks noGrp="1"/>
          </p:cNvSpPr>
          <p:nvPr>
            <p:ph type="title"/>
          </p:nvPr>
        </p:nvSpPr>
        <p:spPr>
          <a:xfrm>
            <a:off x="839788" y="457200"/>
            <a:ext cx="3932237" cy="1600200"/>
          </a:xfrm>
        </p:spPr>
        <p:txBody>
          <a:bodyPr anchor="b"/>
          <a:lstStyle>
            <a:lvl1pPr>
              <a:defRPr sz="3200"/>
            </a:lvl1pPr>
          </a:lstStyle>
          <a:p>
            <a:r>
              <a:rPr lang="lv-LV"/>
              <a:t>Rediģēt šablona virsraksta stilu</a:t>
            </a:r>
          </a:p>
        </p:txBody>
      </p:sp>
      <p:sp>
        <p:nvSpPr>
          <p:cNvPr id="3" name="Attēla vietturis 2">
            <a:extLst>
              <a:ext uri="{FF2B5EF4-FFF2-40B4-BE49-F238E27FC236}">
                <a16:creationId xmlns:a16="http://schemas.microsoft.com/office/drawing/2014/main" id="{86158420-363D-4508-B102-14C76285D076}"/>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lv-LV"/>
          </a:p>
        </p:txBody>
      </p:sp>
      <p:sp>
        <p:nvSpPr>
          <p:cNvPr id="4" name="Teksta vietturis 3">
            <a:extLst>
              <a:ext uri="{FF2B5EF4-FFF2-40B4-BE49-F238E27FC236}">
                <a16:creationId xmlns:a16="http://schemas.microsoft.com/office/drawing/2014/main" id="{E3CEBB22-E172-44C2-94E5-D0F84FCCEC78}"/>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lv-LV"/>
              <a:t>Noklikšķiniet, lai rediģētu šablona teksta stilus</a:t>
            </a:r>
          </a:p>
        </p:txBody>
      </p:sp>
      <p:sp>
        <p:nvSpPr>
          <p:cNvPr id="5" name="Datuma vietturis 4">
            <a:extLst>
              <a:ext uri="{FF2B5EF4-FFF2-40B4-BE49-F238E27FC236}">
                <a16:creationId xmlns:a16="http://schemas.microsoft.com/office/drawing/2014/main" id="{90B56070-A828-4EE6-BCA6-26753F9776AE}"/>
              </a:ext>
            </a:extLst>
          </p:cNvPr>
          <p:cNvSpPr>
            <a:spLocks noGrp="1"/>
          </p:cNvSpPr>
          <p:nvPr>
            <p:ph type="dt" sz="half" idx="10"/>
          </p:nvPr>
        </p:nvSpPr>
        <p:spPr/>
        <p:txBody>
          <a:bodyPr/>
          <a:lstStyle/>
          <a:p>
            <a:fld id="{761CCFC6-BADE-4697-874F-52DE12ECCD4C}" type="datetimeFigureOut">
              <a:rPr lang="lv-LV" smtClean="0"/>
              <a:t>19.09.2023</a:t>
            </a:fld>
            <a:endParaRPr lang="lv-LV"/>
          </a:p>
        </p:txBody>
      </p:sp>
      <p:sp>
        <p:nvSpPr>
          <p:cNvPr id="6" name="Kājenes vietturis 5">
            <a:extLst>
              <a:ext uri="{FF2B5EF4-FFF2-40B4-BE49-F238E27FC236}">
                <a16:creationId xmlns:a16="http://schemas.microsoft.com/office/drawing/2014/main" id="{7EFE391C-FBE5-436A-A292-E75E7EE65473}"/>
              </a:ext>
            </a:extLst>
          </p:cNvPr>
          <p:cNvSpPr>
            <a:spLocks noGrp="1"/>
          </p:cNvSpPr>
          <p:nvPr>
            <p:ph type="ftr" sz="quarter" idx="11"/>
          </p:nvPr>
        </p:nvSpPr>
        <p:spPr/>
        <p:txBody>
          <a:bodyPr/>
          <a:lstStyle/>
          <a:p>
            <a:endParaRPr lang="lv-LV"/>
          </a:p>
        </p:txBody>
      </p:sp>
      <p:sp>
        <p:nvSpPr>
          <p:cNvPr id="7" name="Slaida numura vietturis 6">
            <a:extLst>
              <a:ext uri="{FF2B5EF4-FFF2-40B4-BE49-F238E27FC236}">
                <a16:creationId xmlns:a16="http://schemas.microsoft.com/office/drawing/2014/main" id="{3DB7C3B7-D331-4377-868C-18B4812517B0}"/>
              </a:ext>
            </a:extLst>
          </p:cNvPr>
          <p:cNvSpPr>
            <a:spLocks noGrp="1"/>
          </p:cNvSpPr>
          <p:nvPr>
            <p:ph type="sldNum" sz="quarter" idx="12"/>
          </p:nvPr>
        </p:nvSpPr>
        <p:spPr/>
        <p:txBody>
          <a:bodyPr/>
          <a:lstStyle/>
          <a:p>
            <a:fld id="{949E9FA7-7BAC-4047-ADFF-130A06480837}" type="slidenum">
              <a:rPr lang="lv-LV" smtClean="0"/>
              <a:t>‹#›</a:t>
            </a:fld>
            <a:endParaRPr lang="lv-LV"/>
          </a:p>
        </p:txBody>
      </p:sp>
    </p:spTree>
    <p:extLst>
      <p:ext uri="{BB962C8B-B14F-4D97-AF65-F5344CB8AC3E}">
        <p14:creationId xmlns:p14="http://schemas.microsoft.com/office/powerpoint/2010/main" val="3660996419"/>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vertTx" preserve="1">
  <p:cSld name="Virsraksts un vertikāls teksts">
    <p:spTree>
      <p:nvGrpSpPr>
        <p:cNvPr id="1" name=""/>
        <p:cNvGrpSpPr/>
        <p:nvPr/>
      </p:nvGrpSpPr>
      <p:grpSpPr>
        <a:xfrm>
          <a:off x="0" y="0"/>
          <a:ext cx="0" cy="0"/>
          <a:chOff x="0" y="0"/>
          <a:chExt cx="0" cy="0"/>
        </a:xfrm>
      </p:grpSpPr>
      <p:sp>
        <p:nvSpPr>
          <p:cNvPr id="2" name="Virsraksts 1">
            <a:extLst>
              <a:ext uri="{FF2B5EF4-FFF2-40B4-BE49-F238E27FC236}">
                <a16:creationId xmlns:a16="http://schemas.microsoft.com/office/drawing/2014/main" id="{C9D0D3FC-6114-4B40-A1FF-12ED02E8B4EC}"/>
              </a:ext>
            </a:extLst>
          </p:cNvPr>
          <p:cNvSpPr>
            <a:spLocks noGrp="1"/>
          </p:cNvSpPr>
          <p:nvPr>
            <p:ph type="title"/>
          </p:nvPr>
        </p:nvSpPr>
        <p:spPr/>
        <p:txBody>
          <a:bodyPr/>
          <a:lstStyle/>
          <a:p>
            <a:r>
              <a:rPr lang="lv-LV"/>
              <a:t>Rediģēt šablona virsraksta stilu</a:t>
            </a:r>
          </a:p>
        </p:txBody>
      </p:sp>
      <p:sp>
        <p:nvSpPr>
          <p:cNvPr id="3" name="Vertikāls teksta vietturis 2">
            <a:extLst>
              <a:ext uri="{FF2B5EF4-FFF2-40B4-BE49-F238E27FC236}">
                <a16:creationId xmlns:a16="http://schemas.microsoft.com/office/drawing/2014/main" id="{40F6CCE0-6495-4629-8BAF-BD4BC20523E1}"/>
              </a:ext>
            </a:extLst>
          </p:cNvPr>
          <p:cNvSpPr>
            <a:spLocks noGrp="1"/>
          </p:cNvSpPr>
          <p:nvPr>
            <p:ph type="body" orient="vert" idx="1"/>
          </p:nvPr>
        </p:nvSpPr>
        <p:spPr/>
        <p:txBody>
          <a:bodyPr vert="eaVert"/>
          <a:lstStyle/>
          <a:p>
            <a:pPr lvl="0"/>
            <a:r>
              <a:rPr lang="lv-LV"/>
              <a:t>Noklikšķiniet, lai rediģētu šablona teksta stilus</a:t>
            </a:r>
          </a:p>
          <a:p>
            <a:pPr lvl="1"/>
            <a:r>
              <a:rPr lang="lv-LV"/>
              <a:t>Otrais līmenis</a:t>
            </a:r>
          </a:p>
          <a:p>
            <a:pPr lvl="2"/>
            <a:r>
              <a:rPr lang="lv-LV"/>
              <a:t>Trešais līmenis</a:t>
            </a:r>
          </a:p>
          <a:p>
            <a:pPr lvl="3"/>
            <a:r>
              <a:rPr lang="lv-LV"/>
              <a:t>Ceturtais līmenis</a:t>
            </a:r>
          </a:p>
          <a:p>
            <a:pPr lvl="4"/>
            <a:r>
              <a:rPr lang="lv-LV"/>
              <a:t>Piektais līmenis</a:t>
            </a:r>
          </a:p>
        </p:txBody>
      </p:sp>
      <p:sp>
        <p:nvSpPr>
          <p:cNvPr id="4" name="Datuma vietturis 3">
            <a:extLst>
              <a:ext uri="{FF2B5EF4-FFF2-40B4-BE49-F238E27FC236}">
                <a16:creationId xmlns:a16="http://schemas.microsoft.com/office/drawing/2014/main" id="{4B14DDE3-CBA0-460C-B22A-80478C4FBC46}"/>
              </a:ext>
            </a:extLst>
          </p:cNvPr>
          <p:cNvSpPr>
            <a:spLocks noGrp="1"/>
          </p:cNvSpPr>
          <p:nvPr>
            <p:ph type="dt" sz="half" idx="10"/>
          </p:nvPr>
        </p:nvSpPr>
        <p:spPr/>
        <p:txBody>
          <a:bodyPr/>
          <a:lstStyle/>
          <a:p>
            <a:fld id="{761CCFC6-BADE-4697-874F-52DE12ECCD4C}" type="datetimeFigureOut">
              <a:rPr lang="lv-LV" smtClean="0"/>
              <a:t>19.09.2023</a:t>
            </a:fld>
            <a:endParaRPr lang="lv-LV"/>
          </a:p>
        </p:txBody>
      </p:sp>
      <p:sp>
        <p:nvSpPr>
          <p:cNvPr id="5" name="Kājenes vietturis 4">
            <a:extLst>
              <a:ext uri="{FF2B5EF4-FFF2-40B4-BE49-F238E27FC236}">
                <a16:creationId xmlns:a16="http://schemas.microsoft.com/office/drawing/2014/main" id="{86CA935C-4839-477C-8007-FF27673EC5B8}"/>
              </a:ext>
            </a:extLst>
          </p:cNvPr>
          <p:cNvSpPr>
            <a:spLocks noGrp="1"/>
          </p:cNvSpPr>
          <p:nvPr>
            <p:ph type="ftr" sz="quarter" idx="11"/>
          </p:nvPr>
        </p:nvSpPr>
        <p:spPr/>
        <p:txBody>
          <a:bodyPr/>
          <a:lstStyle/>
          <a:p>
            <a:endParaRPr lang="lv-LV"/>
          </a:p>
        </p:txBody>
      </p:sp>
      <p:sp>
        <p:nvSpPr>
          <p:cNvPr id="6" name="Slaida numura vietturis 5">
            <a:extLst>
              <a:ext uri="{FF2B5EF4-FFF2-40B4-BE49-F238E27FC236}">
                <a16:creationId xmlns:a16="http://schemas.microsoft.com/office/drawing/2014/main" id="{28B86A7C-9C0E-4010-BA52-2361F0CAF364}"/>
              </a:ext>
            </a:extLst>
          </p:cNvPr>
          <p:cNvSpPr>
            <a:spLocks noGrp="1"/>
          </p:cNvSpPr>
          <p:nvPr>
            <p:ph type="sldNum" sz="quarter" idx="12"/>
          </p:nvPr>
        </p:nvSpPr>
        <p:spPr/>
        <p:txBody>
          <a:bodyPr/>
          <a:lstStyle/>
          <a:p>
            <a:fld id="{949E9FA7-7BAC-4047-ADFF-130A06480837}" type="slidenum">
              <a:rPr lang="lv-LV" smtClean="0"/>
              <a:t>‹#›</a:t>
            </a:fld>
            <a:endParaRPr lang="lv-LV"/>
          </a:p>
        </p:txBody>
      </p:sp>
    </p:spTree>
    <p:extLst>
      <p:ext uri="{BB962C8B-B14F-4D97-AF65-F5344CB8AC3E}">
        <p14:creationId xmlns:p14="http://schemas.microsoft.com/office/powerpoint/2010/main" val="254540419"/>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vertTitleAndTx" preserve="1">
  <p:cSld name="Vertikāls virsraksts un teksts">
    <p:spTree>
      <p:nvGrpSpPr>
        <p:cNvPr id="1" name=""/>
        <p:cNvGrpSpPr/>
        <p:nvPr/>
      </p:nvGrpSpPr>
      <p:grpSpPr>
        <a:xfrm>
          <a:off x="0" y="0"/>
          <a:ext cx="0" cy="0"/>
          <a:chOff x="0" y="0"/>
          <a:chExt cx="0" cy="0"/>
        </a:xfrm>
      </p:grpSpPr>
      <p:sp>
        <p:nvSpPr>
          <p:cNvPr id="2" name="Vertikāls virsraksts 1">
            <a:extLst>
              <a:ext uri="{FF2B5EF4-FFF2-40B4-BE49-F238E27FC236}">
                <a16:creationId xmlns:a16="http://schemas.microsoft.com/office/drawing/2014/main" id="{04547463-1D60-47AD-A449-B5750D3B776D}"/>
              </a:ext>
            </a:extLst>
          </p:cNvPr>
          <p:cNvSpPr>
            <a:spLocks noGrp="1"/>
          </p:cNvSpPr>
          <p:nvPr>
            <p:ph type="title" orient="vert"/>
          </p:nvPr>
        </p:nvSpPr>
        <p:spPr>
          <a:xfrm>
            <a:off x="8724900" y="365125"/>
            <a:ext cx="2628900" cy="5811838"/>
          </a:xfrm>
        </p:spPr>
        <p:txBody>
          <a:bodyPr vert="eaVert"/>
          <a:lstStyle/>
          <a:p>
            <a:r>
              <a:rPr lang="lv-LV"/>
              <a:t>Rediģēt šablona virsraksta stilu</a:t>
            </a:r>
          </a:p>
        </p:txBody>
      </p:sp>
      <p:sp>
        <p:nvSpPr>
          <p:cNvPr id="3" name="Vertikāls teksta vietturis 2">
            <a:extLst>
              <a:ext uri="{FF2B5EF4-FFF2-40B4-BE49-F238E27FC236}">
                <a16:creationId xmlns:a16="http://schemas.microsoft.com/office/drawing/2014/main" id="{EF28FCF9-8029-4CF2-A4FF-0F14FFAC127C}"/>
              </a:ext>
            </a:extLst>
          </p:cNvPr>
          <p:cNvSpPr>
            <a:spLocks noGrp="1"/>
          </p:cNvSpPr>
          <p:nvPr>
            <p:ph type="body" orient="vert" idx="1"/>
          </p:nvPr>
        </p:nvSpPr>
        <p:spPr>
          <a:xfrm>
            <a:off x="838200" y="365125"/>
            <a:ext cx="7734300" cy="5811838"/>
          </a:xfrm>
        </p:spPr>
        <p:txBody>
          <a:bodyPr vert="eaVert"/>
          <a:lstStyle/>
          <a:p>
            <a:pPr lvl="0"/>
            <a:r>
              <a:rPr lang="lv-LV"/>
              <a:t>Noklikšķiniet, lai rediģētu šablona teksta stilus</a:t>
            </a:r>
          </a:p>
          <a:p>
            <a:pPr lvl="1"/>
            <a:r>
              <a:rPr lang="lv-LV"/>
              <a:t>Otrais līmenis</a:t>
            </a:r>
          </a:p>
          <a:p>
            <a:pPr lvl="2"/>
            <a:r>
              <a:rPr lang="lv-LV"/>
              <a:t>Trešais līmenis</a:t>
            </a:r>
          </a:p>
          <a:p>
            <a:pPr lvl="3"/>
            <a:r>
              <a:rPr lang="lv-LV"/>
              <a:t>Ceturtais līmenis</a:t>
            </a:r>
          </a:p>
          <a:p>
            <a:pPr lvl="4"/>
            <a:r>
              <a:rPr lang="lv-LV"/>
              <a:t>Piektais līmenis</a:t>
            </a:r>
          </a:p>
        </p:txBody>
      </p:sp>
      <p:sp>
        <p:nvSpPr>
          <p:cNvPr id="4" name="Datuma vietturis 3">
            <a:extLst>
              <a:ext uri="{FF2B5EF4-FFF2-40B4-BE49-F238E27FC236}">
                <a16:creationId xmlns:a16="http://schemas.microsoft.com/office/drawing/2014/main" id="{57359BE1-CCBD-41D5-8D82-30D93FA3205D}"/>
              </a:ext>
            </a:extLst>
          </p:cNvPr>
          <p:cNvSpPr>
            <a:spLocks noGrp="1"/>
          </p:cNvSpPr>
          <p:nvPr>
            <p:ph type="dt" sz="half" idx="10"/>
          </p:nvPr>
        </p:nvSpPr>
        <p:spPr/>
        <p:txBody>
          <a:bodyPr/>
          <a:lstStyle/>
          <a:p>
            <a:fld id="{761CCFC6-BADE-4697-874F-52DE12ECCD4C}" type="datetimeFigureOut">
              <a:rPr lang="lv-LV" smtClean="0"/>
              <a:t>19.09.2023</a:t>
            </a:fld>
            <a:endParaRPr lang="lv-LV"/>
          </a:p>
        </p:txBody>
      </p:sp>
      <p:sp>
        <p:nvSpPr>
          <p:cNvPr id="5" name="Kājenes vietturis 4">
            <a:extLst>
              <a:ext uri="{FF2B5EF4-FFF2-40B4-BE49-F238E27FC236}">
                <a16:creationId xmlns:a16="http://schemas.microsoft.com/office/drawing/2014/main" id="{12340905-688B-424B-BEF7-579CC85A5E14}"/>
              </a:ext>
            </a:extLst>
          </p:cNvPr>
          <p:cNvSpPr>
            <a:spLocks noGrp="1"/>
          </p:cNvSpPr>
          <p:nvPr>
            <p:ph type="ftr" sz="quarter" idx="11"/>
          </p:nvPr>
        </p:nvSpPr>
        <p:spPr/>
        <p:txBody>
          <a:bodyPr/>
          <a:lstStyle/>
          <a:p>
            <a:endParaRPr lang="lv-LV"/>
          </a:p>
        </p:txBody>
      </p:sp>
      <p:sp>
        <p:nvSpPr>
          <p:cNvPr id="6" name="Slaida numura vietturis 5">
            <a:extLst>
              <a:ext uri="{FF2B5EF4-FFF2-40B4-BE49-F238E27FC236}">
                <a16:creationId xmlns:a16="http://schemas.microsoft.com/office/drawing/2014/main" id="{FC9C575E-2268-4570-B702-38E1AE81D929}"/>
              </a:ext>
            </a:extLst>
          </p:cNvPr>
          <p:cNvSpPr>
            <a:spLocks noGrp="1"/>
          </p:cNvSpPr>
          <p:nvPr>
            <p:ph type="sldNum" sz="quarter" idx="12"/>
          </p:nvPr>
        </p:nvSpPr>
        <p:spPr/>
        <p:txBody>
          <a:bodyPr/>
          <a:lstStyle/>
          <a:p>
            <a:fld id="{949E9FA7-7BAC-4047-ADFF-130A06480837}" type="slidenum">
              <a:rPr lang="lv-LV" smtClean="0"/>
              <a:t>‹#›</a:t>
            </a:fld>
            <a:endParaRPr lang="lv-LV"/>
          </a:p>
        </p:txBody>
      </p:sp>
    </p:spTree>
    <p:extLst>
      <p:ext uri="{BB962C8B-B14F-4D97-AF65-F5344CB8AC3E}">
        <p14:creationId xmlns:p14="http://schemas.microsoft.com/office/powerpoint/2010/main" val="2765900683"/>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type="twoObj">
  <p:cSld name="Two Content">
    <p:spTree>
      <p:nvGrpSpPr>
        <p:cNvPr id="1" name=""/>
        <p:cNvGrpSpPr/>
        <p:nvPr/>
      </p:nvGrpSpPr>
      <p:grpSpPr>
        <a:xfrm>
          <a:off x="0" y="0"/>
          <a:ext cx="0" cy="0"/>
          <a:chOff x="0" y="0"/>
          <a:chExt cx="0" cy="0"/>
        </a:xfrm>
      </p:grpSpPr>
      <p:sp>
        <p:nvSpPr>
          <p:cNvPr id="8" name="Date Placeholder 7"/>
          <p:cNvSpPr>
            <a:spLocks noGrp="1"/>
          </p:cNvSpPr>
          <p:nvPr>
            <p:ph type="dt" sz="half" idx="10"/>
          </p:nvPr>
        </p:nvSpPr>
        <p:spPr/>
        <p:txBody>
          <a:bodyPr/>
          <a:lstStyle/>
          <a:p>
            <a:fld id="{AA5FD53A-DEF5-43CF-A8C7-A816102FD8E9}" type="datetimeFigureOut">
              <a:rPr lang="lv-LV" smtClean="0"/>
              <a:t>19.09.2023</a:t>
            </a:fld>
            <a:endParaRPr lang="lv-LV"/>
          </a:p>
        </p:txBody>
      </p:sp>
      <p:sp>
        <p:nvSpPr>
          <p:cNvPr id="9" name="Slide Number Placeholder 8"/>
          <p:cNvSpPr>
            <a:spLocks noGrp="1"/>
          </p:cNvSpPr>
          <p:nvPr>
            <p:ph type="sldNum" sz="quarter" idx="11"/>
          </p:nvPr>
        </p:nvSpPr>
        <p:spPr/>
        <p:txBody>
          <a:bodyPr/>
          <a:lstStyle/>
          <a:p>
            <a:fld id="{3B59A7EA-6183-4F21-A68E-FCDE67E74B57}" type="slidenum">
              <a:rPr lang="lv-LV" smtClean="0"/>
              <a:t>‹#›</a:t>
            </a:fld>
            <a:endParaRPr lang="lv-LV"/>
          </a:p>
        </p:txBody>
      </p:sp>
      <p:sp>
        <p:nvSpPr>
          <p:cNvPr id="10" name="Footer Placeholder 9"/>
          <p:cNvSpPr>
            <a:spLocks noGrp="1"/>
          </p:cNvSpPr>
          <p:nvPr>
            <p:ph type="ftr" sz="quarter" idx="12"/>
          </p:nvPr>
        </p:nvSpPr>
        <p:spPr/>
        <p:txBody>
          <a:bodyPr/>
          <a:lstStyle/>
          <a:p>
            <a:endParaRPr lang="lv-LV"/>
          </a:p>
        </p:txBody>
      </p:sp>
      <p:sp>
        <p:nvSpPr>
          <p:cNvPr id="11" name="Title 10"/>
          <p:cNvSpPr>
            <a:spLocks noGrp="1"/>
          </p:cNvSpPr>
          <p:nvPr>
            <p:ph type="title"/>
          </p:nvPr>
        </p:nvSpPr>
        <p:spPr/>
        <p:txBody>
          <a:bodyPr/>
          <a:lstStyle/>
          <a:p>
            <a:r>
              <a:rPr lang="en-US"/>
              <a:t>Click to edit Master title style</a:t>
            </a:r>
            <a:endParaRPr lang="en-US" dirty="0"/>
          </a:p>
        </p:txBody>
      </p:sp>
      <p:sp>
        <p:nvSpPr>
          <p:cNvPr id="5" name="Content Placeholder 4"/>
          <p:cNvSpPr>
            <a:spLocks noGrp="1"/>
          </p:cNvSpPr>
          <p:nvPr>
            <p:ph sz="quarter" idx="13"/>
          </p:nvPr>
        </p:nvSpPr>
        <p:spPr>
          <a:xfrm>
            <a:off x="1792224" y="658368"/>
            <a:ext cx="4364736" cy="34290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Content Placeholder 6"/>
          <p:cNvSpPr>
            <a:spLocks noGrp="1"/>
          </p:cNvSpPr>
          <p:nvPr>
            <p:ph sz="quarter" idx="14"/>
          </p:nvPr>
        </p:nvSpPr>
        <p:spPr>
          <a:xfrm>
            <a:off x="6705600" y="658369"/>
            <a:ext cx="4364736" cy="3432175"/>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404454641"/>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type="twoObjAndTx">
  <p:cSld name="Title, 2 Content and Text">
    <p:spTree>
      <p:nvGrpSpPr>
        <p:cNvPr id="1" name=""/>
        <p:cNvGrpSpPr/>
        <p:nvPr/>
      </p:nvGrpSpPr>
      <p:grpSpPr>
        <a:xfrm>
          <a:off x="0" y="0"/>
          <a:ext cx="0" cy="0"/>
          <a:chOff x="0" y="0"/>
          <a:chExt cx="0" cy="0"/>
        </a:xfrm>
      </p:grpSpPr>
      <p:sp>
        <p:nvSpPr>
          <p:cNvPr id="2" name="Title 1"/>
          <p:cNvSpPr>
            <a:spLocks noGrp="1"/>
          </p:cNvSpPr>
          <p:nvPr>
            <p:ph type="title"/>
          </p:nvPr>
        </p:nvSpPr>
        <p:spPr>
          <a:xfrm>
            <a:off x="609600" y="274638"/>
            <a:ext cx="10972800" cy="1143000"/>
          </a:xfrm>
        </p:spPr>
        <p:txBody>
          <a:bodyPr/>
          <a:lstStyle/>
          <a:p>
            <a:r>
              <a:rPr lang="en-US"/>
              <a:t>Click to edit Master title style</a:t>
            </a:r>
            <a:endParaRPr lang="lv-LV"/>
          </a:p>
        </p:txBody>
      </p:sp>
      <p:sp>
        <p:nvSpPr>
          <p:cNvPr id="3" name="Content Placeholder 2"/>
          <p:cNvSpPr>
            <a:spLocks noGrp="1"/>
          </p:cNvSpPr>
          <p:nvPr>
            <p:ph sz="quarter" idx="1"/>
          </p:nvPr>
        </p:nvSpPr>
        <p:spPr>
          <a:xfrm>
            <a:off x="609600" y="1600200"/>
            <a:ext cx="5384800" cy="21859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lv-LV"/>
          </a:p>
        </p:txBody>
      </p:sp>
      <p:sp>
        <p:nvSpPr>
          <p:cNvPr id="4" name="Content Placeholder 3"/>
          <p:cNvSpPr>
            <a:spLocks noGrp="1"/>
          </p:cNvSpPr>
          <p:nvPr>
            <p:ph sz="quarter" idx="2"/>
          </p:nvPr>
        </p:nvSpPr>
        <p:spPr>
          <a:xfrm>
            <a:off x="609600" y="3938589"/>
            <a:ext cx="5384800" cy="2187575"/>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lv-LV"/>
          </a:p>
        </p:txBody>
      </p:sp>
      <p:sp>
        <p:nvSpPr>
          <p:cNvPr id="5" name="Text Placeholder 4"/>
          <p:cNvSpPr>
            <a:spLocks noGrp="1"/>
          </p:cNvSpPr>
          <p:nvPr>
            <p:ph type="body" sz="half" idx="3"/>
          </p:nvPr>
        </p:nvSpPr>
        <p:spPr>
          <a:xfrm>
            <a:off x="6197600" y="1600201"/>
            <a:ext cx="5384800" cy="4525963"/>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lv-LV"/>
          </a:p>
        </p:txBody>
      </p:sp>
      <p:sp>
        <p:nvSpPr>
          <p:cNvPr id="6" name="Rectangle 4"/>
          <p:cNvSpPr>
            <a:spLocks noGrp="1" noChangeArrowheads="1"/>
          </p:cNvSpPr>
          <p:nvPr>
            <p:ph type="dt" sz="half" idx="10"/>
          </p:nvPr>
        </p:nvSpPr>
        <p:spPr>
          <a:ln/>
        </p:spPr>
        <p:txBody>
          <a:bodyPr/>
          <a:lstStyle>
            <a:lvl1pPr>
              <a:defRPr/>
            </a:lvl1pPr>
          </a:lstStyle>
          <a:p>
            <a:pPr>
              <a:defRPr/>
            </a:pPr>
            <a:endParaRPr lang="en-US"/>
          </a:p>
        </p:txBody>
      </p:sp>
      <p:sp>
        <p:nvSpPr>
          <p:cNvPr id="7" name="Rectangle 5"/>
          <p:cNvSpPr>
            <a:spLocks noGrp="1" noChangeArrowheads="1"/>
          </p:cNvSpPr>
          <p:nvPr>
            <p:ph type="ftr" sz="quarter" idx="11"/>
          </p:nvPr>
        </p:nvSpPr>
        <p:spPr>
          <a:ln/>
        </p:spPr>
        <p:txBody>
          <a:bodyPr/>
          <a:lstStyle>
            <a:lvl1pPr>
              <a:defRPr/>
            </a:lvl1pPr>
          </a:lstStyle>
          <a:p>
            <a:pPr>
              <a:defRPr/>
            </a:pPr>
            <a:endParaRPr lang="en-US"/>
          </a:p>
        </p:txBody>
      </p:sp>
      <p:sp>
        <p:nvSpPr>
          <p:cNvPr id="8" name="Rectangle 6"/>
          <p:cNvSpPr>
            <a:spLocks noGrp="1" noChangeArrowheads="1"/>
          </p:cNvSpPr>
          <p:nvPr>
            <p:ph type="sldNum" sz="quarter" idx="12"/>
          </p:nvPr>
        </p:nvSpPr>
        <p:spPr>
          <a:ln/>
        </p:spPr>
        <p:txBody>
          <a:bodyPr/>
          <a:lstStyle>
            <a:lvl1pPr>
              <a:defRPr/>
            </a:lvl1pPr>
          </a:lstStyle>
          <a:p>
            <a:pPr>
              <a:defRPr/>
            </a:pPr>
            <a:fld id="{29560818-C1C6-4948-9A67-A0C305DAD7FB}" type="slidenum">
              <a:rPr lang="en-US"/>
              <a:pPr>
                <a:defRPr/>
              </a:pPr>
              <a:t>‹#›</a:t>
            </a:fld>
            <a:endParaRPr lang="en-US"/>
          </a:p>
        </p:txBody>
      </p:sp>
    </p:spTree>
    <p:extLst>
      <p:ext uri="{BB962C8B-B14F-4D97-AF65-F5344CB8AC3E}">
        <p14:creationId xmlns:p14="http://schemas.microsoft.com/office/powerpoint/2010/main" val="852572850"/>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9.xml"/><Relationship Id="rId13" Type="http://schemas.openxmlformats.org/officeDocument/2006/relationships/slideLayout" Target="../slideLayouts/slideLayout24.xml"/><Relationship Id="rId3" Type="http://schemas.openxmlformats.org/officeDocument/2006/relationships/slideLayout" Target="../slideLayouts/slideLayout14.xml"/><Relationship Id="rId7" Type="http://schemas.openxmlformats.org/officeDocument/2006/relationships/slideLayout" Target="../slideLayouts/slideLayout18.xml"/><Relationship Id="rId12" Type="http://schemas.openxmlformats.org/officeDocument/2006/relationships/slideLayout" Target="../slideLayouts/slideLayout23.xml"/><Relationship Id="rId2" Type="http://schemas.openxmlformats.org/officeDocument/2006/relationships/slideLayout" Target="../slideLayouts/slideLayout13.xml"/><Relationship Id="rId1" Type="http://schemas.openxmlformats.org/officeDocument/2006/relationships/slideLayout" Target="../slideLayouts/slideLayout12.xml"/><Relationship Id="rId6" Type="http://schemas.openxmlformats.org/officeDocument/2006/relationships/slideLayout" Target="../slideLayouts/slideLayout17.xml"/><Relationship Id="rId11" Type="http://schemas.openxmlformats.org/officeDocument/2006/relationships/slideLayout" Target="../slideLayouts/slideLayout22.xml"/><Relationship Id="rId5" Type="http://schemas.openxmlformats.org/officeDocument/2006/relationships/slideLayout" Target="../slideLayouts/slideLayout16.xml"/><Relationship Id="rId10" Type="http://schemas.openxmlformats.org/officeDocument/2006/relationships/slideLayout" Target="../slideLayouts/slideLayout21.xml"/><Relationship Id="rId4" Type="http://schemas.openxmlformats.org/officeDocument/2006/relationships/slideLayout" Target="../slideLayouts/slideLayout15.xml"/><Relationship Id="rId9" Type="http://schemas.openxmlformats.org/officeDocument/2006/relationships/slideLayout" Target="../slideLayouts/slideLayout20.xml"/><Relationship Id="rId14" Type="http://schemas.openxmlformats.org/officeDocument/2006/relationships/theme" Target="../theme/theme2.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7" name="Rectangle 6"/>
          <p:cNvSpPr/>
          <p:nvPr/>
        </p:nvSpPr>
        <p:spPr>
          <a:xfrm>
            <a:off x="1" y="758952"/>
            <a:ext cx="3443590" cy="5330952"/>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Placeholder 1"/>
          <p:cNvSpPr>
            <a:spLocks noGrp="1"/>
          </p:cNvSpPr>
          <p:nvPr>
            <p:ph type="title"/>
          </p:nvPr>
        </p:nvSpPr>
        <p:spPr>
          <a:xfrm>
            <a:off x="252919" y="1123837"/>
            <a:ext cx="2947482" cy="4601183"/>
          </a:xfrm>
          <a:prstGeom prst="rect">
            <a:avLst/>
          </a:prstGeom>
        </p:spPr>
        <p:txBody>
          <a:bodyPr vert="horz" lIns="91440" tIns="45720" rIns="91440" bIns="45720" rtlCol="0" anchor="ctr">
            <a:normAutofit/>
          </a:bodyPr>
          <a:lstStyle/>
          <a:p>
            <a:r>
              <a:rPr lang="lv-LV"/>
              <a:t>Rediģēt šablona virsraksta stilu</a:t>
            </a:r>
            <a:endParaRPr lang="en-US" dirty="0"/>
          </a:p>
        </p:txBody>
      </p:sp>
      <p:sp>
        <p:nvSpPr>
          <p:cNvPr id="38" name="Rectangle 37"/>
          <p:cNvSpPr/>
          <p:nvPr/>
        </p:nvSpPr>
        <p:spPr>
          <a:xfrm>
            <a:off x="11815864" y="758952"/>
            <a:ext cx="384048" cy="5330952"/>
          </a:xfrm>
          <a:prstGeom prst="rect">
            <a:avLst/>
          </a:prstGeom>
          <a:solidFill>
            <a:srgbClr val="C8C8C8">
              <a:alpha val="49804"/>
            </a:srgb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3" name="Text Placeholder 2"/>
          <p:cNvSpPr>
            <a:spLocks noGrp="1"/>
          </p:cNvSpPr>
          <p:nvPr>
            <p:ph type="body" idx="1"/>
          </p:nvPr>
        </p:nvSpPr>
        <p:spPr>
          <a:xfrm>
            <a:off x="3869268" y="864108"/>
            <a:ext cx="7315200" cy="5120640"/>
          </a:xfrm>
          <a:prstGeom prst="rect">
            <a:avLst/>
          </a:prstGeom>
        </p:spPr>
        <p:txBody>
          <a:bodyPr vert="horz" lIns="91440" tIns="45720" rIns="91440" bIns="45720" rtlCol="0" anchor="ctr">
            <a:normAutofit/>
          </a:bodyPr>
          <a:lstStyle/>
          <a:p>
            <a:pPr lvl="0"/>
            <a:r>
              <a:rPr lang="lv-LV"/>
              <a:t>Noklikšķiniet, lai rediģētu šablona teksta stilus</a:t>
            </a:r>
          </a:p>
          <a:p>
            <a:pPr lvl="1"/>
            <a:r>
              <a:rPr lang="lv-LV"/>
              <a:t>Otrais līmenis</a:t>
            </a:r>
          </a:p>
          <a:p>
            <a:pPr lvl="2"/>
            <a:r>
              <a:rPr lang="lv-LV"/>
              <a:t>Trešais līmenis</a:t>
            </a:r>
          </a:p>
          <a:p>
            <a:pPr lvl="3"/>
            <a:r>
              <a:rPr lang="lv-LV"/>
              <a:t>Ceturtais līmenis</a:t>
            </a:r>
          </a:p>
          <a:p>
            <a:pPr lvl="4"/>
            <a:r>
              <a:rPr lang="lv-LV"/>
              <a:t>Piektais līmenis</a:t>
            </a:r>
            <a:endParaRPr lang="en-US" dirty="0"/>
          </a:p>
        </p:txBody>
      </p:sp>
      <p:sp>
        <p:nvSpPr>
          <p:cNvPr id="4" name="Date Placeholder 3"/>
          <p:cNvSpPr>
            <a:spLocks noGrp="1"/>
          </p:cNvSpPr>
          <p:nvPr>
            <p:ph type="dt" sz="half" idx="2"/>
          </p:nvPr>
        </p:nvSpPr>
        <p:spPr>
          <a:xfrm>
            <a:off x="262465" y="6356350"/>
            <a:ext cx="2743200" cy="365125"/>
          </a:xfrm>
          <a:prstGeom prst="rect">
            <a:avLst/>
          </a:prstGeom>
        </p:spPr>
        <p:txBody>
          <a:bodyPr vert="horz" lIns="91440" tIns="45720" rIns="91440" bIns="45720" rtlCol="0" anchor="ctr"/>
          <a:lstStyle>
            <a:lvl1pPr algn="l">
              <a:defRPr sz="1100">
                <a:solidFill>
                  <a:schemeClr val="tx1">
                    <a:lumMod val="50000"/>
                    <a:lumOff val="50000"/>
                  </a:schemeClr>
                </a:solidFill>
              </a:defRPr>
            </a:lvl1pPr>
          </a:lstStyle>
          <a:p>
            <a:fld id="{5586B75A-687E-405C-8A0B-8D00578BA2C3}" type="datetimeFigureOut">
              <a:rPr lang="en-US" dirty="0"/>
              <a:pPr/>
              <a:t>9/19/2023</a:t>
            </a:fld>
            <a:endParaRPr lang="en-US" dirty="0"/>
          </a:p>
        </p:txBody>
      </p:sp>
      <p:sp>
        <p:nvSpPr>
          <p:cNvPr id="5" name="Footer Placeholder 4"/>
          <p:cNvSpPr>
            <a:spLocks noGrp="1"/>
          </p:cNvSpPr>
          <p:nvPr>
            <p:ph type="ftr" sz="quarter" idx="3"/>
          </p:nvPr>
        </p:nvSpPr>
        <p:spPr>
          <a:xfrm>
            <a:off x="3869268" y="6356350"/>
            <a:ext cx="5911517" cy="365125"/>
          </a:xfrm>
          <a:prstGeom prst="rect">
            <a:avLst/>
          </a:prstGeom>
        </p:spPr>
        <p:txBody>
          <a:bodyPr vert="horz" lIns="91440" tIns="45720" rIns="91440" bIns="45720" rtlCol="0" anchor="ctr"/>
          <a:lstStyle>
            <a:lvl1pPr algn="l">
              <a:defRPr sz="1100">
                <a:solidFill>
                  <a:schemeClr val="tx1">
                    <a:lumMod val="50000"/>
                    <a:lumOff val="50000"/>
                  </a:schemeClr>
                </a:solidFill>
              </a:defRPr>
            </a:lvl1pPr>
          </a:lstStyle>
          <a:p>
            <a:endParaRPr lang="en-US" dirty="0"/>
          </a:p>
        </p:txBody>
      </p:sp>
      <p:sp>
        <p:nvSpPr>
          <p:cNvPr id="6" name="Slide Number Placeholder 5"/>
          <p:cNvSpPr>
            <a:spLocks noGrp="1"/>
          </p:cNvSpPr>
          <p:nvPr>
            <p:ph type="sldNum" sz="quarter" idx="4"/>
          </p:nvPr>
        </p:nvSpPr>
        <p:spPr>
          <a:xfrm>
            <a:off x="10634135" y="6356350"/>
            <a:ext cx="1530927" cy="365125"/>
          </a:xfrm>
          <a:prstGeom prst="rect">
            <a:avLst/>
          </a:prstGeom>
        </p:spPr>
        <p:txBody>
          <a:bodyPr vert="horz" lIns="91440" tIns="45720" rIns="91440" bIns="45720" rtlCol="0" anchor="ctr"/>
          <a:lstStyle>
            <a:lvl1pPr algn="r">
              <a:defRPr sz="1200" b="1">
                <a:solidFill>
                  <a:schemeClr val="accent1"/>
                </a:solidFill>
              </a:defRPr>
            </a:lvl1pPr>
          </a:lstStyle>
          <a:p>
            <a:fld id="{4FAB73BC-B049-4115-A692-8D63A059BFB8}" type="slidenum">
              <a:rPr lang="en-US" dirty="0"/>
              <a:pPr/>
              <a:t>‹#›</a:t>
            </a:fld>
            <a:endParaRPr lang="en-US" dirty="0"/>
          </a:p>
        </p:txBody>
      </p:sp>
    </p:spTree>
  </p:cSld>
  <p:clrMap bg1="lt1" tx1="dk1" bg2="lt2" tx2="dk2" accent1="accent1" accent2="accent2" accent3="accent3" accent4="accent4" accent5="accent5" accent6="accent6" hlink="hlink" folHlink="folHlink"/>
  <p:sldLayoutIdLst>
    <p:sldLayoutId id="2147483841" r:id="rId1"/>
    <p:sldLayoutId id="2147483842" r:id="rId2"/>
    <p:sldLayoutId id="2147483843" r:id="rId3"/>
    <p:sldLayoutId id="2147483844" r:id="rId4"/>
    <p:sldLayoutId id="2147483845" r:id="rId5"/>
    <p:sldLayoutId id="2147483846" r:id="rId6"/>
    <p:sldLayoutId id="2147483847" r:id="rId7"/>
    <p:sldLayoutId id="2147483848" r:id="rId8"/>
    <p:sldLayoutId id="2147483849" r:id="rId9"/>
    <p:sldLayoutId id="2147483850" r:id="rId10"/>
    <p:sldLayoutId id="2147483851" r:id="rId11"/>
  </p:sldLayoutIdLst>
  <p:hf sldNum="0" hdr="0" ftr="0" dt="0"/>
  <p:txStyles>
    <p:titleStyle>
      <a:lvl1pPr algn="l" defTabSz="914400" rtl="0" eaLnBrk="1" latinLnBrk="0" hangingPunct="1">
        <a:lnSpc>
          <a:spcPct val="90000"/>
        </a:lnSpc>
        <a:spcBef>
          <a:spcPct val="0"/>
        </a:spcBef>
        <a:buNone/>
        <a:defRPr sz="3600" kern="1200" spc="-60" baseline="0">
          <a:solidFill>
            <a:srgbClr val="FFFFFF"/>
          </a:solidFill>
          <a:latin typeface="+mj-lt"/>
          <a:ea typeface="+mj-ea"/>
          <a:cs typeface="+mj-cs"/>
        </a:defRPr>
      </a:lvl1pPr>
    </p:titleStyle>
    <p:bodyStyle>
      <a:lvl1pPr marL="182880" indent="-182880" algn="l" defTabSz="914400" rtl="0" eaLnBrk="1" latinLnBrk="0" hangingPunct="1">
        <a:lnSpc>
          <a:spcPct val="90000"/>
        </a:lnSpc>
        <a:spcBef>
          <a:spcPts val="1200"/>
        </a:spcBef>
        <a:buClr>
          <a:schemeClr val="accent1"/>
        </a:buClr>
        <a:buFont typeface="Wingdings 2" pitchFamily="18" charset="2"/>
        <a:buChar char=""/>
        <a:defRPr sz="2000" kern="1200">
          <a:solidFill>
            <a:schemeClr val="tx1">
              <a:lumMod val="65000"/>
              <a:lumOff val="35000"/>
            </a:schemeClr>
          </a:solidFill>
          <a:latin typeface="+mn-lt"/>
          <a:ea typeface="+mn-ea"/>
          <a:cs typeface="+mn-cs"/>
        </a:defRPr>
      </a:lvl1pPr>
      <a:lvl2pPr marL="685800" indent="-182880" algn="l" defTabSz="914400" rtl="0" eaLnBrk="1" latinLnBrk="0" hangingPunct="1">
        <a:lnSpc>
          <a:spcPct val="90000"/>
        </a:lnSpc>
        <a:spcBef>
          <a:spcPts val="250"/>
        </a:spcBef>
        <a:spcAft>
          <a:spcPts val="250"/>
        </a:spcAft>
        <a:buClr>
          <a:schemeClr val="accent1"/>
        </a:buClr>
        <a:buFont typeface="Wingdings 2" pitchFamily="18" charset="2"/>
        <a:buChar char=""/>
        <a:defRPr sz="1800" kern="1200">
          <a:solidFill>
            <a:schemeClr val="tx1">
              <a:lumMod val="65000"/>
              <a:lumOff val="35000"/>
            </a:schemeClr>
          </a:solidFill>
          <a:latin typeface="+mn-lt"/>
          <a:ea typeface="+mn-ea"/>
          <a:cs typeface="+mn-cs"/>
        </a:defRPr>
      </a:lvl2pPr>
      <a:lvl3pPr marL="1143000" indent="-182880" algn="l" defTabSz="914400" rtl="0" eaLnBrk="1" latinLnBrk="0" hangingPunct="1">
        <a:lnSpc>
          <a:spcPct val="90000"/>
        </a:lnSpc>
        <a:spcBef>
          <a:spcPts val="250"/>
        </a:spcBef>
        <a:spcAft>
          <a:spcPts val="250"/>
        </a:spcAft>
        <a:buClr>
          <a:schemeClr val="accent1"/>
        </a:buClr>
        <a:buFont typeface="Wingdings 2" pitchFamily="18" charset="2"/>
        <a:buChar char=""/>
        <a:defRPr sz="1600" kern="1200">
          <a:solidFill>
            <a:schemeClr val="tx1">
              <a:lumMod val="65000"/>
              <a:lumOff val="35000"/>
            </a:schemeClr>
          </a:solidFill>
          <a:latin typeface="+mn-lt"/>
          <a:ea typeface="+mn-ea"/>
          <a:cs typeface="+mn-cs"/>
        </a:defRPr>
      </a:lvl3pPr>
      <a:lvl4pPr marL="1600200" indent="-182880" algn="l" defTabSz="914400" rtl="0" eaLnBrk="1" latinLnBrk="0" hangingPunct="1">
        <a:lnSpc>
          <a:spcPct val="90000"/>
        </a:lnSpc>
        <a:spcBef>
          <a:spcPts val="250"/>
        </a:spcBef>
        <a:spcAft>
          <a:spcPts val="250"/>
        </a:spcAft>
        <a:buClr>
          <a:schemeClr val="accent1"/>
        </a:buClr>
        <a:buFont typeface="Wingdings 2" pitchFamily="18" charset="2"/>
        <a:buChar char=""/>
        <a:defRPr sz="1400" kern="1200">
          <a:solidFill>
            <a:schemeClr val="tx1">
              <a:lumMod val="65000"/>
              <a:lumOff val="35000"/>
            </a:schemeClr>
          </a:solidFill>
          <a:latin typeface="+mn-lt"/>
          <a:ea typeface="+mn-ea"/>
          <a:cs typeface="+mn-cs"/>
        </a:defRPr>
      </a:lvl4pPr>
      <a:lvl5pPr marL="2057400" indent="-182880" algn="l" defTabSz="914400" rtl="0" eaLnBrk="1" latinLnBrk="0" hangingPunct="1">
        <a:lnSpc>
          <a:spcPct val="90000"/>
        </a:lnSpc>
        <a:spcBef>
          <a:spcPts val="250"/>
        </a:spcBef>
        <a:spcAft>
          <a:spcPts val="250"/>
        </a:spcAft>
        <a:buClr>
          <a:schemeClr val="accent1"/>
        </a:buClr>
        <a:buFont typeface="Wingdings 2" pitchFamily="18" charset="2"/>
        <a:buChar char=""/>
        <a:defRPr sz="1400" kern="1200">
          <a:solidFill>
            <a:schemeClr val="tx1">
              <a:lumMod val="65000"/>
              <a:lumOff val="35000"/>
            </a:schemeClr>
          </a:solidFill>
          <a:latin typeface="+mn-lt"/>
          <a:ea typeface="+mn-ea"/>
          <a:cs typeface="+mn-cs"/>
        </a:defRPr>
      </a:lvl5pPr>
      <a:lvl6pPr marL="2514600" indent="-228600" algn="l" defTabSz="914400" rtl="0" eaLnBrk="1" latinLnBrk="0" hangingPunct="1">
        <a:lnSpc>
          <a:spcPct val="90000"/>
        </a:lnSpc>
        <a:spcBef>
          <a:spcPts val="250"/>
        </a:spcBef>
        <a:spcAft>
          <a:spcPts val="250"/>
        </a:spcAft>
        <a:buClr>
          <a:schemeClr val="accent1"/>
        </a:buClr>
        <a:buFont typeface="Wingdings 2" pitchFamily="18" charset="2"/>
        <a:buChar char=""/>
        <a:defRPr sz="1400" kern="1200">
          <a:solidFill>
            <a:schemeClr val="tx1">
              <a:lumMod val="65000"/>
              <a:lumOff val="35000"/>
            </a:schemeClr>
          </a:solidFill>
          <a:latin typeface="+mn-lt"/>
          <a:ea typeface="+mn-ea"/>
          <a:cs typeface="+mn-cs"/>
        </a:defRPr>
      </a:lvl6pPr>
      <a:lvl7pPr marL="2971800" indent="-228600" algn="l" defTabSz="914400" rtl="0" eaLnBrk="1" latinLnBrk="0" hangingPunct="1">
        <a:lnSpc>
          <a:spcPct val="90000"/>
        </a:lnSpc>
        <a:spcBef>
          <a:spcPts val="250"/>
        </a:spcBef>
        <a:spcAft>
          <a:spcPts val="250"/>
        </a:spcAft>
        <a:buClr>
          <a:schemeClr val="accent1"/>
        </a:buClr>
        <a:buFont typeface="Wingdings 2" pitchFamily="18" charset="2"/>
        <a:buChar char=""/>
        <a:defRPr sz="1400" kern="1200">
          <a:solidFill>
            <a:schemeClr val="tx1">
              <a:lumMod val="65000"/>
              <a:lumOff val="35000"/>
            </a:schemeClr>
          </a:solidFill>
          <a:latin typeface="+mn-lt"/>
          <a:ea typeface="+mn-ea"/>
          <a:cs typeface="+mn-cs"/>
        </a:defRPr>
      </a:lvl7pPr>
      <a:lvl8pPr marL="3429000" indent="-228600" algn="l" defTabSz="914400" rtl="0" eaLnBrk="1" latinLnBrk="0" hangingPunct="1">
        <a:lnSpc>
          <a:spcPct val="90000"/>
        </a:lnSpc>
        <a:spcBef>
          <a:spcPts val="250"/>
        </a:spcBef>
        <a:spcAft>
          <a:spcPts val="250"/>
        </a:spcAft>
        <a:buClr>
          <a:schemeClr val="accent1"/>
        </a:buClr>
        <a:buFont typeface="Wingdings 2" pitchFamily="18" charset="2"/>
        <a:buChar char=""/>
        <a:defRPr sz="1400" kern="1200">
          <a:solidFill>
            <a:schemeClr val="tx1">
              <a:lumMod val="65000"/>
              <a:lumOff val="35000"/>
            </a:schemeClr>
          </a:solidFill>
          <a:latin typeface="+mn-lt"/>
          <a:ea typeface="+mn-ea"/>
          <a:cs typeface="+mn-cs"/>
        </a:defRPr>
      </a:lvl8pPr>
      <a:lvl9pPr marL="3886200" indent="-228600" algn="l" defTabSz="914400" rtl="0" eaLnBrk="1" latinLnBrk="0" hangingPunct="1">
        <a:lnSpc>
          <a:spcPct val="90000"/>
        </a:lnSpc>
        <a:spcBef>
          <a:spcPts val="250"/>
        </a:spcBef>
        <a:spcAft>
          <a:spcPts val="250"/>
        </a:spcAft>
        <a:buClr>
          <a:schemeClr val="accent1"/>
        </a:buClr>
        <a:buFont typeface="Wingdings 2" pitchFamily="18" charset="2"/>
        <a:buChar char=""/>
        <a:defRPr sz="1400" kern="1200">
          <a:solidFill>
            <a:schemeClr val="tx1">
              <a:lumMod val="65000"/>
              <a:lumOff val="35000"/>
            </a:schemeClr>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Virsraksta vietturis 1">
            <a:extLst>
              <a:ext uri="{FF2B5EF4-FFF2-40B4-BE49-F238E27FC236}">
                <a16:creationId xmlns:a16="http://schemas.microsoft.com/office/drawing/2014/main" id="{834777EB-AD65-4E46-85F0-5077A35327BA}"/>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lv-LV"/>
              <a:t>Rediģēt šablona virsraksta stilu</a:t>
            </a:r>
          </a:p>
        </p:txBody>
      </p:sp>
      <p:sp>
        <p:nvSpPr>
          <p:cNvPr id="3" name="Teksta vietturis 2">
            <a:extLst>
              <a:ext uri="{FF2B5EF4-FFF2-40B4-BE49-F238E27FC236}">
                <a16:creationId xmlns:a16="http://schemas.microsoft.com/office/drawing/2014/main" id="{AFAF89DA-87F2-49E0-9B0F-1584D9279ECB}"/>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lv-LV"/>
              <a:t>Noklikšķiniet, lai rediģētu šablona teksta stilus</a:t>
            </a:r>
          </a:p>
          <a:p>
            <a:pPr lvl="1"/>
            <a:r>
              <a:rPr lang="lv-LV"/>
              <a:t>Otrais līmenis</a:t>
            </a:r>
          </a:p>
          <a:p>
            <a:pPr lvl="2"/>
            <a:r>
              <a:rPr lang="lv-LV"/>
              <a:t>Trešais līmenis</a:t>
            </a:r>
          </a:p>
          <a:p>
            <a:pPr lvl="3"/>
            <a:r>
              <a:rPr lang="lv-LV"/>
              <a:t>Ceturtais līmenis</a:t>
            </a:r>
          </a:p>
          <a:p>
            <a:pPr lvl="4"/>
            <a:r>
              <a:rPr lang="lv-LV"/>
              <a:t>Piektais līmenis</a:t>
            </a:r>
          </a:p>
        </p:txBody>
      </p:sp>
      <p:sp>
        <p:nvSpPr>
          <p:cNvPr id="4" name="Datuma vietturis 3">
            <a:extLst>
              <a:ext uri="{FF2B5EF4-FFF2-40B4-BE49-F238E27FC236}">
                <a16:creationId xmlns:a16="http://schemas.microsoft.com/office/drawing/2014/main" id="{8F77DE56-CD9E-4673-9A44-193ED42FB2DA}"/>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761CCFC6-BADE-4697-874F-52DE12ECCD4C}" type="datetimeFigureOut">
              <a:rPr lang="lv-LV" smtClean="0"/>
              <a:t>19.09.2023</a:t>
            </a:fld>
            <a:endParaRPr lang="lv-LV"/>
          </a:p>
        </p:txBody>
      </p:sp>
      <p:sp>
        <p:nvSpPr>
          <p:cNvPr id="5" name="Kājenes vietturis 4">
            <a:extLst>
              <a:ext uri="{FF2B5EF4-FFF2-40B4-BE49-F238E27FC236}">
                <a16:creationId xmlns:a16="http://schemas.microsoft.com/office/drawing/2014/main" id="{610E1BA3-4C5C-427E-ACBF-240108C6E046}"/>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lv-LV"/>
          </a:p>
        </p:txBody>
      </p:sp>
      <p:sp>
        <p:nvSpPr>
          <p:cNvPr id="6" name="Slaida numura vietturis 5">
            <a:extLst>
              <a:ext uri="{FF2B5EF4-FFF2-40B4-BE49-F238E27FC236}">
                <a16:creationId xmlns:a16="http://schemas.microsoft.com/office/drawing/2014/main" id="{6C26F274-158D-473D-BA4C-1940AC5F8221}"/>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949E9FA7-7BAC-4047-ADFF-130A06480837}" type="slidenum">
              <a:rPr lang="lv-LV" smtClean="0"/>
              <a:t>‹#›</a:t>
            </a:fld>
            <a:endParaRPr lang="lv-LV"/>
          </a:p>
        </p:txBody>
      </p:sp>
    </p:spTree>
    <p:extLst>
      <p:ext uri="{BB962C8B-B14F-4D97-AF65-F5344CB8AC3E}">
        <p14:creationId xmlns:p14="http://schemas.microsoft.com/office/powerpoint/2010/main" val="2916104177"/>
      </p:ext>
    </p:extLst>
  </p:cSld>
  <p:clrMap bg1="lt1" tx1="dk1" bg2="lt2" tx2="dk2" accent1="accent1" accent2="accent2" accent3="accent3" accent4="accent4" accent5="accent5" accent6="accent6" hlink="hlink" folHlink="folHlink"/>
  <p:sldLayoutIdLst>
    <p:sldLayoutId id="2147483853" r:id="rId1"/>
    <p:sldLayoutId id="2147483854" r:id="rId2"/>
    <p:sldLayoutId id="2147483855" r:id="rId3"/>
    <p:sldLayoutId id="2147483856" r:id="rId4"/>
    <p:sldLayoutId id="2147483857" r:id="rId5"/>
    <p:sldLayoutId id="2147483858" r:id="rId6"/>
    <p:sldLayoutId id="2147483859" r:id="rId7"/>
    <p:sldLayoutId id="2147483860" r:id="rId8"/>
    <p:sldLayoutId id="2147483861" r:id="rId9"/>
    <p:sldLayoutId id="2147483862" r:id="rId10"/>
    <p:sldLayoutId id="2147483863" r:id="rId11"/>
    <p:sldLayoutId id="2147483864" r:id="rId12"/>
    <p:sldLayoutId id="2147483865" r:id="rId13"/>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lv-LV"/>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3.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1.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Layout" Target="../slideLayouts/slideLayout7.xml"/></Relationships>
</file>

<file path=ppt/slides/_rels/slide12.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3" Type="http://schemas.openxmlformats.org/officeDocument/2006/relationships/diagramLayout" Target="../diagrams/layout1.xml"/><Relationship Id="rId2" Type="http://schemas.openxmlformats.org/officeDocument/2006/relationships/diagramData" Target="../diagrams/data1.xml"/><Relationship Id="rId1" Type="http://schemas.openxmlformats.org/officeDocument/2006/relationships/slideLayout" Target="../slideLayouts/slideLayout7.xml"/><Relationship Id="rId6" Type="http://schemas.microsoft.com/office/2007/relationships/diagramDrawing" Target="../diagrams/drawing1.xml"/><Relationship Id="rId5" Type="http://schemas.openxmlformats.org/officeDocument/2006/relationships/diagramColors" Target="../diagrams/colors1.xml"/><Relationship Id="rId4" Type="http://schemas.openxmlformats.org/officeDocument/2006/relationships/diagramQuickStyle" Target="../diagrams/quickStyle1.xml"/></Relationships>
</file>

<file path=ppt/slides/_rels/slide17.xml.rels><?xml version="1.0" encoding="UTF-8" standalone="yes"?>
<Relationships xmlns="http://schemas.openxmlformats.org/package/2006/relationships"><Relationship Id="rId3" Type="http://schemas.openxmlformats.org/officeDocument/2006/relationships/diagramLayout" Target="../diagrams/layout2.xml"/><Relationship Id="rId2" Type="http://schemas.openxmlformats.org/officeDocument/2006/relationships/diagramData" Target="../diagrams/data2.xml"/><Relationship Id="rId1" Type="http://schemas.openxmlformats.org/officeDocument/2006/relationships/slideLayout" Target="../slideLayouts/slideLayout7.xml"/><Relationship Id="rId6" Type="http://schemas.microsoft.com/office/2007/relationships/diagramDrawing" Target="../diagrams/drawing2.xml"/><Relationship Id="rId5" Type="http://schemas.openxmlformats.org/officeDocument/2006/relationships/diagramColors" Target="../diagrams/colors2.xml"/><Relationship Id="rId4" Type="http://schemas.openxmlformats.org/officeDocument/2006/relationships/diagramQuickStyle" Target="../diagrams/quickStyle2.xml"/></Relationships>
</file>

<file path=ppt/slides/_rels/slide18.xml.rels><?xml version="1.0" encoding="UTF-8" standalone="yes"?>
<Relationships xmlns="http://schemas.openxmlformats.org/package/2006/relationships"><Relationship Id="rId3" Type="http://schemas.openxmlformats.org/officeDocument/2006/relationships/diagramLayout" Target="../diagrams/layout3.xml"/><Relationship Id="rId2" Type="http://schemas.openxmlformats.org/officeDocument/2006/relationships/diagramData" Target="../diagrams/data3.xml"/><Relationship Id="rId1" Type="http://schemas.openxmlformats.org/officeDocument/2006/relationships/slideLayout" Target="../slideLayouts/slideLayout7.xml"/><Relationship Id="rId6" Type="http://schemas.microsoft.com/office/2007/relationships/diagramDrawing" Target="../diagrams/drawing3.xml"/><Relationship Id="rId5" Type="http://schemas.openxmlformats.org/officeDocument/2006/relationships/diagramColors" Target="../diagrams/colors3.xml"/><Relationship Id="rId4" Type="http://schemas.openxmlformats.org/officeDocument/2006/relationships/diagramQuickStyle" Target="../diagrams/quickStyle3.xml"/></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3" Type="http://schemas.openxmlformats.org/officeDocument/2006/relationships/hyperlink" Target="http://about-living-things.blogspot.com/p/grow.html" TargetMode="External"/><Relationship Id="rId2" Type="http://schemas.openxmlformats.org/officeDocument/2006/relationships/image" Target="../media/image7.jpg"/><Relationship Id="rId1" Type="http://schemas.openxmlformats.org/officeDocument/2006/relationships/slideLayout" Target="../slideLayouts/slideLayout13.xml"/></Relationships>
</file>

<file path=ppt/slides/_rels/slide23.xml.rels><?xml version="1.0" encoding="UTF-8" standalone="yes"?>
<Relationships xmlns="http://schemas.openxmlformats.org/package/2006/relationships"><Relationship Id="rId3" Type="http://schemas.openxmlformats.org/officeDocument/2006/relationships/diagramData" Target="../diagrams/data4.xml"/><Relationship Id="rId7" Type="http://schemas.microsoft.com/office/2007/relationships/diagramDrawing" Target="../diagrams/drawing4.xml"/><Relationship Id="rId2" Type="http://schemas.openxmlformats.org/officeDocument/2006/relationships/notesSlide" Target="../notesSlides/notesSlide11.xml"/><Relationship Id="rId1" Type="http://schemas.openxmlformats.org/officeDocument/2006/relationships/slideLayout" Target="../slideLayouts/slideLayout13.xml"/><Relationship Id="rId6" Type="http://schemas.openxmlformats.org/officeDocument/2006/relationships/diagramColors" Target="../diagrams/colors4.xml"/><Relationship Id="rId5" Type="http://schemas.openxmlformats.org/officeDocument/2006/relationships/diagramQuickStyle" Target="../diagrams/quickStyle4.xml"/><Relationship Id="rId4" Type="http://schemas.openxmlformats.org/officeDocument/2006/relationships/diagramLayout" Target="../diagrams/layout4.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5.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12.xml"/><Relationship Id="rId1" Type="http://schemas.openxmlformats.org/officeDocument/2006/relationships/slideLayout" Target="../slideLayouts/slideLayout13.xml"/><Relationship Id="rId4" Type="http://schemas.microsoft.com/office/2007/relationships/hdphoto" Target="../media/hdphoto1.wdp"/></Relationships>
</file>

<file path=ppt/slides/_rels/slide26.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13.xml"/><Relationship Id="rId1" Type="http://schemas.openxmlformats.org/officeDocument/2006/relationships/slideLayout" Target="../slideLayouts/slideLayout13.xml"/><Relationship Id="rId4" Type="http://schemas.microsoft.com/office/2007/relationships/hdphoto" Target="../media/hdphoto2.wdp"/></Relationships>
</file>

<file path=ppt/slides/_rels/slide27.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14.xml"/><Relationship Id="rId1" Type="http://schemas.openxmlformats.org/officeDocument/2006/relationships/slideLayout" Target="../slideLayouts/slideLayout13.xml"/><Relationship Id="rId4" Type="http://schemas.microsoft.com/office/2007/relationships/hdphoto" Target="../media/hdphoto3.wdp"/></Relationships>
</file>

<file path=ppt/slides/_rels/slide28.xml.rels><?xml version="1.0" encoding="UTF-8" standalone="yes"?>
<Relationships xmlns="http://schemas.openxmlformats.org/package/2006/relationships"><Relationship Id="rId8" Type="http://schemas.openxmlformats.org/officeDocument/2006/relationships/image" Target="../media/image11.png"/><Relationship Id="rId3" Type="http://schemas.openxmlformats.org/officeDocument/2006/relationships/diagramData" Target="../diagrams/data5.xml"/><Relationship Id="rId7" Type="http://schemas.microsoft.com/office/2007/relationships/diagramDrawing" Target="../diagrams/drawing5.xml"/><Relationship Id="rId2" Type="http://schemas.openxmlformats.org/officeDocument/2006/relationships/notesSlide" Target="../notesSlides/notesSlide15.xml"/><Relationship Id="rId1" Type="http://schemas.openxmlformats.org/officeDocument/2006/relationships/slideLayout" Target="../slideLayouts/slideLayout13.xml"/><Relationship Id="rId6" Type="http://schemas.openxmlformats.org/officeDocument/2006/relationships/diagramColors" Target="../diagrams/colors5.xml"/><Relationship Id="rId5" Type="http://schemas.openxmlformats.org/officeDocument/2006/relationships/diagramQuickStyle" Target="../diagrams/quickStyle5.xml"/><Relationship Id="rId4" Type="http://schemas.openxmlformats.org/officeDocument/2006/relationships/diagramLayout" Target="../diagrams/layout5.xml"/></Relationships>
</file>

<file path=ppt/slides/_rels/slide29.xml.rels><?xml version="1.0" encoding="UTF-8" standalone="yes"?>
<Relationships xmlns="http://schemas.openxmlformats.org/package/2006/relationships"><Relationship Id="rId3" Type="http://schemas.openxmlformats.org/officeDocument/2006/relationships/hyperlink" Target="https://philippehavinh.wordpress.com/2012/02/07/science-shows-how-people-can-adopt-a-better-behavior-in-life/" TargetMode="External"/><Relationship Id="rId2" Type="http://schemas.openxmlformats.org/officeDocument/2006/relationships/image" Target="../media/image12.jpg&amp;ehk=TC"/><Relationship Id="rId1" Type="http://schemas.openxmlformats.org/officeDocument/2006/relationships/slideLayout" Target="../slideLayouts/slideLayout13.xml"/></Relationships>
</file>

<file path=ppt/slides/_rels/slide30.xml.rels><?xml version="1.0" encoding="UTF-8" standalone="yes"?>
<Relationships xmlns="http://schemas.openxmlformats.org/package/2006/relationships"><Relationship Id="rId8" Type="http://schemas.openxmlformats.org/officeDocument/2006/relationships/image" Target="../media/image11.png"/><Relationship Id="rId3" Type="http://schemas.openxmlformats.org/officeDocument/2006/relationships/diagramData" Target="../diagrams/data6.xml"/><Relationship Id="rId7" Type="http://schemas.microsoft.com/office/2007/relationships/diagramDrawing" Target="../diagrams/drawing6.xml"/><Relationship Id="rId2" Type="http://schemas.openxmlformats.org/officeDocument/2006/relationships/notesSlide" Target="../notesSlides/notesSlide16.xml"/><Relationship Id="rId1" Type="http://schemas.openxmlformats.org/officeDocument/2006/relationships/slideLayout" Target="../slideLayouts/slideLayout13.xml"/><Relationship Id="rId6" Type="http://schemas.openxmlformats.org/officeDocument/2006/relationships/diagramColors" Target="../diagrams/colors6.xml"/><Relationship Id="rId5" Type="http://schemas.openxmlformats.org/officeDocument/2006/relationships/diagramQuickStyle" Target="../diagrams/quickStyle6.xml"/><Relationship Id="rId4" Type="http://schemas.openxmlformats.org/officeDocument/2006/relationships/diagramLayout" Target="../diagrams/layout6.xml"/></Relationships>
</file>

<file path=ppt/slides/_rels/slide31.xml.rels><?xml version="1.0" encoding="UTF-8" standalone="yes"?>
<Relationships xmlns="http://schemas.openxmlformats.org/package/2006/relationships"><Relationship Id="rId2" Type="http://schemas.openxmlformats.org/officeDocument/2006/relationships/image" Target="../media/image13.jpeg"/><Relationship Id="rId1" Type="http://schemas.openxmlformats.org/officeDocument/2006/relationships/slideLayout" Target="../slideLayouts/slideLayout24.xml"/></Relationships>
</file>

<file path=ppt/slides/_rels/slide32.xml.rels><?xml version="1.0" encoding="UTF-8" standalone="yes"?>
<Relationships xmlns="http://schemas.openxmlformats.org/package/2006/relationships"><Relationship Id="rId2" Type="http://schemas.openxmlformats.org/officeDocument/2006/relationships/image" Target="../media/image14.jpeg"/><Relationship Id="rId1" Type="http://schemas.openxmlformats.org/officeDocument/2006/relationships/slideLayout" Target="../slideLayouts/slideLayout13.xml"/></Relationships>
</file>

<file path=ppt/slides/_rels/slide33.xml.rels><?xml version="1.0" encoding="UTF-8" standalone="yes"?>
<Relationships xmlns="http://schemas.openxmlformats.org/package/2006/relationships"><Relationship Id="rId3" Type="http://schemas.openxmlformats.org/officeDocument/2006/relationships/image" Target="../media/image15.jpeg"/><Relationship Id="rId2" Type="http://schemas.openxmlformats.org/officeDocument/2006/relationships/notesSlide" Target="../notesSlides/notesSlide17.xml"/><Relationship Id="rId1" Type="http://schemas.openxmlformats.org/officeDocument/2006/relationships/slideLayout" Target="../slideLayouts/slideLayout17.xml"/></Relationships>
</file>

<file path=ppt/slides/_rels/slide34.xml.rels><?xml version="1.0" encoding="UTF-8" standalone="yes"?>
<Relationships xmlns="http://schemas.openxmlformats.org/package/2006/relationships"><Relationship Id="rId3" Type="http://schemas.openxmlformats.org/officeDocument/2006/relationships/notesSlide" Target="../notesSlides/notesSlide18.xml"/><Relationship Id="rId2" Type="http://schemas.openxmlformats.org/officeDocument/2006/relationships/slideLayout" Target="../slideLayouts/slideLayout17.xml"/><Relationship Id="rId1" Type="http://schemas.openxmlformats.org/officeDocument/2006/relationships/vmlDrawing" Target="../drawings/vmlDrawing1.vml"/><Relationship Id="rId5" Type="http://schemas.openxmlformats.org/officeDocument/2006/relationships/image" Target="../media/image16.png"/><Relationship Id="rId4" Type="http://schemas.openxmlformats.org/officeDocument/2006/relationships/oleObject" Target="../embeddings/oleObject1.bin"/></Relationships>
</file>

<file path=ppt/slides/_rels/slide35.xml.rels><?xml version="1.0" encoding="UTF-8" standalone="yes"?>
<Relationships xmlns="http://schemas.openxmlformats.org/package/2006/relationships"><Relationship Id="rId3" Type="http://schemas.openxmlformats.org/officeDocument/2006/relationships/notesSlide" Target="../notesSlides/notesSlide19.xml"/><Relationship Id="rId2" Type="http://schemas.openxmlformats.org/officeDocument/2006/relationships/slideLayout" Target="../slideLayouts/slideLayout17.xml"/><Relationship Id="rId1" Type="http://schemas.openxmlformats.org/officeDocument/2006/relationships/vmlDrawing" Target="../drawings/vmlDrawing2.vml"/><Relationship Id="rId5" Type="http://schemas.openxmlformats.org/officeDocument/2006/relationships/image" Target="../media/image17.png"/><Relationship Id="rId4" Type="http://schemas.openxmlformats.org/officeDocument/2006/relationships/oleObject" Target="../embeddings/oleObject2.bin"/></Relationships>
</file>

<file path=ppt/slides/_rels/slide36.xml.rels><?xml version="1.0" encoding="UTF-8" standalone="yes"?>
<Relationships xmlns="http://schemas.openxmlformats.org/package/2006/relationships"><Relationship Id="rId2" Type="http://schemas.openxmlformats.org/officeDocument/2006/relationships/image" Target="../media/image18.jpeg"/><Relationship Id="rId1" Type="http://schemas.openxmlformats.org/officeDocument/2006/relationships/slideLayout" Target="../slideLayouts/slideLayout13.xml"/></Relationships>
</file>

<file path=ppt/slides/_rels/slide37.xml.rels><?xml version="1.0" encoding="UTF-8" standalone="yes"?>
<Relationships xmlns="http://schemas.openxmlformats.org/package/2006/relationships"><Relationship Id="rId3" Type="http://schemas.openxmlformats.org/officeDocument/2006/relationships/notesSlide" Target="../notesSlides/notesSlide20.xml"/><Relationship Id="rId2" Type="http://schemas.openxmlformats.org/officeDocument/2006/relationships/slideLayout" Target="../slideLayouts/slideLayout23.xml"/><Relationship Id="rId1" Type="http://schemas.openxmlformats.org/officeDocument/2006/relationships/vmlDrawing" Target="../drawings/vmlDrawing3.vml"/><Relationship Id="rId5" Type="http://schemas.openxmlformats.org/officeDocument/2006/relationships/image" Target="../media/image19.png"/><Relationship Id="rId4" Type="http://schemas.openxmlformats.org/officeDocument/2006/relationships/oleObject" Target="../embeddings/oleObject3.bin"/></Relationships>
</file>

<file path=ppt/slides/_rels/slide38.xml.rels><?xml version="1.0" encoding="UTF-8" standalone="yes"?>
<Relationships xmlns="http://schemas.openxmlformats.org/package/2006/relationships"><Relationship Id="rId3" Type="http://schemas.openxmlformats.org/officeDocument/2006/relationships/notesSlide" Target="../notesSlides/notesSlide21.xml"/><Relationship Id="rId2" Type="http://schemas.openxmlformats.org/officeDocument/2006/relationships/slideLayout" Target="../slideLayouts/slideLayout15.xml"/><Relationship Id="rId1" Type="http://schemas.openxmlformats.org/officeDocument/2006/relationships/vmlDrawing" Target="../drawings/vmlDrawing4.vml"/><Relationship Id="rId5" Type="http://schemas.openxmlformats.org/officeDocument/2006/relationships/image" Target="../media/image20.png"/><Relationship Id="rId4" Type="http://schemas.openxmlformats.org/officeDocument/2006/relationships/oleObject" Target="NULL"/></Relationships>
</file>

<file path=ppt/slides/_rels/slide39.xml.rels><?xml version="1.0" encoding="UTF-8" standalone="yes"?>
<Relationships xmlns="http://schemas.openxmlformats.org/package/2006/relationships"><Relationship Id="rId3" Type="http://schemas.openxmlformats.org/officeDocument/2006/relationships/oleObject" Target="../embeddings/oleObject4.bin"/><Relationship Id="rId2" Type="http://schemas.openxmlformats.org/officeDocument/2006/relationships/slideLayout" Target="../slideLayouts/slideLayout13.xml"/><Relationship Id="rId1" Type="http://schemas.openxmlformats.org/officeDocument/2006/relationships/vmlDrawing" Target="../drawings/vmlDrawing5.vml"/><Relationship Id="rId4" Type="http://schemas.openxmlformats.org/officeDocument/2006/relationships/image" Target="../media/image21.png"/></Relationships>
</file>

<file path=ppt/slides/_rels/slide40.xml.rels><?xml version="1.0" encoding="UTF-8" standalone="yes"?>
<Relationships xmlns="http://schemas.openxmlformats.org/package/2006/relationships"><Relationship Id="rId2" Type="http://schemas.openxmlformats.org/officeDocument/2006/relationships/image" Target="../media/image22.jpeg"/><Relationship Id="rId1" Type="http://schemas.openxmlformats.org/officeDocument/2006/relationships/slideLayout" Target="../slideLayouts/slideLayout13.xm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14.xml"/></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45.xml.rels><?xml version="1.0" encoding="UTF-8" standalone="yes"?>
<Relationships xmlns="http://schemas.openxmlformats.org/package/2006/relationships"><Relationship Id="rId2" Type="http://schemas.openxmlformats.org/officeDocument/2006/relationships/image" Target="../media/image23.png"/><Relationship Id="rId1" Type="http://schemas.openxmlformats.org/officeDocument/2006/relationships/slideLayout" Target="../slideLayouts/slideLayout18.xml"/></Relationships>
</file>

<file path=ppt/slides/_rels/slide46.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47.xml.rels><?xml version="1.0" encoding="UTF-8" standalone="yes"?>
<Relationships xmlns="http://schemas.openxmlformats.org/package/2006/relationships"><Relationship Id="rId2" Type="http://schemas.openxmlformats.org/officeDocument/2006/relationships/notesSlide" Target="../notesSlides/notesSlide22.xml"/><Relationship Id="rId1" Type="http://schemas.openxmlformats.org/officeDocument/2006/relationships/slideLayout" Target="../slideLayouts/slideLayout13.xml"/></Relationships>
</file>

<file path=ppt/slides/_rels/slide48.xml.rels><?xml version="1.0" encoding="UTF-8" standalone="yes"?>
<Relationships xmlns="http://schemas.openxmlformats.org/package/2006/relationships"><Relationship Id="rId2" Type="http://schemas.openxmlformats.org/officeDocument/2006/relationships/notesSlide" Target="../notesSlides/notesSlide23.xml"/><Relationship Id="rId1" Type="http://schemas.openxmlformats.org/officeDocument/2006/relationships/slideLayout" Target="../slideLayouts/slideLayout13.xml"/></Relationships>
</file>

<file path=ppt/slides/_rels/slide49.xml.rels><?xml version="1.0" encoding="UTF-8" standalone="yes"?>
<Relationships xmlns="http://schemas.openxmlformats.org/package/2006/relationships"><Relationship Id="rId2" Type="http://schemas.openxmlformats.org/officeDocument/2006/relationships/notesSlide" Target="../notesSlides/notesSlide24.xml"/><Relationship Id="rId1" Type="http://schemas.openxmlformats.org/officeDocument/2006/relationships/slideLayout" Target="../slideLayouts/slideLayout13.xml"/></Relationships>
</file>

<file path=ppt/slides/_rels/slide50.xml.rels><?xml version="1.0" encoding="UTF-8" standalone="yes"?>
<Relationships xmlns="http://schemas.openxmlformats.org/package/2006/relationships"><Relationship Id="rId2" Type="http://schemas.openxmlformats.org/officeDocument/2006/relationships/notesSlide" Target="../notesSlides/notesSlide25.xml"/><Relationship Id="rId1" Type="http://schemas.openxmlformats.org/officeDocument/2006/relationships/slideLayout" Target="../slideLayouts/slideLayout13.xml"/></Relationships>
</file>

<file path=ppt/slides/_rels/slide51.xml.rels><?xml version="1.0" encoding="UTF-8" standalone="yes"?>
<Relationships xmlns="http://schemas.openxmlformats.org/package/2006/relationships"><Relationship Id="rId2" Type="http://schemas.openxmlformats.org/officeDocument/2006/relationships/notesSlide" Target="../notesSlides/notesSlide26.xml"/><Relationship Id="rId1" Type="http://schemas.openxmlformats.org/officeDocument/2006/relationships/slideLayout" Target="../slideLayouts/slideLayout13.xml"/></Relationships>
</file>

<file path=ppt/slides/_rels/slide52.xml.rels><?xml version="1.0" encoding="UTF-8" standalone="yes"?>
<Relationships xmlns="http://schemas.openxmlformats.org/package/2006/relationships"><Relationship Id="rId2" Type="http://schemas.openxmlformats.org/officeDocument/2006/relationships/notesSlide" Target="../notesSlides/notesSlide27.xml"/><Relationship Id="rId1" Type="http://schemas.openxmlformats.org/officeDocument/2006/relationships/slideLayout" Target="../slideLayouts/slideLayout13.xml"/></Relationships>
</file>

<file path=ppt/slides/_rels/slide53.xml.rels><?xml version="1.0" encoding="UTF-8" standalone="yes"?>
<Relationships xmlns="http://schemas.openxmlformats.org/package/2006/relationships"><Relationship Id="rId2" Type="http://schemas.openxmlformats.org/officeDocument/2006/relationships/notesSlide" Target="../notesSlides/notesSlide28.xml"/><Relationship Id="rId1" Type="http://schemas.openxmlformats.org/officeDocument/2006/relationships/slideLayout" Target="../slideLayouts/slideLayout13.xml"/></Relationships>
</file>

<file path=ppt/slides/_rels/slide54.xml.rels><?xml version="1.0" encoding="UTF-8" standalone="yes"?>
<Relationships xmlns="http://schemas.openxmlformats.org/package/2006/relationships"><Relationship Id="rId2" Type="http://schemas.openxmlformats.org/officeDocument/2006/relationships/notesSlide" Target="../notesSlides/notesSlide29.xml"/><Relationship Id="rId1" Type="http://schemas.openxmlformats.org/officeDocument/2006/relationships/slideLayout" Target="../slideLayouts/slideLayout13.xml"/></Relationships>
</file>

<file path=ppt/slides/_rels/slide55.xml.rels><?xml version="1.0" encoding="UTF-8" standalone="yes"?>
<Relationships xmlns="http://schemas.openxmlformats.org/package/2006/relationships"><Relationship Id="rId2" Type="http://schemas.openxmlformats.org/officeDocument/2006/relationships/notesSlide" Target="../notesSlides/notesSlide30.xml"/><Relationship Id="rId1" Type="http://schemas.openxmlformats.org/officeDocument/2006/relationships/slideLayout" Target="../slideLayouts/slideLayout13.xml"/></Relationships>
</file>

<file path=ppt/slides/_rels/slide56.xml.rels><?xml version="1.0" encoding="UTF-8" standalone="yes"?>
<Relationships xmlns="http://schemas.openxmlformats.org/package/2006/relationships"><Relationship Id="rId2" Type="http://schemas.openxmlformats.org/officeDocument/2006/relationships/notesSlide" Target="../notesSlides/notesSlide31.xml"/><Relationship Id="rId1" Type="http://schemas.openxmlformats.org/officeDocument/2006/relationships/slideLayout" Target="../slideLayouts/slideLayout13.xml"/></Relationships>
</file>

<file path=ppt/slides/_rels/slide57.xml.rels><?xml version="1.0" encoding="UTF-8" standalone="yes"?>
<Relationships xmlns="http://schemas.openxmlformats.org/package/2006/relationships"><Relationship Id="rId2" Type="http://schemas.openxmlformats.org/officeDocument/2006/relationships/notesSlide" Target="../notesSlides/notesSlide32.xml"/><Relationship Id="rId1" Type="http://schemas.openxmlformats.org/officeDocument/2006/relationships/slideLayout" Target="../slideLayouts/slideLayout13.xml"/></Relationships>
</file>

<file path=ppt/slides/_rels/slide58.xml.rels><?xml version="1.0" encoding="UTF-8" standalone="yes"?>
<Relationships xmlns="http://schemas.openxmlformats.org/package/2006/relationships"><Relationship Id="rId8" Type="http://schemas.openxmlformats.org/officeDocument/2006/relationships/diagramLayout" Target="../diagrams/layout8.xml"/><Relationship Id="rId3" Type="http://schemas.openxmlformats.org/officeDocument/2006/relationships/diagramLayout" Target="../diagrams/layout7.xml"/><Relationship Id="rId7" Type="http://schemas.openxmlformats.org/officeDocument/2006/relationships/diagramData" Target="../diagrams/data8.xml"/><Relationship Id="rId2" Type="http://schemas.openxmlformats.org/officeDocument/2006/relationships/diagramData" Target="../diagrams/data7.xml"/><Relationship Id="rId1" Type="http://schemas.openxmlformats.org/officeDocument/2006/relationships/slideLayout" Target="../slideLayouts/slideLayout13.xml"/><Relationship Id="rId6" Type="http://schemas.microsoft.com/office/2007/relationships/diagramDrawing" Target="../diagrams/drawing7.xml"/><Relationship Id="rId11" Type="http://schemas.microsoft.com/office/2007/relationships/diagramDrawing" Target="../diagrams/drawing8.xml"/><Relationship Id="rId5" Type="http://schemas.openxmlformats.org/officeDocument/2006/relationships/diagramColors" Target="../diagrams/colors7.xml"/><Relationship Id="rId10" Type="http://schemas.openxmlformats.org/officeDocument/2006/relationships/diagramColors" Target="../diagrams/colors8.xml"/><Relationship Id="rId4" Type="http://schemas.openxmlformats.org/officeDocument/2006/relationships/diagramQuickStyle" Target="../diagrams/quickStyle7.xml"/><Relationship Id="rId9" Type="http://schemas.openxmlformats.org/officeDocument/2006/relationships/diagramQuickStyle" Target="../diagrams/quickStyle8.xml"/></Relationships>
</file>

<file path=ppt/slides/_rels/slide59.xml.rels><?xml version="1.0" encoding="UTF-8" standalone="yes"?>
<Relationships xmlns="http://schemas.openxmlformats.org/package/2006/relationships"><Relationship Id="rId3" Type="http://schemas.openxmlformats.org/officeDocument/2006/relationships/image" Target="../media/image24.jpeg"/><Relationship Id="rId2" Type="http://schemas.openxmlformats.org/officeDocument/2006/relationships/notesSlide" Target="../notesSlides/notesSlide33.xml"/><Relationship Id="rId1" Type="http://schemas.openxmlformats.org/officeDocument/2006/relationships/slideLayout" Target="../slideLayouts/slideLayout13.xml"/></Relationships>
</file>

<file path=ppt/slides/_rels/slide60.xml.rels><?xml version="1.0" encoding="UTF-8" standalone="yes"?>
<Relationships xmlns="http://schemas.openxmlformats.org/package/2006/relationships"><Relationship Id="rId1" Type="http://schemas.openxmlformats.org/officeDocument/2006/relationships/slideLayout" Target="../slideLayouts/slideLayout1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Virsraksts 1">
            <a:extLst>
              <a:ext uri="{FF2B5EF4-FFF2-40B4-BE49-F238E27FC236}">
                <a16:creationId xmlns:a16="http://schemas.microsoft.com/office/drawing/2014/main" id="{0635ABD3-0465-6F49-4D28-F9876872679D}"/>
              </a:ext>
            </a:extLst>
          </p:cNvPr>
          <p:cNvSpPr>
            <a:spLocks noGrp="1"/>
          </p:cNvSpPr>
          <p:nvPr>
            <p:ph type="ctrTitle"/>
          </p:nvPr>
        </p:nvSpPr>
        <p:spPr/>
        <p:txBody>
          <a:bodyPr/>
          <a:lstStyle/>
          <a:p>
            <a:r>
              <a:rPr lang="lv-LV" dirty="0">
                <a:effectLst>
                  <a:outerShdw blurRad="38100" dist="38100" dir="2700000" algn="tl">
                    <a:srgbClr val="000000">
                      <a:alpha val="43137"/>
                    </a:srgbClr>
                  </a:outerShdw>
                </a:effectLst>
              </a:rPr>
              <a:t>Attiecības ģimenē individuālisma kultūras kontekstā</a:t>
            </a:r>
          </a:p>
        </p:txBody>
      </p:sp>
      <p:sp>
        <p:nvSpPr>
          <p:cNvPr id="3" name="Apakšvirsraksts 2">
            <a:extLst>
              <a:ext uri="{FF2B5EF4-FFF2-40B4-BE49-F238E27FC236}">
                <a16:creationId xmlns:a16="http://schemas.microsoft.com/office/drawing/2014/main" id="{738EE5C2-04A8-B431-7898-93C204F89E94}"/>
              </a:ext>
            </a:extLst>
          </p:cNvPr>
          <p:cNvSpPr>
            <a:spLocks noGrp="1"/>
          </p:cNvSpPr>
          <p:nvPr>
            <p:ph type="subTitle" idx="1"/>
          </p:nvPr>
        </p:nvSpPr>
        <p:spPr/>
        <p:txBody>
          <a:bodyPr>
            <a:normAutofit fontScale="77500" lnSpcReduction="20000"/>
          </a:bodyPr>
          <a:lstStyle/>
          <a:p>
            <a:r>
              <a:rPr lang="lv-LV" sz="3100" b="1" dirty="0">
                <a:effectLst>
                  <a:outerShdw blurRad="38100" dist="38100" dir="2700000" algn="tl">
                    <a:srgbClr val="000000">
                      <a:alpha val="43137"/>
                    </a:srgbClr>
                  </a:outerShdw>
                </a:effectLst>
              </a:rPr>
              <a:t>Dainis Pandars, 2023.gada 18.septembris</a:t>
            </a:r>
          </a:p>
          <a:p>
            <a:r>
              <a:rPr lang="lv-LV" dirty="0">
                <a:effectLst>
                  <a:outerShdw blurRad="38100" dist="38100" dir="2700000" algn="tl">
                    <a:srgbClr val="000000">
                      <a:alpha val="43137"/>
                    </a:srgbClr>
                  </a:outerShdw>
                </a:effectLst>
              </a:rPr>
              <a:t>KONFERENCE – «Bērnu un jauniešu </a:t>
            </a:r>
            <a:r>
              <a:rPr lang="lv-LV" dirty="0" err="1">
                <a:effectLst>
                  <a:outerShdw blurRad="38100" dist="38100" dir="2700000" algn="tl">
                    <a:srgbClr val="000000">
                      <a:alpha val="43137"/>
                    </a:srgbClr>
                  </a:outerShdw>
                </a:effectLst>
              </a:rPr>
              <a:t>psihoemocionālā</a:t>
            </a:r>
            <a:r>
              <a:rPr lang="lv-LV" dirty="0">
                <a:effectLst>
                  <a:outerShdw blurRad="38100" dist="38100" dir="2700000" algn="tl">
                    <a:srgbClr val="000000">
                      <a:alpha val="43137"/>
                    </a:srgbClr>
                  </a:outerShdw>
                </a:effectLst>
              </a:rPr>
              <a:t> veselība –risinājumi izglītības sistēmā»</a:t>
            </a:r>
          </a:p>
        </p:txBody>
      </p:sp>
    </p:spTree>
    <p:extLst>
      <p:ext uri="{BB962C8B-B14F-4D97-AF65-F5344CB8AC3E}">
        <p14:creationId xmlns:p14="http://schemas.microsoft.com/office/powerpoint/2010/main" val="86745227"/>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Virsraksts 1">
            <a:extLst>
              <a:ext uri="{FF2B5EF4-FFF2-40B4-BE49-F238E27FC236}">
                <a16:creationId xmlns:a16="http://schemas.microsoft.com/office/drawing/2014/main" id="{43D0E34C-B173-8027-70F3-2DF1839ABF2E}"/>
              </a:ext>
            </a:extLst>
          </p:cNvPr>
          <p:cNvSpPr>
            <a:spLocks noGrp="1"/>
          </p:cNvSpPr>
          <p:nvPr>
            <p:ph type="title"/>
          </p:nvPr>
        </p:nvSpPr>
        <p:spPr/>
        <p:txBody>
          <a:bodyPr/>
          <a:lstStyle/>
          <a:p>
            <a:r>
              <a:rPr lang="lv-LV" dirty="0"/>
              <a:t>Kas ir lielākās problēmas attiecībās starp vecākiem un bērniem?</a:t>
            </a:r>
          </a:p>
        </p:txBody>
      </p:sp>
      <p:sp>
        <p:nvSpPr>
          <p:cNvPr id="3" name="Satura vietturis 2">
            <a:extLst>
              <a:ext uri="{FF2B5EF4-FFF2-40B4-BE49-F238E27FC236}">
                <a16:creationId xmlns:a16="http://schemas.microsoft.com/office/drawing/2014/main" id="{4107E895-436D-30B0-59F9-6F8F564355A2}"/>
              </a:ext>
            </a:extLst>
          </p:cNvPr>
          <p:cNvSpPr>
            <a:spLocks noGrp="1"/>
          </p:cNvSpPr>
          <p:nvPr>
            <p:ph idx="1"/>
          </p:nvPr>
        </p:nvSpPr>
        <p:spPr/>
        <p:txBody>
          <a:bodyPr>
            <a:normAutofit fontScale="92500" lnSpcReduction="20000"/>
          </a:bodyPr>
          <a:lstStyle/>
          <a:p>
            <a:pPr marL="0" indent="0">
              <a:buNone/>
            </a:pPr>
            <a:r>
              <a:rPr lang="lv-LV" sz="3900" b="1" dirty="0"/>
              <a:t>Statista Pētniecības departaments, 2017 aptaujājot 800 respondentus secināja:</a:t>
            </a:r>
          </a:p>
          <a:p>
            <a:pPr marL="457200" indent="-457200">
              <a:buFont typeface="+mj-lt"/>
              <a:buAutoNum type="arabicPeriod"/>
            </a:pPr>
            <a:r>
              <a:rPr lang="lv-LV" sz="3900" dirty="0"/>
              <a:t>Ģimenes kā vērtības izzušana 25,4%</a:t>
            </a:r>
          </a:p>
          <a:p>
            <a:pPr marL="457200" indent="-457200">
              <a:buFont typeface="+mj-lt"/>
              <a:buAutoNum type="arabicPeriod"/>
            </a:pPr>
            <a:r>
              <a:rPr lang="lv-LV" sz="3900" dirty="0"/>
              <a:t>Komunikācijas trūkums 24,2%</a:t>
            </a:r>
          </a:p>
          <a:p>
            <a:pPr marL="457200" indent="-457200">
              <a:buFont typeface="+mj-lt"/>
              <a:buAutoNum type="arabicPeriod"/>
            </a:pPr>
            <a:r>
              <a:rPr lang="lv-LV" sz="3900" dirty="0"/>
              <a:t>Vāja izglītība 12,7%</a:t>
            </a:r>
          </a:p>
          <a:p>
            <a:pPr marL="457200" indent="-457200">
              <a:buFont typeface="+mj-lt"/>
              <a:buAutoNum type="arabicPeriod"/>
            </a:pPr>
            <a:r>
              <a:rPr lang="lv-LV" sz="3900" dirty="0"/>
              <a:t>Nepietiekams kopā pavadītais laiks 11%</a:t>
            </a:r>
          </a:p>
          <a:p>
            <a:pPr marL="457200" indent="-457200">
              <a:buFont typeface="+mj-lt"/>
              <a:buAutoNum type="arabicPeriod"/>
            </a:pPr>
            <a:r>
              <a:rPr lang="lv-LV" sz="3900" dirty="0"/>
              <a:t>Cieņas trūkums 9,5%</a:t>
            </a:r>
          </a:p>
          <a:p>
            <a:pPr marL="457200" indent="-457200">
              <a:buFont typeface="+mj-lt"/>
              <a:buAutoNum type="arabicPeriod"/>
            </a:pPr>
            <a:endParaRPr lang="lv-LV" dirty="0"/>
          </a:p>
        </p:txBody>
      </p:sp>
    </p:spTree>
    <p:extLst>
      <p:ext uri="{BB962C8B-B14F-4D97-AF65-F5344CB8AC3E}">
        <p14:creationId xmlns:p14="http://schemas.microsoft.com/office/powerpoint/2010/main" val="189504195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grpId="0" nodeType="clickEffect">
                                  <p:stCondLst>
                                    <p:cond delay="0"/>
                                  </p:stCondLst>
                                  <p:childTnLst>
                                    <p:set>
                                      <p:cBhvr>
                                        <p:cTn id="26"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Virsraksts 1">
            <a:extLst>
              <a:ext uri="{FF2B5EF4-FFF2-40B4-BE49-F238E27FC236}">
                <a16:creationId xmlns:a16="http://schemas.microsoft.com/office/drawing/2014/main" id="{31CEC383-6545-206F-00A8-06CBD8A0CCDD}"/>
              </a:ext>
            </a:extLst>
          </p:cNvPr>
          <p:cNvSpPr>
            <a:spLocks noGrp="1"/>
          </p:cNvSpPr>
          <p:nvPr>
            <p:ph type="title"/>
          </p:nvPr>
        </p:nvSpPr>
        <p:spPr/>
        <p:txBody>
          <a:bodyPr/>
          <a:lstStyle/>
          <a:p>
            <a:r>
              <a:rPr lang="lv-LV" dirty="0"/>
              <a:t>Eiropas un Latvijas bērnu dzimstības līmenis ir zems</a:t>
            </a:r>
          </a:p>
        </p:txBody>
      </p:sp>
      <p:sp>
        <p:nvSpPr>
          <p:cNvPr id="3" name="Satura vietturis 2">
            <a:extLst>
              <a:ext uri="{FF2B5EF4-FFF2-40B4-BE49-F238E27FC236}">
                <a16:creationId xmlns:a16="http://schemas.microsoft.com/office/drawing/2014/main" id="{ABC13C9C-71CF-CD02-F61C-6417CF958022}"/>
              </a:ext>
            </a:extLst>
          </p:cNvPr>
          <p:cNvSpPr>
            <a:spLocks noGrp="1"/>
          </p:cNvSpPr>
          <p:nvPr>
            <p:ph idx="1"/>
          </p:nvPr>
        </p:nvSpPr>
        <p:spPr/>
        <p:txBody>
          <a:bodyPr>
            <a:normAutofit/>
          </a:bodyPr>
          <a:lstStyle/>
          <a:p>
            <a:pPr marL="0" indent="0">
              <a:buNone/>
            </a:pPr>
            <a:r>
              <a:rPr lang="lv-LV" sz="4000" dirty="0"/>
              <a:t>Minimums būtu 2,1 bērns uz sievieti</a:t>
            </a:r>
          </a:p>
          <a:p>
            <a:pPr marL="0" indent="0">
              <a:buNone/>
            </a:pPr>
            <a:r>
              <a:rPr lang="lv-LV" sz="4000" dirty="0"/>
              <a:t>Eiropā 2019.gadā - 1,53 bērni uz sievieti</a:t>
            </a:r>
          </a:p>
          <a:p>
            <a:pPr marL="0" indent="0">
              <a:buNone/>
            </a:pPr>
            <a:r>
              <a:rPr lang="lv-LV" sz="4000" dirty="0"/>
              <a:t>Latvijā 2019.gadā – 1,6 bērni uz sievieti</a:t>
            </a:r>
          </a:p>
        </p:txBody>
      </p:sp>
    </p:spTree>
    <p:extLst>
      <p:ext uri="{BB962C8B-B14F-4D97-AF65-F5344CB8AC3E}">
        <p14:creationId xmlns:p14="http://schemas.microsoft.com/office/powerpoint/2010/main" val="424262769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Virsraksts 1">
            <a:extLst>
              <a:ext uri="{FF2B5EF4-FFF2-40B4-BE49-F238E27FC236}">
                <a16:creationId xmlns:a16="http://schemas.microsoft.com/office/drawing/2014/main" id="{E4E53F8E-0946-98BC-D3EF-BB8CB9640909}"/>
              </a:ext>
            </a:extLst>
          </p:cNvPr>
          <p:cNvSpPr>
            <a:spLocks noGrp="1"/>
          </p:cNvSpPr>
          <p:nvPr>
            <p:ph type="title"/>
          </p:nvPr>
        </p:nvSpPr>
        <p:spPr/>
        <p:txBody>
          <a:bodyPr/>
          <a:lstStyle/>
          <a:p>
            <a:r>
              <a:rPr lang="lv-LV" dirty="0"/>
              <a:t>Kādās ģimenēs dzīvo bērni Latvijā?</a:t>
            </a:r>
            <a:br>
              <a:rPr lang="lv-LV" dirty="0"/>
            </a:br>
            <a:r>
              <a:rPr lang="lv-LV" dirty="0"/>
              <a:t>(csp.gov.lv,</a:t>
            </a:r>
            <a:br>
              <a:rPr lang="lv-LV" dirty="0"/>
            </a:br>
            <a:r>
              <a:rPr lang="lv-LV" dirty="0"/>
              <a:t>2021)</a:t>
            </a:r>
          </a:p>
        </p:txBody>
      </p:sp>
      <p:sp>
        <p:nvSpPr>
          <p:cNvPr id="3" name="Satura vietturis 2">
            <a:extLst>
              <a:ext uri="{FF2B5EF4-FFF2-40B4-BE49-F238E27FC236}">
                <a16:creationId xmlns:a16="http://schemas.microsoft.com/office/drawing/2014/main" id="{5C1940E8-5D12-7E21-CCF7-C8DCE3801381}"/>
              </a:ext>
            </a:extLst>
          </p:cNvPr>
          <p:cNvSpPr>
            <a:spLocks noGrp="1"/>
          </p:cNvSpPr>
          <p:nvPr>
            <p:ph idx="1"/>
          </p:nvPr>
        </p:nvSpPr>
        <p:spPr/>
        <p:txBody>
          <a:bodyPr>
            <a:normAutofit lnSpcReduction="10000"/>
          </a:bodyPr>
          <a:lstStyle/>
          <a:p>
            <a:pPr marL="0" indent="0">
              <a:buNone/>
            </a:pPr>
            <a:r>
              <a:rPr lang="lv-LV" sz="3600" dirty="0"/>
              <a:t>24% - ir viens vecāks ar vienu vai vairākiem nepilngadīgiem bērniem</a:t>
            </a:r>
          </a:p>
          <a:p>
            <a:pPr marL="0" indent="0">
              <a:buNone/>
            </a:pPr>
            <a:r>
              <a:rPr lang="lv-LV" sz="3600" dirty="0"/>
              <a:t>22,4% - pāris bez bērniem</a:t>
            </a:r>
          </a:p>
          <a:p>
            <a:pPr marL="0" indent="0">
              <a:buNone/>
            </a:pPr>
            <a:r>
              <a:rPr lang="lv-LV" sz="3600" dirty="0"/>
              <a:t>13,6% - precēti pāri ar nepilngadīgiem bērniem. </a:t>
            </a:r>
          </a:p>
          <a:p>
            <a:pPr marL="0" indent="0">
              <a:buNone/>
            </a:pPr>
            <a:r>
              <a:rPr lang="lv-LV" sz="3600" dirty="0"/>
              <a:t> 3,5% -  nereģistrētā kopdzīvē dzīvojoši pāri ar nepilngadīgiem bērniem</a:t>
            </a:r>
          </a:p>
          <a:p>
            <a:pPr marL="0" indent="0">
              <a:buNone/>
            </a:pPr>
            <a:r>
              <a:rPr lang="lv-LV" sz="3600" dirty="0"/>
              <a:t>Latvijā 38,4% bērnu dzimst ārpus laulības</a:t>
            </a:r>
          </a:p>
        </p:txBody>
      </p:sp>
    </p:spTree>
    <p:extLst>
      <p:ext uri="{BB962C8B-B14F-4D97-AF65-F5344CB8AC3E}">
        <p14:creationId xmlns:p14="http://schemas.microsoft.com/office/powerpoint/2010/main" val="355075420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Virsraksts 1">
            <a:extLst>
              <a:ext uri="{FF2B5EF4-FFF2-40B4-BE49-F238E27FC236}">
                <a16:creationId xmlns:a16="http://schemas.microsoft.com/office/drawing/2014/main" id="{ADD6947D-8554-A0BC-98EB-F2DC3D197217}"/>
              </a:ext>
            </a:extLst>
          </p:cNvPr>
          <p:cNvSpPr>
            <a:spLocks noGrp="1"/>
          </p:cNvSpPr>
          <p:nvPr>
            <p:ph type="title"/>
          </p:nvPr>
        </p:nvSpPr>
        <p:spPr>
          <a:xfrm>
            <a:off x="3867911" y="1298448"/>
            <a:ext cx="7692717" cy="3255264"/>
          </a:xfrm>
        </p:spPr>
        <p:txBody>
          <a:bodyPr/>
          <a:lstStyle/>
          <a:p>
            <a:r>
              <a:rPr lang="lv-LV" dirty="0"/>
              <a:t>Individuālisma kultūras ietekme uz ģimenēm</a:t>
            </a:r>
          </a:p>
        </p:txBody>
      </p:sp>
      <p:sp>
        <p:nvSpPr>
          <p:cNvPr id="3" name="Teksta vietturis 2">
            <a:extLst>
              <a:ext uri="{FF2B5EF4-FFF2-40B4-BE49-F238E27FC236}">
                <a16:creationId xmlns:a16="http://schemas.microsoft.com/office/drawing/2014/main" id="{7BDE389C-C014-21CF-75CC-DF842BD9AE11}"/>
              </a:ext>
            </a:extLst>
          </p:cNvPr>
          <p:cNvSpPr>
            <a:spLocks noGrp="1"/>
          </p:cNvSpPr>
          <p:nvPr>
            <p:ph type="body" idx="1"/>
          </p:nvPr>
        </p:nvSpPr>
        <p:spPr/>
        <p:txBody>
          <a:bodyPr/>
          <a:lstStyle/>
          <a:p>
            <a:endParaRPr lang="lv-LV"/>
          </a:p>
        </p:txBody>
      </p:sp>
    </p:spTree>
    <p:extLst>
      <p:ext uri="{BB962C8B-B14F-4D97-AF65-F5344CB8AC3E}">
        <p14:creationId xmlns:p14="http://schemas.microsoft.com/office/powerpoint/2010/main" val="1745621904"/>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Virsraksts 1">
            <a:extLst>
              <a:ext uri="{FF2B5EF4-FFF2-40B4-BE49-F238E27FC236}">
                <a16:creationId xmlns:a16="http://schemas.microsoft.com/office/drawing/2014/main" id="{085CC5A6-0B5C-6084-A5A6-B9EDA94C8ECA}"/>
              </a:ext>
            </a:extLst>
          </p:cNvPr>
          <p:cNvSpPr>
            <a:spLocks noGrp="1"/>
          </p:cNvSpPr>
          <p:nvPr>
            <p:ph type="title"/>
          </p:nvPr>
        </p:nvSpPr>
        <p:spPr>
          <a:xfrm>
            <a:off x="108857" y="1123837"/>
            <a:ext cx="3287486" cy="4601183"/>
          </a:xfrm>
        </p:spPr>
        <p:txBody>
          <a:bodyPr/>
          <a:lstStyle/>
          <a:p>
            <a:r>
              <a:rPr lang="en-US" dirty="0" err="1"/>
              <a:t>Audzin</a:t>
            </a:r>
            <a:r>
              <a:rPr lang="lv-LV" dirty="0" err="1"/>
              <a:t>āšanas</a:t>
            </a:r>
            <a:r>
              <a:rPr lang="lv-LV" dirty="0"/>
              <a:t> mērķis </a:t>
            </a:r>
            <a:br>
              <a:rPr lang="lv-LV" dirty="0"/>
            </a:br>
            <a:r>
              <a:rPr lang="lv-LV" sz="2400" dirty="0"/>
              <a:t>(</a:t>
            </a:r>
            <a:r>
              <a:rPr lang="lv-LV" sz="2400" dirty="0" err="1"/>
              <a:t>Landsford</a:t>
            </a:r>
            <a:r>
              <a:rPr lang="lv-LV" sz="2400" dirty="0"/>
              <a:t>, 2022, psychologytoday.com)</a:t>
            </a:r>
            <a:endParaRPr lang="lv-LV" dirty="0"/>
          </a:p>
        </p:txBody>
      </p:sp>
      <p:sp>
        <p:nvSpPr>
          <p:cNvPr id="3" name="Satura vietturis 2">
            <a:extLst>
              <a:ext uri="{FF2B5EF4-FFF2-40B4-BE49-F238E27FC236}">
                <a16:creationId xmlns:a16="http://schemas.microsoft.com/office/drawing/2014/main" id="{14F6DCB4-6434-1C8D-FFCA-3DC910150AFC}"/>
              </a:ext>
            </a:extLst>
          </p:cNvPr>
          <p:cNvSpPr>
            <a:spLocks noGrp="1"/>
          </p:cNvSpPr>
          <p:nvPr>
            <p:ph idx="1"/>
          </p:nvPr>
        </p:nvSpPr>
        <p:spPr/>
        <p:txBody>
          <a:bodyPr>
            <a:normAutofit/>
          </a:bodyPr>
          <a:lstStyle/>
          <a:p>
            <a:pPr marL="0" indent="0">
              <a:buNone/>
            </a:pPr>
            <a:r>
              <a:rPr lang="lv-LV" sz="4000" dirty="0"/>
              <a:t>Vecāki individuālistu kultūras grupās socializē savus bērnus, lai viņi </a:t>
            </a:r>
            <a:r>
              <a:rPr lang="lv-LV" sz="4000" b="1" dirty="0"/>
              <a:t>būtu pašpaļāvīgi un neatkarīgi</a:t>
            </a:r>
            <a:r>
              <a:rPr lang="lv-LV" sz="4000" dirty="0"/>
              <a:t>, savukārt </a:t>
            </a:r>
            <a:r>
              <a:rPr lang="lv-LV" sz="4000" dirty="0" err="1"/>
              <a:t>kolektīvistu</a:t>
            </a:r>
            <a:r>
              <a:rPr lang="lv-LV" sz="4000" dirty="0"/>
              <a:t> kultūras grupu vecāki ir domājuši socializēt savus bērnus, lai viņi </a:t>
            </a:r>
            <a:r>
              <a:rPr lang="lv-LV" sz="4000" b="1" dirty="0"/>
              <a:t>būtu paklausīgi un pildītu savus pienākumus pret savām ģimenēm</a:t>
            </a:r>
            <a:r>
              <a:rPr lang="lv-LV" sz="4000" dirty="0"/>
              <a:t>. </a:t>
            </a:r>
          </a:p>
        </p:txBody>
      </p:sp>
    </p:spTree>
    <p:extLst>
      <p:ext uri="{BB962C8B-B14F-4D97-AF65-F5344CB8AC3E}">
        <p14:creationId xmlns:p14="http://schemas.microsoft.com/office/powerpoint/2010/main" val="83262191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Virsraksts 1">
            <a:extLst>
              <a:ext uri="{FF2B5EF4-FFF2-40B4-BE49-F238E27FC236}">
                <a16:creationId xmlns:a16="http://schemas.microsoft.com/office/drawing/2014/main" id="{8D334BC2-37C5-4798-915F-0A47FA293B29}"/>
              </a:ext>
            </a:extLst>
          </p:cNvPr>
          <p:cNvSpPr>
            <a:spLocks noGrp="1"/>
          </p:cNvSpPr>
          <p:nvPr>
            <p:ph type="title"/>
          </p:nvPr>
        </p:nvSpPr>
        <p:spPr/>
        <p:txBody>
          <a:bodyPr>
            <a:normAutofit/>
          </a:bodyPr>
          <a:lstStyle/>
          <a:p>
            <a:r>
              <a:rPr lang="lv-LV" sz="6000" b="1" dirty="0"/>
              <a:t>Kas ir kultūra?</a:t>
            </a:r>
          </a:p>
        </p:txBody>
      </p:sp>
      <p:sp>
        <p:nvSpPr>
          <p:cNvPr id="3" name="Satura vietturis 2">
            <a:extLst>
              <a:ext uri="{FF2B5EF4-FFF2-40B4-BE49-F238E27FC236}">
                <a16:creationId xmlns:a16="http://schemas.microsoft.com/office/drawing/2014/main" id="{99337389-3D5C-403F-B9BE-4A72FB120783}"/>
              </a:ext>
            </a:extLst>
          </p:cNvPr>
          <p:cNvSpPr>
            <a:spLocks noGrp="1"/>
          </p:cNvSpPr>
          <p:nvPr>
            <p:ph idx="1"/>
          </p:nvPr>
        </p:nvSpPr>
        <p:spPr/>
        <p:txBody>
          <a:bodyPr>
            <a:noAutofit/>
          </a:bodyPr>
          <a:lstStyle/>
          <a:p>
            <a:pPr marL="0" indent="0" algn="ctr">
              <a:buNone/>
            </a:pPr>
            <a:r>
              <a:rPr lang="lv-LV" sz="7200" dirty="0"/>
              <a:t>«Uzvedības sistēma, kas palīdz mums rīkoties pieņemamā un pazīstamā veidā» </a:t>
            </a:r>
            <a:r>
              <a:rPr lang="lv-LV" sz="5400" dirty="0"/>
              <a:t>(</a:t>
            </a:r>
            <a:r>
              <a:rPr lang="lv-LV" sz="5400" dirty="0" err="1"/>
              <a:t>Pelegrīno</a:t>
            </a:r>
            <a:r>
              <a:rPr lang="lv-LV" sz="5400" dirty="0"/>
              <a:t> </a:t>
            </a:r>
            <a:r>
              <a:rPr lang="lv-LV" sz="5400" dirty="0" err="1"/>
              <a:t>Rikardi</a:t>
            </a:r>
            <a:r>
              <a:rPr lang="lv-LV" sz="5400" dirty="0"/>
              <a:t>)</a:t>
            </a:r>
            <a:endParaRPr lang="lv-LV" sz="7200" dirty="0"/>
          </a:p>
        </p:txBody>
      </p:sp>
    </p:spTree>
    <p:extLst>
      <p:ext uri="{BB962C8B-B14F-4D97-AF65-F5344CB8AC3E}">
        <p14:creationId xmlns:p14="http://schemas.microsoft.com/office/powerpoint/2010/main" val="163805047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Virsraksts 1">
            <a:extLst>
              <a:ext uri="{FF2B5EF4-FFF2-40B4-BE49-F238E27FC236}">
                <a16:creationId xmlns:a16="http://schemas.microsoft.com/office/drawing/2014/main" id="{C2B6E7AF-5ED8-3E96-6089-6463526926C1}"/>
              </a:ext>
            </a:extLst>
          </p:cNvPr>
          <p:cNvSpPr>
            <a:spLocks noGrp="1"/>
          </p:cNvSpPr>
          <p:nvPr>
            <p:ph type="title"/>
          </p:nvPr>
        </p:nvSpPr>
        <p:spPr/>
        <p:txBody>
          <a:bodyPr/>
          <a:lstStyle/>
          <a:p>
            <a:r>
              <a:rPr lang="lv-LV" sz="4400" b="1" dirty="0"/>
              <a:t>Kultūras standarti</a:t>
            </a:r>
            <a:br>
              <a:rPr lang="lv-LV" dirty="0"/>
            </a:br>
            <a:r>
              <a:rPr lang="lv-LV" dirty="0"/>
              <a:t>(Tomass, 1993)</a:t>
            </a:r>
          </a:p>
        </p:txBody>
      </p:sp>
      <p:sp>
        <p:nvSpPr>
          <p:cNvPr id="3" name="Satura vietturis 2">
            <a:extLst>
              <a:ext uri="{FF2B5EF4-FFF2-40B4-BE49-F238E27FC236}">
                <a16:creationId xmlns:a16="http://schemas.microsoft.com/office/drawing/2014/main" id="{B2C08CA7-08F1-8A05-2084-B47957268FAD}"/>
              </a:ext>
            </a:extLst>
          </p:cNvPr>
          <p:cNvSpPr>
            <a:spLocks noGrp="1"/>
          </p:cNvSpPr>
          <p:nvPr>
            <p:ph idx="1"/>
          </p:nvPr>
        </p:nvSpPr>
        <p:spPr>
          <a:xfrm>
            <a:off x="3837736" y="5832212"/>
            <a:ext cx="7822723" cy="870426"/>
          </a:xfrm>
        </p:spPr>
        <p:txBody>
          <a:bodyPr>
            <a:normAutofit/>
          </a:bodyPr>
          <a:lstStyle/>
          <a:p>
            <a:pPr marL="0" indent="0" algn="ctr">
              <a:buNone/>
            </a:pPr>
            <a:r>
              <a:rPr lang="lv-LV" sz="2400" b="1" dirty="0"/>
              <a:t>Kultūras standarti: atbilst vai ir piemītoši 60-70% sabiedrības daļas </a:t>
            </a:r>
          </a:p>
        </p:txBody>
      </p:sp>
      <p:grpSp>
        <p:nvGrpSpPr>
          <p:cNvPr id="11" name="Grupa 10">
            <a:extLst>
              <a:ext uri="{FF2B5EF4-FFF2-40B4-BE49-F238E27FC236}">
                <a16:creationId xmlns:a16="http://schemas.microsoft.com/office/drawing/2014/main" id="{36F0322A-CD11-4F3B-F92A-B35A853E6F35}"/>
              </a:ext>
            </a:extLst>
          </p:cNvPr>
          <p:cNvGrpSpPr/>
          <p:nvPr/>
        </p:nvGrpSpPr>
        <p:grpSpPr>
          <a:xfrm>
            <a:off x="3513052" y="1127793"/>
            <a:ext cx="9120383" cy="4704419"/>
            <a:chOff x="3513052" y="1127793"/>
            <a:chExt cx="9120383" cy="4704419"/>
          </a:xfrm>
        </p:grpSpPr>
        <p:grpSp>
          <p:nvGrpSpPr>
            <p:cNvPr id="7" name="Grupa 6">
              <a:extLst>
                <a:ext uri="{FF2B5EF4-FFF2-40B4-BE49-F238E27FC236}">
                  <a16:creationId xmlns:a16="http://schemas.microsoft.com/office/drawing/2014/main" id="{E4B81DEB-AE2D-D485-0D12-ADD8473BDFDF}"/>
                </a:ext>
              </a:extLst>
            </p:cNvPr>
            <p:cNvGrpSpPr/>
            <p:nvPr/>
          </p:nvGrpSpPr>
          <p:grpSpPr>
            <a:xfrm>
              <a:off x="3513052" y="1127793"/>
              <a:ext cx="9120383" cy="4704419"/>
              <a:chOff x="3544583" y="964463"/>
              <a:chExt cx="8568647" cy="4149859"/>
            </a:xfrm>
          </p:grpSpPr>
          <p:pic>
            <p:nvPicPr>
              <p:cNvPr id="4" name="Attēls 3">
                <a:extLst>
                  <a:ext uri="{FF2B5EF4-FFF2-40B4-BE49-F238E27FC236}">
                    <a16:creationId xmlns:a16="http://schemas.microsoft.com/office/drawing/2014/main" id="{151A8D50-446B-AD01-9630-B193D1C9E3D4}"/>
                  </a:ext>
                </a:extLst>
              </p:cNvPr>
              <p:cNvPicPr>
                <a:picLocks noChangeAspect="1"/>
              </p:cNvPicPr>
              <p:nvPr/>
            </p:nvPicPr>
            <p:blipFill rotWithShape="1">
              <a:blip r:embed="rId2"/>
              <a:srcRect l="29256" t="39222" r="22443" b="20788"/>
              <a:stretch/>
            </p:blipFill>
            <p:spPr bwMode="auto">
              <a:xfrm>
                <a:off x="3544583" y="1123837"/>
                <a:ext cx="8568647" cy="3990485"/>
              </a:xfrm>
              <a:prstGeom prst="rect">
                <a:avLst/>
              </a:prstGeom>
              <a:ln>
                <a:noFill/>
              </a:ln>
              <a:extLst>
                <a:ext uri="{53640926-AAD7-44D8-BBD7-CCE9431645EC}">
                  <a14:shadowObscured xmlns:a14="http://schemas.microsoft.com/office/drawing/2010/main"/>
                </a:ext>
              </a:extLst>
            </p:spPr>
          </p:pic>
          <p:sp>
            <p:nvSpPr>
              <p:cNvPr id="5" name="TextBox 4">
                <a:extLst>
                  <a:ext uri="{FF2B5EF4-FFF2-40B4-BE49-F238E27FC236}">
                    <a16:creationId xmlns:a16="http://schemas.microsoft.com/office/drawing/2014/main" id="{8B132797-A2CD-6A35-68F7-23E7DC856409}"/>
                  </a:ext>
                </a:extLst>
              </p:cNvPr>
              <p:cNvSpPr txBox="1"/>
              <p:nvPr/>
            </p:nvSpPr>
            <p:spPr>
              <a:xfrm>
                <a:off x="3636579" y="964463"/>
                <a:ext cx="1747520" cy="830997"/>
              </a:xfrm>
              <a:prstGeom prst="rect">
                <a:avLst/>
              </a:prstGeom>
              <a:solidFill>
                <a:schemeClr val="bg1"/>
              </a:solidFill>
            </p:spPr>
            <p:txBody>
              <a:bodyPr wrap="square" rtlCol="0">
                <a:spAutoFit/>
              </a:bodyPr>
              <a:lstStyle/>
              <a:p>
                <a:r>
                  <a:rPr lang="lv-LV" sz="2400" dirty="0"/>
                  <a:t>Sabiedrības daudzums</a:t>
                </a:r>
              </a:p>
            </p:txBody>
          </p:sp>
          <p:sp>
            <p:nvSpPr>
              <p:cNvPr id="6" name="TextBox 5">
                <a:extLst>
                  <a:ext uri="{FF2B5EF4-FFF2-40B4-BE49-F238E27FC236}">
                    <a16:creationId xmlns:a16="http://schemas.microsoft.com/office/drawing/2014/main" id="{13D6DEAC-2357-23E8-8242-9CE6435E37CA}"/>
                  </a:ext>
                </a:extLst>
              </p:cNvPr>
              <p:cNvSpPr txBox="1"/>
              <p:nvPr/>
            </p:nvSpPr>
            <p:spPr>
              <a:xfrm>
                <a:off x="9944470" y="4460872"/>
                <a:ext cx="1747520" cy="461665"/>
              </a:xfrm>
              <a:prstGeom prst="rect">
                <a:avLst/>
              </a:prstGeom>
              <a:solidFill>
                <a:schemeClr val="bg1"/>
              </a:solidFill>
            </p:spPr>
            <p:txBody>
              <a:bodyPr wrap="square" rtlCol="0">
                <a:spAutoFit/>
              </a:bodyPr>
              <a:lstStyle/>
              <a:p>
                <a:r>
                  <a:rPr lang="lv-LV" sz="2400" dirty="0"/>
                  <a:t>Vērtība</a:t>
                </a:r>
              </a:p>
            </p:txBody>
          </p:sp>
        </p:grpSp>
        <p:sp>
          <p:nvSpPr>
            <p:cNvPr id="8" name="TextBox 7">
              <a:extLst>
                <a:ext uri="{FF2B5EF4-FFF2-40B4-BE49-F238E27FC236}">
                  <a16:creationId xmlns:a16="http://schemas.microsoft.com/office/drawing/2014/main" id="{DEE2C75C-74E2-FA5E-AA92-1EB93BF33E2F}"/>
                </a:ext>
              </a:extLst>
            </p:cNvPr>
            <p:cNvSpPr txBox="1"/>
            <p:nvPr/>
          </p:nvSpPr>
          <p:spPr>
            <a:xfrm>
              <a:off x="6895455" y="1598816"/>
              <a:ext cx="955773" cy="307777"/>
            </a:xfrm>
            <a:prstGeom prst="rect">
              <a:avLst/>
            </a:prstGeom>
            <a:solidFill>
              <a:schemeClr val="bg1"/>
            </a:solidFill>
          </p:spPr>
          <p:txBody>
            <a:bodyPr wrap="square" rtlCol="0">
              <a:spAutoFit/>
            </a:bodyPr>
            <a:lstStyle/>
            <a:p>
              <a:r>
                <a:rPr lang="lv-LV" sz="1400" b="1" dirty="0"/>
                <a:t>Standarts</a:t>
              </a:r>
            </a:p>
          </p:txBody>
        </p:sp>
        <p:sp>
          <p:nvSpPr>
            <p:cNvPr id="9" name="TextBox 8">
              <a:extLst>
                <a:ext uri="{FF2B5EF4-FFF2-40B4-BE49-F238E27FC236}">
                  <a16:creationId xmlns:a16="http://schemas.microsoft.com/office/drawing/2014/main" id="{E72D9628-7727-A8E0-965E-52AC5F98B4AD}"/>
                </a:ext>
              </a:extLst>
            </p:cNvPr>
            <p:cNvSpPr txBox="1"/>
            <p:nvPr/>
          </p:nvSpPr>
          <p:spPr>
            <a:xfrm>
              <a:off x="9288144" y="2069839"/>
              <a:ext cx="1695166" cy="307777"/>
            </a:xfrm>
            <a:prstGeom prst="rect">
              <a:avLst/>
            </a:prstGeom>
            <a:solidFill>
              <a:schemeClr val="bg1"/>
            </a:solidFill>
          </p:spPr>
          <p:txBody>
            <a:bodyPr wrap="square" rtlCol="0">
              <a:spAutoFit/>
            </a:bodyPr>
            <a:lstStyle/>
            <a:p>
              <a:r>
                <a:rPr lang="lv-LV" sz="1400" b="1" dirty="0"/>
                <a:t>Pielaides robeža</a:t>
              </a:r>
            </a:p>
          </p:txBody>
        </p:sp>
        <p:sp>
          <p:nvSpPr>
            <p:cNvPr id="10" name="TextBox 9">
              <a:extLst>
                <a:ext uri="{FF2B5EF4-FFF2-40B4-BE49-F238E27FC236}">
                  <a16:creationId xmlns:a16="http://schemas.microsoft.com/office/drawing/2014/main" id="{32418099-B730-8126-1BF4-C814FE481862}"/>
                </a:ext>
              </a:extLst>
            </p:cNvPr>
            <p:cNvSpPr txBox="1"/>
            <p:nvPr/>
          </p:nvSpPr>
          <p:spPr>
            <a:xfrm>
              <a:off x="9559883" y="4326496"/>
              <a:ext cx="1695166" cy="307777"/>
            </a:xfrm>
            <a:prstGeom prst="rect">
              <a:avLst/>
            </a:prstGeom>
            <a:solidFill>
              <a:schemeClr val="bg1"/>
            </a:solidFill>
          </p:spPr>
          <p:txBody>
            <a:bodyPr wrap="square" rtlCol="0">
              <a:spAutoFit/>
            </a:bodyPr>
            <a:lstStyle/>
            <a:p>
              <a:r>
                <a:rPr lang="lv-LV" sz="1400" b="1" dirty="0"/>
                <a:t>Novirze</a:t>
              </a:r>
            </a:p>
          </p:txBody>
        </p:sp>
      </p:grpSp>
    </p:spTree>
    <p:extLst>
      <p:ext uri="{BB962C8B-B14F-4D97-AF65-F5344CB8AC3E}">
        <p14:creationId xmlns:p14="http://schemas.microsoft.com/office/powerpoint/2010/main" val="2831377285"/>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ksta vietturis 2">
            <a:extLst>
              <a:ext uri="{FF2B5EF4-FFF2-40B4-BE49-F238E27FC236}">
                <a16:creationId xmlns:a16="http://schemas.microsoft.com/office/drawing/2014/main" id="{C48AE065-E293-4250-A757-42A71812AFFB}"/>
              </a:ext>
            </a:extLst>
          </p:cNvPr>
          <p:cNvSpPr>
            <a:spLocks noGrp="1"/>
          </p:cNvSpPr>
          <p:nvPr>
            <p:ph type="body" idx="1"/>
          </p:nvPr>
        </p:nvSpPr>
        <p:spPr>
          <a:xfrm>
            <a:off x="6995160" y="2473615"/>
            <a:ext cx="1452880" cy="651910"/>
          </a:xfrm>
        </p:spPr>
        <p:txBody>
          <a:bodyPr vert="horz" lIns="91440" tIns="45720" rIns="91440" bIns="45720" rtlCol="0" anchor="ctr">
            <a:normAutofit/>
          </a:bodyPr>
          <a:lstStyle/>
          <a:p>
            <a:pPr algn="ctr"/>
            <a:r>
              <a:rPr lang="lv-LV" sz="2400" kern="1200" dirty="0">
                <a:solidFill>
                  <a:schemeClr val="tx1"/>
                </a:solidFill>
                <a:latin typeface="+mn-lt"/>
                <a:ea typeface="+mn-ea"/>
                <a:cs typeface="+mn-cs"/>
              </a:rPr>
              <a:t>VS</a:t>
            </a:r>
            <a:endParaRPr lang="en-US" sz="2400" kern="1200" dirty="0">
              <a:solidFill>
                <a:schemeClr val="tx1"/>
              </a:solidFill>
              <a:latin typeface="+mn-lt"/>
              <a:ea typeface="+mn-ea"/>
              <a:cs typeface="+mn-cs"/>
            </a:endParaRPr>
          </a:p>
        </p:txBody>
      </p:sp>
      <p:sp>
        <p:nvSpPr>
          <p:cNvPr id="7" name="Ovāls 6">
            <a:extLst>
              <a:ext uri="{FF2B5EF4-FFF2-40B4-BE49-F238E27FC236}">
                <a16:creationId xmlns:a16="http://schemas.microsoft.com/office/drawing/2014/main" id="{B7DEACCA-73EE-4E2B-B81F-F2143278E46C}"/>
              </a:ext>
            </a:extLst>
          </p:cNvPr>
          <p:cNvSpPr/>
          <p:nvPr/>
        </p:nvSpPr>
        <p:spPr>
          <a:xfrm>
            <a:off x="3528060" y="583855"/>
            <a:ext cx="3972560" cy="3779520"/>
          </a:xfrm>
          <a:prstGeom prst="ellipse">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r>
              <a:rPr lang="lv-LV" sz="2400" b="1" dirty="0"/>
              <a:t>Individuālisms:</a:t>
            </a:r>
          </a:p>
          <a:p>
            <a:pPr marL="285750" indent="-285750">
              <a:buFont typeface="Arial" panose="020B0604020202020204" pitchFamily="34" charset="0"/>
              <a:buChar char="•"/>
            </a:pPr>
            <a:r>
              <a:rPr lang="lv-LV" sz="2400" dirty="0"/>
              <a:t>Individuāla sevis realizācija</a:t>
            </a:r>
          </a:p>
          <a:p>
            <a:pPr marL="285750" indent="-285750">
              <a:buFont typeface="Arial" panose="020B0604020202020204" pitchFamily="34" charset="0"/>
              <a:buChar char="•"/>
            </a:pPr>
            <a:r>
              <a:rPr lang="lv-LV" sz="2400" dirty="0"/>
              <a:t>Vainas kultūra</a:t>
            </a:r>
          </a:p>
          <a:p>
            <a:pPr marL="285750" indent="-285750">
              <a:buFont typeface="Arial" panose="020B0604020202020204" pitchFamily="34" charset="0"/>
              <a:buChar char="•"/>
            </a:pPr>
            <a:r>
              <a:rPr lang="lv-LV" sz="2400" dirty="0"/>
              <a:t>Demokrātiska varas izpratne</a:t>
            </a:r>
          </a:p>
        </p:txBody>
      </p:sp>
      <p:sp>
        <p:nvSpPr>
          <p:cNvPr id="9" name="Ovāls 8">
            <a:extLst>
              <a:ext uri="{FF2B5EF4-FFF2-40B4-BE49-F238E27FC236}">
                <a16:creationId xmlns:a16="http://schemas.microsoft.com/office/drawing/2014/main" id="{E34C2720-7500-20D7-7B4D-ACF3CA4C8F2D}"/>
              </a:ext>
            </a:extLst>
          </p:cNvPr>
          <p:cNvSpPr/>
          <p:nvPr/>
        </p:nvSpPr>
        <p:spPr>
          <a:xfrm>
            <a:off x="8034020" y="546417"/>
            <a:ext cx="3881120" cy="3854395"/>
          </a:xfrm>
          <a:prstGeom prst="ellipse">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r>
              <a:rPr lang="lv-LV" sz="2400" b="1" dirty="0"/>
              <a:t>Kolektīvisms:</a:t>
            </a:r>
          </a:p>
          <a:p>
            <a:pPr marL="285750" indent="-285750">
              <a:buFont typeface="Arial" panose="020B0604020202020204" pitchFamily="34" charset="0"/>
              <a:buChar char="•"/>
            </a:pPr>
            <a:r>
              <a:rPr lang="lv-LV" sz="2400" dirty="0"/>
              <a:t>Pilnīga lojalitāte</a:t>
            </a:r>
          </a:p>
          <a:p>
            <a:pPr marL="285750" indent="-285750">
              <a:buFont typeface="Arial" panose="020B0604020202020204" pitchFamily="34" charset="0"/>
              <a:buChar char="•"/>
            </a:pPr>
            <a:r>
              <a:rPr lang="lv-LV" sz="2400" dirty="0"/>
              <a:t>Kauna kultūra</a:t>
            </a:r>
          </a:p>
          <a:p>
            <a:pPr marL="285750" indent="-285750">
              <a:buFont typeface="Arial" panose="020B0604020202020204" pitchFamily="34" charset="0"/>
              <a:buChar char="•"/>
            </a:pPr>
            <a:r>
              <a:rPr lang="lv-LV" sz="2400" dirty="0"/>
              <a:t>Hierarhiska varas izpratne</a:t>
            </a:r>
          </a:p>
        </p:txBody>
      </p:sp>
      <p:sp>
        <p:nvSpPr>
          <p:cNvPr id="10" name="Virsraksts 1">
            <a:extLst>
              <a:ext uri="{FF2B5EF4-FFF2-40B4-BE49-F238E27FC236}">
                <a16:creationId xmlns:a16="http://schemas.microsoft.com/office/drawing/2014/main" id="{B9F38553-226D-FC48-E5CD-BE00B5D2396A}"/>
              </a:ext>
            </a:extLst>
          </p:cNvPr>
          <p:cNvSpPr>
            <a:spLocks noGrp="1"/>
          </p:cNvSpPr>
          <p:nvPr>
            <p:ph type="title"/>
          </p:nvPr>
        </p:nvSpPr>
        <p:spPr>
          <a:xfrm>
            <a:off x="510816" y="2083525"/>
            <a:ext cx="2293344" cy="2690949"/>
          </a:xfrm>
        </p:spPr>
        <p:txBody>
          <a:bodyPr anchor="t">
            <a:normAutofit/>
          </a:bodyPr>
          <a:lstStyle/>
          <a:p>
            <a:r>
              <a:rPr lang="lv-LV" sz="4000" b="1" dirty="0">
                <a:solidFill>
                  <a:schemeClr val="bg1"/>
                </a:solidFill>
              </a:rPr>
              <a:t>Atšķirīgas vērtību sistēmas:</a:t>
            </a:r>
            <a:endParaRPr lang="lv-LV" dirty="0">
              <a:solidFill>
                <a:schemeClr val="bg1"/>
              </a:solidFill>
            </a:endParaRPr>
          </a:p>
        </p:txBody>
      </p:sp>
      <p:pic>
        <p:nvPicPr>
          <p:cNvPr id="4098" name="Picture 2" descr="Collectivist and Individualist Cultures">
            <a:extLst>
              <a:ext uri="{FF2B5EF4-FFF2-40B4-BE49-F238E27FC236}">
                <a16:creationId xmlns:a16="http://schemas.microsoft.com/office/drawing/2014/main" id="{88A4DAB2-51BD-1157-7226-D449763F4321}"/>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6332220" y="3910276"/>
            <a:ext cx="2778760" cy="2778760"/>
          </a:xfrm>
          <a:prstGeom prst="ellipse">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40774438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7"/>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grpId="0" nodeType="clickEffect">
                                  <p:stCondLst>
                                    <p:cond delay="0"/>
                                  </p:stCondLst>
                                  <p:childTnLst>
                                    <p:set>
                                      <p:cBhvr>
                                        <p:cTn id="12" dur="1" fill="hold">
                                          <p:stCondLst>
                                            <p:cond delay="0"/>
                                          </p:stCondLst>
                                        </p:cTn>
                                        <p:tgtEl>
                                          <p:spTgt spid="9"/>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P spid="7" grpId="0" animBg="1"/>
      <p:bldP spid="9" grpId="0" animBg="1"/>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5" name="Grupa 14">
            <a:extLst>
              <a:ext uri="{FF2B5EF4-FFF2-40B4-BE49-F238E27FC236}">
                <a16:creationId xmlns:a16="http://schemas.microsoft.com/office/drawing/2014/main" id="{278FDE29-E7E6-D05B-B49E-1EDC26FE717A}"/>
              </a:ext>
            </a:extLst>
          </p:cNvPr>
          <p:cNvGrpSpPr/>
          <p:nvPr/>
        </p:nvGrpSpPr>
        <p:grpSpPr>
          <a:xfrm>
            <a:off x="1879600" y="3429000"/>
            <a:ext cx="8656320" cy="1508760"/>
            <a:chOff x="1879600" y="3429000"/>
            <a:chExt cx="8656320" cy="1508760"/>
          </a:xfrm>
        </p:grpSpPr>
        <p:cxnSp>
          <p:nvCxnSpPr>
            <p:cNvPr id="3" name="Taisns bultveida savienotājs 2">
              <a:extLst>
                <a:ext uri="{FF2B5EF4-FFF2-40B4-BE49-F238E27FC236}">
                  <a16:creationId xmlns:a16="http://schemas.microsoft.com/office/drawing/2014/main" id="{EE85AF8D-F4C3-11AD-9839-42B5B7AC1896}"/>
                </a:ext>
              </a:extLst>
            </p:cNvPr>
            <p:cNvCxnSpPr/>
            <p:nvPr/>
          </p:nvCxnSpPr>
          <p:spPr>
            <a:xfrm>
              <a:off x="1879600" y="3860800"/>
              <a:ext cx="8656320" cy="0"/>
            </a:xfrm>
            <a:prstGeom prst="straightConnector1">
              <a:avLst/>
            </a:prstGeom>
            <a:ln w="57150" cap="flat" cmpd="sng" algn="ctr">
              <a:solidFill>
                <a:schemeClr val="accent1"/>
              </a:solidFill>
              <a:prstDash val="solid"/>
              <a:round/>
              <a:headEnd type="arrow" w="med" len="med"/>
              <a:tailEnd type="arrow" w="med" len="med"/>
            </a:ln>
          </p:spPr>
          <p:style>
            <a:lnRef idx="0">
              <a:scrgbClr r="0" g="0" b="0"/>
            </a:lnRef>
            <a:fillRef idx="0">
              <a:scrgbClr r="0" g="0" b="0"/>
            </a:fillRef>
            <a:effectRef idx="0">
              <a:scrgbClr r="0" g="0" b="0"/>
            </a:effectRef>
            <a:fontRef idx="minor">
              <a:schemeClr val="tx1"/>
            </a:fontRef>
          </p:style>
        </p:cxnSp>
        <p:cxnSp>
          <p:nvCxnSpPr>
            <p:cNvPr id="5" name="Taisns savienotājs 4">
              <a:extLst>
                <a:ext uri="{FF2B5EF4-FFF2-40B4-BE49-F238E27FC236}">
                  <a16:creationId xmlns:a16="http://schemas.microsoft.com/office/drawing/2014/main" id="{BA534785-E048-C465-21EF-8E0708813687}"/>
                </a:ext>
              </a:extLst>
            </p:cNvPr>
            <p:cNvCxnSpPr>
              <a:cxnSpLocks/>
            </p:cNvCxnSpPr>
            <p:nvPr/>
          </p:nvCxnSpPr>
          <p:spPr>
            <a:xfrm>
              <a:off x="6126480" y="3429000"/>
              <a:ext cx="0" cy="853440"/>
            </a:xfrm>
            <a:prstGeom prst="line">
              <a:avLst/>
            </a:prstGeom>
          </p:spPr>
          <p:style>
            <a:lnRef idx="1">
              <a:schemeClr val="accent1"/>
            </a:lnRef>
            <a:fillRef idx="0">
              <a:schemeClr val="accent1"/>
            </a:fillRef>
            <a:effectRef idx="0">
              <a:schemeClr val="accent1"/>
            </a:effectRef>
            <a:fontRef idx="minor">
              <a:schemeClr val="tx1"/>
            </a:fontRef>
          </p:style>
        </p:cxnSp>
        <p:cxnSp>
          <p:nvCxnSpPr>
            <p:cNvPr id="7" name="Taisns savienotājs 6">
              <a:extLst>
                <a:ext uri="{FF2B5EF4-FFF2-40B4-BE49-F238E27FC236}">
                  <a16:creationId xmlns:a16="http://schemas.microsoft.com/office/drawing/2014/main" id="{A4C509A9-E7A1-B36C-7A34-3C4DC0903350}"/>
                </a:ext>
              </a:extLst>
            </p:cNvPr>
            <p:cNvCxnSpPr>
              <a:cxnSpLocks/>
            </p:cNvCxnSpPr>
            <p:nvPr/>
          </p:nvCxnSpPr>
          <p:spPr>
            <a:xfrm>
              <a:off x="2641600" y="3942080"/>
              <a:ext cx="0" cy="995680"/>
            </a:xfrm>
            <a:prstGeom prst="line">
              <a:avLst/>
            </a:prstGeom>
            <a:ln w="38100"/>
          </p:spPr>
          <p:style>
            <a:lnRef idx="2">
              <a:schemeClr val="accent1"/>
            </a:lnRef>
            <a:fillRef idx="0">
              <a:schemeClr val="accent1"/>
            </a:fillRef>
            <a:effectRef idx="1">
              <a:schemeClr val="accent1"/>
            </a:effectRef>
            <a:fontRef idx="minor">
              <a:schemeClr val="tx1"/>
            </a:fontRef>
          </p:style>
        </p:cxnSp>
        <p:cxnSp>
          <p:nvCxnSpPr>
            <p:cNvPr id="12" name="Taisns savienotājs 11">
              <a:extLst>
                <a:ext uri="{FF2B5EF4-FFF2-40B4-BE49-F238E27FC236}">
                  <a16:creationId xmlns:a16="http://schemas.microsoft.com/office/drawing/2014/main" id="{1C8BE237-8CF5-65EA-32DD-BF322299C40D}"/>
                </a:ext>
              </a:extLst>
            </p:cNvPr>
            <p:cNvCxnSpPr>
              <a:cxnSpLocks/>
            </p:cNvCxnSpPr>
            <p:nvPr/>
          </p:nvCxnSpPr>
          <p:spPr>
            <a:xfrm>
              <a:off x="5008880" y="3942080"/>
              <a:ext cx="0" cy="995680"/>
            </a:xfrm>
            <a:prstGeom prst="line">
              <a:avLst/>
            </a:prstGeom>
            <a:ln w="38100"/>
          </p:spPr>
          <p:style>
            <a:lnRef idx="2">
              <a:schemeClr val="accent1"/>
            </a:lnRef>
            <a:fillRef idx="0">
              <a:schemeClr val="accent1"/>
            </a:fillRef>
            <a:effectRef idx="1">
              <a:schemeClr val="accent1"/>
            </a:effectRef>
            <a:fontRef idx="minor">
              <a:schemeClr val="tx1"/>
            </a:fontRef>
          </p:style>
        </p:cxnSp>
        <p:cxnSp>
          <p:nvCxnSpPr>
            <p:cNvPr id="13" name="Taisns savienotājs 12">
              <a:extLst>
                <a:ext uri="{FF2B5EF4-FFF2-40B4-BE49-F238E27FC236}">
                  <a16:creationId xmlns:a16="http://schemas.microsoft.com/office/drawing/2014/main" id="{750EC5A4-6072-D87F-5871-B2E2324177D0}"/>
                </a:ext>
              </a:extLst>
            </p:cNvPr>
            <p:cNvCxnSpPr>
              <a:cxnSpLocks/>
            </p:cNvCxnSpPr>
            <p:nvPr/>
          </p:nvCxnSpPr>
          <p:spPr>
            <a:xfrm>
              <a:off x="7325360" y="3942080"/>
              <a:ext cx="0" cy="995680"/>
            </a:xfrm>
            <a:prstGeom prst="line">
              <a:avLst/>
            </a:prstGeom>
            <a:ln w="38100"/>
          </p:spPr>
          <p:style>
            <a:lnRef idx="2">
              <a:schemeClr val="accent1"/>
            </a:lnRef>
            <a:fillRef idx="0">
              <a:schemeClr val="accent1"/>
            </a:fillRef>
            <a:effectRef idx="1">
              <a:schemeClr val="accent1"/>
            </a:effectRef>
            <a:fontRef idx="minor">
              <a:schemeClr val="tx1"/>
            </a:fontRef>
          </p:style>
        </p:cxnSp>
        <p:cxnSp>
          <p:nvCxnSpPr>
            <p:cNvPr id="14" name="Taisns savienotājs 13">
              <a:extLst>
                <a:ext uri="{FF2B5EF4-FFF2-40B4-BE49-F238E27FC236}">
                  <a16:creationId xmlns:a16="http://schemas.microsoft.com/office/drawing/2014/main" id="{084180F3-8D53-3DE3-4C79-CBEB494BCA66}"/>
                </a:ext>
              </a:extLst>
            </p:cNvPr>
            <p:cNvCxnSpPr>
              <a:cxnSpLocks/>
            </p:cNvCxnSpPr>
            <p:nvPr/>
          </p:nvCxnSpPr>
          <p:spPr>
            <a:xfrm>
              <a:off x="9814560" y="3942080"/>
              <a:ext cx="0" cy="995680"/>
            </a:xfrm>
            <a:prstGeom prst="line">
              <a:avLst/>
            </a:prstGeom>
            <a:ln w="38100"/>
          </p:spPr>
          <p:style>
            <a:lnRef idx="2">
              <a:schemeClr val="accent1"/>
            </a:lnRef>
            <a:fillRef idx="0">
              <a:schemeClr val="accent1"/>
            </a:fillRef>
            <a:effectRef idx="1">
              <a:schemeClr val="accent1"/>
            </a:effectRef>
            <a:fontRef idx="minor">
              <a:schemeClr val="tx1"/>
            </a:fontRef>
          </p:style>
        </p:cxnSp>
      </p:grpSp>
      <p:sp>
        <p:nvSpPr>
          <p:cNvPr id="16" name="Taisnstūris 15">
            <a:extLst>
              <a:ext uri="{FF2B5EF4-FFF2-40B4-BE49-F238E27FC236}">
                <a16:creationId xmlns:a16="http://schemas.microsoft.com/office/drawing/2014/main" id="{4225C92E-5EF3-AB14-86FE-B1C8716F82C7}"/>
              </a:ext>
            </a:extLst>
          </p:cNvPr>
          <p:cNvSpPr/>
          <p:nvPr/>
        </p:nvSpPr>
        <p:spPr>
          <a:xfrm>
            <a:off x="3149600" y="325143"/>
            <a:ext cx="5689600" cy="640058"/>
          </a:xfrm>
          <a:prstGeom prst="rect">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lv-LV" sz="3200" b="1" dirty="0"/>
              <a:t>Individuālisms </a:t>
            </a:r>
            <a:r>
              <a:rPr lang="lv-LV" sz="3200" b="1" dirty="0" err="1"/>
              <a:t>vs</a:t>
            </a:r>
            <a:r>
              <a:rPr lang="lv-LV" sz="3200" b="1" dirty="0"/>
              <a:t> Kolektīvisms</a:t>
            </a:r>
          </a:p>
        </p:txBody>
      </p:sp>
      <p:sp>
        <p:nvSpPr>
          <p:cNvPr id="18" name="TextBox 17">
            <a:extLst>
              <a:ext uri="{FF2B5EF4-FFF2-40B4-BE49-F238E27FC236}">
                <a16:creationId xmlns:a16="http://schemas.microsoft.com/office/drawing/2014/main" id="{7B725A27-CBAC-77F4-8F82-2EA4A709C18A}"/>
              </a:ext>
            </a:extLst>
          </p:cNvPr>
          <p:cNvSpPr txBox="1"/>
          <p:nvPr/>
        </p:nvSpPr>
        <p:spPr>
          <a:xfrm>
            <a:off x="4246880" y="1859280"/>
            <a:ext cx="4084320" cy="523220"/>
          </a:xfrm>
          <a:prstGeom prst="rect">
            <a:avLst/>
          </a:prstGeom>
          <a:noFill/>
        </p:spPr>
        <p:txBody>
          <a:bodyPr wrap="square" rtlCol="0">
            <a:spAutoFit/>
          </a:bodyPr>
          <a:lstStyle/>
          <a:p>
            <a:pPr algn="ctr"/>
            <a:r>
              <a:rPr lang="lv-LV" sz="2800" b="1" dirty="0"/>
              <a:t>Pārskats (</a:t>
            </a:r>
            <a:r>
              <a:rPr lang="lv-LV" sz="2800" b="1" dirty="0" err="1"/>
              <a:t>Hofstede</a:t>
            </a:r>
            <a:r>
              <a:rPr lang="lv-LV" sz="2800" b="1" dirty="0"/>
              <a:t>)</a:t>
            </a:r>
          </a:p>
        </p:txBody>
      </p:sp>
      <p:sp>
        <p:nvSpPr>
          <p:cNvPr id="19" name="TextBox 18">
            <a:extLst>
              <a:ext uri="{FF2B5EF4-FFF2-40B4-BE49-F238E27FC236}">
                <a16:creationId xmlns:a16="http://schemas.microsoft.com/office/drawing/2014/main" id="{0305A5F0-2042-6029-C6F8-91182D631CEA}"/>
              </a:ext>
            </a:extLst>
          </p:cNvPr>
          <p:cNvSpPr txBox="1"/>
          <p:nvPr/>
        </p:nvSpPr>
        <p:spPr>
          <a:xfrm>
            <a:off x="985521" y="5019039"/>
            <a:ext cx="3312157" cy="1569660"/>
          </a:xfrm>
          <a:prstGeom prst="rect">
            <a:avLst/>
          </a:prstGeom>
          <a:noFill/>
        </p:spPr>
        <p:txBody>
          <a:bodyPr wrap="square" rtlCol="0">
            <a:spAutoFit/>
          </a:bodyPr>
          <a:lstStyle/>
          <a:p>
            <a:pPr algn="ctr"/>
            <a:r>
              <a:rPr lang="lv-LV" sz="2400" b="1" dirty="0"/>
              <a:t>ASV, </a:t>
            </a:r>
          </a:p>
          <a:p>
            <a:pPr algn="ctr"/>
            <a:r>
              <a:rPr lang="lv-LV" sz="2400" b="1" dirty="0"/>
              <a:t>Kanāda, </a:t>
            </a:r>
          </a:p>
          <a:p>
            <a:pPr algn="ctr"/>
            <a:r>
              <a:rPr lang="lv-LV" sz="2400" b="1" dirty="0"/>
              <a:t>Austrālija, </a:t>
            </a:r>
          </a:p>
          <a:p>
            <a:pPr algn="ctr"/>
            <a:r>
              <a:rPr lang="lv-LV" sz="2400" b="1" dirty="0"/>
              <a:t>Lielbritānija</a:t>
            </a:r>
          </a:p>
        </p:txBody>
      </p:sp>
      <p:sp>
        <p:nvSpPr>
          <p:cNvPr id="20" name="TextBox 19">
            <a:extLst>
              <a:ext uri="{FF2B5EF4-FFF2-40B4-BE49-F238E27FC236}">
                <a16:creationId xmlns:a16="http://schemas.microsoft.com/office/drawing/2014/main" id="{7C0795B6-6AB1-3E2D-8DE5-461A2630F4A8}"/>
              </a:ext>
            </a:extLst>
          </p:cNvPr>
          <p:cNvSpPr txBox="1"/>
          <p:nvPr/>
        </p:nvSpPr>
        <p:spPr>
          <a:xfrm>
            <a:off x="3352801" y="5019039"/>
            <a:ext cx="3312157" cy="1200329"/>
          </a:xfrm>
          <a:prstGeom prst="rect">
            <a:avLst/>
          </a:prstGeom>
          <a:noFill/>
        </p:spPr>
        <p:txBody>
          <a:bodyPr wrap="square" rtlCol="0">
            <a:spAutoFit/>
          </a:bodyPr>
          <a:lstStyle/>
          <a:p>
            <a:pPr algn="ctr"/>
            <a:r>
              <a:rPr lang="lv-LV" sz="2400" b="1" dirty="0"/>
              <a:t>Vācija, </a:t>
            </a:r>
          </a:p>
          <a:p>
            <a:pPr algn="ctr"/>
            <a:r>
              <a:rPr lang="lv-LV" sz="2400" b="1" dirty="0"/>
              <a:t>Norvēģija, </a:t>
            </a:r>
          </a:p>
          <a:p>
            <a:pPr algn="ctr"/>
            <a:r>
              <a:rPr lang="lv-LV" sz="2400" b="1" dirty="0"/>
              <a:t>Šveice</a:t>
            </a:r>
          </a:p>
        </p:txBody>
      </p:sp>
      <p:sp>
        <p:nvSpPr>
          <p:cNvPr id="21" name="TextBox 20">
            <a:extLst>
              <a:ext uri="{FF2B5EF4-FFF2-40B4-BE49-F238E27FC236}">
                <a16:creationId xmlns:a16="http://schemas.microsoft.com/office/drawing/2014/main" id="{35090384-E99A-46E3-445B-0613BA1121AC}"/>
              </a:ext>
            </a:extLst>
          </p:cNvPr>
          <p:cNvSpPr txBox="1"/>
          <p:nvPr/>
        </p:nvSpPr>
        <p:spPr>
          <a:xfrm>
            <a:off x="8605521" y="5019039"/>
            <a:ext cx="2895597" cy="1569660"/>
          </a:xfrm>
          <a:prstGeom prst="rect">
            <a:avLst/>
          </a:prstGeom>
          <a:noFill/>
        </p:spPr>
        <p:txBody>
          <a:bodyPr wrap="square" rtlCol="0">
            <a:spAutoFit/>
          </a:bodyPr>
          <a:lstStyle/>
          <a:p>
            <a:pPr algn="ctr"/>
            <a:r>
              <a:rPr lang="lv-LV" sz="2400" b="1" dirty="0"/>
              <a:t>Daudzas Latīņamerikas, Āfrikas un Āzijas valstis </a:t>
            </a:r>
          </a:p>
        </p:txBody>
      </p:sp>
      <p:sp>
        <p:nvSpPr>
          <p:cNvPr id="22" name="TextBox 21">
            <a:extLst>
              <a:ext uri="{FF2B5EF4-FFF2-40B4-BE49-F238E27FC236}">
                <a16:creationId xmlns:a16="http://schemas.microsoft.com/office/drawing/2014/main" id="{F28C2EB2-19D6-0062-4FE3-B34BC218DF9E}"/>
              </a:ext>
            </a:extLst>
          </p:cNvPr>
          <p:cNvSpPr txBox="1"/>
          <p:nvPr/>
        </p:nvSpPr>
        <p:spPr>
          <a:xfrm>
            <a:off x="5669281" y="5019039"/>
            <a:ext cx="3312157" cy="1200329"/>
          </a:xfrm>
          <a:prstGeom prst="rect">
            <a:avLst/>
          </a:prstGeom>
          <a:noFill/>
        </p:spPr>
        <p:txBody>
          <a:bodyPr wrap="square" rtlCol="0">
            <a:spAutoFit/>
          </a:bodyPr>
          <a:lstStyle/>
          <a:p>
            <a:pPr algn="ctr"/>
            <a:r>
              <a:rPr lang="lv-LV" sz="2400" b="1" dirty="0"/>
              <a:t>Arābu valstis,</a:t>
            </a:r>
          </a:p>
          <a:p>
            <a:pPr algn="ctr"/>
            <a:r>
              <a:rPr lang="lv-LV" sz="2400" b="1" dirty="0"/>
              <a:t>Brazīlija,</a:t>
            </a:r>
          </a:p>
          <a:p>
            <a:pPr algn="ctr"/>
            <a:r>
              <a:rPr lang="lv-LV" sz="2400" b="1" dirty="0"/>
              <a:t>Turcija</a:t>
            </a:r>
          </a:p>
        </p:txBody>
      </p:sp>
      <p:sp>
        <p:nvSpPr>
          <p:cNvPr id="23" name="TextBox 22">
            <a:extLst>
              <a:ext uri="{FF2B5EF4-FFF2-40B4-BE49-F238E27FC236}">
                <a16:creationId xmlns:a16="http://schemas.microsoft.com/office/drawing/2014/main" id="{6E50C283-47AD-E4AC-45B4-8433A8998112}"/>
              </a:ext>
            </a:extLst>
          </p:cNvPr>
          <p:cNvSpPr txBox="1"/>
          <p:nvPr/>
        </p:nvSpPr>
        <p:spPr>
          <a:xfrm>
            <a:off x="1914436" y="2997200"/>
            <a:ext cx="1235164" cy="523220"/>
          </a:xfrm>
          <a:prstGeom prst="rect">
            <a:avLst/>
          </a:prstGeom>
          <a:noFill/>
        </p:spPr>
        <p:txBody>
          <a:bodyPr wrap="square" rtlCol="0">
            <a:spAutoFit/>
          </a:bodyPr>
          <a:lstStyle/>
          <a:p>
            <a:pPr algn="ctr"/>
            <a:r>
              <a:rPr lang="lv-LV" sz="2800" b="1" dirty="0"/>
              <a:t>I</a:t>
            </a:r>
          </a:p>
        </p:txBody>
      </p:sp>
      <p:sp>
        <p:nvSpPr>
          <p:cNvPr id="24" name="TextBox 23">
            <a:extLst>
              <a:ext uri="{FF2B5EF4-FFF2-40B4-BE49-F238E27FC236}">
                <a16:creationId xmlns:a16="http://schemas.microsoft.com/office/drawing/2014/main" id="{4CBD6A98-5AB3-39F1-4894-0BD2D87ABC7E}"/>
              </a:ext>
            </a:extLst>
          </p:cNvPr>
          <p:cNvSpPr txBox="1"/>
          <p:nvPr/>
        </p:nvSpPr>
        <p:spPr>
          <a:xfrm>
            <a:off x="9435737" y="3020071"/>
            <a:ext cx="1235164" cy="523220"/>
          </a:xfrm>
          <a:prstGeom prst="rect">
            <a:avLst/>
          </a:prstGeom>
          <a:noFill/>
        </p:spPr>
        <p:txBody>
          <a:bodyPr wrap="square" rtlCol="0">
            <a:spAutoFit/>
          </a:bodyPr>
          <a:lstStyle/>
          <a:p>
            <a:pPr algn="ctr"/>
            <a:r>
              <a:rPr lang="lv-LV" sz="2800" b="1" dirty="0"/>
              <a:t>K</a:t>
            </a:r>
          </a:p>
        </p:txBody>
      </p:sp>
    </p:spTree>
    <p:extLst>
      <p:ext uri="{BB962C8B-B14F-4D97-AF65-F5344CB8AC3E}">
        <p14:creationId xmlns:p14="http://schemas.microsoft.com/office/powerpoint/2010/main" val="268634583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9"/>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20"/>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22"/>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21"/>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9" grpId="0"/>
      <p:bldP spid="20" grpId="0"/>
      <p:bldP spid="21" grpId="0"/>
      <p:bldP spid="22" grpId="0"/>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8" name="Picture 4" descr="American School of the Hague | Directory | Relocate magazine">
            <a:extLst>
              <a:ext uri="{FF2B5EF4-FFF2-40B4-BE49-F238E27FC236}">
                <a16:creationId xmlns:a16="http://schemas.microsoft.com/office/drawing/2014/main" id="{360B0A95-61A4-FC3F-E248-A38DCC23E95F}"/>
              </a:ext>
            </a:extLst>
          </p:cNvPr>
          <p:cNvPicPr>
            <a:picLocks noChangeAspect="1" noChangeArrowheads="1"/>
          </p:cNvPicPr>
          <p:nvPr/>
        </p:nvPicPr>
        <p:blipFill rotWithShape="1">
          <a:blip r:embed="rId2">
            <a:extLst>
              <a:ext uri="{28A0092B-C50C-407E-A947-70E740481C1C}">
                <a14:useLocalDpi xmlns:a14="http://schemas.microsoft.com/office/drawing/2010/main" val="0"/>
              </a:ext>
            </a:extLst>
          </a:blip>
          <a:srcRect t="5308" b="10105"/>
          <a:stretch/>
        </p:blipFill>
        <p:spPr bwMode="auto">
          <a:xfrm>
            <a:off x="20" y="10"/>
            <a:ext cx="12191980" cy="685799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4053975179"/>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42" name="Picture 2" descr="No More Uniform Thinking – Ken Lohatepanont">
            <a:extLst>
              <a:ext uri="{FF2B5EF4-FFF2-40B4-BE49-F238E27FC236}">
                <a16:creationId xmlns:a16="http://schemas.microsoft.com/office/drawing/2014/main" id="{57DB1E7D-2ECF-497F-B19B-5A632210EA60}"/>
              </a:ext>
            </a:extLst>
          </p:cNvPr>
          <p:cNvPicPr>
            <a:picLocks noGrp="1" noChangeAspect="1" noChangeArrowheads="1"/>
          </p:cNvPicPr>
          <p:nvPr>
            <p:ph idx="1"/>
          </p:nvPr>
        </p:nvPicPr>
        <p:blipFill rotWithShape="1">
          <a:blip r:embed="rId3">
            <a:extLst>
              <a:ext uri="{28A0092B-C50C-407E-A947-70E740481C1C}">
                <a14:useLocalDpi xmlns:a14="http://schemas.microsoft.com/office/drawing/2010/main" val="0"/>
              </a:ext>
            </a:extLst>
          </a:blip>
          <a:srcRect t="9969" b="5761"/>
          <a:stretch/>
        </p:blipFill>
        <p:spPr bwMode="auto">
          <a:xfrm>
            <a:off x="20" y="10"/>
            <a:ext cx="12191980" cy="685799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729071274"/>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3314" name="Picture 2" descr="Greta Thunberg Has the Climate Alarmists' Number - WSJ">
            <a:extLst>
              <a:ext uri="{FF2B5EF4-FFF2-40B4-BE49-F238E27FC236}">
                <a16:creationId xmlns:a16="http://schemas.microsoft.com/office/drawing/2014/main" id="{582682AD-C4C7-4021-A430-A9C3CD3E50C2}"/>
              </a:ext>
            </a:extLst>
          </p:cNvPr>
          <p:cNvPicPr>
            <a:picLocks noGrp="1" noChangeAspect="1" noChangeArrowheads="1"/>
          </p:cNvPicPr>
          <p:nvPr>
            <p:ph idx="1"/>
          </p:nvPr>
        </p:nvPicPr>
        <p:blipFill rotWithShape="1">
          <a:blip r:embed="rId3">
            <a:extLst>
              <a:ext uri="{28A0092B-C50C-407E-A947-70E740481C1C}">
                <a14:useLocalDpi xmlns:a14="http://schemas.microsoft.com/office/drawing/2010/main" val="0"/>
              </a:ext>
            </a:extLst>
          </a:blip>
          <a:srcRect t="15429"/>
          <a:stretch/>
        </p:blipFill>
        <p:spPr bwMode="auto">
          <a:xfrm>
            <a:off x="20" y="1282"/>
            <a:ext cx="12191980" cy="6856718"/>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96900691"/>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Virsraksts 1">
            <a:extLst>
              <a:ext uri="{FF2B5EF4-FFF2-40B4-BE49-F238E27FC236}">
                <a16:creationId xmlns:a16="http://schemas.microsoft.com/office/drawing/2014/main" id="{733CABB4-E1B3-4267-A2FD-93665A468F4F}"/>
              </a:ext>
            </a:extLst>
          </p:cNvPr>
          <p:cNvSpPr>
            <a:spLocks noGrp="1"/>
          </p:cNvSpPr>
          <p:nvPr>
            <p:ph type="title"/>
          </p:nvPr>
        </p:nvSpPr>
        <p:spPr>
          <a:xfrm>
            <a:off x="101600" y="2707528"/>
            <a:ext cx="3271519" cy="1442943"/>
          </a:xfrm>
        </p:spPr>
        <p:txBody>
          <a:bodyPr>
            <a:noAutofit/>
          </a:bodyPr>
          <a:lstStyle/>
          <a:p>
            <a:pPr algn="ctr"/>
            <a:r>
              <a:rPr lang="lv-LV" sz="4000" b="1" kern="1200" dirty="0">
                <a:solidFill>
                  <a:schemeClr val="bg1"/>
                </a:solidFill>
                <a:latin typeface="+mj-lt"/>
                <a:ea typeface="+mj-ea"/>
                <a:cs typeface="+mj-cs"/>
              </a:rPr>
              <a:t>Individuālisms </a:t>
            </a:r>
            <a:br>
              <a:rPr lang="lv-LV" sz="4000" b="1" kern="1200" dirty="0">
                <a:solidFill>
                  <a:schemeClr val="bg1"/>
                </a:solidFill>
                <a:latin typeface="+mj-lt"/>
                <a:ea typeface="+mj-ea"/>
                <a:cs typeface="+mj-cs"/>
              </a:rPr>
            </a:br>
            <a:r>
              <a:rPr lang="lv-LV" sz="4000" b="1" kern="1200" dirty="0" err="1">
                <a:solidFill>
                  <a:schemeClr val="bg1"/>
                </a:solidFill>
                <a:latin typeface="+mj-lt"/>
                <a:ea typeface="+mj-ea"/>
                <a:cs typeface="+mj-cs"/>
              </a:rPr>
              <a:t>vs</a:t>
            </a:r>
            <a:r>
              <a:rPr lang="lv-LV" sz="4000" b="1" kern="1200" dirty="0">
                <a:solidFill>
                  <a:schemeClr val="bg1"/>
                </a:solidFill>
                <a:latin typeface="+mj-lt"/>
                <a:ea typeface="+mj-ea"/>
                <a:cs typeface="+mj-cs"/>
              </a:rPr>
              <a:t> kolektīvisms</a:t>
            </a:r>
            <a:br>
              <a:rPr lang="lv-LV" sz="4000" b="1" kern="1200" dirty="0">
                <a:solidFill>
                  <a:schemeClr val="bg1"/>
                </a:solidFill>
                <a:latin typeface="+mj-lt"/>
                <a:ea typeface="+mj-ea"/>
                <a:cs typeface="+mj-cs"/>
              </a:rPr>
            </a:br>
            <a:r>
              <a:rPr lang="lv-LV" sz="4000" kern="1200" dirty="0">
                <a:solidFill>
                  <a:schemeClr val="bg1"/>
                </a:solidFill>
                <a:latin typeface="+mj-lt"/>
                <a:ea typeface="+mj-ea"/>
                <a:cs typeface="+mj-cs"/>
              </a:rPr>
              <a:t>(</a:t>
            </a:r>
            <a:r>
              <a:rPr lang="lv-LV" sz="4000" kern="1200" dirty="0" err="1">
                <a:solidFill>
                  <a:schemeClr val="bg1"/>
                </a:solidFill>
                <a:latin typeface="+mj-lt"/>
                <a:ea typeface="+mj-ea"/>
                <a:cs typeface="+mj-cs"/>
              </a:rPr>
              <a:t>Hofstede</a:t>
            </a:r>
            <a:r>
              <a:rPr lang="lv-LV" sz="4000" kern="1200" dirty="0">
                <a:solidFill>
                  <a:schemeClr val="bg1"/>
                </a:solidFill>
                <a:latin typeface="+mj-lt"/>
                <a:ea typeface="+mj-ea"/>
                <a:cs typeface="+mj-cs"/>
              </a:rPr>
              <a:t>)</a:t>
            </a:r>
            <a:endParaRPr lang="lv-LV" sz="4000" dirty="0">
              <a:solidFill>
                <a:schemeClr val="bg1"/>
              </a:solidFill>
            </a:endParaRPr>
          </a:p>
        </p:txBody>
      </p:sp>
      <p:grpSp>
        <p:nvGrpSpPr>
          <p:cNvPr id="3" name="Grupa 2">
            <a:extLst>
              <a:ext uri="{FF2B5EF4-FFF2-40B4-BE49-F238E27FC236}">
                <a16:creationId xmlns:a16="http://schemas.microsoft.com/office/drawing/2014/main" id="{8C80347A-0C08-42D2-AF64-90F2CB3A26A7}"/>
              </a:ext>
            </a:extLst>
          </p:cNvPr>
          <p:cNvGrpSpPr/>
          <p:nvPr/>
        </p:nvGrpSpPr>
        <p:grpSpPr>
          <a:xfrm>
            <a:off x="4334300" y="29142"/>
            <a:ext cx="6782938" cy="6427422"/>
            <a:chOff x="4334300" y="29142"/>
            <a:chExt cx="6782938" cy="6427422"/>
          </a:xfrm>
        </p:grpSpPr>
        <p:pic>
          <p:nvPicPr>
            <p:cNvPr id="12" name="Attēls 11">
              <a:extLst>
                <a:ext uri="{FF2B5EF4-FFF2-40B4-BE49-F238E27FC236}">
                  <a16:creationId xmlns:a16="http://schemas.microsoft.com/office/drawing/2014/main" id="{A0077001-9122-49A4-B93C-C60C9676865B}"/>
                </a:ext>
              </a:extLst>
            </p:cNvPr>
            <p:cNvPicPr>
              <a:picLocks noChangeAspect="1"/>
            </p:cNvPicPr>
            <p:nvPr/>
          </p:nvPicPr>
          <p:blipFill rotWithShape="1">
            <a:blip r:embed="rId2"/>
            <a:srcRect l="21830" t="43567" r="49211" b="50399"/>
            <a:stretch/>
          </p:blipFill>
          <p:spPr>
            <a:xfrm>
              <a:off x="4334300" y="5661629"/>
              <a:ext cx="6782938" cy="794935"/>
            </a:xfrm>
            <a:prstGeom prst="rect">
              <a:avLst/>
            </a:prstGeom>
          </p:spPr>
        </p:pic>
        <p:pic>
          <p:nvPicPr>
            <p:cNvPr id="6" name="Attēls 5">
              <a:extLst>
                <a:ext uri="{FF2B5EF4-FFF2-40B4-BE49-F238E27FC236}">
                  <a16:creationId xmlns:a16="http://schemas.microsoft.com/office/drawing/2014/main" id="{9D772F9E-3943-4E99-9B11-788E92521211}"/>
                </a:ext>
              </a:extLst>
            </p:cNvPr>
            <p:cNvPicPr>
              <a:picLocks noChangeAspect="1"/>
            </p:cNvPicPr>
            <p:nvPr/>
          </p:nvPicPr>
          <p:blipFill rotWithShape="1">
            <a:blip r:embed="rId2"/>
            <a:srcRect l="21597" t="64828" r="70246" b="12321"/>
            <a:stretch/>
          </p:blipFill>
          <p:spPr>
            <a:xfrm>
              <a:off x="5773003" y="29142"/>
              <a:ext cx="3575713" cy="5634276"/>
            </a:xfrm>
            <a:prstGeom prst="rect">
              <a:avLst/>
            </a:prstGeom>
          </p:spPr>
        </p:pic>
      </p:grpSp>
    </p:spTree>
    <p:extLst>
      <p:ext uri="{BB962C8B-B14F-4D97-AF65-F5344CB8AC3E}">
        <p14:creationId xmlns:p14="http://schemas.microsoft.com/office/powerpoint/2010/main" val="3145432427"/>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Virsraksts 1">
            <a:extLst>
              <a:ext uri="{FF2B5EF4-FFF2-40B4-BE49-F238E27FC236}">
                <a16:creationId xmlns:a16="http://schemas.microsoft.com/office/drawing/2014/main" id="{2CC22D93-5363-4AC7-9B72-D7435C232522}"/>
              </a:ext>
            </a:extLst>
          </p:cNvPr>
          <p:cNvSpPr>
            <a:spLocks noGrp="1"/>
          </p:cNvSpPr>
          <p:nvPr>
            <p:ph type="title"/>
          </p:nvPr>
        </p:nvSpPr>
        <p:spPr>
          <a:xfrm>
            <a:off x="3525520" y="365125"/>
            <a:ext cx="7828280" cy="1325563"/>
          </a:xfrm>
        </p:spPr>
        <p:txBody>
          <a:bodyPr>
            <a:normAutofit fontScale="90000"/>
          </a:bodyPr>
          <a:lstStyle/>
          <a:p>
            <a:r>
              <a:rPr lang="lv-LV" b="1" i="0" dirty="0">
                <a:solidFill>
                  <a:srgbClr val="000000"/>
                </a:solidFill>
                <a:effectLst/>
                <a:latin typeface="Crete Round"/>
              </a:rPr>
              <a:t>2020. gada po</a:t>
            </a:r>
            <a:r>
              <a:rPr lang="lv-LV" b="1" dirty="0">
                <a:solidFill>
                  <a:srgbClr val="000000"/>
                </a:solidFill>
                <a:latin typeface="Crete Round"/>
              </a:rPr>
              <a:t>pulārākās TOP 10 populārzinātniskā literatūras </a:t>
            </a:r>
            <a:r>
              <a:rPr lang="lv-LV" b="1" i="0" dirty="0">
                <a:solidFill>
                  <a:srgbClr val="000000"/>
                </a:solidFill>
                <a:effectLst/>
                <a:latin typeface="Crete Round"/>
              </a:rPr>
              <a:t>grāmatas Zvaigznes grāmatnīcās:</a:t>
            </a:r>
            <a:endParaRPr lang="lv-LV" b="1" dirty="0"/>
          </a:p>
        </p:txBody>
      </p:sp>
      <p:sp>
        <p:nvSpPr>
          <p:cNvPr id="3" name="Satura vietturis 2">
            <a:extLst>
              <a:ext uri="{FF2B5EF4-FFF2-40B4-BE49-F238E27FC236}">
                <a16:creationId xmlns:a16="http://schemas.microsoft.com/office/drawing/2014/main" id="{11CFCCA6-0FE8-4BFF-B84A-0B3E12A64EBE}"/>
              </a:ext>
            </a:extLst>
          </p:cNvPr>
          <p:cNvSpPr>
            <a:spLocks noGrp="1"/>
          </p:cNvSpPr>
          <p:nvPr>
            <p:ph idx="1"/>
          </p:nvPr>
        </p:nvSpPr>
        <p:spPr>
          <a:xfrm>
            <a:off x="3627120" y="1825625"/>
            <a:ext cx="7726680" cy="4749346"/>
          </a:xfrm>
        </p:spPr>
        <p:txBody>
          <a:bodyPr>
            <a:normAutofit lnSpcReduction="10000"/>
          </a:bodyPr>
          <a:lstStyle/>
          <a:p>
            <a:pPr marL="0" indent="0">
              <a:buNone/>
            </a:pPr>
            <a:r>
              <a:rPr lang="lv-LV" dirty="0"/>
              <a:t>1. Bils </a:t>
            </a:r>
            <a:r>
              <a:rPr lang="lv-LV" dirty="0" err="1"/>
              <a:t>Plotkins</a:t>
            </a:r>
            <a:r>
              <a:rPr lang="lv-LV" dirty="0"/>
              <a:t>. Mežonīgais prāts. Nepieradinātās cilvēka psihes rokasgrāmata</a:t>
            </a:r>
          </a:p>
          <a:p>
            <a:pPr marL="0" indent="0">
              <a:buNone/>
            </a:pPr>
            <a:r>
              <a:rPr lang="lv-LV" dirty="0"/>
              <a:t>2. Zane Zusta, Gatis Līdums. Tarakāni tavā galvā. Stāsti par vīriešiem</a:t>
            </a:r>
          </a:p>
          <a:p>
            <a:pPr marL="0" indent="0">
              <a:buNone/>
            </a:pPr>
            <a:r>
              <a:rPr lang="lv-LV" dirty="0"/>
              <a:t>3. </a:t>
            </a:r>
            <a:r>
              <a:rPr lang="lv-LV" dirty="0" err="1"/>
              <a:t>Nasims</a:t>
            </a:r>
            <a:r>
              <a:rPr lang="lv-LV" dirty="0"/>
              <a:t> Nikolass </a:t>
            </a:r>
            <a:r>
              <a:rPr lang="lv-LV" dirty="0" err="1"/>
              <a:t>Talebs</a:t>
            </a:r>
            <a:r>
              <a:rPr lang="lv-LV" dirty="0"/>
              <a:t>. Risks ar savu ādu. Ikdienas slēptās asimetrijas</a:t>
            </a:r>
          </a:p>
          <a:p>
            <a:pPr marL="0" indent="0">
              <a:buNone/>
            </a:pPr>
            <a:r>
              <a:rPr lang="lv-LV" dirty="0"/>
              <a:t>4. Indulis </a:t>
            </a:r>
            <a:r>
              <a:rPr lang="lv-LV" dirty="0" err="1"/>
              <a:t>Paičs</a:t>
            </a:r>
            <a:r>
              <a:rPr lang="lv-LV" dirty="0"/>
              <a:t>. Klātbūtne</a:t>
            </a:r>
          </a:p>
          <a:p>
            <a:pPr marL="0" indent="0">
              <a:buNone/>
            </a:pPr>
            <a:r>
              <a:rPr lang="lv-LV" dirty="0"/>
              <a:t>5. Bils </a:t>
            </a:r>
            <a:r>
              <a:rPr lang="lv-LV" dirty="0" err="1"/>
              <a:t>Plotkins</a:t>
            </a:r>
            <a:r>
              <a:rPr lang="lv-LV" dirty="0"/>
              <a:t>. Dvēseles mākslas. Dabas un cilvēka psihes noslēpumi</a:t>
            </a:r>
          </a:p>
          <a:p>
            <a:pPr marL="0" indent="0">
              <a:buNone/>
            </a:pPr>
            <a:r>
              <a:rPr lang="lv-LV" dirty="0"/>
              <a:t>6. </a:t>
            </a:r>
            <a:r>
              <a:rPr lang="lv-LV" dirty="0" err="1"/>
              <a:t>Mia</a:t>
            </a:r>
            <a:r>
              <a:rPr lang="lv-LV" dirty="0"/>
              <a:t> </a:t>
            </a:r>
            <a:r>
              <a:rPr lang="lv-LV" dirty="0" err="1"/>
              <a:t>Kankimeki</a:t>
            </a:r>
            <a:r>
              <a:rPr lang="lv-LV" dirty="0"/>
              <a:t>. Sievietes, par kurām domāju naktīs</a:t>
            </a:r>
          </a:p>
          <a:p>
            <a:pPr marL="0" indent="0">
              <a:buNone/>
            </a:pPr>
            <a:r>
              <a:rPr lang="lv-LV" dirty="0"/>
              <a:t>7. Džūlija Endersa. Par zarnu šarmu. Papildināts izdevums</a:t>
            </a:r>
          </a:p>
          <a:p>
            <a:pPr marL="0" indent="0">
              <a:buNone/>
            </a:pPr>
            <a:r>
              <a:rPr lang="lv-LV" dirty="0"/>
              <a:t>8. Elīna </a:t>
            </a:r>
            <a:r>
              <a:rPr lang="lv-LV" dirty="0" err="1"/>
              <a:t>Barreta</a:t>
            </a:r>
            <a:r>
              <a:rPr lang="lv-LV" dirty="0"/>
              <a:t>. Socializēšanās rokasgrāmata latvietim</a:t>
            </a:r>
          </a:p>
          <a:p>
            <a:pPr marL="0" indent="0">
              <a:buNone/>
            </a:pPr>
            <a:r>
              <a:rPr lang="lv-LV" dirty="0"/>
              <a:t>9. </a:t>
            </a:r>
            <a:r>
              <a:rPr lang="lv-LV" dirty="0" err="1"/>
              <a:t>Nīna</a:t>
            </a:r>
            <a:r>
              <a:rPr lang="lv-LV" dirty="0"/>
              <a:t> </a:t>
            </a:r>
            <a:r>
              <a:rPr lang="lv-LV" dirty="0" err="1"/>
              <a:t>Brokmane</a:t>
            </a:r>
            <a:r>
              <a:rPr lang="lv-LV" dirty="0"/>
              <a:t>, </a:t>
            </a:r>
            <a:r>
              <a:rPr lang="lv-LV" dirty="0" err="1"/>
              <a:t>Ellene</a:t>
            </a:r>
            <a:r>
              <a:rPr lang="lv-LV" dirty="0"/>
              <a:t> </a:t>
            </a:r>
            <a:r>
              <a:rPr lang="lv-LV" dirty="0" err="1"/>
              <a:t>Stēkene</a:t>
            </a:r>
            <a:r>
              <a:rPr lang="lv-LV" dirty="0"/>
              <a:t> Dāle. Viva </a:t>
            </a:r>
            <a:r>
              <a:rPr lang="lv-LV" dirty="0" err="1"/>
              <a:t>la</a:t>
            </a:r>
            <a:r>
              <a:rPr lang="lv-LV" dirty="0"/>
              <a:t> </a:t>
            </a:r>
            <a:r>
              <a:rPr lang="lv-LV" dirty="0" err="1"/>
              <a:t>vagina</a:t>
            </a:r>
            <a:r>
              <a:rPr lang="lv-LV" dirty="0"/>
              <a:t>! Viss par sieviešu dzimumu</a:t>
            </a:r>
          </a:p>
          <a:p>
            <a:pPr marL="0" indent="0">
              <a:buNone/>
            </a:pPr>
            <a:r>
              <a:rPr lang="lv-LV" dirty="0"/>
              <a:t>10. Diāna Zande. Parunāsim par seksu un seksualitāti. 69 jautājumi</a:t>
            </a:r>
          </a:p>
        </p:txBody>
      </p:sp>
      <p:sp>
        <p:nvSpPr>
          <p:cNvPr id="4" name="Virsraksts 1">
            <a:extLst>
              <a:ext uri="{FF2B5EF4-FFF2-40B4-BE49-F238E27FC236}">
                <a16:creationId xmlns:a16="http://schemas.microsoft.com/office/drawing/2014/main" id="{F53F0449-CDFB-E0BF-16AB-0F093AF7C943}"/>
              </a:ext>
            </a:extLst>
          </p:cNvPr>
          <p:cNvSpPr txBox="1">
            <a:spLocks/>
          </p:cNvSpPr>
          <p:nvPr/>
        </p:nvSpPr>
        <p:spPr>
          <a:xfrm>
            <a:off x="101600" y="2707528"/>
            <a:ext cx="3271519" cy="1442943"/>
          </a:xfrm>
          <a:prstGeom prst="rect">
            <a:avLst/>
          </a:prstGeom>
        </p:spPr>
        <p:txBody>
          <a:bodyPr vert="horz" lIns="91440" tIns="45720" rIns="91440" bIns="45720" rtlCol="0" anchor="ctr">
            <a:noAutofit/>
          </a:bodyPr>
          <a:lstStyle>
            <a:lvl1pPr algn="l" defTabSz="914400" rtl="0" eaLnBrk="1" latinLnBrk="0" hangingPunct="1">
              <a:lnSpc>
                <a:spcPct val="90000"/>
              </a:lnSpc>
              <a:spcBef>
                <a:spcPct val="0"/>
              </a:spcBef>
              <a:buNone/>
              <a:defRPr sz="3600" kern="1200" spc="-60" baseline="0">
                <a:solidFill>
                  <a:srgbClr val="FFFFFF"/>
                </a:solidFill>
                <a:latin typeface="+mj-lt"/>
                <a:ea typeface="+mj-ea"/>
                <a:cs typeface="+mj-cs"/>
              </a:defRPr>
            </a:lvl1pPr>
          </a:lstStyle>
          <a:p>
            <a:pPr algn="ctr"/>
            <a:r>
              <a:rPr lang="lv-LV" sz="4000" b="1" dirty="0">
                <a:solidFill>
                  <a:schemeClr val="bg1"/>
                </a:solidFill>
              </a:rPr>
              <a:t>Liecība par individuālisma kultūru</a:t>
            </a:r>
            <a:endParaRPr lang="lv-LV" sz="4000" dirty="0">
              <a:solidFill>
                <a:schemeClr val="bg1"/>
              </a:solidFill>
            </a:endParaRPr>
          </a:p>
        </p:txBody>
      </p:sp>
    </p:spTree>
    <p:extLst>
      <p:ext uri="{BB962C8B-B14F-4D97-AF65-F5344CB8AC3E}">
        <p14:creationId xmlns:p14="http://schemas.microsoft.com/office/powerpoint/2010/main" val="2077531430"/>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aisnstūris 1">
            <a:extLst>
              <a:ext uri="{FF2B5EF4-FFF2-40B4-BE49-F238E27FC236}">
                <a16:creationId xmlns:a16="http://schemas.microsoft.com/office/drawing/2014/main" id="{629C0EEF-897E-B86E-9ACE-20288338FE83}"/>
              </a:ext>
            </a:extLst>
          </p:cNvPr>
          <p:cNvSpPr/>
          <p:nvPr/>
        </p:nvSpPr>
        <p:spPr>
          <a:xfrm>
            <a:off x="3149600" y="325143"/>
            <a:ext cx="5689600" cy="640058"/>
          </a:xfrm>
          <a:prstGeom prst="rect">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lv-LV" sz="3200" b="1" dirty="0"/>
              <a:t>Individuālisms </a:t>
            </a:r>
            <a:r>
              <a:rPr lang="lv-LV" sz="3200" b="1" dirty="0" err="1"/>
              <a:t>vs</a:t>
            </a:r>
            <a:r>
              <a:rPr lang="lv-LV" sz="3200" b="1" dirty="0"/>
              <a:t> Kolektīvisms</a:t>
            </a:r>
          </a:p>
        </p:txBody>
      </p:sp>
      <p:graphicFrame>
        <p:nvGraphicFramePr>
          <p:cNvPr id="3" name="Shēma 2">
            <a:extLst>
              <a:ext uri="{FF2B5EF4-FFF2-40B4-BE49-F238E27FC236}">
                <a16:creationId xmlns:a16="http://schemas.microsoft.com/office/drawing/2014/main" id="{6DDDC0F9-DD44-2275-9C29-65E2CAB734C5}"/>
              </a:ext>
            </a:extLst>
          </p:cNvPr>
          <p:cNvGraphicFramePr/>
          <p:nvPr>
            <p:extLst>
              <p:ext uri="{D42A27DB-BD31-4B8C-83A1-F6EECF244321}">
                <p14:modId xmlns:p14="http://schemas.microsoft.com/office/powerpoint/2010/main" val="3066262623"/>
              </p:ext>
            </p:extLst>
          </p:nvPr>
        </p:nvGraphicFramePr>
        <p:xfrm>
          <a:off x="1981200" y="1114190"/>
          <a:ext cx="8128000" cy="5418667"/>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7982697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graphicEl>
                                              <a:dgm id="{BDCA9050-7545-4324-8A3F-1464733FB576}"/>
                                            </p:graphic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graphicEl>
                                              <a:dgm id="{C4941569-56FD-4665-B881-ED41CD9E5152}"/>
                                            </p:graphic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graphicEl>
                                              <a:dgm id="{23BB33DF-7897-4D0D-989E-9EB16438E56D}"/>
                                            </p:graphic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3">
                                            <p:graphicEl>
                                              <a:dgm id="{E676420F-B0CF-4F3F-BB18-C055D898D76A}"/>
                                            </p:graphic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3">
                                            <p:graphicEl>
                                              <a:dgm id="{9EC7F0AD-8F3D-4D28-8A97-8881E8B36B3F}"/>
                                            </p:graphic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grpId="0" nodeType="clickEffect">
                                  <p:stCondLst>
                                    <p:cond delay="0"/>
                                  </p:stCondLst>
                                  <p:childTnLst>
                                    <p:set>
                                      <p:cBhvr>
                                        <p:cTn id="26" dur="1" fill="hold">
                                          <p:stCondLst>
                                            <p:cond delay="0"/>
                                          </p:stCondLst>
                                        </p:cTn>
                                        <p:tgtEl>
                                          <p:spTgt spid="3">
                                            <p:graphicEl>
                                              <a:dgm id="{46BB4095-675E-45B8-A38F-3E3E4DFFC682}"/>
                                            </p:graphicEl>
                                          </p:spTgt>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grpId="0" nodeType="clickEffect">
                                  <p:stCondLst>
                                    <p:cond delay="0"/>
                                  </p:stCondLst>
                                  <p:childTnLst>
                                    <p:set>
                                      <p:cBhvr>
                                        <p:cTn id="30" dur="1" fill="hold">
                                          <p:stCondLst>
                                            <p:cond delay="0"/>
                                          </p:stCondLst>
                                        </p:cTn>
                                        <p:tgtEl>
                                          <p:spTgt spid="3">
                                            <p:graphicEl>
                                              <a:dgm id="{8F4090FC-A57A-48EE-8B51-24E67D9917D4}"/>
                                            </p:graphicEl>
                                          </p:spTgt>
                                        </p:tgtEl>
                                        <p:attrNameLst>
                                          <p:attrName>style.visibility</p:attrName>
                                        </p:attrNameLst>
                                      </p:cBhvr>
                                      <p:to>
                                        <p:strVal val="visible"/>
                                      </p:to>
                                    </p:set>
                                  </p:childTnLst>
                                </p:cTn>
                              </p:par>
                            </p:childTnLst>
                          </p:cTn>
                        </p:par>
                      </p:childTnLst>
                    </p:cTn>
                  </p:par>
                  <p:par>
                    <p:cTn id="31" fill="hold">
                      <p:stCondLst>
                        <p:cond delay="indefinite"/>
                      </p:stCondLst>
                      <p:childTnLst>
                        <p:par>
                          <p:cTn id="32" fill="hold">
                            <p:stCondLst>
                              <p:cond delay="0"/>
                            </p:stCondLst>
                            <p:childTnLst>
                              <p:par>
                                <p:cTn id="33" presetID="1" presetClass="entr" presetSubtype="0" fill="hold" grpId="0" nodeType="clickEffect">
                                  <p:stCondLst>
                                    <p:cond delay="0"/>
                                  </p:stCondLst>
                                  <p:childTnLst>
                                    <p:set>
                                      <p:cBhvr>
                                        <p:cTn id="34" dur="1" fill="hold">
                                          <p:stCondLst>
                                            <p:cond delay="0"/>
                                          </p:stCondLst>
                                        </p:cTn>
                                        <p:tgtEl>
                                          <p:spTgt spid="3">
                                            <p:graphicEl>
                                              <a:dgm id="{4947672D-0918-4735-91D4-49350DCF0E20}"/>
                                            </p:graphicEl>
                                          </p:spTgt>
                                        </p:tgtEl>
                                        <p:attrNameLst>
                                          <p:attrName>style.visibility</p:attrName>
                                        </p:attrNameLst>
                                      </p:cBhvr>
                                      <p:to>
                                        <p:strVal val="visible"/>
                                      </p:to>
                                    </p:set>
                                  </p:childTnLst>
                                </p:cTn>
                              </p:par>
                            </p:childTnLst>
                          </p:cTn>
                        </p:par>
                      </p:childTnLst>
                    </p:cTn>
                  </p:par>
                  <p:par>
                    <p:cTn id="35" fill="hold">
                      <p:stCondLst>
                        <p:cond delay="indefinite"/>
                      </p:stCondLst>
                      <p:childTnLst>
                        <p:par>
                          <p:cTn id="36" fill="hold">
                            <p:stCondLst>
                              <p:cond delay="0"/>
                            </p:stCondLst>
                            <p:childTnLst>
                              <p:par>
                                <p:cTn id="37" presetID="1" presetClass="entr" presetSubtype="0" fill="hold" grpId="0" nodeType="clickEffect">
                                  <p:stCondLst>
                                    <p:cond delay="0"/>
                                  </p:stCondLst>
                                  <p:childTnLst>
                                    <p:set>
                                      <p:cBhvr>
                                        <p:cTn id="38" dur="1" fill="hold">
                                          <p:stCondLst>
                                            <p:cond delay="0"/>
                                          </p:stCondLst>
                                        </p:cTn>
                                        <p:tgtEl>
                                          <p:spTgt spid="3">
                                            <p:graphicEl>
                                              <a:dgm id="{F9506335-347B-4EFA-9939-625CCCEB278C}"/>
                                            </p:graphic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Graphic spid="3" grpId="0">
        <p:bldSub>
          <a:bldDgm bld="one"/>
        </p:bldSub>
      </p:bldGraphic>
    </p:bld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aisnstūris 1">
            <a:extLst>
              <a:ext uri="{FF2B5EF4-FFF2-40B4-BE49-F238E27FC236}">
                <a16:creationId xmlns:a16="http://schemas.microsoft.com/office/drawing/2014/main" id="{629C0EEF-897E-B86E-9ACE-20288338FE83}"/>
              </a:ext>
            </a:extLst>
          </p:cNvPr>
          <p:cNvSpPr/>
          <p:nvPr/>
        </p:nvSpPr>
        <p:spPr>
          <a:xfrm>
            <a:off x="3149600" y="325143"/>
            <a:ext cx="5689600" cy="640058"/>
          </a:xfrm>
          <a:prstGeom prst="rect">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lv-LV" sz="3200" b="1" dirty="0"/>
              <a:t>Individuālisms </a:t>
            </a:r>
            <a:r>
              <a:rPr lang="lv-LV" sz="3200" b="1" dirty="0" err="1"/>
              <a:t>vs</a:t>
            </a:r>
            <a:r>
              <a:rPr lang="lv-LV" sz="3200" b="1" dirty="0"/>
              <a:t> Kolektīvisms</a:t>
            </a:r>
          </a:p>
        </p:txBody>
      </p:sp>
      <p:graphicFrame>
        <p:nvGraphicFramePr>
          <p:cNvPr id="3" name="Shēma 2">
            <a:extLst>
              <a:ext uri="{FF2B5EF4-FFF2-40B4-BE49-F238E27FC236}">
                <a16:creationId xmlns:a16="http://schemas.microsoft.com/office/drawing/2014/main" id="{6DDDC0F9-DD44-2275-9C29-65E2CAB734C5}"/>
              </a:ext>
            </a:extLst>
          </p:cNvPr>
          <p:cNvGraphicFramePr/>
          <p:nvPr>
            <p:extLst>
              <p:ext uri="{D42A27DB-BD31-4B8C-83A1-F6EECF244321}">
                <p14:modId xmlns:p14="http://schemas.microsoft.com/office/powerpoint/2010/main" val="1738634070"/>
              </p:ext>
            </p:extLst>
          </p:nvPr>
        </p:nvGraphicFramePr>
        <p:xfrm>
          <a:off x="1981200" y="1114190"/>
          <a:ext cx="8128000" cy="5418667"/>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111430153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graphicEl>
                                              <a:dgm id="{BDCA9050-7545-4324-8A3F-1464733FB576}"/>
                                            </p:graphic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graphicEl>
                                              <a:dgm id="{C4941569-56FD-4665-B881-ED41CD9E5152}"/>
                                            </p:graphic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graphicEl>
                                              <a:dgm id="{23BB33DF-7897-4D0D-989E-9EB16438E56D}"/>
                                            </p:graphic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3">
                                            <p:graphicEl>
                                              <a:dgm id="{E676420F-B0CF-4F3F-BB18-C055D898D76A}"/>
                                            </p:graphic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3">
                                            <p:graphicEl>
                                              <a:dgm id="{9EC7F0AD-8F3D-4D28-8A97-8881E8B36B3F}"/>
                                            </p:graphic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grpId="0" nodeType="clickEffect">
                                  <p:stCondLst>
                                    <p:cond delay="0"/>
                                  </p:stCondLst>
                                  <p:childTnLst>
                                    <p:set>
                                      <p:cBhvr>
                                        <p:cTn id="26" dur="1" fill="hold">
                                          <p:stCondLst>
                                            <p:cond delay="0"/>
                                          </p:stCondLst>
                                        </p:cTn>
                                        <p:tgtEl>
                                          <p:spTgt spid="3">
                                            <p:graphicEl>
                                              <a:dgm id="{46BB4095-675E-45B8-A38F-3E3E4DFFC682}"/>
                                            </p:graphicEl>
                                          </p:spTgt>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grpId="0" nodeType="clickEffect">
                                  <p:stCondLst>
                                    <p:cond delay="0"/>
                                  </p:stCondLst>
                                  <p:childTnLst>
                                    <p:set>
                                      <p:cBhvr>
                                        <p:cTn id="30" dur="1" fill="hold">
                                          <p:stCondLst>
                                            <p:cond delay="0"/>
                                          </p:stCondLst>
                                        </p:cTn>
                                        <p:tgtEl>
                                          <p:spTgt spid="3">
                                            <p:graphicEl>
                                              <a:dgm id="{8F4090FC-A57A-48EE-8B51-24E67D9917D4}"/>
                                            </p:graphicEl>
                                          </p:spTgt>
                                        </p:tgtEl>
                                        <p:attrNameLst>
                                          <p:attrName>style.visibility</p:attrName>
                                        </p:attrNameLst>
                                      </p:cBhvr>
                                      <p:to>
                                        <p:strVal val="visible"/>
                                      </p:to>
                                    </p:set>
                                  </p:childTnLst>
                                </p:cTn>
                              </p:par>
                            </p:childTnLst>
                          </p:cTn>
                        </p:par>
                      </p:childTnLst>
                    </p:cTn>
                  </p:par>
                  <p:par>
                    <p:cTn id="31" fill="hold">
                      <p:stCondLst>
                        <p:cond delay="indefinite"/>
                      </p:stCondLst>
                      <p:childTnLst>
                        <p:par>
                          <p:cTn id="32" fill="hold">
                            <p:stCondLst>
                              <p:cond delay="0"/>
                            </p:stCondLst>
                            <p:childTnLst>
                              <p:par>
                                <p:cTn id="33" presetID="1" presetClass="entr" presetSubtype="0" fill="hold" grpId="0" nodeType="clickEffect">
                                  <p:stCondLst>
                                    <p:cond delay="0"/>
                                  </p:stCondLst>
                                  <p:childTnLst>
                                    <p:set>
                                      <p:cBhvr>
                                        <p:cTn id="34" dur="1" fill="hold">
                                          <p:stCondLst>
                                            <p:cond delay="0"/>
                                          </p:stCondLst>
                                        </p:cTn>
                                        <p:tgtEl>
                                          <p:spTgt spid="3">
                                            <p:graphicEl>
                                              <a:dgm id="{4947672D-0918-4735-91D4-49350DCF0E20}"/>
                                            </p:graphicEl>
                                          </p:spTgt>
                                        </p:tgtEl>
                                        <p:attrNameLst>
                                          <p:attrName>style.visibility</p:attrName>
                                        </p:attrNameLst>
                                      </p:cBhvr>
                                      <p:to>
                                        <p:strVal val="visible"/>
                                      </p:to>
                                    </p:set>
                                  </p:childTnLst>
                                </p:cTn>
                              </p:par>
                            </p:childTnLst>
                          </p:cTn>
                        </p:par>
                      </p:childTnLst>
                    </p:cTn>
                  </p:par>
                  <p:par>
                    <p:cTn id="35" fill="hold">
                      <p:stCondLst>
                        <p:cond delay="indefinite"/>
                      </p:stCondLst>
                      <p:childTnLst>
                        <p:par>
                          <p:cTn id="36" fill="hold">
                            <p:stCondLst>
                              <p:cond delay="0"/>
                            </p:stCondLst>
                            <p:childTnLst>
                              <p:par>
                                <p:cTn id="37" presetID="1" presetClass="entr" presetSubtype="0" fill="hold" grpId="0" nodeType="clickEffect">
                                  <p:stCondLst>
                                    <p:cond delay="0"/>
                                  </p:stCondLst>
                                  <p:childTnLst>
                                    <p:set>
                                      <p:cBhvr>
                                        <p:cTn id="38" dur="1" fill="hold">
                                          <p:stCondLst>
                                            <p:cond delay="0"/>
                                          </p:stCondLst>
                                        </p:cTn>
                                        <p:tgtEl>
                                          <p:spTgt spid="3">
                                            <p:graphicEl>
                                              <a:dgm id="{F9506335-347B-4EFA-9939-625CCCEB278C}"/>
                                            </p:graphic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Graphic spid="3" grpId="0">
        <p:bldSub>
          <a:bldDgm bld="one"/>
        </p:bldSub>
      </p:bldGraphic>
    </p:bld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aisnstūris 1">
            <a:extLst>
              <a:ext uri="{FF2B5EF4-FFF2-40B4-BE49-F238E27FC236}">
                <a16:creationId xmlns:a16="http://schemas.microsoft.com/office/drawing/2014/main" id="{629C0EEF-897E-B86E-9ACE-20288338FE83}"/>
              </a:ext>
            </a:extLst>
          </p:cNvPr>
          <p:cNvSpPr/>
          <p:nvPr/>
        </p:nvSpPr>
        <p:spPr>
          <a:xfrm>
            <a:off x="3149600" y="325143"/>
            <a:ext cx="5689600" cy="640058"/>
          </a:xfrm>
          <a:prstGeom prst="rect">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lv-LV" sz="3200" b="1" dirty="0"/>
              <a:t>Individuālisms </a:t>
            </a:r>
            <a:r>
              <a:rPr lang="lv-LV" sz="3200" b="1" dirty="0" err="1"/>
              <a:t>vs</a:t>
            </a:r>
            <a:r>
              <a:rPr lang="lv-LV" sz="3200" b="1" dirty="0"/>
              <a:t> Kolektīvisms</a:t>
            </a:r>
          </a:p>
        </p:txBody>
      </p:sp>
      <p:graphicFrame>
        <p:nvGraphicFramePr>
          <p:cNvPr id="3" name="Shēma 2">
            <a:extLst>
              <a:ext uri="{FF2B5EF4-FFF2-40B4-BE49-F238E27FC236}">
                <a16:creationId xmlns:a16="http://schemas.microsoft.com/office/drawing/2014/main" id="{6DDDC0F9-DD44-2275-9C29-65E2CAB734C5}"/>
              </a:ext>
            </a:extLst>
          </p:cNvPr>
          <p:cNvGraphicFramePr/>
          <p:nvPr>
            <p:extLst>
              <p:ext uri="{D42A27DB-BD31-4B8C-83A1-F6EECF244321}">
                <p14:modId xmlns:p14="http://schemas.microsoft.com/office/powerpoint/2010/main" val="1034419733"/>
              </p:ext>
            </p:extLst>
          </p:nvPr>
        </p:nvGraphicFramePr>
        <p:xfrm>
          <a:off x="1981200" y="1114190"/>
          <a:ext cx="8128000" cy="5418667"/>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131930295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graphicEl>
                                              <a:dgm id="{BDCA9050-7545-4324-8A3F-1464733FB576}"/>
                                            </p:graphic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graphicEl>
                                              <a:dgm id="{C4941569-56FD-4665-B881-ED41CD9E5152}"/>
                                            </p:graphic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graphicEl>
                                              <a:dgm id="{23BB33DF-7897-4D0D-989E-9EB16438E56D}"/>
                                            </p:graphic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3">
                                            <p:graphicEl>
                                              <a:dgm id="{E676420F-B0CF-4F3F-BB18-C055D898D76A}"/>
                                            </p:graphic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3">
                                            <p:graphicEl>
                                              <a:dgm id="{9EC7F0AD-8F3D-4D28-8A97-8881E8B36B3F}"/>
                                            </p:graphic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grpId="0" nodeType="clickEffect">
                                  <p:stCondLst>
                                    <p:cond delay="0"/>
                                  </p:stCondLst>
                                  <p:childTnLst>
                                    <p:set>
                                      <p:cBhvr>
                                        <p:cTn id="26" dur="1" fill="hold">
                                          <p:stCondLst>
                                            <p:cond delay="0"/>
                                          </p:stCondLst>
                                        </p:cTn>
                                        <p:tgtEl>
                                          <p:spTgt spid="3">
                                            <p:graphicEl>
                                              <a:dgm id="{46BB4095-675E-45B8-A38F-3E3E4DFFC682}"/>
                                            </p:graphicEl>
                                          </p:spTgt>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grpId="0" nodeType="clickEffect">
                                  <p:stCondLst>
                                    <p:cond delay="0"/>
                                  </p:stCondLst>
                                  <p:childTnLst>
                                    <p:set>
                                      <p:cBhvr>
                                        <p:cTn id="30" dur="1" fill="hold">
                                          <p:stCondLst>
                                            <p:cond delay="0"/>
                                          </p:stCondLst>
                                        </p:cTn>
                                        <p:tgtEl>
                                          <p:spTgt spid="3">
                                            <p:graphicEl>
                                              <a:dgm id="{8F4090FC-A57A-48EE-8B51-24E67D9917D4}"/>
                                            </p:graphicEl>
                                          </p:spTgt>
                                        </p:tgtEl>
                                        <p:attrNameLst>
                                          <p:attrName>style.visibility</p:attrName>
                                        </p:attrNameLst>
                                      </p:cBhvr>
                                      <p:to>
                                        <p:strVal val="visible"/>
                                      </p:to>
                                    </p:set>
                                  </p:childTnLst>
                                </p:cTn>
                              </p:par>
                            </p:childTnLst>
                          </p:cTn>
                        </p:par>
                      </p:childTnLst>
                    </p:cTn>
                  </p:par>
                  <p:par>
                    <p:cTn id="31" fill="hold">
                      <p:stCondLst>
                        <p:cond delay="indefinite"/>
                      </p:stCondLst>
                      <p:childTnLst>
                        <p:par>
                          <p:cTn id="32" fill="hold">
                            <p:stCondLst>
                              <p:cond delay="0"/>
                            </p:stCondLst>
                            <p:childTnLst>
                              <p:par>
                                <p:cTn id="33" presetID="1" presetClass="entr" presetSubtype="0" fill="hold" grpId="0" nodeType="clickEffect">
                                  <p:stCondLst>
                                    <p:cond delay="0"/>
                                  </p:stCondLst>
                                  <p:childTnLst>
                                    <p:set>
                                      <p:cBhvr>
                                        <p:cTn id="34" dur="1" fill="hold">
                                          <p:stCondLst>
                                            <p:cond delay="0"/>
                                          </p:stCondLst>
                                        </p:cTn>
                                        <p:tgtEl>
                                          <p:spTgt spid="3">
                                            <p:graphicEl>
                                              <a:dgm id="{4947672D-0918-4735-91D4-49350DCF0E20}"/>
                                            </p:graphicEl>
                                          </p:spTgt>
                                        </p:tgtEl>
                                        <p:attrNameLst>
                                          <p:attrName>style.visibility</p:attrName>
                                        </p:attrNameLst>
                                      </p:cBhvr>
                                      <p:to>
                                        <p:strVal val="visible"/>
                                      </p:to>
                                    </p:set>
                                  </p:childTnLst>
                                </p:cTn>
                              </p:par>
                            </p:childTnLst>
                          </p:cTn>
                        </p:par>
                      </p:childTnLst>
                    </p:cTn>
                  </p:par>
                  <p:par>
                    <p:cTn id="35" fill="hold">
                      <p:stCondLst>
                        <p:cond delay="indefinite"/>
                      </p:stCondLst>
                      <p:childTnLst>
                        <p:par>
                          <p:cTn id="36" fill="hold">
                            <p:stCondLst>
                              <p:cond delay="0"/>
                            </p:stCondLst>
                            <p:childTnLst>
                              <p:par>
                                <p:cTn id="37" presetID="1" presetClass="entr" presetSubtype="0" fill="hold" grpId="0" nodeType="clickEffect">
                                  <p:stCondLst>
                                    <p:cond delay="0"/>
                                  </p:stCondLst>
                                  <p:childTnLst>
                                    <p:set>
                                      <p:cBhvr>
                                        <p:cTn id="38" dur="1" fill="hold">
                                          <p:stCondLst>
                                            <p:cond delay="0"/>
                                          </p:stCondLst>
                                        </p:cTn>
                                        <p:tgtEl>
                                          <p:spTgt spid="3">
                                            <p:graphicEl>
                                              <a:dgm id="{F9506335-347B-4EFA-9939-625CCCEB278C}"/>
                                            </p:graphic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Graphic spid="3" grpId="0">
        <p:bldSub>
          <a:bldDgm bld="one"/>
        </p:bldSub>
      </p:bldGraphic>
    </p:bld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Virsraksts 1">
            <a:extLst>
              <a:ext uri="{FF2B5EF4-FFF2-40B4-BE49-F238E27FC236}">
                <a16:creationId xmlns:a16="http://schemas.microsoft.com/office/drawing/2014/main" id="{E97104C0-E9BE-48F8-AB95-1ECE0844F3B6}"/>
              </a:ext>
            </a:extLst>
          </p:cNvPr>
          <p:cNvSpPr>
            <a:spLocks noGrp="1"/>
          </p:cNvSpPr>
          <p:nvPr>
            <p:ph type="title"/>
          </p:nvPr>
        </p:nvSpPr>
        <p:spPr/>
        <p:txBody>
          <a:bodyPr/>
          <a:lstStyle/>
          <a:p>
            <a:r>
              <a:rPr lang="lv-LV" dirty="0"/>
              <a:t>Autoritātes audzināšanas veids nesamazina bērna pašvērtējumu</a:t>
            </a:r>
            <a:br>
              <a:rPr lang="lv-LV" dirty="0"/>
            </a:br>
            <a:r>
              <a:rPr lang="lv-LV" sz="2800" dirty="0"/>
              <a:t>(</a:t>
            </a:r>
            <a:r>
              <a:rPr lang="lv-LV" sz="2800" dirty="0" err="1"/>
              <a:t>Duans</a:t>
            </a:r>
            <a:r>
              <a:rPr lang="lv-LV" sz="2800" dirty="0"/>
              <a:t>, </a:t>
            </a:r>
            <a:r>
              <a:rPr lang="lv-LV" sz="2800" dirty="0" err="1"/>
              <a:t>Gruseks</a:t>
            </a:r>
            <a:r>
              <a:rPr lang="lv-LV" sz="2800" dirty="0"/>
              <a:t> 2006)</a:t>
            </a:r>
            <a:endParaRPr lang="lv-LV" dirty="0"/>
          </a:p>
        </p:txBody>
      </p:sp>
      <p:sp>
        <p:nvSpPr>
          <p:cNvPr id="3" name="Satura vietturis 2">
            <a:extLst>
              <a:ext uri="{FF2B5EF4-FFF2-40B4-BE49-F238E27FC236}">
                <a16:creationId xmlns:a16="http://schemas.microsoft.com/office/drawing/2014/main" id="{2ECE964A-DDD9-B88E-2251-BECBF99B3356}"/>
              </a:ext>
            </a:extLst>
          </p:cNvPr>
          <p:cNvSpPr>
            <a:spLocks noGrp="1"/>
          </p:cNvSpPr>
          <p:nvPr>
            <p:ph idx="1"/>
          </p:nvPr>
        </p:nvSpPr>
        <p:spPr/>
        <p:txBody>
          <a:bodyPr>
            <a:normAutofit lnSpcReduction="10000"/>
          </a:bodyPr>
          <a:lstStyle/>
          <a:p>
            <a:pPr>
              <a:lnSpc>
                <a:spcPct val="107000"/>
              </a:lnSpc>
              <a:spcAft>
                <a:spcPts val="800"/>
              </a:spcAft>
            </a:pPr>
            <a:r>
              <a:rPr lang="lv-LV" sz="3200" dirty="0">
                <a:solidFill>
                  <a:srgbClr val="212121"/>
                </a:solidFill>
                <a:effectLst/>
                <a:latin typeface="Calibri" panose="020F0502020204030204" pitchFamily="34" charset="0"/>
                <a:ea typeface="Calibri" panose="020F0502020204030204" pitchFamily="34" charset="0"/>
                <a:cs typeface="Calibri" panose="020F0502020204030204" pitchFamily="34" charset="0"/>
              </a:rPr>
              <a:t>Kolektīvisma </a:t>
            </a:r>
            <a:r>
              <a:rPr lang="lv-LV" sz="3200" b="1" dirty="0">
                <a:solidFill>
                  <a:srgbClr val="212121"/>
                </a:solidFill>
                <a:effectLst/>
                <a:latin typeface="Calibri" panose="020F0502020204030204" pitchFamily="34" charset="0"/>
                <a:ea typeface="Calibri" panose="020F0502020204030204" pitchFamily="34" charset="0"/>
                <a:cs typeface="Calibri" panose="020F0502020204030204" pitchFamily="34" charset="0"/>
              </a:rPr>
              <a:t>autoritārais audzināšanas veids nesamazina bērna pašvērtējumu un ir uztverts kā negatīvs tikai individuālisma kultūrās.</a:t>
            </a:r>
            <a:endParaRPr lang="lv-LV" sz="3200" dirty="0">
              <a:effectLst/>
              <a:latin typeface="Calibri" panose="020F0502020204030204" pitchFamily="34" charset="0"/>
              <a:ea typeface="Calibri" panose="020F0502020204030204" pitchFamily="34" charset="0"/>
              <a:cs typeface="Calibri" panose="020F0502020204030204" pitchFamily="34" charset="0"/>
            </a:endParaRPr>
          </a:p>
          <a:p>
            <a:r>
              <a:rPr lang="lv-LV" sz="3200" dirty="0">
                <a:solidFill>
                  <a:srgbClr val="212121"/>
                </a:solidFill>
                <a:effectLst/>
                <a:latin typeface="Calibri" panose="020F0502020204030204" pitchFamily="34" charset="0"/>
                <a:ea typeface="Calibri" panose="020F0502020204030204" pitchFamily="34" charset="0"/>
                <a:cs typeface="Calibri" panose="020F0502020204030204" pitchFamily="34" charset="0"/>
              </a:rPr>
              <a:t>Rezultāti liecina, ka mātes negatīvās domas un jūtas, kas saistītas ar autoritārismu ir raksturīgas individuālistu kultūrās, bet ne </a:t>
            </a:r>
            <a:r>
              <a:rPr lang="lv-LV" sz="3200" dirty="0" err="1">
                <a:solidFill>
                  <a:srgbClr val="212121"/>
                </a:solidFill>
                <a:effectLst/>
                <a:latin typeface="Calibri" panose="020F0502020204030204" pitchFamily="34" charset="0"/>
                <a:ea typeface="Calibri" panose="020F0502020204030204" pitchFamily="34" charset="0"/>
                <a:cs typeface="Calibri" panose="020F0502020204030204" pitchFamily="34" charset="0"/>
              </a:rPr>
              <a:t>kolektīvistu</a:t>
            </a:r>
            <a:r>
              <a:rPr lang="lv-LV" sz="3200" dirty="0">
                <a:solidFill>
                  <a:srgbClr val="212121"/>
                </a:solidFill>
                <a:effectLst/>
                <a:latin typeface="Calibri" panose="020F0502020204030204" pitchFamily="34" charset="0"/>
                <a:ea typeface="Calibri" panose="020F0502020204030204" pitchFamily="34" charset="0"/>
                <a:cs typeface="Calibri" panose="020F0502020204030204" pitchFamily="34" charset="0"/>
              </a:rPr>
              <a:t> grupās, tāpēc </a:t>
            </a:r>
            <a:r>
              <a:rPr lang="lv-LV" sz="3200" b="1" dirty="0">
                <a:solidFill>
                  <a:srgbClr val="212121"/>
                </a:solidFill>
                <a:effectLst/>
                <a:latin typeface="Calibri" panose="020F0502020204030204" pitchFamily="34" charset="0"/>
                <a:ea typeface="Calibri" panose="020F0502020204030204" pitchFamily="34" charset="0"/>
                <a:cs typeface="Calibri" panose="020F0502020204030204" pitchFamily="34" charset="0"/>
              </a:rPr>
              <a:t>nav pierādījumi, ka autoritārisma klātbūtne vai prombūtne pati par sevi vairāk kaitētu</a:t>
            </a:r>
            <a:r>
              <a:rPr lang="lv-LV" sz="3200" dirty="0">
                <a:solidFill>
                  <a:srgbClr val="212121"/>
                </a:solidFill>
                <a:effectLst/>
                <a:latin typeface="Calibri" panose="020F0502020204030204" pitchFamily="34" charset="0"/>
                <a:ea typeface="Calibri" panose="020F0502020204030204" pitchFamily="34" charset="0"/>
                <a:cs typeface="Calibri" panose="020F0502020204030204" pitchFamily="34" charset="0"/>
              </a:rPr>
              <a:t> bērna pašvērtējumam. </a:t>
            </a:r>
            <a:endParaRPr lang="lv-LV" sz="3600" dirty="0">
              <a:latin typeface="Calibri" panose="020F0502020204030204" pitchFamily="34" charset="0"/>
              <a:cs typeface="Calibri" panose="020F0502020204030204" pitchFamily="34" charset="0"/>
            </a:endParaRPr>
          </a:p>
        </p:txBody>
      </p:sp>
    </p:spTree>
    <p:extLst>
      <p:ext uri="{BB962C8B-B14F-4D97-AF65-F5344CB8AC3E}">
        <p14:creationId xmlns:p14="http://schemas.microsoft.com/office/powerpoint/2010/main" val="103937764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Virsraksts 1">
            <a:extLst>
              <a:ext uri="{FF2B5EF4-FFF2-40B4-BE49-F238E27FC236}">
                <a16:creationId xmlns:a16="http://schemas.microsoft.com/office/drawing/2014/main" id="{E0C8910A-46C6-73BE-E828-7451D4FE123A}"/>
              </a:ext>
            </a:extLst>
          </p:cNvPr>
          <p:cNvSpPr>
            <a:spLocks noGrp="1"/>
          </p:cNvSpPr>
          <p:nvPr>
            <p:ph type="title"/>
          </p:nvPr>
        </p:nvSpPr>
        <p:spPr/>
        <p:txBody>
          <a:bodyPr/>
          <a:lstStyle/>
          <a:p>
            <a:r>
              <a:rPr lang="lv-LV" dirty="0"/>
              <a:t>Kāds ir autoritārs audzināšanas veids?</a:t>
            </a:r>
          </a:p>
        </p:txBody>
      </p:sp>
      <p:sp>
        <p:nvSpPr>
          <p:cNvPr id="3" name="Satura vietturis 2">
            <a:extLst>
              <a:ext uri="{FF2B5EF4-FFF2-40B4-BE49-F238E27FC236}">
                <a16:creationId xmlns:a16="http://schemas.microsoft.com/office/drawing/2014/main" id="{ADFC7592-C829-73C0-7927-231BAF8167DD}"/>
              </a:ext>
            </a:extLst>
          </p:cNvPr>
          <p:cNvSpPr>
            <a:spLocks noGrp="1"/>
          </p:cNvSpPr>
          <p:nvPr>
            <p:ph idx="1"/>
          </p:nvPr>
        </p:nvSpPr>
        <p:spPr/>
        <p:txBody>
          <a:bodyPr>
            <a:normAutofit/>
          </a:bodyPr>
          <a:lstStyle/>
          <a:p>
            <a:r>
              <a:rPr lang="lv-LV" sz="3200" dirty="0" err="1"/>
              <a:t>Kolektīvistu</a:t>
            </a:r>
            <a:r>
              <a:rPr lang="lv-LV" sz="3200" dirty="0"/>
              <a:t> kultūras ir stingrākas attiecībā uz to, kāda uzvedība tiek uzskatīta par pieņemamu, un tās liek lielu </a:t>
            </a:r>
            <a:r>
              <a:rPr lang="lv-LV" sz="3200" b="1" dirty="0"/>
              <a:t>uzsvaru uz paklausību</a:t>
            </a:r>
            <a:r>
              <a:rPr lang="lv-LV" sz="3200" dirty="0"/>
              <a:t>. </a:t>
            </a:r>
          </a:p>
          <a:p>
            <a:r>
              <a:rPr lang="lv-LV" sz="3200" dirty="0" err="1"/>
              <a:t>Shiraev</a:t>
            </a:r>
            <a:r>
              <a:rPr lang="lv-LV" sz="3200" dirty="0"/>
              <a:t> &amp; </a:t>
            </a:r>
            <a:r>
              <a:rPr lang="lv-LV" sz="3200" dirty="0" err="1"/>
              <a:t>Levy</a:t>
            </a:r>
            <a:r>
              <a:rPr lang="lv-LV" sz="3200" dirty="0"/>
              <a:t> (2013) paziņo: “Kolektīvisma kultūras tradīcijas ir pozitīvi korelē ar autoritāro vecāku audzināšanas stilu, kas balstās uz </a:t>
            </a:r>
            <a:r>
              <a:rPr lang="lv-LV" sz="3200" b="1" dirty="0"/>
              <a:t>stingrām prasībām, uzvedības kontroli un sankcijām” </a:t>
            </a:r>
            <a:r>
              <a:rPr lang="lv-LV" sz="3200" dirty="0"/>
              <a:t>(193. lpp.).</a:t>
            </a:r>
          </a:p>
        </p:txBody>
      </p:sp>
    </p:spTree>
    <p:extLst>
      <p:ext uri="{BB962C8B-B14F-4D97-AF65-F5344CB8AC3E}">
        <p14:creationId xmlns:p14="http://schemas.microsoft.com/office/powerpoint/2010/main" val="318114196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Virsraksts 1">
            <a:extLst>
              <a:ext uri="{FF2B5EF4-FFF2-40B4-BE49-F238E27FC236}">
                <a16:creationId xmlns:a16="http://schemas.microsoft.com/office/drawing/2014/main" id="{0D904A80-D1D9-E227-F816-36C8AE67CE16}"/>
              </a:ext>
            </a:extLst>
          </p:cNvPr>
          <p:cNvSpPr>
            <a:spLocks noGrp="1"/>
          </p:cNvSpPr>
          <p:nvPr>
            <p:ph type="title"/>
          </p:nvPr>
        </p:nvSpPr>
        <p:spPr/>
        <p:txBody>
          <a:bodyPr/>
          <a:lstStyle/>
          <a:p>
            <a:r>
              <a:rPr lang="lv-LV" dirty="0"/>
              <a:t>Vai autoritāra audzināšana pastāv individuālisma kultūrā?</a:t>
            </a:r>
          </a:p>
        </p:txBody>
      </p:sp>
      <p:sp>
        <p:nvSpPr>
          <p:cNvPr id="3" name="Satura vietturis 2">
            <a:extLst>
              <a:ext uri="{FF2B5EF4-FFF2-40B4-BE49-F238E27FC236}">
                <a16:creationId xmlns:a16="http://schemas.microsoft.com/office/drawing/2014/main" id="{11A7BF2F-9EF9-57C8-1213-83C3995747DD}"/>
              </a:ext>
            </a:extLst>
          </p:cNvPr>
          <p:cNvSpPr>
            <a:spLocks noGrp="1"/>
          </p:cNvSpPr>
          <p:nvPr>
            <p:ph idx="1"/>
          </p:nvPr>
        </p:nvSpPr>
        <p:spPr>
          <a:xfrm>
            <a:off x="3869267" y="864108"/>
            <a:ext cx="7832195" cy="5120640"/>
          </a:xfrm>
        </p:spPr>
        <p:txBody>
          <a:bodyPr>
            <a:noAutofit/>
          </a:bodyPr>
          <a:lstStyle/>
          <a:p>
            <a:r>
              <a:rPr lang="lv-LV" sz="3200" dirty="0"/>
              <a:t>Individuālisma kultūrā tiek izmantots </a:t>
            </a:r>
            <a:r>
              <a:rPr lang="lv-LV" sz="3200" b="1" dirty="0"/>
              <a:t>autoritārs audzināšanas stils kopā ar citām metodēm</a:t>
            </a:r>
            <a:r>
              <a:rPr lang="lv-LV" sz="3200" dirty="0"/>
              <a:t>, lai nodrošinātu visaptverošu audzināšanas stilu, savukārt kolektīvisma kultūra paļaujas </a:t>
            </a:r>
            <a:r>
              <a:rPr lang="lv-LV" sz="3200" b="1" dirty="0"/>
              <a:t>tikai uz autoritārā </a:t>
            </a:r>
            <a:r>
              <a:rPr lang="lv-LV" sz="3200" dirty="0"/>
              <a:t>audzināšanas stila izmantošanu.</a:t>
            </a:r>
          </a:p>
          <a:p>
            <a:r>
              <a:rPr lang="lv-LV" sz="3200" dirty="0"/>
              <a:t> </a:t>
            </a:r>
            <a:r>
              <a:rPr lang="lv-LV" sz="3200" dirty="0" err="1"/>
              <a:t>Rudy</a:t>
            </a:r>
            <a:r>
              <a:rPr lang="lv-LV" sz="3200" dirty="0"/>
              <a:t> &amp; </a:t>
            </a:r>
            <a:r>
              <a:rPr lang="lv-LV" sz="3200" dirty="0" err="1"/>
              <a:t>Grusec</a:t>
            </a:r>
            <a:r>
              <a:rPr lang="lv-LV" sz="3200" dirty="0"/>
              <a:t> (2006) norāda: "Individuālisma kontekstā autoritatīva vecāku audzināšana ar tās uzsvaru </a:t>
            </a:r>
            <a:r>
              <a:rPr lang="lv-LV" sz="3200" b="1" dirty="0"/>
              <a:t>uz sarunām un atsaucību uz bērnu ieguldījumu </a:t>
            </a:r>
            <a:r>
              <a:rPr lang="lv-LV" sz="3200" dirty="0"/>
              <a:t>var būt piemērota" (68. lpp.).</a:t>
            </a:r>
          </a:p>
        </p:txBody>
      </p:sp>
    </p:spTree>
    <p:extLst>
      <p:ext uri="{BB962C8B-B14F-4D97-AF65-F5344CB8AC3E}">
        <p14:creationId xmlns:p14="http://schemas.microsoft.com/office/powerpoint/2010/main" val="154367680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Satura vietturis 4" descr="Attēls, kurā ir galds, ēka, zieds, koks&#10;&#10;Apraksts ģenerēts automātiski">
            <a:extLst>
              <a:ext uri="{FF2B5EF4-FFF2-40B4-BE49-F238E27FC236}">
                <a16:creationId xmlns:a16="http://schemas.microsoft.com/office/drawing/2014/main" id="{272004E8-A8F8-4F4D-A194-9AB5134F8E3C}"/>
              </a:ext>
            </a:extLst>
          </p:cNvPr>
          <p:cNvPicPr>
            <a:picLocks noGrp="1" noChangeAspect="1"/>
          </p:cNvPicPr>
          <p:nvPr>
            <p:ph idx="1"/>
          </p:nvPr>
        </p:nvPicPr>
        <p:blipFill rotWithShape="1">
          <a:blip r:embed="rId2">
            <a:extLst>
              <a:ext uri="{28A0092B-C50C-407E-A947-70E740481C1C}">
                <a14:useLocalDpi xmlns:a14="http://schemas.microsoft.com/office/drawing/2010/main" val="0"/>
              </a:ext>
              <a:ext uri="{837473B0-CC2E-450A-ABE3-18F120FF3D39}">
                <a1611:picAttrSrcUrl xmlns:a1611="http://schemas.microsoft.com/office/drawing/2016/11/main" r:id="rId3"/>
              </a:ext>
            </a:extLst>
          </a:blip>
          <a:srcRect t="4287"/>
          <a:stretch/>
        </p:blipFill>
        <p:spPr>
          <a:xfrm>
            <a:off x="-1" y="-110498"/>
            <a:ext cx="12192000" cy="4551026"/>
          </a:xfrm>
          <a:prstGeom prst="rect">
            <a:avLst/>
          </a:prstGeom>
        </p:spPr>
      </p:pic>
      <p:sp>
        <p:nvSpPr>
          <p:cNvPr id="2" name="Virsraksts 1">
            <a:extLst>
              <a:ext uri="{FF2B5EF4-FFF2-40B4-BE49-F238E27FC236}">
                <a16:creationId xmlns:a16="http://schemas.microsoft.com/office/drawing/2014/main" id="{E5E3D8A2-2E92-4186-833C-1622620748C4}"/>
              </a:ext>
            </a:extLst>
          </p:cNvPr>
          <p:cNvSpPr>
            <a:spLocks noGrp="1"/>
          </p:cNvSpPr>
          <p:nvPr>
            <p:ph type="title"/>
          </p:nvPr>
        </p:nvSpPr>
        <p:spPr>
          <a:xfrm>
            <a:off x="372723" y="4956811"/>
            <a:ext cx="11439414" cy="897439"/>
          </a:xfrm>
        </p:spPr>
        <p:txBody>
          <a:bodyPr vert="horz" lIns="91440" tIns="45720" rIns="91440" bIns="45720" rtlCol="0" anchor="ctr">
            <a:normAutofit/>
          </a:bodyPr>
          <a:lstStyle/>
          <a:p>
            <a:pPr algn="ctr">
              <a:lnSpc>
                <a:spcPct val="83000"/>
              </a:lnSpc>
            </a:pPr>
            <a:r>
              <a:rPr lang="lv-LV" sz="4400" cap="all" spc="-100" dirty="0">
                <a:solidFill>
                  <a:schemeClr val="tx1"/>
                </a:solidFill>
              </a:rPr>
              <a:t>Audzināšanas māksla</a:t>
            </a:r>
            <a:endParaRPr lang="en-US" sz="4400" cap="all" spc="-100" dirty="0">
              <a:solidFill>
                <a:schemeClr val="tx1"/>
              </a:solidFill>
            </a:endParaRPr>
          </a:p>
        </p:txBody>
      </p:sp>
    </p:spTree>
    <p:extLst>
      <p:ext uri="{BB962C8B-B14F-4D97-AF65-F5344CB8AC3E}">
        <p14:creationId xmlns:p14="http://schemas.microsoft.com/office/powerpoint/2010/main" val="802203286"/>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Virsraksts 1">
            <a:extLst>
              <a:ext uri="{FF2B5EF4-FFF2-40B4-BE49-F238E27FC236}">
                <a16:creationId xmlns:a16="http://schemas.microsoft.com/office/drawing/2014/main" id="{9D5BB6B8-A9AD-4A1D-804E-CDFD283D33C3}"/>
              </a:ext>
            </a:extLst>
          </p:cNvPr>
          <p:cNvSpPr>
            <a:spLocks noGrp="1"/>
          </p:cNvSpPr>
          <p:nvPr>
            <p:ph type="title"/>
          </p:nvPr>
        </p:nvSpPr>
        <p:spPr>
          <a:xfrm>
            <a:off x="412749" y="1156998"/>
            <a:ext cx="2717800" cy="1325563"/>
          </a:xfrm>
        </p:spPr>
        <p:txBody>
          <a:bodyPr>
            <a:noAutofit/>
          </a:bodyPr>
          <a:lstStyle/>
          <a:p>
            <a:r>
              <a:rPr lang="lv-LV" sz="3200" dirty="0"/>
              <a:t>Balanss audzināšanā starp pieņemšanu un izaicinājumu</a:t>
            </a:r>
          </a:p>
        </p:txBody>
      </p:sp>
      <p:graphicFrame>
        <p:nvGraphicFramePr>
          <p:cNvPr id="4" name="Satura vietturis 3">
            <a:extLst>
              <a:ext uri="{FF2B5EF4-FFF2-40B4-BE49-F238E27FC236}">
                <a16:creationId xmlns:a16="http://schemas.microsoft.com/office/drawing/2014/main" id="{BA2B5135-64D0-45C4-9F80-508BC835367F}"/>
              </a:ext>
            </a:extLst>
          </p:cNvPr>
          <p:cNvGraphicFramePr>
            <a:graphicFrameLocks noGrp="1"/>
          </p:cNvGraphicFramePr>
          <p:nvPr>
            <p:ph idx="1"/>
          </p:nvPr>
        </p:nvGraphicFramePr>
        <p:xfrm>
          <a:off x="1819275" y="1157000"/>
          <a:ext cx="8191500" cy="5194299"/>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
        <p:nvSpPr>
          <p:cNvPr id="5" name="TextBox 4">
            <a:extLst>
              <a:ext uri="{FF2B5EF4-FFF2-40B4-BE49-F238E27FC236}">
                <a16:creationId xmlns:a16="http://schemas.microsoft.com/office/drawing/2014/main" id="{EAE91223-FB5E-4204-A1F8-646E7E59B0C8}"/>
              </a:ext>
            </a:extLst>
          </p:cNvPr>
          <p:cNvSpPr txBox="1"/>
          <p:nvPr/>
        </p:nvSpPr>
        <p:spPr>
          <a:xfrm>
            <a:off x="4781550" y="572225"/>
            <a:ext cx="2628900" cy="584775"/>
          </a:xfrm>
          <a:prstGeom prst="rect">
            <a:avLst/>
          </a:prstGeom>
          <a:noFill/>
        </p:spPr>
        <p:txBody>
          <a:bodyPr wrap="square" rtlCol="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lv-LV" sz="3200" b="1" i="0" u="none" strike="noStrike" kern="1200" cap="none" spc="0" normalizeH="0" baseline="0" noProof="0" dirty="0">
                <a:ln w="0"/>
                <a:solidFill>
                  <a:srgbClr val="4472C4"/>
                </a:solidFill>
                <a:effectLst>
                  <a:outerShdw blurRad="38100" dist="25400" dir="5400000" algn="ctr" rotWithShape="0">
                    <a:srgbClr val="6E747A">
                      <a:alpha val="43000"/>
                    </a:srgbClr>
                  </a:outerShdw>
                </a:effectLst>
                <a:uLnTx/>
                <a:uFillTx/>
                <a:latin typeface="Calibri" panose="020F0502020204030204"/>
                <a:ea typeface="+mn-ea"/>
                <a:cs typeface="+mn-cs"/>
              </a:rPr>
              <a:t>Pieņemšana</a:t>
            </a:r>
          </a:p>
        </p:txBody>
      </p:sp>
      <p:sp>
        <p:nvSpPr>
          <p:cNvPr id="6" name="TextBox 5">
            <a:extLst>
              <a:ext uri="{FF2B5EF4-FFF2-40B4-BE49-F238E27FC236}">
                <a16:creationId xmlns:a16="http://schemas.microsoft.com/office/drawing/2014/main" id="{A1CEDD50-8625-4D9D-AA76-6F491AEE30B9}"/>
              </a:ext>
            </a:extLst>
          </p:cNvPr>
          <p:cNvSpPr txBox="1"/>
          <p:nvPr/>
        </p:nvSpPr>
        <p:spPr>
          <a:xfrm>
            <a:off x="8788401" y="3467822"/>
            <a:ext cx="2628900" cy="584775"/>
          </a:xfrm>
          <a:prstGeom prst="rect">
            <a:avLst/>
          </a:prstGeom>
          <a:noFill/>
        </p:spPr>
        <p:txBody>
          <a:bodyPr wrap="square" rtlCol="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lv-LV" sz="3200" b="1" i="0" u="none" strike="noStrike" kern="1200" cap="none" spc="0" normalizeH="0" baseline="0" noProof="0" dirty="0">
                <a:ln w="0"/>
                <a:solidFill>
                  <a:srgbClr val="4472C4"/>
                </a:solidFill>
                <a:effectLst>
                  <a:outerShdw blurRad="38100" dist="25400" dir="5400000" algn="ctr" rotWithShape="0">
                    <a:srgbClr val="6E747A">
                      <a:alpha val="43000"/>
                    </a:srgbClr>
                  </a:outerShdw>
                </a:effectLst>
                <a:uLnTx/>
                <a:uFillTx/>
                <a:latin typeface="Calibri" panose="020F0502020204030204"/>
                <a:ea typeface="+mn-ea"/>
                <a:cs typeface="+mn-cs"/>
              </a:rPr>
              <a:t>Izaicinājums</a:t>
            </a:r>
          </a:p>
        </p:txBody>
      </p:sp>
      <p:sp>
        <p:nvSpPr>
          <p:cNvPr id="7" name="TextBox 6">
            <a:extLst>
              <a:ext uri="{FF2B5EF4-FFF2-40B4-BE49-F238E27FC236}">
                <a16:creationId xmlns:a16="http://schemas.microsoft.com/office/drawing/2014/main" id="{36C4A705-EA1B-4C4C-8B35-C98387808C88}"/>
              </a:ext>
            </a:extLst>
          </p:cNvPr>
          <p:cNvSpPr txBox="1"/>
          <p:nvPr/>
        </p:nvSpPr>
        <p:spPr>
          <a:xfrm>
            <a:off x="4781550" y="6273225"/>
            <a:ext cx="2628900" cy="584775"/>
          </a:xfrm>
          <a:prstGeom prst="rect">
            <a:avLst/>
          </a:prstGeom>
          <a:noFill/>
        </p:spPr>
        <p:txBody>
          <a:bodyPr wrap="square" rtlCol="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lv-LV" sz="3200" b="1" i="0" u="none" strike="noStrike" kern="1200" cap="none" spc="0" normalizeH="0" baseline="0" noProof="0" dirty="0">
                <a:ln w="0"/>
                <a:solidFill>
                  <a:srgbClr val="4472C4"/>
                </a:solidFill>
                <a:effectLst>
                  <a:outerShdw blurRad="38100" dist="25400" dir="5400000" algn="ctr" rotWithShape="0">
                    <a:srgbClr val="6E747A">
                      <a:alpha val="43000"/>
                    </a:srgbClr>
                  </a:outerShdw>
                </a:effectLst>
                <a:uLnTx/>
                <a:uFillTx/>
                <a:latin typeface="Calibri" panose="020F0502020204030204"/>
                <a:ea typeface="+mn-ea"/>
                <a:cs typeface="+mn-cs"/>
              </a:rPr>
              <a:t>Atstumtība</a:t>
            </a:r>
          </a:p>
        </p:txBody>
      </p:sp>
      <p:sp>
        <p:nvSpPr>
          <p:cNvPr id="8" name="TextBox 7">
            <a:extLst>
              <a:ext uri="{FF2B5EF4-FFF2-40B4-BE49-F238E27FC236}">
                <a16:creationId xmlns:a16="http://schemas.microsoft.com/office/drawing/2014/main" id="{CBDB2225-C40F-46F2-9840-65B7D0E22466}"/>
              </a:ext>
            </a:extLst>
          </p:cNvPr>
          <p:cNvSpPr txBox="1"/>
          <p:nvPr/>
        </p:nvSpPr>
        <p:spPr>
          <a:xfrm>
            <a:off x="234950" y="3461761"/>
            <a:ext cx="3168651" cy="584775"/>
          </a:xfrm>
          <a:prstGeom prst="rect">
            <a:avLst/>
          </a:prstGeom>
          <a:noFill/>
        </p:spPr>
        <p:txBody>
          <a:bodyPr wrap="square" rtlCol="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lv-LV" sz="3200" b="1" i="0" u="none" strike="noStrike" kern="1200" cap="none" spc="0" normalizeH="0" baseline="0" noProof="0" dirty="0">
                <a:ln w="0"/>
                <a:solidFill>
                  <a:srgbClr val="4472C4"/>
                </a:solidFill>
                <a:effectLst>
                  <a:outerShdw blurRad="38100" dist="25400" dir="5400000" algn="ctr" rotWithShape="0">
                    <a:srgbClr val="6E747A">
                      <a:alpha val="43000"/>
                    </a:srgbClr>
                  </a:outerShdw>
                </a:effectLst>
                <a:uLnTx/>
                <a:uFillTx/>
                <a:latin typeface="Calibri" panose="020F0502020204030204"/>
                <a:ea typeface="+mn-ea"/>
                <a:cs typeface="+mn-cs"/>
              </a:rPr>
              <a:t>Nav izaicinājuma</a:t>
            </a:r>
          </a:p>
        </p:txBody>
      </p:sp>
    </p:spTree>
    <p:extLst>
      <p:ext uri="{BB962C8B-B14F-4D97-AF65-F5344CB8AC3E}">
        <p14:creationId xmlns:p14="http://schemas.microsoft.com/office/powerpoint/2010/main" val="275798229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4">
                                            <p:graphicEl>
                                              <a:dgm id="{1EE9E292-37AC-4EF6-AB18-F8E782A11EE2}"/>
                                            </p:graphic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4">
                                            <p:graphicEl>
                                              <a:dgm id="{2DA45BEE-726A-4B14-B6B7-F19B1A19E686}"/>
                                            </p:graphic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4">
                                            <p:graphicEl>
                                              <a:dgm id="{CE7B4577-C272-4EDC-9A7B-B577BDE7BD62}"/>
                                            </p:graphic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4">
                                            <p:graphicEl>
                                              <a:dgm id="{AF6289A5-581B-476C-B5E3-1412FCC933BF}"/>
                                            </p:graphic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4">
                                            <p:graphicEl>
                                              <a:dgm id="{B7462AEE-CEFF-49DE-A66E-63AE34BBB886}"/>
                                            </p:graphic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Graphic spid="4" grpId="0" uiExpand="1">
        <p:bldSub>
          <a:bldDgm bld="one"/>
        </p:bldSub>
      </p:bldGraphic>
    </p:bld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Virsraksts 1">
            <a:extLst>
              <a:ext uri="{FF2B5EF4-FFF2-40B4-BE49-F238E27FC236}">
                <a16:creationId xmlns:a16="http://schemas.microsoft.com/office/drawing/2014/main" id="{250C8988-EE6D-2ECF-B157-ED99D076864D}"/>
              </a:ext>
            </a:extLst>
          </p:cNvPr>
          <p:cNvSpPr>
            <a:spLocks noGrp="1"/>
          </p:cNvSpPr>
          <p:nvPr>
            <p:ph type="title"/>
          </p:nvPr>
        </p:nvSpPr>
        <p:spPr/>
        <p:txBody>
          <a:bodyPr/>
          <a:lstStyle/>
          <a:p>
            <a:r>
              <a:rPr lang="lv-LV" dirty="0"/>
              <a:t>Vecāku loma dažādos bērna attīstības posmos</a:t>
            </a:r>
          </a:p>
        </p:txBody>
      </p:sp>
      <p:sp>
        <p:nvSpPr>
          <p:cNvPr id="3" name="Teksta vietturis 2">
            <a:extLst>
              <a:ext uri="{FF2B5EF4-FFF2-40B4-BE49-F238E27FC236}">
                <a16:creationId xmlns:a16="http://schemas.microsoft.com/office/drawing/2014/main" id="{B2C2A135-70C2-FBA8-C99A-04EFA48E99D4}"/>
              </a:ext>
            </a:extLst>
          </p:cNvPr>
          <p:cNvSpPr>
            <a:spLocks noGrp="1"/>
          </p:cNvSpPr>
          <p:nvPr>
            <p:ph type="body" idx="1"/>
          </p:nvPr>
        </p:nvSpPr>
        <p:spPr/>
        <p:txBody>
          <a:bodyPr/>
          <a:lstStyle/>
          <a:p>
            <a:endParaRPr lang="lv-LV"/>
          </a:p>
        </p:txBody>
      </p:sp>
    </p:spTree>
    <p:extLst>
      <p:ext uri="{BB962C8B-B14F-4D97-AF65-F5344CB8AC3E}">
        <p14:creationId xmlns:p14="http://schemas.microsoft.com/office/powerpoint/2010/main" val="1460045350"/>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71" name="Rectangle 70">
            <a:extLst>
              <a:ext uri="{FF2B5EF4-FFF2-40B4-BE49-F238E27FC236}">
                <a16:creationId xmlns:a16="http://schemas.microsoft.com/office/drawing/2014/main" id="{2B566528-1B12-4246-9431-5C2D7D08116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2" name="Title 1"/>
          <p:cNvSpPr>
            <a:spLocks noGrp="1"/>
          </p:cNvSpPr>
          <p:nvPr>
            <p:ph type="title"/>
          </p:nvPr>
        </p:nvSpPr>
        <p:spPr>
          <a:xfrm>
            <a:off x="643467" y="321734"/>
            <a:ext cx="10905066" cy="1135737"/>
          </a:xfrm>
        </p:spPr>
        <p:txBody>
          <a:bodyPr>
            <a:normAutofit/>
          </a:bodyPr>
          <a:lstStyle/>
          <a:p>
            <a:r>
              <a:rPr lang="lv-LV" sz="4000" b="1" dirty="0"/>
              <a:t>1. Vecāku loma bērnībā:</a:t>
            </a:r>
          </a:p>
        </p:txBody>
      </p:sp>
      <p:sp>
        <p:nvSpPr>
          <p:cNvPr id="3" name="Content Placeholder 2"/>
          <p:cNvSpPr>
            <a:spLocks noGrp="1"/>
          </p:cNvSpPr>
          <p:nvPr>
            <p:ph sz="quarter" idx="1"/>
          </p:nvPr>
        </p:nvSpPr>
        <p:spPr>
          <a:xfrm>
            <a:off x="1014060" y="1522618"/>
            <a:ext cx="4008384" cy="4393982"/>
          </a:xfrm>
        </p:spPr>
        <p:txBody>
          <a:bodyPr>
            <a:noAutofit/>
          </a:bodyPr>
          <a:lstStyle/>
          <a:p>
            <a:r>
              <a:rPr lang="lv-LV" sz="3600" dirty="0"/>
              <a:t>Apmierināt fiziskās un emocionālās vajadzības</a:t>
            </a:r>
          </a:p>
          <a:p>
            <a:r>
              <a:rPr lang="lv-LV" sz="3600" dirty="0"/>
              <a:t>Noteikt robežas</a:t>
            </a:r>
          </a:p>
          <a:p>
            <a:r>
              <a:rPr lang="lv-LV" sz="3600" dirty="0"/>
              <a:t>Izrādīt beznosacījumu mīlestību</a:t>
            </a:r>
          </a:p>
          <a:p>
            <a:r>
              <a:rPr lang="lv-LV" sz="3600" dirty="0"/>
              <a:t>Sniegt paraugu laulības modelim</a:t>
            </a:r>
          </a:p>
        </p:txBody>
      </p:sp>
      <p:grpSp>
        <p:nvGrpSpPr>
          <p:cNvPr id="73" name="Group 72">
            <a:extLst>
              <a:ext uri="{FF2B5EF4-FFF2-40B4-BE49-F238E27FC236}">
                <a16:creationId xmlns:a16="http://schemas.microsoft.com/office/drawing/2014/main" id="{828A5161-06F1-46CF-8AD7-844680A59E13}"/>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0" y="4601497"/>
            <a:ext cx="1014060" cy="2017580"/>
            <a:chOff x="0" y="4601497"/>
            <a:chExt cx="1014060" cy="2017580"/>
          </a:xfrm>
        </p:grpSpPr>
        <p:sp>
          <p:nvSpPr>
            <p:cNvPr id="74" name="Isosceles Triangle 73">
              <a:extLst>
                <a:ext uri="{FF2B5EF4-FFF2-40B4-BE49-F238E27FC236}">
                  <a16:creationId xmlns:a16="http://schemas.microsoft.com/office/drawing/2014/main" id="{D3F51FEB-38FB-4F6C-9F7B-2F2AFAB65463}"/>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rot="5400000">
              <a:off x="-501760" y="5103257"/>
              <a:ext cx="2017580" cy="1014060"/>
            </a:xfrm>
            <a:prstGeom prst="triangle">
              <a:avLst>
                <a:gd name="adj" fmla="val 50000"/>
              </a:avLst>
            </a:prstGeom>
            <a:solidFill>
              <a:schemeClr val="accent1">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75" name="Rectangle 74">
              <a:extLst>
                <a:ext uri="{FF2B5EF4-FFF2-40B4-BE49-F238E27FC236}">
                  <a16:creationId xmlns:a16="http://schemas.microsoft.com/office/drawing/2014/main" id="{1E547BA6-BAE0-43BB-A7CA-60F69CE252F0}"/>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rot="2700000">
              <a:off x="427916" y="5728708"/>
              <a:ext cx="485578" cy="485578"/>
            </a:xfrm>
            <a:prstGeom prst="rect">
              <a:avLst/>
            </a:prstGeom>
            <a:solidFill>
              <a:schemeClr val="accent1">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grpSp>
      <p:pic>
        <p:nvPicPr>
          <p:cNvPr id="2050" name="Picture 2"/>
          <p:cNvPicPr>
            <a:picLocks noChangeAspect="1" noChangeArrowheads="1"/>
          </p:cNvPicPr>
          <p:nvPr/>
        </p:nvPicPr>
        <p:blipFill>
          <a:blip r:embed="rId3" cstate="print">
            <a:extLst>
              <a:ext uri="{BEBA8EAE-BF5A-486C-A8C5-ECC9F3942E4B}">
                <a14:imgProps xmlns:a14="http://schemas.microsoft.com/office/drawing/2010/main">
                  <a14:imgLayer r:embed="rId4">
                    <a14:imgEffect>
                      <a14:sharpenSoften amount="50000"/>
                    </a14:imgEffect>
                    <a14:imgEffect>
                      <a14:brightnessContrast contrast="20000"/>
                    </a14:imgEffect>
                  </a14:imgLayer>
                </a14:imgProps>
              </a:ext>
            </a:extLst>
          </a:blip>
          <a:stretch>
            <a:fillRect/>
          </a:stretch>
        </p:blipFill>
        <p:spPr bwMode="auto">
          <a:xfrm>
            <a:off x="5460251" y="1327776"/>
            <a:ext cx="5556630" cy="4987077"/>
          </a:xfrm>
          <a:prstGeom prst="rect">
            <a:avLst/>
          </a:prstGeom>
        </p:spPr>
      </p:pic>
      <p:grpSp>
        <p:nvGrpSpPr>
          <p:cNvPr id="77" name="Group 76">
            <a:extLst>
              <a:ext uri="{FF2B5EF4-FFF2-40B4-BE49-F238E27FC236}">
                <a16:creationId xmlns:a16="http://schemas.microsoft.com/office/drawing/2014/main" id="{5995D10D-E9C9-47DB-AE7E-801FEF38F5C9}"/>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11219290" y="1"/>
            <a:ext cx="972709" cy="1935307"/>
            <a:chOff x="10918968" y="713127"/>
            <a:chExt cx="1273032" cy="2532832"/>
          </a:xfrm>
        </p:grpSpPr>
        <p:sp>
          <p:nvSpPr>
            <p:cNvPr id="78" name="Rectangle 77">
              <a:extLst>
                <a:ext uri="{FF2B5EF4-FFF2-40B4-BE49-F238E27FC236}">
                  <a16:creationId xmlns:a16="http://schemas.microsoft.com/office/drawing/2014/main" id="{CC1A72C6-3DE4-4EC3-9AD5-9E0D40D8CE8A}"/>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rot="2700000">
              <a:off x="11052629" y="2120024"/>
              <a:ext cx="645368" cy="645368"/>
            </a:xfrm>
            <a:prstGeom prst="rect">
              <a:avLst/>
            </a:prstGeom>
            <a:solidFill>
              <a:schemeClr val="accent4">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79" name="Isosceles Triangle 78">
              <a:extLst>
                <a:ext uri="{FF2B5EF4-FFF2-40B4-BE49-F238E27FC236}">
                  <a16:creationId xmlns:a16="http://schemas.microsoft.com/office/drawing/2014/main" id="{0B0DA1F1-C391-4EDF-9FE0-23E86E137765}"/>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rot="16200000">
              <a:off x="10289068" y="1343027"/>
              <a:ext cx="2532832" cy="1273032"/>
            </a:xfrm>
            <a:prstGeom prst="triangle">
              <a:avLst>
                <a:gd name="adj" fmla="val 50000"/>
              </a:avLst>
            </a:prstGeom>
            <a:solidFill>
              <a:schemeClr val="accent4">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gr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4"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wipe(down)">
                                      <p:cBhvr>
                                        <p:cTn id="7" dur="500"/>
                                        <p:tgtEl>
                                          <p:spTgt spid="3">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4" fill="hold" grpId="0" nodeType="clickEffect">
                                  <p:stCondLst>
                                    <p:cond delay="0"/>
                                  </p:stCondLst>
                                  <p:childTnLst>
                                    <p:set>
                                      <p:cBhvr>
                                        <p:cTn id="11" dur="1" fill="hold">
                                          <p:stCondLst>
                                            <p:cond delay="0"/>
                                          </p:stCondLst>
                                        </p:cTn>
                                        <p:tgtEl>
                                          <p:spTgt spid="3">
                                            <p:txEl>
                                              <p:pRg st="1" end="1"/>
                                            </p:txEl>
                                          </p:spTgt>
                                        </p:tgtEl>
                                        <p:attrNameLst>
                                          <p:attrName>style.visibility</p:attrName>
                                        </p:attrNameLst>
                                      </p:cBhvr>
                                      <p:to>
                                        <p:strVal val="visible"/>
                                      </p:to>
                                    </p:set>
                                    <p:animEffect transition="in" filter="wipe(down)">
                                      <p:cBhvr>
                                        <p:cTn id="12" dur="500"/>
                                        <p:tgtEl>
                                          <p:spTgt spid="3">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22" presetClass="entr" presetSubtype="4" fill="hold" grpId="0" nodeType="clickEffect">
                                  <p:stCondLst>
                                    <p:cond delay="0"/>
                                  </p:stCondLst>
                                  <p:childTnLst>
                                    <p:set>
                                      <p:cBhvr>
                                        <p:cTn id="16" dur="1" fill="hold">
                                          <p:stCondLst>
                                            <p:cond delay="0"/>
                                          </p:stCondLst>
                                        </p:cTn>
                                        <p:tgtEl>
                                          <p:spTgt spid="3">
                                            <p:txEl>
                                              <p:pRg st="2" end="2"/>
                                            </p:txEl>
                                          </p:spTgt>
                                        </p:tgtEl>
                                        <p:attrNameLst>
                                          <p:attrName>style.visibility</p:attrName>
                                        </p:attrNameLst>
                                      </p:cBhvr>
                                      <p:to>
                                        <p:strVal val="visible"/>
                                      </p:to>
                                    </p:set>
                                    <p:animEffect transition="in" filter="wipe(down)">
                                      <p:cBhvr>
                                        <p:cTn id="17" dur="500"/>
                                        <p:tgtEl>
                                          <p:spTgt spid="3">
                                            <p:txEl>
                                              <p:pRg st="2" end="2"/>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22" presetClass="entr" presetSubtype="4" fill="hold" grpId="0" nodeType="clickEffect">
                                  <p:stCondLst>
                                    <p:cond delay="0"/>
                                  </p:stCondLst>
                                  <p:childTnLst>
                                    <p:set>
                                      <p:cBhvr>
                                        <p:cTn id="21" dur="1" fill="hold">
                                          <p:stCondLst>
                                            <p:cond delay="0"/>
                                          </p:stCondLst>
                                        </p:cTn>
                                        <p:tgtEl>
                                          <p:spTgt spid="3">
                                            <p:txEl>
                                              <p:pRg st="3" end="3"/>
                                            </p:txEl>
                                          </p:spTgt>
                                        </p:tgtEl>
                                        <p:attrNameLst>
                                          <p:attrName>style.visibility</p:attrName>
                                        </p:attrNameLst>
                                      </p:cBhvr>
                                      <p:to>
                                        <p:strVal val="visible"/>
                                      </p:to>
                                    </p:set>
                                    <p:animEffect transition="in" filter="wipe(down)">
                                      <p:cBhvr>
                                        <p:cTn id="22" dur="500"/>
                                        <p:tgtEl>
                                          <p:spTgt spid="3">
                                            <p:txEl>
                                              <p:pRg st="3" end="3"/>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26.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71" name="Rectangle 70">
            <a:extLst>
              <a:ext uri="{FF2B5EF4-FFF2-40B4-BE49-F238E27FC236}">
                <a16:creationId xmlns:a16="http://schemas.microsoft.com/office/drawing/2014/main" id="{2B566528-1B12-4246-9431-5C2D7D08116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2" name="Title 1"/>
          <p:cNvSpPr>
            <a:spLocks noGrp="1"/>
          </p:cNvSpPr>
          <p:nvPr>
            <p:ph type="title"/>
          </p:nvPr>
        </p:nvSpPr>
        <p:spPr>
          <a:xfrm>
            <a:off x="643467" y="321734"/>
            <a:ext cx="10905066" cy="1135737"/>
          </a:xfrm>
        </p:spPr>
        <p:txBody>
          <a:bodyPr>
            <a:normAutofit/>
          </a:bodyPr>
          <a:lstStyle/>
          <a:p>
            <a:r>
              <a:rPr lang="lv-LV" sz="4000" b="1" dirty="0"/>
              <a:t>2. Vecāku loma pusaudžu gados:</a:t>
            </a:r>
          </a:p>
        </p:txBody>
      </p:sp>
      <p:sp>
        <p:nvSpPr>
          <p:cNvPr id="3" name="Content Placeholder 2"/>
          <p:cNvSpPr>
            <a:spLocks noGrp="1"/>
          </p:cNvSpPr>
          <p:nvPr>
            <p:ph sz="quarter" idx="1"/>
          </p:nvPr>
        </p:nvSpPr>
        <p:spPr>
          <a:xfrm>
            <a:off x="978159" y="1577515"/>
            <a:ext cx="4707081" cy="4393982"/>
          </a:xfrm>
        </p:spPr>
        <p:txBody>
          <a:bodyPr>
            <a:noAutofit/>
          </a:bodyPr>
          <a:lstStyle/>
          <a:p>
            <a:r>
              <a:rPr lang="lv-LV" sz="3200" dirty="0"/>
              <a:t>Ļaut kļūt patstāvīgākiem</a:t>
            </a:r>
          </a:p>
          <a:p>
            <a:r>
              <a:rPr lang="lv-LV" sz="3200" dirty="0"/>
              <a:t>Turpināt apmierināt fiziskās un emocionālas vajadzības, un nospraust robežas</a:t>
            </a:r>
          </a:p>
          <a:p>
            <a:r>
              <a:rPr lang="lv-LV" sz="3200" dirty="0"/>
              <a:t>Izrādīt beznosacījumu mīlestību</a:t>
            </a:r>
          </a:p>
          <a:p>
            <a:r>
              <a:rPr lang="lv-LV" sz="3200" dirty="0"/>
              <a:t>Sākt mācīt par vecāku vajadzībām un aicināt dot kaut ko pretī</a:t>
            </a:r>
          </a:p>
          <a:p>
            <a:endParaRPr lang="lv-LV" sz="3200" dirty="0"/>
          </a:p>
        </p:txBody>
      </p:sp>
      <p:grpSp>
        <p:nvGrpSpPr>
          <p:cNvPr id="73" name="Group 72">
            <a:extLst>
              <a:ext uri="{FF2B5EF4-FFF2-40B4-BE49-F238E27FC236}">
                <a16:creationId xmlns:a16="http://schemas.microsoft.com/office/drawing/2014/main" id="{828A5161-06F1-46CF-8AD7-844680A59E13}"/>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0" y="4601497"/>
            <a:ext cx="1014060" cy="2017580"/>
            <a:chOff x="0" y="4601497"/>
            <a:chExt cx="1014060" cy="2017580"/>
          </a:xfrm>
        </p:grpSpPr>
        <p:sp>
          <p:nvSpPr>
            <p:cNvPr id="74" name="Isosceles Triangle 73">
              <a:extLst>
                <a:ext uri="{FF2B5EF4-FFF2-40B4-BE49-F238E27FC236}">
                  <a16:creationId xmlns:a16="http://schemas.microsoft.com/office/drawing/2014/main" id="{D3F51FEB-38FB-4F6C-9F7B-2F2AFAB65463}"/>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rot="5400000">
              <a:off x="-501760" y="5103257"/>
              <a:ext cx="2017580" cy="1014060"/>
            </a:xfrm>
            <a:prstGeom prst="triangle">
              <a:avLst>
                <a:gd name="adj" fmla="val 50000"/>
              </a:avLst>
            </a:prstGeom>
            <a:solidFill>
              <a:schemeClr val="accent1">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75" name="Rectangle 74">
              <a:extLst>
                <a:ext uri="{FF2B5EF4-FFF2-40B4-BE49-F238E27FC236}">
                  <a16:creationId xmlns:a16="http://schemas.microsoft.com/office/drawing/2014/main" id="{1E547BA6-BAE0-43BB-A7CA-60F69CE252F0}"/>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rot="2700000">
              <a:off x="427916" y="5728708"/>
              <a:ext cx="485578" cy="485578"/>
            </a:xfrm>
            <a:prstGeom prst="rect">
              <a:avLst/>
            </a:prstGeom>
            <a:solidFill>
              <a:schemeClr val="accent1">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grpSp>
      <p:pic>
        <p:nvPicPr>
          <p:cNvPr id="3074" name="Picture 2"/>
          <p:cNvPicPr>
            <a:picLocks noChangeAspect="1" noChangeArrowheads="1"/>
          </p:cNvPicPr>
          <p:nvPr/>
        </p:nvPicPr>
        <p:blipFill>
          <a:blip r:embed="rId3" cstate="print">
            <a:extLst>
              <a:ext uri="{BEBA8EAE-BF5A-486C-A8C5-ECC9F3942E4B}">
                <a14:imgProps xmlns:a14="http://schemas.microsoft.com/office/drawing/2010/main">
                  <a14:imgLayer r:embed="rId4">
                    <a14:imgEffect>
                      <a14:saturation sat="400000"/>
                    </a14:imgEffect>
                    <a14:imgEffect>
                      <a14:brightnessContrast contrast="40000"/>
                    </a14:imgEffect>
                  </a14:imgLayer>
                </a14:imgProps>
              </a:ext>
            </a:extLst>
          </a:blip>
          <a:stretch>
            <a:fillRect/>
          </a:stretch>
        </p:blipFill>
        <p:spPr bwMode="auto">
          <a:xfrm>
            <a:off x="5745919" y="1782981"/>
            <a:ext cx="5352014" cy="4361892"/>
          </a:xfrm>
          <a:prstGeom prst="rect">
            <a:avLst/>
          </a:prstGeom>
        </p:spPr>
      </p:pic>
      <p:grpSp>
        <p:nvGrpSpPr>
          <p:cNvPr id="77" name="Group 76">
            <a:extLst>
              <a:ext uri="{FF2B5EF4-FFF2-40B4-BE49-F238E27FC236}">
                <a16:creationId xmlns:a16="http://schemas.microsoft.com/office/drawing/2014/main" id="{5995D10D-E9C9-47DB-AE7E-801FEF38F5C9}"/>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11219290" y="1"/>
            <a:ext cx="972709" cy="1935307"/>
            <a:chOff x="10918968" y="713127"/>
            <a:chExt cx="1273032" cy="2532832"/>
          </a:xfrm>
        </p:grpSpPr>
        <p:sp>
          <p:nvSpPr>
            <p:cNvPr id="78" name="Rectangle 77">
              <a:extLst>
                <a:ext uri="{FF2B5EF4-FFF2-40B4-BE49-F238E27FC236}">
                  <a16:creationId xmlns:a16="http://schemas.microsoft.com/office/drawing/2014/main" id="{CC1A72C6-3DE4-4EC3-9AD5-9E0D40D8CE8A}"/>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rot="2700000">
              <a:off x="11052629" y="2120024"/>
              <a:ext cx="645368" cy="645368"/>
            </a:xfrm>
            <a:prstGeom prst="rect">
              <a:avLst/>
            </a:prstGeom>
            <a:solidFill>
              <a:schemeClr val="accent4">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79" name="Isosceles Triangle 78">
              <a:extLst>
                <a:ext uri="{FF2B5EF4-FFF2-40B4-BE49-F238E27FC236}">
                  <a16:creationId xmlns:a16="http://schemas.microsoft.com/office/drawing/2014/main" id="{0B0DA1F1-C391-4EDF-9FE0-23E86E137765}"/>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rot="16200000">
              <a:off x="10289068" y="1343027"/>
              <a:ext cx="2532832" cy="1273032"/>
            </a:xfrm>
            <a:prstGeom prst="triangle">
              <a:avLst>
                <a:gd name="adj" fmla="val 50000"/>
              </a:avLst>
            </a:prstGeom>
            <a:solidFill>
              <a:schemeClr val="accent4">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gr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4"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wipe(down)">
                                      <p:cBhvr>
                                        <p:cTn id="7" dur="500"/>
                                        <p:tgtEl>
                                          <p:spTgt spid="3">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4" fill="hold" grpId="0" nodeType="clickEffect">
                                  <p:stCondLst>
                                    <p:cond delay="0"/>
                                  </p:stCondLst>
                                  <p:childTnLst>
                                    <p:set>
                                      <p:cBhvr>
                                        <p:cTn id="11" dur="1" fill="hold">
                                          <p:stCondLst>
                                            <p:cond delay="0"/>
                                          </p:stCondLst>
                                        </p:cTn>
                                        <p:tgtEl>
                                          <p:spTgt spid="3">
                                            <p:txEl>
                                              <p:pRg st="1" end="1"/>
                                            </p:txEl>
                                          </p:spTgt>
                                        </p:tgtEl>
                                        <p:attrNameLst>
                                          <p:attrName>style.visibility</p:attrName>
                                        </p:attrNameLst>
                                      </p:cBhvr>
                                      <p:to>
                                        <p:strVal val="visible"/>
                                      </p:to>
                                    </p:set>
                                    <p:animEffect transition="in" filter="wipe(down)">
                                      <p:cBhvr>
                                        <p:cTn id="12" dur="500"/>
                                        <p:tgtEl>
                                          <p:spTgt spid="3">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22" presetClass="entr" presetSubtype="4" fill="hold" grpId="0" nodeType="clickEffect">
                                  <p:stCondLst>
                                    <p:cond delay="0"/>
                                  </p:stCondLst>
                                  <p:childTnLst>
                                    <p:set>
                                      <p:cBhvr>
                                        <p:cTn id="16" dur="1" fill="hold">
                                          <p:stCondLst>
                                            <p:cond delay="0"/>
                                          </p:stCondLst>
                                        </p:cTn>
                                        <p:tgtEl>
                                          <p:spTgt spid="3">
                                            <p:txEl>
                                              <p:pRg st="2" end="2"/>
                                            </p:txEl>
                                          </p:spTgt>
                                        </p:tgtEl>
                                        <p:attrNameLst>
                                          <p:attrName>style.visibility</p:attrName>
                                        </p:attrNameLst>
                                      </p:cBhvr>
                                      <p:to>
                                        <p:strVal val="visible"/>
                                      </p:to>
                                    </p:set>
                                    <p:animEffect transition="in" filter="wipe(down)">
                                      <p:cBhvr>
                                        <p:cTn id="17" dur="500"/>
                                        <p:tgtEl>
                                          <p:spTgt spid="3">
                                            <p:txEl>
                                              <p:pRg st="2" end="2"/>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22" presetClass="entr" presetSubtype="4" fill="hold" grpId="0" nodeType="clickEffect">
                                  <p:stCondLst>
                                    <p:cond delay="0"/>
                                  </p:stCondLst>
                                  <p:childTnLst>
                                    <p:set>
                                      <p:cBhvr>
                                        <p:cTn id="21" dur="1" fill="hold">
                                          <p:stCondLst>
                                            <p:cond delay="0"/>
                                          </p:stCondLst>
                                        </p:cTn>
                                        <p:tgtEl>
                                          <p:spTgt spid="3">
                                            <p:txEl>
                                              <p:pRg st="3" end="3"/>
                                            </p:txEl>
                                          </p:spTgt>
                                        </p:tgtEl>
                                        <p:attrNameLst>
                                          <p:attrName>style.visibility</p:attrName>
                                        </p:attrNameLst>
                                      </p:cBhvr>
                                      <p:to>
                                        <p:strVal val="visible"/>
                                      </p:to>
                                    </p:set>
                                    <p:animEffect transition="in" filter="wipe(down)">
                                      <p:cBhvr>
                                        <p:cTn id="22" dur="500"/>
                                        <p:tgtEl>
                                          <p:spTgt spid="3">
                                            <p:txEl>
                                              <p:pRg st="3" end="3"/>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27.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71" name="Rectangle 70">
            <a:extLst>
              <a:ext uri="{FF2B5EF4-FFF2-40B4-BE49-F238E27FC236}">
                <a16:creationId xmlns:a16="http://schemas.microsoft.com/office/drawing/2014/main" id="{2B566528-1B12-4246-9431-5C2D7D08116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2" name="Title 1"/>
          <p:cNvSpPr>
            <a:spLocks noGrp="1"/>
          </p:cNvSpPr>
          <p:nvPr>
            <p:ph type="title"/>
          </p:nvPr>
        </p:nvSpPr>
        <p:spPr>
          <a:xfrm>
            <a:off x="643467" y="321734"/>
            <a:ext cx="10905066" cy="1135737"/>
          </a:xfrm>
        </p:spPr>
        <p:txBody>
          <a:bodyPr>
            <a:normAutofit/>
          </a:bodyPr>
          <a:lstStyle/>
          <a:p>
            <a:r>
              <a:rPr lang="lv-LV" sz="3600" b="1"/>
              <a:t>3. Vecāku loma pilngadībā:</a:t>
            </a:r>
          </a:p>
        </p:txBody>
      </p:sp>
      <p:sp>
        <p:nvSpPr>
          <p:cNvPr id="3" name="Content Placeholder 2"/>
          <p:cNvSpPr>
            <a:spLocks noGrp="1"/>
          </p:cNvSpPr>
          <p:nvPr>
            <p:ph sz="quarter" idx="1"/>
          </p:nvPr>
        </p:nvSpPr>
        <p:spPr>
          <a:xfrm>
            <a:off x="670705" y="1445975"/>
            <a:ext cx="4008384" cy="4393982"/>
          </a:xfrm>
        </p:spPr>
        <p:txBody>
          <a:bodyPr>
            <a:normAutofit/>
          </a:bodyPr>
          <a:lstStyle/>
          <a:p>
            <a:r>
              <a:rPr lang="lv-LV" sz="4000" dirty="0"/>
              <a:t>Sniegt atbalstu un padomu</a:t>
            </a:r>
          </a:p>
          <a:p>
            <a:r>
              <a:rPr lang="lv-LV" sz="4000" dirty="0"/>
              <a:t>Atļaut būt patstāvīgiem</a:t>
            </a:r>
          </a:p>
          <a:p>
            <a:r>
              <a:rPr lang="lv-LV" sz="4000" dirty="0"/>
              <a:t>Pāriet uz pieaugušo attiecībām</a:t>
            </a:r>
          </a:p>
        </p:txBody>
      </p:sp>
      <p:grpSp>
        <p:nvGrpSpPr>
          <p:cNvPr id="73" name="Group 72">
            <a:extLst>
              <a:ext uri="{FF2B5EF4-FFF2-40B4-BE49-F238E27FC236}">
                <a16:creationId xmlns:a16="http://schemas.microsoft.com/office/drawing/2014/main" id="{828A5161-06F1-46CF-8AD7-844680A59E13}"/>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0" y="4601497"/>
            <a:ext cx="1014060" cy="2017580"/>
            <a:chOff x="0" y="4601497"/>
            <a:chExt cx="1014060" cy="2017580"/>
          </a:xfrm>
        </p:grpSpPr>
        <p:sp>
          <p:nvSpPr>
            <p:cNvPr id="74" name="Isosceles Triangle 73">
              <a:extLst>
                <a:ext uri="{FF2B5EF4-FFF2-40B4-BE49-F238E27FC236}">
                  <a16:creationId xmlns:a16="http://schemas.microsoft.com/office/drawing/2014/main" id="{D3F51FEB-38FB-4F6C-9F7B-2F2AFAB65463}"/>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rot="5400000">
              <a:off x="-501760" y="5103257"/>
              <a:ext cx="2017580" cy="1014060"/>
            </a:xfrm>
            <a:prstGeom prst="triangle">
              <a:avLst>
                <a:gd name="adj" fmla="val 50000"/>
              </a:avLst>
            </a:prstGeom>
            <a:solidFill>
              <a:schemeClr val="accent1">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75" name="Rectangle 74">
              <a:extLst>
                <a:ext uri="{FF2B5EF4-FFF2-40B4-BE49-F238E27FC236}">
                  <a16:creationId xmlns:a16="http://schemas.microsoft.com/office/drawing/2014/main" id="{1E547BA6-BAE0-43BB-A7CA-60F69CE252F0}"/>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rot="2700000">
              <a:off x="427916" y="5728708"/>
              <a:ext cx="485578" cy="485578"/>
            </a:xfrm>
            <a:prstGeom prst="rect">
              <a:avLst/>
            </a:prstGeom>
            <a:solidFill>
              <a:schemeClr val="accent1">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grpSp>
      <p:pic>
        <p:nvPicPr>
          <p:cNvPr id="4098" name="Picture 2"/>
          <p:cNvPicPr>
            <a:picLocks noChangeAspect="1" noChangeArrowheads="1"/>
          </p:cNvPicPr>
          <p:nvPr/>
        </p:nvPicPr>
        <p:blipFill>
          <a:blip r:embed="rId3" cstate="print">
            <a:extLst>
              <a:ext uri="{BEBA8EAE-BF5A-486C-A8C5-ECC9F3942E4B}">
                <a14:imgProps xmlns:a14="http://schemas.microsoft.com/office/drawing/2010/main">
                  <a14:imgLayer r:embed="rId4">
                    <a14:imgEffect>
                      <a14:sharpenSoften amount="50000"/>
                    </a14:imgEffect>
                    <a14:imgEffect>
                      <a14:brightnessContrast contrast="40000"/>
                    </a14:imgEffect>
                  </a14:imgLayer>
                </a14:imgProps>
              </a:ext>
            </a:extLst>
          </a:blip>
          <a:stretch>
            <a:fillRect/>
          </a:stretch>
        </p:blipFill>
        <p:spPr bwMode="auto">
          <a:xfrm>
            <a:off x="5295320" y="1939450"/>
            <a:ext cx="6253212" cy="4048954"/>
          </a:xfrm>
          <a:prstGeom prst="rect">
            <a:avLst/>
          </a:prstGeom>
        </p:spPr>
      </p:pic>
      <p:grpSp>
        <p:nvGrpSpPr>
          <p:cNvPr id="77" name="Group 76">
            <a:extLst>
              <a:ext uri="{FF2B5EF4-FFF2-40B4-BE49-F238E27FC236}">
                <a16:creationId xmlns:a16="http://schemas.microsoft.com/office/drawing/2014/main" id="{5995D10D-E9C9-47DB-AE7E-801FEF38F5C9}"/>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11219290" y="1"/>
            <a:ext cx="972709" cy="1935307"/>
            <a:chOff x="10918968" y="713127"/>
            <a:chExt cx="1273032" cy="2532832"/>
          </a:xfrm>
        </p:grpSpPr>
        <p:sp>
          <p:nvSpPr>
            <p:cNvPr id="78" name="Rectangle 77">
              <a:extLst>
                <a:ext uri="{FF2B5EF4-FFF2-40B4-BE49-F238E27FC236}">
                  <a16:creationId xmlns:a16="http://schemas.microsoft.com/office/drawing/2014/main" id="{CC1A72C6-3DE4-4EC3-9AD5-9E0D40D8CE8A}"/>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rot="2700000">
              <a:off x="11052629" y="2120024"/>
              <a:ext cx="645368" cy="645368"/>
            </a:xfrm>
            <a:prstGeom prst="rect">
              <a:avLst/>
            </a:prstGeom>
            <a:solidFill>
              <a:schemeClr val="accent4">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79" name="Isosceles Triangle 78">
              <a:extLst>
                <a:ext uri="{FF2B5EF4-FFF2-40B4-BE49-F238E27FC236}">
                  <a16:creationId xmlns:a16="http://schemas.microsoft.com/office/drawing/2014/main" id="{0B0DA1F1-C391-4EDF-9FE0-23E86E137765}"/>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rot="16200000">
              <a:off x="10289068" y="1343027"/>
              <a:ext cx="2532832" cy="1273032"/>
            </a:xfrm>
            <a:prstGeom prst="triangle">
              <a:avLst>
                <a:gd name="adj" fmla="val 50000"/>
              </a:avLst>
            </a:prstGeom>
            <a:solidFill>
              <a:schemeClr val="accent4">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gr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4"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wipe(down)">
                                      <p:cBhvr>
                                        <p:cTn id="7" dur="500"/>
                                        <p:tgtEl>
                                          <p:spTgt spid="3">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4" fill="hold" grpId="0" nodeType="clickEffect">
                                  <p:stCondLst>
                                    <p:cond delay="0"/>
                                  </p:stCondLst>
                                  <p:childTnLst>
                                    <p:set>
                                      <p:cBhvr>
                                        <p:cTn id="11" dur="1" fill="hold">
                                          <p:stCondLst>
                                            <p:cond delay="0"/>
                                          </p:stCondLst>
                                        </p:cTn>
                                        <p:tgtEl>
                                          <p:spTgt spid="3">
                                            <p:txEl>
                                              <p:pRg st="1" end="1"/>
                                            </p:txEl>
                                          </p:spTgt>
                                        </p:tgtEl>
                                        <p:attrNameLst>
                                          <p:attrName>style.visibility</p:attrName>
                                        </p:attrNameLst>
                                      </p:cBhvr>
                                      <p:to>
                                        <p:strVal val="visible"/>
                                      </p:to>
                                    </p:set>
                                    <p:animEffect transition="in" filter="wipe(down)">
                                      <p:cBhvr>
                                        <p:cTn id="12" dur="500"/>
                                        <p:tgtEl>
                                          <p:spTgt spid="3">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22" presetClass="entr" presetSubtype="4" fill="hold" grpId="0" nodeType="clickEffect">
                                  <p:stCondLst>
                                    <p:cond delay="0"/>
                                  </p:stCondLst>
                                  <p:childTnLst>
                                    <p:set>
                                      <p:cBhvr>
                                        <p:cTn id="16" dur="1" fill="hold">
                                          <p:stCondLst>
                                            <p:cond delay="0"/>
                                          </p:stCondLst>
                                        </p:cTn>
                                        <p:tgtEl>
                                          <p:spTgt spid="3">
                                            <p:txEl>
                                              <p:pRg st="2" end="2"/>
                                            </p:txEl>
                                          </p:spTgt>
                                        </p:tgtEl>
                                        <p:attrNameLst>
                                          <p:attrName>style.visibility</p:attrName>
                                        </p:attrNameLst>
                                      </p:cBhvr>
                                      <p:to>
                                        <p:strVal val="visible"/>
                                      </p:to>
                                    </p:set>
                                    <p:animEffect transition="in" filter="wipe(down)">
                                      <p:cBhvr>
                                        <p:cTn id="17" dur="500"/>
                                        <p:tgtEl>
                                          <p:spTgt spid="3">
                                            <p:txEl>
                                              <p:pRg st="2" end="2"/>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718457" y="811032"/>
            <a:ext cx="2599725" cy="990600"/>
          </a:xfrm>
        </p:spPr>
        <p:txBody>
          <a:bodyPr>
            <a:noAutofit/>
          </a:bodyPr>
          <a:lstStyle/>
          <a:p>
            <a:r>
              <a:rPr lang="lv-LV" sz="6000" b="1" dirty="0"/>
              <a:t>Cilvēka uzbūve</a:t>
            </a:r>
          </a:p>
        </p:txBody>
      </p:sp>
      <p:graphicFrame>
        <p:nvGraphicFramePr>
          <p:cNvPr id="4" name="Content Placeholder 3"/>
          <p:cNvGraphicFramePr>
            <a:graphicFrameLocks noGrp="1"/>
          </p:cNvGraphicFramePr>
          <p:nvPr>
            <p:ph idx="1"/>
          </p:nvPr>
        </p:nvGraphicFramePr>
        <p:xfrm>
          <a:off x="2719117" y="1393776"/>
          <a:ext cx="7350023" cy="5616624"/>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
        <p:nvSpPr>
          <p:cNvPr id="7" name="TextBox 6">
            <a:extLst>
              <a:ext uri="{FF2B5EF4-FFF2-40B4-BE49-F238E27FC236}">
                <a16:creationId xmlns:a16="http://schemas.microsoft.com/office/drawing/2014/main" id="{77C87E4B-1ADA-4244-8A28-1575DFD539E9}"/>
              </a:ext>
            </a:extLst>
          </p:cNvPr>
          <p:cNvSpPr txBox="1"/>
          <p:nvPr/>
        </p:nvSpPr>
        <p:spPr>
          <a:xfrm rot="-2940000">
            <a:off x="4307187" y="2456573"/>
            <a:ext cx="2318657" cy="867311"/>
          </a:xfrm>
          <a:prstGeom prst="flowChartPunchedTape">
            <a:avLst/>
          </a:prstGeom>
          <a:noFill/>
          <a:scene3d>
            <a:camera prst="orthographicFront"/>
            <a:lightRig rig="threePt" dir="t">
              <a:rot lat="0" lon="0" rev="5400000"/>
            </a:lightRig>
          </a:scene3d>
        </p:spPr>
        <p:txBody>
          <a:bodyPr wrap="square" rtlCol="0">
            <a:spAutoFit/>
          </a:bodyPr>
          <a:lstStyle/>
          <a:p>
            <a:r>
              <a:rPr lang="lv-LV" sz="2800" b="1" dirty="0">
                <a:solidFill>
                  <a:schemeClr val="bg1"/>
                </a:solidFill>
              </a:rPr>
              <a:t>Prāts</a:t>
            </a:r>
          </a:p>
        </p:txBody>
      </p:sp>
      <p:sp>
        <p:nvSpPr>
          <p:cNvPr id="8" name="TextBox 7">
            <a:extLst>
              <a:ext uri="{FF2B5EF4-FFF2-40B4-BE49-F238E27FC236}">
                <a16:creationId xmlns:a16="http://schemas.microsoft.com/office/drawing/2014/main" id="{D7057004-356D-487A-BD2B-7580A4E2F959}"/>
              </a:ext>
            </a:extLst>
          </p:cNvPr>
          <p:cNvSpPr txBox="1"/>
          <p:nvPr/>
        </p:nvSpPr>
        <p:spPr>
          <a:xfrm rot="3209078">
            <a:off x="6876216" y="3616034"/>
            <a:ext cx="2318657" cy="867311"/>
          </a:xfrm>
          <a:prstGeom prst="flowChartPunchedTape">
            <a:avLst/>
          </a:prstGeom>
          <a:noFill/>
          <a:scene3d>
            <a:camera prst="orthographicFront"/>
            <a:lightRig rig="threePt" dir="t">
              <a:rot lat="0" lon="0" rev="5400000"/>
            </a:lightRig>
          </a:scene3d>
        </p:spPr>
        <p:txBody>
          <a:bodyPr wrap="square" rtlCol="0">
            <a:spAutoFit/>
          </a:bodyPr>
          <a:lstStyle/>
          <a:p>
            <a:r>
              <a:rPr lang="lv-LV" sz="2800" b="1" dirty="0">
                <a:solidFill>
                  <a:schemeClr val="bg1"/>
                </a:solidFill>
              </a:rPr>
              <a:t>Griba</a:t>
            </a:r>
          </a:p>
        </p:txBody>
      </p:sp>
      <p:sp>
        <p:nvSpPr>
          <p:cNvPr id="20" name="TextBox 19">
            <a:extLst>
              <a:ext uri="{FF2B5EF4-FFF2-40B4-BE49-F238E27FC236}">
                <a16:creationId xmlns:a16="http://schemas.microsoft.com/office/drawing/2014/main" id="{5B2EE010-1A03-443C-B665-9701346DDAE8}"/>
              </a:ext>
            </a:extLst>
          </p:cNvPr>
          <p:cNvSpPr txBox="1"/>
          <p:nvPr/>
        </p:nvSpPr>
        <p:spPr>
          <a:xfrm>
            <a:off x="5716887" y="5257629"/>
            <a:ext cx="2318657" cy="867311"/>
          </a:xfrm>
          <a:prstGeom prst="flowChartPunchedTape">
            <a:avLst/>
          </a:prstGeom>
          <a:noFill/>
          <a:scene3d>
            <a:camera prst="orthographicFront"/>
            <a:lightRig rig="threePt" dir="t">
              <a:rot lat="0" lon="0" rev="5400000"/>
            </a:lightRig>
          </a:scene3d>
        </p:spPr>
        <p:txBody>
          <a:bodyPr wrap="square" rtlCol="0">
            <a:spAutoFit/>
          </a:bodyPr>
          <a:lstStyle/>
          <a:p>
            <a:r>
              <a:rPr lang="lv-LV" sz="2800" b="1" dirty="0">
                <a:solidFill>
                  <a:schemeClr val="bg1"/>
                </a:solidFill>
              </a:rPr>
              <a:t>Emocijas</a:t>
            </a:r>
          </a:p>
        </p:txBody>
      </p:sp>
      <p:pic>
        <p:nvPicPr>
          <p:cNvPr id="1028" name="Picture 4" descr="Happy Baby Face Png, Transparent Png - kindpng">
            <a:extLst>
              <a:ext uri="{FF2B5EF4-FFF2-40B4-BE49-F238E27FC236}">
                <a16:creationId xmlns:a16="http://schemas.microsoft.com/office/drawing/2014/main" id="{49E9ED26-57EF-4631-84CB-F991D9B66626}"/>
              </a:ext>
            </a:extLst>
          </p:cNvPr>
          <p:cNvPicPr>
            <a:picLocks noChangeAspect="1" noChangeArrowheads="1"/>
          </p:cNvPicPr>
          <p:nvPr/>
        </p:nvPicPr>
        <p:blipFill rotWithShape="1">
          <a:blip r:embed="rId8">
            <a:extLst>
              <a:ext uri="{28A0092B-C50C-407E-A947-70E740481C1C}">
                <a14:useLocalDpi xmlns:a14="http://schemas.microsoft.com/office/drawing/2010/main" val="0"/>
              </a:ext>
            </a:extLst>
          </a:blip>
          <a:srcRect b="7726"/>
          <a:stretch/>
        </p:blipFill>
        <p:spPr bwMode="auto">
          <a:xfrm>
            <a:off x="5306255" y="-24953"/>
            <a:ext cx="2175745" cy="1643472"/>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81770237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4">
                                            <p:graphicEl>
                                              <a:dgm id="{C754D922-4647-4AC1-9D8D-2726D1A689F0}"/>
                                            </p:graphic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4">
                                            <p:graphicEl>
                                              <a:dgm id="{60267584-95C3-4278-9E96-721B7A63F99A}"/>
                                            </p:graphic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7"/>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8"/>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20"/>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grpId="0" nodeType="clickEffect">
                                  <p:stCondLst>
                                    <p:cond delay="0"/>
                                  </p:stCondLst>
                                  <p:childTnLst>
                                    <p:set>
                                      <p:cBhvr>
                                        <p:cTn id="26" dur="1" fill="hold">
                                          <p:stCondLst>
                                            <p:cond delay="0"/>
                                          </p:stCondLst>
                                        </p:cTn>
                                        <p:tgtEl>
                                          <p:spTgt spid="4">
                                            <p:graphicEl>
                                              <a:dgm id="{047FBDB6-BD75-4921-859F-9B1E0195E21C}"/>
                                            </p:graphic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Graphic spid="4" grpId="0" uiExpand="1">
        <p:bldSub>
          <a:bldDgm bld="one"/>
        </p:bldSub>
      </p:bldGraphic>
      <p:bldP spid="7" grpId="0"/>
      <p:bldP spid="8" grpId="0"/>
      <p:bldP spid="20" grpId="0"/>
    </p:bld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Content Placeholder 4" descr="A picture containing teeth, indoor, brushing, person&#10;&#10;Description generated with very high confidence">
            <a:extLst>
              <a:ext uri="{FF2B5EF4-FFF2-40B4-BE49-F238E27FC236}">
                <a16:creationId xmlns:a16="http://schemas.microsoft.com/office/drawing/2014/main" id="{8719F3A9-903F-4385-A490-AF31333DD215}"/>
              </a:ext>
            </a:extLst>
          </p:cNvPr>
          <p:cNvPicPr>
            <a:picLocks noGrp="1" noChangeAspect="1"/>
          </p:cNvPicPr>
          <p:nvPr>
            <p:ph idx="1"/>
          </p:nvPr>
        </p:nvPicPr>
        <p:blipFill rotWithShape="1">
          <a:blip r:embed="rId2">
            <a:extLst>
              <a:ext uri="{28A0092B-C50C-407E-A947-70E740481C1C}">
                <a14:useLocalDpi xmlns:a14="http://schemas.microsoft.com/office/drawing/2010/main" val="0"/>
              </a:ext>
              <a:ext uri="{837473B0-CC2E-450A-ABE3-18F120FF3D39}">
                <a1611:picAttrSrcUrl xmlns:a1611="http://schemas.microsoft.com/office/drawing/2016/11/main" r:id="rId3"/>
              </a:ext>
            </a:extLst>
          </a:blip>
          <a:srcRect t="6250"/>
          <a:stretch/>
        </p:blipFill>
        <p:spPr>
          <a:xfrm>
            <a:off x="20" y="10"/>
            <a:ext cx="12191980" cy="6857990"/>
          </a:xfrm>
          <a:prstGeom prst="rect">
            <a:avLst/>
          </a:prstGeom>
        </p:spPr>
      </p:pic>
      <p:sp>
        <p:nvSpPr>
          <p:cNvPr id="2" name="Title 1">
            <a:extLst>
              <a:ext uri="{FF2B5EF4-FFF2-40B4-BE49-F238E27FC236}">
                <a16:creationId xmlns:a16="http://schemas.microsoft.com/office/drawing/2014/main" id="{73E3A817-1E65-4C39-952B-CA301C110F26}"/>
              </a:ext>
            </a:extLst>
          </p:cNvPr>
          <p:cNvSpPr>
            <a:spLocks noGrp="1"/>
          </p:cNvSpPr>
          <p:nvPr>
            <p:ph type="title"/>
          </p:nvPr>
        </p:nvSpPr>
        <p:spPr>
          <a:xfrm>
            <a:off x="623888" y="3216978"/>
            <a:ext cx="3176588" cy="744836"/>
          </a:xfrm>
        </p:spPr>
        <p:txBody>
          <a:bodyPr vert="horz" lIns="91440" tIns="45720" rIns="91440" bIns="45720" rtlCol="0" anchor="ctr">
            <a:noAutofit/>
          </a:bodyPr>
          <a:lstStyle/>
          <a:p>
            <a:pPr algn="ctr"/>
            <a:r>
              <a:rPr lang="en-US" sz="4800" b="1" dirty="0" err="1">
                <a:solidFill>
                  <a:schemeClr val="tx1">
                    <a:lumMod val="85000"/>
                    <a:lumOff val="15000"/>
                  </a:schemeClr>
                </a:solidFill>
              </a:rPr>
              <a:t>Vecākam</a:t>
            </a:r>
            <a:r>
              <a:rPr lang="en-US" sz="4800" b="1" dirty="0">
                <a:solidFill>
                  <a:schemeClr val="tx1">
                    <a:lumMod val="85000"/>
                    <a:lumOff val="15000"/>
                  </a:schemeClr>
                </a:solidFill>
              </a:rPr>
              <a:t> </a:t>
            </a:r>
            <a:r>
              <a:rPr lang="en-US" sz="4800" b="1" dirty="0" err="1">
                <a:solidFill>
                  <a:schemeClr val="tx1">
                    <a:lumMod val="85000"/>
                    <a:lumOff val="15000"/>
                  </a:schemeClr>
                </a:solidFill>
              </a:rPr>
              <a:t>jābaro</a:t>
            </a:r>
            <a:r>
              <a:rPr lang="en-US" sz="4800" b="1" dirty="0">
                <a:solidFill>
                  <a:schemeClr val="tx1">
                    <a:lumMod val="85000"/>
                    <a:lumOff val="15000"/>
                  </a:schemeClr>
                </a:solidFill>
              </a:rPr>
              <a:t> ne </a:t>
            </a:r>
            <a:r>
              <a:rPr lang="en-US" sz="4800" b="1" dirty="0" err="1">
                <a:solidFill>
                  <a:schemeClr val="tx1">
                    <a:lumMod val="85000"/>
                    <a:lumOff val="15000"/>
                  </a:schemeClr>
                </a:solidFill>
              </a:rPr>
              <a:t>tikai</a:t>
            </a:r>
            <a:r>
              <a:rPr lang="en-US" sz="4800" b="1" dirty="0">
                <a:solidFill>
                  <a:schemeClr val="tx1">
                    <a:lumMod val="85000"/>
                    <a:lumOff val="15000"/>
                  </a:schemeClr>
                </a:solidFill>
              </a:rPr>
              <a:t> </a:t>
            </a:r>
            <a:r>
              <a:rPr lang="en-US" sz="4800" b="1" dirty="0" err="1">
                <a:solidFill>
                  <a:schemeClr val="tx1">
                    <a:lumMod val="85000"/>
                    <a:lumOff val="15000"/>
                  </a:schemeClr>
                </a:solidFill>
              </a:rPr>
              <a:t>bērna</a:t>
            </a:r>
            <a:r>
              <a:rPr lang="en-US" sz="4800" b="1" dirty="0">
                <a:solidFill>
                  <a:schemeClr val="tx1">
                    <a:lumMod val="85000"/>
                    <a:lumOff val="15000"/>
                  </a:schemeClr>
                </a:solidFill>
              </a:rPr>
              <a:t> </a:t>
            </a:r>
            <a:r>
              <a:rPr lang="en-US" sz="4800" b="1" dirty="0" err="1">
                <a:solidFill>
                  <a:schemeClr val="tx1">
                    <a:lumMod val="85000"/>
                    <a:lumOff val="15000"/>
                  </a:schemeClr>
                </a:solidFill>
              </a:rPr>
              <a:t>miesa</a:t>
            </a:r>
            <a:r>
              <a:rPr lang="en-US" sz="4800" b="1" dirty="0">
                <a:solidFill>
                  <a:schemeClr val="tx1">
                    <a:lumMod val="85000"/>
                    <a:lumOff val="15000"/>
                  </a:schemeClr>
                </a:solidFill>
              </a:rPr>
              <a:t>, bet </a:t>
            </a:r>
            <a:r>
              <a:rPr lang="en-US" sz="4800" b="1" dirty="0" err="1">
                <a:solidFill>
                  <a:schemeClr val="tx1">
                    <a:lumMod val="85000"/>
                    <a:lumOff val="15000"/>
                  </a:schemeClr>
                </a:solidFill>
              </a:rPr>
              <a:t>arī</a:t>
            </a:r>
            <a:r>
              <a:rPr lang="en-US" sz="4800" b="1" dirty="0">
                <a:solidFill>
                  <a:schemeClr val="tx1">
                    <a:lumMod val="85000"/>
                    <a:lumOff val="15000"/>
                  </a:schemeClr>
                </a:solidFill>
              </a:rPr>
              <a:t> </a:t>
            </a:r>
            <a:r>
              <a:rPr lang="en-US" sz="4800" b="1" dirty="0" err="1">
                <a:solidFill>
                  <a:schemeClr val="tx1">
                    <a:lumMod val="85000"/>
                    <a:lumOff val="15000"/>
                  </a:schemeClr>
                </a:solidFill>
              </a:rPr>
              <a:t>dvēsele</a:t>
            </a:r>
            <a:r>
              <a:rPr lang="en-US" sz="4800" b="1" dirty="0">
                <a:solidFill>
                  <a:schemeClr val="tx1">
                    <a:lumMod val="85000"/>
                    <a:lumOff val="15000"/>
                  </a:schemeClr>
                </a:solidFill>
              </a:rPr>
              <a:t> un gars</a:t>
            </a:r>
          </a:p>
        </p:txBody>
      </p:sp>
    </p:spTree>
    <p:extLst>
      <p:ext uri="{BB962C8B-B14F-4D97-AF65-F5344CB8AC3E}">
        <p14:creationId xmlns:p14="http://schemas.microsoft.com/office/powerpoint/2010/main" val="3371328431"/>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61257" y="811032"/>
            <a:ext cx="3570514" cy="990600"/>
          </a:xfrm>
        </p:spPr>
        <p:txBody>
          <a:bodyPr>
            <a:noAutofit/>
          </a:bodyPr>
          <a:lstStyle/>
          <a:p>
            <a:r>
              <a:rPr lang="lv-LV" sz="6000" b="1" dirty="0"/>
              <a:t>Cilvēka vajadzības:</a:t>
            </a:r>
          </a:p>
        </p:txBody>
      </p:sp>
      <p:graphicFrame>
        <p:nvGraphicFramePr>
          <p:cNvPr id="4" name="Content Placeholder 3"/>
          <p:cNvGraphicFramePr>
            <a:graphicFrameLocks noGrp="1"/>
          </p:cNvGraphicFramePr>
          <p:nvPr>
            <p:ph idx="1"/>
          </p:nvPr>
        </p:nvGraphicFramePr>
        <p:xfrm>
          <a:off x="2632566" y="1478060"/>
          <a:ext cx="7350023" cy="5616624"/>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
        <p:nvSpPr>
          <p:cNvPr id="7" name="TextBox 6">
            <a:extLst>
              <a:ext uri="{FF2B5EF4-FFF2-40B4-BE49-F238E27FC236}">
                <a16:creationId xmlns:a16="http://schemas.microsoft.com/office/drawing/2014/main" id="{77C87E4B-1ADA-4244-8A28-1575DFD539E9}"/>
              </a:ext>
            </a:extLst>
          </p:cNvPr>
          <p:cNvSpPr txBox="1"/>
          <p:nvPr/>
        </p:nvSpPr>
        <p:spPr>
          <a:xfrm rot="-2940000">
            <a:off x="4060377" y="2283875"/>
            <a:ext cx="2318657" cy="867311"/>
          </a:xfrm>
          <a:prstGeom prst="flowChartPunchedTape">
            <a:avLst/>
          </a:prstGeom>
          <a:noFill/>
          <a:scene3d>
            <a:camera prst="orthographicFront"/>
            <a:lightRig rig="threePt" dir="t">
              <a:rot lat="0" lon="0" rev="5400000"/>
            </a:lightRig>
          </a:scene3d>
        </p:spPr>
        <p:txBody>
          <a:bodyPr wrap="square" rtlCol="0">
            <a:spAutoFit/>
          </a:bodyPr>
          <a:lstStyle/>
          <a:p>
            <a:r>
              <a:rPr lang="lv-LV" sz="2800" b="1" dirty="0">
                <a:solidFill>
                  <a:schemeClr val="bg1"/>
                </a:solidFill>
              </a:rPr>
              <a:t>Prāts</a:t>
            </a:r>
          </a:p>
        </p:txBody>
      </p:sp>
      <p:sp>
        <p:nvSpPr>
          <p:cNvPr id="8" name="TextBox 7">
            <a:extLst>
              <a:ext uri="{FF2B5EF4-FFF2-40B4-BE49-F238E27FC236}">
                <a16:creationId xmlns:a16="http://schemas.microsoft.com/office/drawing/2014/main" id="{D7057004-356D-487A-BD2B-7580A4E2F959}"/>
              </a:ext>
            </a:extLst>
          </p:cNvPr>
          <p:cNvSpPr txBox="1"/>
          <p:nvPr/>
        </p:nvSpPr>
        <p:spPr>
          <a:xfrm rot="3209078">
            <a:off x="6349254" y="3471220"/>
            <a:ext cx="2318657" cy="867311"/>
          </a:xfrm>
          <a:prstGeom prst="flowChartPunchedTape">
            <a:avLst/>
          </a:prstGeom>
          <a:noFill/>
          <a:scene3d>
            <a:camera prst="orthographicFront"/>
            <a:lightRig rig="threePt" dir="t">
              <a:rot lat="0" lon="0" rev="5400000"/>
            </a:lightRig>
          </a:scene3d>
        </p:spPr>
        <p:txBody>
          <a:bodyPr wrap="square" rtlCol="0">
            <a:spAutoFit/>
          </a:bodyPr>
          <a:lstStyle/>
          <a:p>
            <a:r>
              <a:rPr lang="lv-LV" sz="2800" b="1" dirty="0">
                <a:solidFill>
                  <a:schemeClr val="bg1"/>
                </a:solidFill>
              </a:rPr>
              <a:t>Griba</a:t>
            </a:r>
          </a:p>
        </p:txBody>
      </p:sp>
      <p:sp>
        <p:nvSpPr>
          <p:cNvPr id="20" name="TextBox 19">
            <a:extLst>
              <a:ext uri="{FF2B5EF4-FFF2-40B4-BE49-F238E27FC236}">
                <a16:creationId xmlns:a16="http://schemas.microsoft.com/office/drawing/2014/main" id="{5B2EE010-1A03-443C-B665-9701346DDAE8}"/>
              </a:ext>
            </a:extLst>
          </p:cNvPr>
          <p:cNvSpPr txBox="1"/>
          <p:nvPr/>
        </p:nvSpPr>
        <p:spPr>
          <a:xfrm>
            <a:off x="5148248" y="5376468"/>
            <a:ext cx="2318657" cy="867311"/>
          </a:xfrm>
          <a:prstGeom prst="flowChartPunchedTape">
            <a:avLst/>
          </a:prstGeom>
          <a:noFill/>
          <a:scene3d>
            <a:camera prst="orthographicFront"/>
            <a:lightRig rig="threePt" dir="t">
              <a:rot lat="0" lon="0" rev="5400000"/>
            </a:lightRig>
          </a:scene3d>
        </p:spPr>
        <p:txBody>
          <a:bodyPr wrap="square" rtlCol="0">
            <a:spAutoFit/>
          </a:bodyPr>
          <a:lstStyle/>
          <a:p>
            <a:r>
              <a:rPr lang="lv-LV" sz="2800" b="1" dirty="0">
                <a:solidFill>
                  <a:schemeClr val="bg1"/>
                </a:solidFill>
              </a:rPr>
              <a:t>Emocijas</a:t>
            </a:r>
          </a:p>
        </p:txBody>
      </p:sp>
      <p:sp>
        <p:nvSpPr>
          <p:cNvPr id="3" name="TextBox 2">
            <a:extLst>
              <a:ext uri="{FF2B5EF4-FFF2-40B4-BE49-F238E27FC236}">
                <a16:creationId xmlns:a16="http://schemas.microsoft.com/office/drawing/2014/main" id="{F9BA5A8C-0298-4A84-904A-1E80B389E575}"/>
              </a:ext>
            </a:extLst>
          </p:cNvPr>
          <p:cNvSpPr txBox="1"/>
          <p:nvPr/>
        </p:nvSpPr>
        <p:spPr>
          <a:xfrm>
            <a:off x="9211410" y="62307"/>
            <a:ext cx="2765701" cy="3108543"/>
          </a:xfrm>
          <a:prstGeom prst="rect">
            <a:avLst/>
          </a:prstGeom>
        </p:spPr>
        <p:style>
          <a:lnRef idx="2">
            <a:schemeClr val="accent2"/>
          </a:lnRef>
          <a:fillRef idx="1">
            <a:schemeClr val="lt1"/>
          </a:fillRef>
          <a:effectRef idx="0">
            <a:schemeClr val="accent2"/>
          </a:effectRef>
          <a:fontRef idx="minor">
            <a:schemeClr val="dk1"/>
          </a:fontRef>
        </p:style>
        <p:txBody>
          <a:bodyPr wrap="square" rtlCol="0">
            <a:spAutoFit/>
          </a:bodyPr>
          <a:lstStyle/>
          <a:p>
            <a:r>
              <a:rPr lang="lv-LV" sz="2800" dirty="0"/>
              <a:t>Gaiss</a:t>
            </a:r>
          </a:p>
          <a:p>
            <a:r>
              <a:rPr lang="lv-LV" sz="2800" dirty="0"/>
              <a:t>Ūdens</a:t>
            </a:r>
          </a:p>
          <a:p>
            <a:r>
              <a:rPr lang="lv-LV" sz="2800" dirty="0"/>
              <a:t>Pārtika</a:t>
            </a:r>
          </a:p>
          <a:p>
            <a:r>
              <a:rPr lang="lv-LV" sz="2800" dirty="0"/>
              <a:t>Siltums</a:t>
            </a:r>
          </a:p>
          <a:p>
            <a:r>
              <a:rPr lang="lv-LV" sz="2800" dirty="0"/>
              <a:t>Gaisma</a:t>
            </a:r>
          </a:p>
          <a:p>
            <a:r>
              <a:rPr lang="lv-LV" sz="2800" dirty="0"/>
              <a:t>Kustības</a:t>
            </a:r>
          </a:p>
          <a:p>
            <a:r>
              <a:rPr lang="lv-LV" sz="2800" dirty="0"/>
              <a:t>Atpūta</a:t>
            </a:r>
          </a:p>
        </p:txBody>
      </p:sp>
      <p:cxnSp>
        <p:nvCxnSpPr>
          <p:cNvPr id="6" name="Taisns bultveida savienotājs 5">
            <a:extLst>
              <a:ext uri="{FF2B5EF4-FFF2-40B4-BE49-F238E27FC236}">
                <a16:creationId xmlns:a16="http://schemas.microsoft.com/office/drawing/2014/main" id="{E618E0CC-856D-4064-8D28-91225839FF32}"/>
              </a:ext>
            </a:extLst>
          </p:cNvPr>
          <p:cNvCxnSpPr>
            <a:cxnSpLocks/>
          </p:cNvCxnSpPr>
          <p:nvPr/>
        </p:nvCxnSpPr>
        <p:spPr>
          <a:xfrm flipV="1">
            <a:off x="7712123" y="1682626"/>
            <a:ext cx="1468911" cy="634826"/>
          </a:xfrm>
          <a:prstGeom prst="straightConnector1">
            <a:avLst/>
          </a:prstGeom>
          <a:ln w="98425">
            <a:tailEnd type="triangle"/>
          </a:ln>
        </p:spPr>
        <p:style>
          <a:lnRef idx="3">
            <a:schemeClr val="accent2"/>
          </a:lnRef>
          <a:fillRef idx="0">
            <a:schemeClr val="accent2"/>
          </a:fillRef>
          <a:effectRef idx="2">
            <a:schemeClr val="accent2"/>
          </a:effectRef>
          <a:fontRef idx="minor">
            <a:schemeClr val="tx1"/>
          </a:fontRef>
        </p:style>
      </p:cxnSp>
      <p:sp>
        <p:nvSpPr>
          <p:cNvPr id="10" name="TextBox 9">
            <a:extLst>
              <a:ext uri="{FF2B5EF4-FFF2-40B4-BE49-F238E27FC236}">
                <a16:creationId xmlns:a16="http://schemas.microsoft.com/office/drawing/2014/main" id="{5A1B35C7-294A-488F-A9A0-281824A6FEA6}"/>
              </a:ext>
            </a:extLst>
          </p:cNvPr>
          <p:cNvSpPr txBox="1"/>
          <p:nvPr/>
        </p:nvSpPr>
        <p:spPr>
          <a:xfrm>
            <a:off x="214888" y="2505061"/>
            <a:ext cx="2318657" cy="3970318"/>
          </a:xfrm>
          <a:prstGeom prst="rect">
            <a:avLst/>
          </a:prstGeom>
        </p:spPr>
        <p:style>
          <a:lnRef idx="2">
            <a:schemeClr val="accent6"/>
          </a:lnRef>
          <a:fillRef idx="1">
            <a:schemeClr val="lt1"/>
          </a:fillRef>
          <a:effectRef idx="0">
            <a:schemeClr val="accent6"/>
          </a:effectRef>
          <a:fontRef idx="minor">
            <a:schemeClr val="dk1"/>
          </a:fontRef>
        </p:style>
        <p:txBody>
          <a:bodyPr wrap="square" rtlCol="0">
            <a:spAutoFit/>
          </a:bodyPr>
          <a:lstStyle/>
          <a:p>
            <a:r>
              <a:rPr lang="lv-LV" sz="2800" dirty="0"/>
              <a:t>Mīlestība</a:t>
            </a:r>
          </a:p>
          <a:p>
            <a:r>
              <a:rPr lang="lv-LV" sz="2800" dirty="0"/>
              <a:t>Drošība</a:t>
            </a:r>
          </a:p>
          <a:p>
            <a:r>
              <a:rPr lang="lv-LV" sz="2800" dirty="0"/>
              <a:t>Pieņemšana</a:t>
            </a:r>
          </a:p>
          <a:p>
            <a:r>
              <a:rPr lang="lv-LV" sz="2800" dirty="0"/>
              <a:t>Novērtējums</a:t>
            </a:r>
          </a:p>
          <a:p>
            <a:r>
              <a:rPr lang="lv-LV" sz="2800" dirty="0"/>
              <a:t>Robežas</a:t>
            </a:r>
          </a:p>
          <a:p>
            <a:r>
              <a:rPr lang="lv-LV" sz="2800" dirty="0"/>
              <a:t>Pamācība</a:t>
            </a:r>
          </a:p>
          <a:p>
            <a:r>
              <a:rPr lang="lv-LV" sz="2800" dirty="0"/>
              <a:t>Sapratne</a:t>
            </a:r>
          </a:p>
          <a:p>
            <a:r>
              <a:rPr lang="lv-LV" sz="2800" dirty="0"/>
              <a:t>Skaistums</a:t>
            </a:r>
          </a:p>
          <a:p>
            <a:r>
              <a:rPr lang="lv-LV" sz="2800" dirty="0" err="1"/>
              <a:t>Pašrealizācija</a:t>
            </a:r>
            <a:endParaRPr lang="lv-LV" sz="2800" dirty="0"/>
          </a:p>
        </p:txBody>
      </p:sp>
      <p:cxnSp>
        <p:nvCxnSpPr>
          <p:cNvPr id="14" name="Taisns bultveida savienotājs 13">
            <a:extLst>
              <a:ext uri="{FF2B5EF4-FFF2-40B4-BE49-F238E27FC236}">
                <a16:creationId xmlns:a16="http://schemas.microsoft.com/office/drawing/2014/main" id="{93978B5E-A874-468A-A2CE-87D693A4C11C}"/>
              </a:ext>
            </a:extLst>
          </p:cNvPr>
          <p:cNvCxnSpPr>
            <a:cxnSpLocks/>
          </p:cNvCxnSpPr>
          <p:nvPr/>
        </p:nvCxnSpPr>
        <p:spPr>
          <a:xfrm flipH="1">
            <a:off x="2533545" y="4049688"/>
            <a:ext cx="1702826" cy="0"/>
          </a:xfrm>
          <a:prstGeom prst="straightConnector1">
            <a:avLst/>
          </a:prstGeom>
          <a:ln w="98425">
            <a:tailEnd type="triangle"/>
          </a:ln>
        </p:spPr>
        <p:style>
          <a:lnRef idx="3">
            <a:schemeClr val="accent6"/>
          </a:lnRef>
          <a:fillRef idx="0">
            <a:schemeClr val="accent6"/>
          </a:fillRef>
          <a:effectRef idx="2">
            <a:schemeClr val="accent6"/>
          </a:effectRef>
          <a:fontRef idx="minor">
            <a:schemeClr val="tx1"/>
          </a:fontRef>
        </p:style>
      </p:cxnSp>
      <p:sp>
        <p:nvSpPr>
          <p:cNvPr id="18" name="TextBox 17">
            <a:extLst>
              <a:ext uri="{FF2B5EF4-FFF2-40B4-BE49-F238E27FC236}">
                <a16:creationId xmlns:a16="http://schemas.microsoft.com/office/drawing/2014/main" id="{B36558E8-2FE0-4512-8CB2-960004F12F00}"/>
              </a:ext>
            </a:extLst>
          </p:cNvPr>
          <p:cNvSpPr txBox="1"/>
          <p:nvPr/>
        </p:nvSpPr>
        <p:spPr>
          <a:xfrm>
            <a:off x="9211409" y="3257773"/>
            <a:ext cx="2765702" cy="3539430"/>
          </a:xfrm>
          <a:prstGeom prst="rect">
            <a:avLst/>
          </a:prstGeom>
        </p:spPr>
        <p:style>
          <a:lnRef idx="2">
            <a:schemeClr val="accent1"/>
          </a:lnRef>
          <a:fillRef idx="1">
            <a:schemeClr val="lt1"/>
          </a:fillRef>
          <a:effectRef idx="0">
            <a:schemeClr val="accent1"/>
          </a:effectRef>
          <a:fontRef idx="minor">
            <a:schemeClr val="dk1"/>
          </a:fontRef>
        </p:style>
        <p:txBody>
          <a:bodyPr wrap="square" rtlCol="0">
            <a:spAutoFit/>
          </a:bodyPr>
          <a:lstStyle/>
          <a:p>
            <a:r>
              <a:rPr lang="lv-LV" sz="2800" dirty="0"/>
              <a:t>Harmonija ar Radītāju</a:t>
            </a:r>
          </a:p>
          <a:p>
            <a:r>
              <a:rPr lang="lv-LV" sz="2800" dirty="0"/>
              <a:t>Garīgs miers</a:t>
            </a:r>
          </a:p>
          <a:p>
            <a:r>
              <a:rPr lang="lv-LV" sz="2800" dirty="0"/>
              <a:t>Dzīves jēgas apziņa</a:t>
            </a:r>
          </a:p>
          <a:p>
            <a:r>
              <a:rPr lang="lv-LV" sz="2800" dirty="0"/>
              <a:t>Komunikācija ar Dievu</a:t>
            </a:r>
          </a:p>
          <a:p>
            <a:r>
              <a:rPr lang="lv-LV" sz="2800" dirty="0"/>
              <a:t>Garīga izpratne</a:t>
            </a:r>
          </a:p>
        </p:txBody>
      </p:sp>
      <p:cxnSp>
        <p:nvCxnSpPr>
          <p:cNvPr id="22" name="Taisns bultveida savienotājs 21">
            <a:extLst>
              <a:ext uri="{FF2B5EF4-FFF2-40B4-BE49-F238E27FC236}">
                <a16:creationId xmlns:a16="http://schemas.microsoft.com/office/drawing/2014/main" id="{F36FE557-E1D7-41E2-8ED9-5F5CDDA472F6}"/>
              </a:ext>
            </a:extLst>
          </p:cNvPr>
          <p:cNvCxnSpPr>
            <a:cxnSpLocks/>
          </p:cNvCxnSpPr>
          <p:nvPr/>
        </p:nvCxnSpPr>
        <p:spPr>
          <a:xfrm>
            <a:off x="6952351" y="4084192"/>
            <a:ext cx="2259059" cy="738852"/>
          </a:xfrm>
          <a:prstGeom prst="straightConnector1">
            <a:avLst/>
          </a:prstGeom>
          <a:ln w="98425">
            <a:solidFill>
              <a:srgbClr val="00B0F0"/>
            </a:solidFill>
            <a:tailEnd type="triangle"/>
          </a:ln>
        </p:spPr>
        <p:style>
          <a:lnRef idx="3">
            <a:schemeClr val="accent2"/>
          </a:lnRef>
          <a:fillRef idx="0">
            <a:schemeClr val="accent2"/>
          </a:fillRef>
          <a:effectRef idx="2">
            <a:schemeClr val="accent2"/>
          </a:effectRef>
          <a:fontRef idx="minor">
            <a:schemeClr val="tx1"/>
          </a:fontRef>
        </p:style>
      </p:cxnSp>
      <p:pic>
        <p:nvPicPr>
          <p:cNvPr id="15" name="Picture 4" descr="Happy Baby Face Png, Transparent Png - kindpng">
            <a:extLst>
              <a:ext uri="{FF2B5EF4-FFF2-40B4-BE49-F238E27FC236}">
                <a16:creationId xmlns:a16="http://schemas.microsoft.com/office/drawing/2014/main" id="{4E99291B-6BB1-4AF9-8113-ACC738200E30}"/>
              </a:ext>
            </a:extLst>
          </p:cNvPr>
          <p:cNvPicPr>
            <a:picLocks noChangeAspect="1" noChangeArrowheads="1"/>
          </p:cNvPicPr>
          <p:nvPr/>
        </p:nvPicPr>
        <p:blipFill rotWithShape="1">
          <a:blip r:embed="rId8">
            <a:extLst>
              <a:ext uri="{28A0092B-C50C-407E-A947-70E740481C1C}">
                <a14:useLocalDpi xmlns:a14="http://schemas.microsoft.com/office/drawing/2010/main" val="0"/>
              </a:ext>
            </a:extLst>
          </a:blip>
          <a:srcRect b="7726"/>
          <a:stretch/>
        </p:blipFill>
        <p:spPr bwMode="auto">
          <a:xfrm>
            <a:off x="4698199" y="-197231"/>
            <a:ext cx="2606640" cy="1968953"/>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69844752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6"/>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3"/>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nodeType="clickEffect">
                                  <p:stCondLst>
                                    <p:cond delay="0"/>
                                  </p:stCondLst>
                                  <p:childTnLst>
                                    <p:set>
                                      <p:cBhvr>
                                        <p:cTn id="12" dur="1" fill="hold">
                                          <p:stCondLst>
                                            <p:cond delay="0"/>
                                          </p:stCondLst>
                                        </p:cTn>
                                        <p:tgtEl>
                                          <p:spTgt spid="14"/>
                                        </p:tgtEl>
                                        <p:attrNameLst>
                                          <p:attrName>style.visibility</p:attrName>
                                        </p:attrNameLst>
                                      </p:cBhvr>
                                      <p:to>
                                        <p:strVal val="visible"/>
                                      </p:to>
                                    </p:set>
                                  </p:childTnLst>
                                </p:cTn>
                              </p:par>
                              <p:par>
                                <p:cTn id="13" presetID="1" presetClass="entr" presetSubtype="0" fill="hold" grpId="0" nodeType="withEffect">
                                  <p:stCondLst>
                                    <p:cond delay="0"/>
                                  </p:stCondLst>
                                  <p:childTnLst>
                                    <p:set>
                                      <p:cBhvr>
                                        <p:cTn id="14" dur="1" fill="hold">
                                          <p:stCondLst>
                                            <p:cond delay="0"/>
                                          </p:stCondLst>
                                        </p:cTn>
                                        <p:tgtEl>
                                          <p:spTgt spid="10"/>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22"/>
                                        </p:tgtEl>
                                        <p:attrNameLst>
                                          <p:attrName>style.visibility</p:attrName>
                                        </p:attrNameLst>
                                      </p:cBhvr>
                                      <p:to>
                                        <p:strVal val="visible"/>
                                      </p:to>
                                    </p:set>
                                  </p:childTnLst>
                                </p:cTn>
                              </p:par>
                              <p:par>
                                <p:cTn id="19" presetID="1" presetClass="entr" presetSubtype="0" fill="hold" grpId="0" nodeType="withEffect">
                                  <p:stCondLst>
                                    <p:cond delay="0"/>
                                  </p:stCondLst>
                                  <p:childTnLst>
                                    <p:set>
                                      <p:cBhvr>
                                        <p:cTn id="20" dur="1" fill="hold">
                                          <p:stCondLst>
                                            <p:cond delay="0"/>
                                          </p:stCondLst>
                                        </p:cTn>
                                        <p:tgtEl>
                                          <p:spTgt spid="18"/>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nimBg="1"/>
      <p:bldP spid="10" grpId="0" animBg="1"/>
      <p:bldP spid="18" grpId="0" animBg="1"/>
    </p:bldLst>
  </p:timing>
</p:sld>
</file>

<file path=ppt/slides/slide31.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12290" name="Rectangle 2"/>
          <p:cNvSpPr>
            <a:spLocks noGrp="1" noChangeArrowheads="1"/>
          </p:cNvSpPr>
          <p:nvPr>
            <p:ph type="body" sz="half" idx="3"/>
          </p:nvPr>
        </p:nvSpPr>
        <p:spPr>
          <a:xfrm>
            <a:off x="0" y="376197"/>
            <a:ext cx="8351838" cy="719138"/>
          </a:xfrm>
        </p:spPr>
        <p:txBody>
          <a:bodyPr>
            <a:normAutofit/>
            <a:scene3d>
              <a:camera prst="orthographicFront"/>
              <a:lightRig rig="glow" dir="tl">
                <a:rot lat="0" lon="0" rev="5400000"/>
              </a:lightRig>
            </a:scene3d>
            <a:sp3d contourW="12700">
              <a:bevelT w="25400" h="25400"/>
              <a:contourClr>
                <a:schemeClr val="accent6">
                  <a:shade val="73000"/>
                </a:schemeClr>
              </a:contourClr>
            </a:sp3d>
          </a:bodyPr>
          <a:lstStyle/>
          <a:p>
            <a:pPr algn="ctr" eaLnBrk="1" hangingPunct="1">
              <a:buFontTx/>
              <a:buNone/>
              <a:defRPr/>
            </a:pPr>
            <a:r>
              <a:rPr lang="lv-LV" sz="3600" b="1" dirty="0"/>
              <a:t>Mediji izkropļo vīrieša un tēva lomu</a:t>
            </a:r>
          </a:p>
        </p:txBody>
      </p:sp>
      <p:sp>
        <p:nvSpPr>
          <p:cNvPr id="244742" name="Text Box 6"/>
          <p:cNvSpPr txBox="1">
            <a:spLocks noChangeArrowheads="1"/>
          </p:cNvSpPr>
          <p:nvPr/>
        </p:nvSpPr>
        <p:spPr bwMode="auto">
          <a:xfrm>
            <a:off x="660400" y="1320920"/>
            <a:ext cx="7035800" cy="4801314"/>
          </a:xfrm>
          <a:prstGeom prst="rect">
            <a:avLst/>
          </a:prstGeom>
          <a:noFill/>
          <a:ln w="9525">
            <a:noFill/>
            <a:miter lim="800000"/>
            <a:headEnd/>
            <a:tailEnd/>
          </a:ln>
        </p:spPr>
        <p:txBody>
          <a:bodyPr wrap="square">
            <a:spAutoFit/>
            <a:scene3d>
              <a:camera prst="orthographicFront"/>
              <a:lightRig rig="glow" dir="tl">
                <a:rot lat="0" lon="0" rev="5400000"/>
              </a:lightRig>
            </a:scene3d>
            <a:sp3d contourW="12700">
              <a:bevelT w="25400" h="25400"/>
              <a:contourClr>
                <a:schemeClr val="accent6">
                  <a:shade val="73000"/>
                </a:schemeClr>
              </a:contourClr>
            </a:sp3d>
          </a:bodyPr>
          <a:lstStyle/>
          <a:p>
            <a:pPr>
              <a:spcBef>
                <a:spcPct val="50000"/>
              </a:spcBef>
              <a:buFontTx/>
              <a:buChar char="•"/>
              <a:defRPr/>
            </a:pPr>
            <a:r>
              <a:rPr lang="lv-LV" sz="3600" dirty="0"/>
              <a:t> Tēvi tiek parādīti kā pamuļķi</a:t>
            </a:r>
          </a:p>
          <a:p>
            <a:pPr>
              <a:spcBef>
                <a:spcPct val="50000"/>
              </a:spcBef>
              <a:buFontTx/>
              <a:buChar char="•"/>
              <a:defRPr/>
            </a:pPr>
            <a:r>
              <a:rPr lang="lv-LV" sz="3600" dirty="0"/>
              <a:t>TV un žurnāli aicina vīrieti vērtēt pēc muskuļiem, naudas un slavas</a:t>
            </a:r>
          </a:p>
          <a:p>
            <a:pPr>
              <a:spcBef>
                <a:spcPct val="50000"/>
              </a:spcBef>
              <a:buFontTx/>
              <a:buChar char="•"/>
              <a:defRPr/>
            </a:pPr>
            <a:r>
              <a:rPr lang="lv-LV" sz="3600" dirty="0"/>
              <a:t> Filmas popularizē “mačo” vīrieti, kam nav morālas atbildības sajūtas</a:t>
            </a:r>
          </a:p>
          <a:p>
            <a:pPr>
              <a:spcBef>
                <a:spcPct val="50000"/>
              </a:spcBef>
              <a:buFontTx/>
              <a:buChar char="•"/>
              <a:defRPr/>
            </a:pPr>
            <a:r>
              <a:rPr lang="lv-LV" sz="3600" dirty="0"/>
              <a:t> Sekss tiek pasniegts kā vīrieša lielākais mērķis</a:t>
            </a:r>
            <a:endParaRPr lang="ru-RU" sz="3600" dirty="0"/>
          </a:p>
        </p:txBody>
      </p:sp>
      <p:pic>
        <p:nvPicPr>
          <p:cNvPr id="11266" name="Picture 2" descr="http://data.whicdn.com/images/107726749/original.jpg"/>
          <p:cNvPicPr>
            <a:picLocks noChangeAspect="1" noChangeArrowheads="1"/>
          </p:cNvPicPr>
          <p:nvPr/>
        </p:nvPicPr>
        <p:blipFill rotWithShape="1">
          <a:blip r:embed="rId2">
            <a:extLst>
              <a:ext uri="{28A0092B-C50C-407E-A947-70E740481C1C}">
                <a14:useLocalDpi xmlns:a14="http://schemas.microsoft.com/office/drawing/2010/main" val="0"/>
              </a:ext>
            </a:extLst>
          </a:blip>
          <a:srcRect l="17335" r="21574"/>
          <a:stretch/>
        </p:blipFill>
        <p:spPr bwMode="auto">
          <a:xfrm>
            <a:off x="8002385" y="0"/>
            <a:ext cx="4189615" cy="68580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658724814"/>
      </p:ext>
    </p:extLst>
  </p:cSld>
  <p:clrMapOvr>
    <a:masterClrMapping/>
  </p:clrMapOvr>
  <p:transition>
    <p:randomBa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 presetClass="entr" presetSubtype="10" fill="hold" nodeType="clickEffect">
                                  <p:stCondLst>
                                    <p:cond delay="0"/>
                                  </p:stCondLst>
                                  <p:childTnLst>
                                    <p:set>
                                      <p:cBhvr>
                                        <p:cTn id="6" dur="1" fill="hold">
                                          <p:stCondLst>
                                            <p:cond delay="0"/>
                                          </p:stCondLst>
                                        </p:cTn>
                                        <p:tgtEl>
                                          <p:spTgt spid="244742">
                                            <p:txEl>
                                              <p:pRg st="0" end="0"/>
                                            </p:txEl>
                                          </p:spTgt>
                                        </p:tgtEl>
                                        <p:attrNameLst>
                                          <p:attrName>style.visibility</p:attrName>
                                        </p:attrNameLst>
                                      </p:cBhvr>
                                      <p:to>
                                        <p:strVal val="visible"/>
                                      </p:to>
                                    </p:set>
                                    <p:animEffect transition="in" filter="blinds(horizontal)">
                                      <p:cBhvr>
                                        <p:cTn id="7" dur="500"/>
                                        <p:tgtEl>
                                          <p:spTgt spid="244742">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3" presetClass="entr" presetSubtype="10" fill="hold" nodeType="clickEffect">
                                  <p:stCondLst>
                                    <p:cond delay="0"/>
                                  </p:stCondLst>
                                  <p:childTnLst>
                                    <p:set>
                                      <p:cBhvr>
                                        <p:cTn id="11" dur="1" fill="hold">
                                          <p:stCondLst>
                                            <p:cond delay="0"/>
                                          </p:stCondLst>
                                        </p:cTn>
                                        <p:tgtEl>
                                          <p:spTgt spid="244742">
                                            <p:txEl>
                                              <p:pRg st="1" end="1"/>
                                            </p:txEl>
                                          </p:spTgt>
                                        </p:tgtEl>
                                        <p:attrNameLst>
                                          <p:attrName>style.visibility</p:attrName>
                                        </p:attrNameLst>
                                      </p:cBhvr>
                                      <p:to>
                                        <p:strVal val="visible"/>
                                      </p:to>
                                    </p:set>
                                    <p:animEffect transition="in" filter="blinds(horizontal)">
                                      <p:cBhvr>
                                        <p:cTn id="12" dur="500"/>
                                        <p:tgtEl>
                                          <p:spTgt spid="244742">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3" presetClass="entr" presetSubtype="10" fill="hold" nodeType="clickEffect">
                                  <p:stCondLst>
                                    <p:cond delay="0"/>
                                  </p:stCondLst>
                                  <p:childTnLst>
                                    <p:set>
                                      <p:cBhvr>
                                        <p:cTn id="16" dur="1" fill="hold">
                                          <p:stCondLst>
                                            <p:cond delay="0"/>
                                          </p:stCondLst>
                                        </p:cTn>
                                        <p:tgtEl>
                                          <p:spTgt spid="244742">
                                            <p:txEl>
                                              <p:pRg st="2" end="2"/>
                                            </p:txEl>
                                          </p:spTgt>
                                        </p:tgtEl>
                                        <p:attrNameLst>
                                          <p:attrName>style.visibility</p:attrName>
                                        </p:attrNameLst>
                                      </p:cBhvr>
                                      <p:to>
                                        <p:strVal val="visible"/>
                                      </p:to>
                                    </p:set>
                                    <p:animEffect transition="in" filter="blinds(horizontal)">
                                      <p:cBhvr>
                                        <p:cTn id="17" dur="500"/>
                                        <p:tgtEl>
                                          <p:spTgt spid="244742">
                                            <p:txEl>
                                              <p:pRg st="2" end="2"/>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3" presetClass="entr" presetSubtype="10" fill="hold" nodeType="clickEffect">
                                  <p:stCondLst>
                                    <p:cond delay="0"/>
                                  </p:stCondLst>
                                  <p:childTnLst>
                                    <p:set>
                                      <p:cBhvr>
                                        <p:cTn id="21" dur="1" fill="hold">
                                          <p:stCondLst>
                                            <p:cond delay="0"/>
                                          </p:stCondLst>
                                        </p:cTn>
                                        <p:tgtEl>
                                          <p:spTgt spid="244742">
                                            <p:txEl>
                                              <p:pRg st="3" end="3"/>
                                            </p:txEl>
                                          </p:spTgt>
                                        </p:tgtEl>
                                        <p:attrNameLst>
                                          <p:attrName>style.visibility</p:attrName>
                                        </p:attrNameLst>
                                      </p:cBhvr>
                                      <p:to>
                                        <p:strVal val="visible"/>
                                      </p:to>
                                    </p:set>
                                    <p:animEffect transition="in" filter="blinds(horizontal)">
                                      <p:cBhvr>
                                        <p:cTn id="22" dur="500"/>
                                        <p:tgtEl>
                                          <p:spTgt spid="244742">
                                            <p:txEl>
                                              <p:pRg st="3" end="3"/>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75430" y="-161538"/>
            <a:ext cx="3807187" cy="2228074"/>
          </a:xfrm>
        </p:spPr>
        <p:txBody>
          <a:bodyPr>
            <a:normAutofit/>
          </a:bodyPr>
          <a:lstStyle/>
          <a:p>
            <a:r>
              <a:rPr lang="lv-LV" sz="5400" b="1" dirty="0"/>
              <a:t>Tēva faktors</a:t>
            </a:r>
          </a:p>
        </p:txBody>
      </p:sp>
      <p:sp>
        <p:nvSpPr>
          <p:cNvPr id="3" name="Content Placeholder 2"/>
          <p:cNvSpPr>
            <a:spLocks noGrp="1"/>
          </p:cNvSpPr>
          <p:nvPr>
            <p:ph idx="1"/>
          </p:nvPr>
        </p:nvSpPr>
        <p:spPr>
          <a:xfrm>
            <a:off x="296809" y="1397001"/>
            <a:ext cx="4465691" cy="4381500"/>
          </a:xfrm>
        </p:spPr>
        <p:txBody>
          <a:bodyPr>
            <a:noAutofit/>
          </a:bodyPr>
          <a:lstStyle/>
          <a:p>
            <a:r>
              <a:rPr lang="lv-LV" sz="4000" dirty="0"/>
              <a:t>Palīdz bērnam iegūt pārliecību par sevi</a:t>
            </a:r>
          </a:p>
          <a:p>
            <a:r>
              <a:rPr lang="lv-LV" sz="4000" dirty="0"/>
              <a:t>Palīdz iegūt drošību par nākotni</a:t>
            </a:r>
          </a:p>
          <a:p>
            <a:r>
              <a:rPr lang="lv-LV" sz="4000" dirty="0"/>
              <a:t>Palīdz ieraudzīt jēgu un mērķus dzīvei</a:t>
            </a:r>
          </a:p>
        </p:txBody>
      </p:sp>
      <p:pic>
        <p:nvPicPr>
          <p:cNvPr id="5" name="Picture 4" descr="bebis_pie_teeva2.jpg"/>
          <p:cNvPicPr>
            <a:picLocks noChangeAspect="1"/>
          </p:cNvPicPr>
          <p:nvPr/>
        </p:nvPicPr>
        <p:blipFill rotWithShape="1">
          <a:blip r:embed="rId2" cstate="print"/>
          <a:srcRect l="8975" r="6463" b="-1"/>
          <a:stretch/>
        </p:blipFill>
        <p:spPr>
          <a:xfrm>
            <a:off x="5010386" y="10"/>
            <a:ext cx="7181613" cy="6857990"/>
          </a:xfrm>
          <a:prstGeom prst="rect">
            <a:avLst/>
          </a:prstGeom>
          <a:effectLst/>
        </p:spPr>
      </p:pic>
    </p:spTree>
    <p:extLst>
      <p:ext uri="{BB962C8B-B14F-4D97-AF65-F5344CB8AC3E}">
        <p14:creationId xmlns:p14="http://schemas.microsoft.com/office/powerpoint/2010/main" val="97010352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4"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wipe(down)">
                                      <p:cBhvr>
                                        <p:cTn id="7" dur="500"/>
                                        <p:tgtEl>
                                          <p:spTgt spid="3">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4" fill="hold" grpId="0" nodeType="clickEffect">
                                  <p:stCondLst>
                                    <p:cond delay="0"/>
                                  </p:stCondLst>
                                  <p:childTnLst>
                                    <p:set>
                                      <p:cBhvr>
                                        <p:cTn id="11" dur="1" fill="hold">
                                          <p:stCondLst>
                                            <p:cond delay="0"/>
                                          </p:stCondLst>
                                        </p:cTn>
                                        <p:tgtEl>
                                          <p:spTgt spid="3">
                                            <p:txEl>
                                              <p:pRg st="1" end="1"/>
                                            </p:txEl>
                                          </p:spTgt>
                                        </p:tgtEl>
                                        <p:attrNameLst>
                                          <p:attrName>style.visibility</p:attrName>
                                        </p:attrNameLst>
                                      </p:cBhvr>
                                      <p:to>
                                        <p:strVal val="visible"/>
                                      </p:to>
                                    </p:set>
                                    <p:animEffect transition="in" filter="wipe(down)">
                                      <p:cBhvr>
                                        <p:cTn id="12" dur="500"/>
                                        <p:tgtEl>
                                          <p:spTgt spid="3">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22" presetClass="entr" presetSubtype="4" fill="hold" grpId="0" nodeType="clickEffect">
                                  <p:stCondLst>
                                    <p:cond delay="0"/>
                                  </p:stCondLst>
                                  <p:childTnLst>
                                    <p:set>
                                      <p:cBhvr>
                                        <p:cTn id="16" dur="1" fill="hold">
                                          <p:stCondLst>
                                            <p:cond delay="0"/>
                                          </p:stCondLst>
                                        </p:cTn>
                                        <p:tgtEl>
                                          <p:spTgt spid="3">
                                            <p:txEl>
                                              <p:pRg st="2" end="2"/>
                                            </p:txEl>
                                          </p:spTgt>
                                        </p:tgtEl>
                                        <p:attrNameLst>
                                          <p:attrName>style.visibility</p:attrName>
                                        </p:attrNameLst>
                                      </p:cBhvr>
                                      <p:to>
                                        <p:strVal val="visible"/>
                                      </p:to>
                                    </p:set>
                                    <p:animEffect transition="in" filter="wipe(down)">
                                      <p:cBhvr>
                                        <p:cTn id="17" dur="500"/>
                                        <p:tgtEl>
                                          <p:spTgt spid="3">
                                            <p:txEl>
                                              <p:pRg st="2" end="2"/>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33.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6" name="Slide Number Placeholder 4"/>
          <p:cNvSpPr>
            <a:spLocks noGrp="1"/>
          </p:cNvSpPr>
          <p:nvPr>
            <p:ph type="sldNum" idx="12"/>
          </p:nvPr>
        </p:nvSpPr>
        <p:spPr/>
        <p:txBody>
          <a:bodyPr/>
          <a:lstStyle/>
          <a:p>
            <a:fld id="{5029FF2E-7F09-4B70-B0E0-5A5DC003EDE6}" type="slidenum">
              <a:rPr lang="en-GB"/>
              <a:pPr/>
              <a:t>33</a:t>
            </a:fld>
            <a:endParaRPr lang="en-GB"/>
          </a:p>
        </p:txBody>
      </p:sp>
      <p:sp>
        <p:nvSpPr>
          <p:cNvPr id="9217" name="Rectangle 1"/>
          <p:cNvSpPr>
            <a:spLocks noGrp="1" noChangeArrowheads="1"/>
          </p:cNvSpPr>
          <p:nvPr>
            <p:ph type="title" idx="4294967295"/>
          </p:nvPr>
        </p:nvSpPr>
        <p:spPr>
          <a:xfrm>
            <a:off x="1455739" y="275264"/>
            <a:ext cx="4144961" cy="1446550"/>
          </a:xfrm>
          <a:ln/>
        </p:spPr>
        <p:txBody>
          <a:bodyPr wrap="square">
            <a:spAutoFit/>
          </a:bodyPr>
          <a:lstStyle/>
          <a:p>
            <a:pPr>
              <a:lnSpc>
                <a:spcPct val="100000"/>
              </a:lnSpc>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lang="en-GB" sz="4800" b="1" i="1" dirty="0" err="1"/>
              <a:t>Trīs</a:t>
            </a:r>
            <a:r>
              <a:rPr lang="en-GB" sz="4800" b="1" i="1" dirty="0"/>
              <a:t> </a:t>
            </a:r>
            <a:r>
              <a:rPr lang="en-GB" sz="4800" b="1" i="1" dirty="0" err="1"/>
              <a:t>tēv</a:t>
            </a:r>
            <a:r>
              <a:rPr lang="lv-LV" sz="4800" b="1" i="1" dirty="0"/>
              <a:t>u</a:t>
            </a:r>
            <a:r>
              <a:rPr lang="en-GB" sz="4800" b="1" i="1" dirty="0"/>
              <a:t> </a:t>
            </a:r>
            <a:r>
              <a:rPr lang="lv-LV" sz="4800" b="1" i="1" dirty="0"/>
              <a:t>veidi</a:t>
            </a:r>
            <a:br>
              <a:rPr lang="lv-LV" sz="4800" b="1" i="1" dirty="0"/>
            </a:br>
            <a:r>
              <a:rPr lang="lv-LV" sz="4000" b="1" i="1" dirty="0"/>
              <a:t>(</a:t>
            </a:r>
            <a:r>
              <a:rPr lang="lv-LV" sz="4000" b="1" i="1" dirty="0" err="1"/>
              <a:t>T.Lister</a:t>
            </a:r>
            <a:r>
              <a:rPr lang="lv-LV" sz="4000" b="1" i="1" dirty="0"/>
              <a:t>)</a:t>
            </a:r>
            <a:endParaRPr lang="en-GB" sz="4800" b="1" dirty="0"/>
          </a:p>
        </p:txBody>
      </p:sp>
      <p:pic>
        <p:nvPicPr>
          <p:cNvPr id="7171" name="Picture 3" descr="http://i.dailymail.co.uk/i/pix/2010/05/09/article-1275846-09807E81000005DC-274_634x808.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372981" y="1844824"/>
            <a:ext cx="3827475" cy="4877918"/>
          </a:xfrm>
          <a:prstGeom prst="rect">
            <a:avLst/>
          </a:prstGeom>
          <a:noFill/>
          <a:extLst>
            <a:ext uri="{909E8E84-426E-40DD-AFC4-6F175D3DCCD1}">
              <a14:hiddenFill xmlns:a14="http://schemas.microsoft.com/office/drawing/2010/main">
                <a:solidFill>
                  <a:srgbClr val="FFFFFF"/>
                </a:solidFill>
              </a14:hiddenFill>
            </a:ext>
          </a:extLst>
        </p:spPr>
      </p:pic>
      <p:sp>
        <p:nvSpPr>
          <p:cNvPr id="7" name="Rectangle 1">
            <a:extLst>
              <a:ext uri="{FF2B5EF4-FFF2-40B4-BE49-F238E27FC236}">
                <a16:creationId xmlns:a16="http://schemas.microsoft.com/office/drawing/2014/main" id="{27DF9062-3585-465A-B8BE-530F6D583B8A}"/>
              </a:ext>
            </a:extLst>
          </p:cNvPr>
          <p:cNvSpPr txBox="1">
            <a:spLocks noChangeArrowheads="1"/>
          </p:cNvSpPr>
          <p:nvPr/>
        </p:nvSpPr>
        <p:spPr>
          <a:xfrm>
            <a:off x="6591302" y="706786"/>
            <a:ext cx="4640262" cy="769441"/>
          </a:xfrm>
          <a:prstGeom prst="rect">
            <a:avLst/>
          </a:prstGeom>
          <a:ln/>
        </p:spPr>
        <p:txBody>
          <a:bodyPr vert="horz" wrap="square" lIns="91440" tIns="45720" rIns="91440" bIns="45720" rtlCol="0" anchor="ctr">
            <a:sp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nSpc>
                <a:spcPct val="100000"/>
              </a:lnSpc>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lang="lv-LV" b="1" i="1" dirty="0"/>
              <a:t>L</a:t>
            </a:r>
            <a:r>
              <a:rPr lang="en-GB" b="1" i="1" dirty="0" err="1"/>
              <a:t>epns</a:t>
            </a:r>
            <a:r>
              <a:rPr lang="en-GB" b="1" i="1" dirty="0"/>
              <a:t> </a:t>
            </a:r>
            <a:r>
              <a:rPr lang="en-GB" b="1" i="1" dirty="0" err="1"/>
              <a:t>tēvs</a:t>
            </a:r>
            <a:r>
              <a:rPr lang="en-GB" b="1" dirty="0"/>
              <a:t>!</a:t>
            </a:r>
          </a:p>
        </p:txBody>
      </p:sp>
    </p:spTree>
    <p:extLst>
      <p:ext uri="{BB962C8B-B14F-4D97-AF65-F5344CB8AC3E}">
        <p14:creationId xmlns:p14="http://schemas.microsoft.com/office/powerpoint/2010/main" val="3543589293"/>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9217"/>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7"/>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217" grpId="0" animBg="1"/>
      <p:bldP spid="7" grpId="0" animBg="1"/>
    </p:bldLst>
  </p:timing>
</p:sld>
</file>

<file path=ppt/slides/slide34.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5" name="Footer Placeholder 3"/>
          <p:cNvSpPr>
            <a:spLocks noGrp="1"/>
          </p:cNvSpPr>
          <p:nvPr>
            <p:ph type="ftr" idx="11"/>
          </p:nvPr>
        </p:nvSpPr>
        <p:spPr/>
        <p:txBody>
          <a:bodyPr/>
          <a:lstStyle/>
          <a:p>
            <a:r>
              <a:rPr lang="en-GB" dirty="0" err="1"/>
              <a:t>Tiia</a:t>
            </a:r>
            <a:r>
              <a:rPr lang="en-GB" dirty="0"/>
              <a:t> Lister 2009</a:t>
            </a:r>
          </a:p>
        </p:txBody>
      </p:sp>
      <p:sp>
        <p:nvSpPr>
          <p:cNvPr id="6" name="Slide Number Placeholder 4"/>
          <p:cNvSpPr>
            <a:spLocks noGrp="1"/>
          </p:cNvSpPr>
          <p:nvPr>
            <p:ph type="sldNum" idx="12"/>
          </p:nvPr>
        </p:nvSpPr>
        <p:spPr/>
        <p:txBody>
          <a:bodyPr/>
          <a:lstStyle/>
          <a:p>
            <a:fld id="{6973E02C-886D-4371-B2A7-5FFCE5B0DF44}" type="slidenum">
              <a:rPr lang="en-GB"/>
              <a:pPr/>
              <a:t>34</a:t>
            </a:fld>
            <a:endParaRPr lang="en-GB"/>
          </a:p>
        </p:txBody>
      </p:sp>
      <p:sp>
        <p:nvSpPr>
          <p:cNvPr id="10241" name="Rectangle 1"/>
          <p:cNvSpPr>
            <a:spLocks noGrp="1" noChangeArrowheads="1"/>
          </p:cNvSpPr>
          <p:nvPr>
            <p:ph type="title" idx="4294967295"/>
          </p:nvPr>
        </p:nvSpPr>
        <p:spPr>
          <a:xfrm>
            <a:off x="2986882" y="412750"/>
            <a:ext cx="7793037" cy="762000"/>
          </a:xfrm>
          <a:ln/>
        </p:spPr>
        <p:txBody>
          <a:bodyPr>
            <a:spAutoFit/>
          </a:bodyPr>
          <a:lstStyle/>
          <a:p>
            <a:pPr algn="ctr">
              <a:lnSpc>
                <a:spcPct val="100000"/>
              </a:lnSpc>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lang="en-GB" b="1" i="1" dirty="0" err="1"/>
              <a:t>Tēvs</a:t>
            </a:r>
            <a:r>
              <a:rPr lang="en-GB" b="1" i="1" dirty="0"/>
              <a:t> - </a:t>
            </a:r>
            <a:r>
              <a:rPr lang="en-GB" b="1" i="1" dirty="0" err="1"/>
              <a:t>domubiedrs</a:t>
            </a:r>
            <a:endParaRPr lang="en-GB" b="1" i="1" dirty="0"/>
          </a:p>
        </p:txBody>
      </p:sp>
      <p:graphicFrame>
        <p:nvGraphicFramePr>
          <p:cNvPr id="10242" name="Object 2"/>
          <p:cNvGraphicFramePr>
            <a:graphicFrameLocks noChangeAspect="1"/>
          </p:cNvGraphicFramePr>
          <p:nvPr/>
        </p:nvGraphicFramePr>
        <p:xfrm>
          <a:off x="4705350" y="1164098"/>
          <a:ext cx="4356099" cy="5693902"/>
        </p:xfrm>
        <a:graphic>
          <a:graphicData uri="http://schemas.openxmlformats.org/presentationml/2006/ole">
            <mc:AlternateContent xmlns:mc="http://schemas.openxmlformats.org/markup-compatibility/2006">
              <mc:Choice xmlns:v="urn:schemas-microsoft-com:vml" Requires="v">
                <p:oleObj spid="_x0000_s1027" r:id="rId4" imgW="1457143" imgH="1905266" progId="">
                  <p:embed/>
                </p:oleObj>
              </mc:Choice>
              <mc:Fallback>
                <p:oleObj r:id="rId4" imgW="1457143" imgH="1905266" progId="">
                  <p:embed/>
                  <p:pic>
                    <p:nvPicPr>
                      <p:cNvPr id="10242" name="Object 2"/>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4705350" y="1164098"/>
                        <a:ext cx="4356099" cy="5693902"/>
                      </a:xfrm>
                      <a:prstGeom prst="rect">
                        <a:avLst/>
                      </a:prstGeom>
                      <a:noFill/>
                    </p:spPr>
                  </p:pic>
                </p:oleObj>
              </mc:Fallback>
            </mc:AlternateContent>
          </a:graphicData>
        </a:graphic>
      </p:graphicFrame>
    </p:spTree>
    <p:extLst>
      <p:ext uri="{BB962C8B-B14F-4D97-AF65-F5344CB8AC3E}">
        <p14:creationId xmlns:p14="http://schemas.microsoft.com/office/powerpoint/2010/main" val="1573639773"/>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9" presetClass="entr" presetSubtype="0" fill="hold" grpId="0" nodeType="withEffect">
                                  <p:stCondLst>
                                    <p:cond delay="0"/>
                                  </p:stCondLst>
                                  <p:childTnLst>
                                    <p:set>
                                      <p:cBhvr>
                                        <p:cTn id="6" dur="1" fill="hold">
                                          <p:stCondLst>
                                            <p:cond delay="0"/>
                                          </p:stCondLst>
                                        </p:cTn>
                                        <p:tgtEl>
                                          <p:spTgt spid="10241"/>
                                        </p:tgtEl>
                                        <p:attrNameLst>
                                          <p:attrName>style.visibility</p:attrName>
                                        </p:attrNameLst>
                                      </p:cBhvr>
                                      <p:to>
                                        <p:strVal val="visible"/>
                                      </p:to>
                                    </p:set>
                                    <p:animEffect transition="in" filter="dissolve">
                                      <p:cBhvr>
                                        <p:cTn id="7" dur="500"/>
                                        <p:tgtEl>
                                          <p:spTgt spid="1024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241" grpId="0" animBg="1"/>
    </p:bldLst>
  </p:timing>
</p:sld>
</file>

<file path=ppt/slides/slide35.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6" name="Slide Number Placeholder 4"/>
          <p:cNvSpPr>
            <a:spLocks noGrp="1"/>
          </p:cNvSpPr>
          <p:nvPr>
            <p:ph type="sldNum" idx="12"/>
          </p:nvPr>
        </p:nvSpPr>
        <p:spPr/>
        <p:txBody>
          <a:bodyPr/>
          <a:lstStyle/>
          <a:p>
            <a:fld id="{486672FE-2B3F-439A-9147-CB2B7E1DE560}" type="slidenum">
              <a:rPr lang="en-GB"/>
              <a:pPr/>
              <a:t>35</a:t>
            </a:fld>
            <a:endParaRPr lang="en-GB"/>
          </a:p>
        </p:txBody>
      </p:sp>
      <p:sp>
        <p:nvSpPr>
          <p:cNvPr id="11265" name="Rectangle 1"/>
          <p:cNvSpPr>
            <a:spLocks noGrp="1" noChangeArrowheads="1"/>
          </p:cNvSpPr>
          <p:nvPr>
            <p:ph type="title" idx="4294967295"/>
          </p:nvPr>
        </p:nvSpPr>
        <p:spPr>
          <a:xfrm>
            <a:off x="2662239" y="365552"/>
            <a:ext cx="7793037" cy="830997"/>
          </a:xfrm>
          <a:ln/>
        </p:spPr>
        <p:txBody>
          <a:bodyPr>
            <a:spAutoFit/>
          </a:bodyPr>
          <a:lstStyle/>
          <a:p>
            <a:pPr algn="ctr">
              <a:lnSpc>
                <a:spcPct val="100000"/>
              </a:lnSpc>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lang="en-GB" sz="4800" b="1" i="1" dirty="0" err="1"/>
              <a:t>Tēvs</a:t>
            </a:r>
            <a:r>
              <a:rPr lang="en-GB" sz="4800" b="1" i="1" dirty="0"/>
              <a:t>, </a:t>
            </a:r>
            <a:r>
              <a:rPr lang="en-GB" sz="4800" b="1" i="1" dirty="0" err="1"/>
              <a:t>kurš</a:t>
            </a:r>
            <a:r>
              <a:rPr lang="en-GB" sz="4800" b="1" i="1" dirty="0"/>
              <a:t> </a:t>
            </a:r>
            <a:r>
              <a:rPr lang="en-GB" sz="4800" b="1" i="1" dirty="0" err="1"/>
              <a:t>rotaļājas</a:t>
            </a:r>
            <a:endParaRPr lang="en-GB" sz="4800" b="1" i="1" dirty="0"/>
          </a:p>
        </p:txBody>
      </p:sp>
      <p:graphicFrame>
        <p:nvGraphicFramePr>
          <p:cNvPr id="11266" name="Object 2"/>
          <p:cNvGraphicFramePr>
            <a:graphicFrameLocks noChangeAspect="1"/>
          </p:cNvGraphicFramePr>
          <p:nvPr/>
        </p:nvGraphicFramePr>
        <p:xfrm>
          <a:off x="3098552" y="1321048"/>
          <a:ext cx="7356724" cy="5198752"/>
        </p:xfrm>
        <a:graphic>
          <a:graphicData uri="http://schemas.openxmlformats.org/presentationml/2006/ole">
            <mc:AlternateContent xmlns:mc="http://schemas.openxmlformats.org/markup-compatibility/2006">
              <mc:Choice xmlns:v="urn:schemas-microsoft-com:vml" Requires="v">
                <p:oleObj spid="_x0000_s2051" r:id="rId4" imgW="2857899" imgH="2019048" progId="">
                  <p:embed/>
                </p:oleObj>
              </mc:Choice>
              <mc:Fallback>
                <p:oleObj r:id="rId4" imgW="2857899" imgH="2019048" progId="">
                  <p:embed/>
                  <p:pic>
                    <p:nvPicPr>
                      <p:cNvPr id="11266" name="Object 2"/>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3098552" y="1321048"/>
                        <a:ext cx="7356724" cy="5198752"/>
                      </a:xfrm>
                      <a:prstGeom prst="rect">
                        <a:avLst/>
                      </a:prstGeom>
                      <a:noFill/>
                    </p:spPr>
                  </p:pic>
                </p:oleObj>
              </mc:Fallback>
            </mc:AlternateContent>
          </a:graphicData>
        </a:graphic>
      </p:graphicFrame>
    </p:spTree>
    <p:extLst>
      <p:ext uri="{BB962C8B-B14F-4D97-AF65-F5344CB8AC3E}">
        <p14:creationId xmlns:p14="http://schemas.microsoft.com/office/powerpoint/2010/main" val="3122231051"/>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9" presetClass="entr" presetSubtype="0" fill="hold" grpId="0" nodeType="withEffect">
                                  <p:stCondLst>
                                    <p:cond delay="0"/>
                                  </p:stCondLst>
                                  <p:childTnLst>
                                    <p:set>
                                      <p:cBhvr>
                                        <p:cTn id="6" dur="1" fill="hold">
                                          <p:stCondLst>
                                            <p:cond delay="0"/>
                                          </p:stCondLst>
                                        </p:cTn>
                                        <p:tgtEl>
                                          <p:spTgt spid="11265"/>
                                        </p:tgtEl>
                                        <p:attrNameLst>
                                          <p:attrName>style.visibility</p:attrName>
                                        </p:attrNameLst>
                                      </p:cBhvr>
                                      <p:to>
                                        <p:strVal val="visible"/>
                                      </p:to>
                                    </p:set>
                                    <p:animEffect transition="in" filter="dissolve">
                                      <p:cBhvr>
                                        <p:cTn id="7" dur="500"/>
                                        <p:tgtEl>
                                          <p:spTgt spid="1126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265" grpId="0" animBg="1"/>
    </p:bld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a:xfrm>
            <a:off x="838200" y="0"/>
            <a:ext cx="10515600" cy="1481188"/>
          </a:xfrm>
        </p:spPr>
        <p:txBody>
          <a:bodyPr>
            <a:normAutofit/>
          </a:bodyPr>
          <a:lstStyle/>
          <a:p>
            <a:pPr algn="ctr"/>
            <a:r>
              <a:rPr lang="lv-LV" sz="4800" b="1" dirty="0"/>
              <a:t>Attiecību trūkums ar tēvu rada:</a:t>
            </a:r>
          </a:p>
        </p:txBody>
      </p:sp>
      <p:sp>
        <p:nvSpPr>
          <p:cNvPr id="2" name="Content Placeholder 1"/>
          <p:cNvSpPr>
            <a:spLocks noGrp="1"/>
          </p:cNvSpPr>
          <p:nvPr>
            <p:ph idx="1"/>
          </p:nvPr>
        </p:nvSpPr>
        <p:spPr>
          <a:xfrm>
            <a:off x="279400" y="1220292"/>
            <a:ext cx="4711700" cy="5205908"/>
          </a:xfrm>
        </p:spPr>
        <p:txBody>
          <a:bodyPr>
            <a:noAutofit/>
          </a:bodyPr>
          <a:lstStyle/>
          <a:p>
            <a:r>
              <a:rPr lang="lv-LV" dirty="0" err="1"/>
              <a:t>Nepārliecinātību</a:t>
            </a:r>
            <a:r>
              <a:rPr lang="lv-LV" dirty="0"/>
              <a:t> par sevi</a:t>
            </a:r>
          </a:p>
          <a:p>
            <a:r>
              <a:rPr lang="lv-LV" dirty="0"/>
              <a:t>Nespēja atbildēt uz jautājumu: «Kas es esmu?»</a:t>
            </a:r>
          </a:p>
          <a:p>
            <a:r>
              <a:rPr lang="lv-LV" dirty="0"/>
              <a:t>Vēlmi sevi pierādīt un saņemt novērtējumu</a:t>
            </a:r>
          </a:p>
          <a:p>
            <a:r>
              <a:rPr lang="lv-LV" dirty="0"/>
              <a:t>Domas par dzīves bezjēdzību</a:t>
            </a:r>
          </a:p>
          <a:p>
            <a:r>
              <a:rPr lang="lv-LV" dirty="0"/>
              <a:t>Grūti pateikt, kas pareizs, kas nē</a:t>
            </a:r>
          </a:p>
          <a:p>
            <a:r>
              <a:rPr lang="lv-LV" dirty="0"/>
              <a:t>Grūtos brīžos viegli padoties</a:t>
            </a:r>
          </a:p>
          <a:p>
            <a:r>
              <a:rPr lang="lv-LV" dirty="0"/>
              <a:t>Nespēj atrast sevi dzīvē</a:t>
            </a:r>
          </a:p>
          <a:p>
            <a:r>
              <a:rPr lang="lv-LV" dirty="0"/>
              <a:t>Attiecību problēmas ar pretējo/savu dzimumu</a:t>
            </a:r>
          </a:p>
          <a:p>
            <a:endParaRPr lang="lv-LV" dirty="0"/>
          </a:p>
        </p:txBody>
      </p:sp>
      <p:pic>
        <p:nvPicPr>
          <p:cNvPr id="3074" name="Picture 2" descr="http://static.guim.co.uk/sys-images/Society/Pix/pictures/2009/2/25/1235574718189/Father-and-son.-001.jpg"/>
          <p:cNvPicPr>
            <a:picLocks noChangeAspect="1" noChangeArrowheads="1"/>
          </p:cNvPicPr>
          <p:nvPr/>
        </p:nvPicPr>
        <p:blipFill rotWithShape="1">
          <a:blip r:embed="rId2">
            <a:extLst>
              <a:ext uri="{28A0092B-C50C-407E-A947-70E740481C1C}">
                <a14:useLocalDpi xmlns:a14="http://schemas.microsoft.com/office/drawing/2010/main" val="0"/>
              </a:ext>
            </a:extLst>
          </a:blip>
          <a:srcRect l="11971" r="1489" b="1"/>
          <a:stretch/>
        </p:blipFill>
        <p:spPr bwMode="auto">
          <a:xfrm>
            <a:off x="5191128" y="1847129"/>
            <a:ext cx="6162670" cy="4272677"/>
          </a:xfrm>
          <a:prstGeom prst="rect">
            <a:avLst/>
          </a:prstGeom>
          <a:noFill/>
          <a:extLst>
            <a:ext uri="{909E8E84-426E-40DD-AFC4-6F175D3DCCD1}">
              <a14:hiddenFill xmlns:a14="http://schemas.microsoft.com/office/drawing/2010/main">
                <a:solidFill>
                  <a:srgbClr val="FFFFFF"/>
                </a:solidFill>
              </a14:hiddenFill>
            </a:ext>
          </a:extLst>
        </p:spPr>
      </p:pic>
      <p:sp>
        <p:nvSpPr>
          <p:cNvPr id="4" name="Multiply 3"/>
          <p:cNvSpPr/>
          <p:nvPr/>
        </p:nvSpPr>
        <p:spPr>
          <a:xfrm>
            <a:off x="6356812" y="1385392"/>
            <a:ext cx="3960440" cy="5472608"/>
          </a:xfrm>
          <a:prstGeom prst="mathMultiply">
            <a:avLst>
              <a:gd name="adj1" fmla="val 6309"/>
            </a:avLst>
          </a:prstGeom>
          <a:solidFill>
            <a:srgbClr val="FF0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lv-LV"/>
          </a:p>
        </p:txBody>
      </p:sp>
    </p:spTree>
    <p:extLst>
      <p:ext uri="{BB962C8B-B14F-4D97-AF65-F5344CB8AC3E}">
        <p14:creationId xmlns:p14="http://schemas.microsoft.com/office/powerpoint/2010/main" val="139601605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4"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wipe(down)">
                                      <p:cBhvr>
                                        <p:cTn id="7" dur="5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37.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7" name="Slide Number Placeholder 6"/>
          <p:cNvSpPr>
            <a:spLocks noGrp="1"/>
          </p:cNvSpPr>
          <p:nvPr>
            <p:ph type="sldNum" idx="12"/>
          </p:nvPr>
        </p:nvSpPr>
        <p:spPr/>
        <p:txBody>
          <a:bodyPr/>
          <a:lstStyle/>
          <a:p>
            <a:fld id="{31A2DD42-BB12-4C9D-AE67-27D3AE02CF5E}" type="slidenum">
              <a:rPr lang="en-GB"/>
              <a:pPr/>
              <a:t>37</a:t>
            </a:fld>
            <a:endParaRPr lang="en-GB"/>
          </a:p>
        </p:txBody>
      </p:sp>
      <p:sp>
        <p:nvSpPr>
          <p:cNvPr id="8193" name="Rectangle 1"/>
          <p:cNvSpPr>
            <a:spLocks noGrp="1" noChangeArrowheads="1"/>
          </p:cNvSpPr>
          <p:nvPr>
            <p:ph type="title" idx="4294967295"/>
          </p:nvPr>
        </p:nvSpPr>
        <p:spPr>
          <a:xfrm>
            <a:off x="4344988" y="449424"/>
            <a:ext cx="4354139" cy="830997"/>
          </a:xfrm>
          <a:ln/>
        </p:spPr>
        <p:txBody>
          <a:bodyPr wrap="square">
            <a:spAutoFit/>
          </a:bodyPr>
          <a:lstStyle/>
          <a:p>
            <a:pPr>
              <a:lnSpc>
                <a:spcPct val="100000"/>
              </a:lnSpc>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lang="en-GB" sz="4800" b="1" dirty="0" err="1"/>
              <a:t>Māt</a:t>
            </a:r>
            <a:r>
              <a:rPr lang="lv-LV" sz="4800" b="1" dirty="0"/>
              <a:t>e un dēls</a:t>
            </a:r>
            <a:endParaRPr lang="en-GB" sz="4800" b="1" dirty="0"/>
          </a:p>
        </p:txBody>
      </p:sp>
      <p:sp>
        <p:nvSpPr>
          <p:cNvPr id="8194" name="Rectangle 2"/>
          <p:cNvSpPr>
            <a:spLocks noGrp="1" noChangeArrowheads="1"/>
          </p:cNvSpPr>
          <p:nvPr>
            <p:ph type="body" idx="4294967295"/>
          </p:nvPr>
        </p:nvSpPr>
        <p:spPr>
          <a:xfrm>
            <a:off x="4344988" y="1389984"/>
            <a:ext cx="7262812" cy="4991110"/>
          </a:xfrm>
          <a:ln/>
        </p:spPr>
        <p:txBody>
          <a:bodyPr wrap="square">
            <a:spAutoFit/>
          </a:bodyPr>
          <a:lstStyle/>
          <a:p>
            <a:pPr>
              <a:lnSpc>
                <a:spcPct val="100000"/>
              </a:lnSpc>
              <a:tabLst>
                <a:tab pos="798513" algn="l"/>
                <a:tab pos="1447800" algn="l"/>
                <a:tab pos="2171700" algn="l"/>
                <a:tab pos="2895600" algn="l"/>
                <a:tab pos="3619500" algn="l"/>
              </a:tabLst>
            </a:pPr>
            <a:r>
              <a:rPr lang="en-GB" sz="4800" dirty="0" err="1"/>
              <a:t>aprūpe</a:t>
            </a:r>
            <a:r>
              <a:rPr lang="en-GB" sz="4800" dirty="0"/>
              <a:t> un </a:t>
            </a:r>
            <a:r>
              <a:rPr lang="en-GB" sz="4800" dirty="0" err="1"/>
              <a:t>atbalsts</a:t>
            </a:r>
            <a:endParaRPr lang="en-GB" sz="4800" dirty="0"/>
          </a:p>
          <a:p>
            <a:pPr>
              <a:lnSpc>
                <a:spcPct val="100000"/>
              </a:lnSpc>
              <a:tabLst>
                <a:tab pos="798513" algn="l"/>
                <a:tab pos="1447800" algn="l"/>
                <a:tab pos="2171700" algn="l"/>
                <a:tab pos="2895600" algn="l"/>
                <a:tab pos="3619500" algn="l"/>
              </a:tabLst>
            </a:pPr>
            <a:r>
              <a:rPr lang="en-GB" sz="4800" dirty="0" err="1"/>
              <a:t>drošība</a:t>
            </a:r>
            <a:r>
              <a:rPr lang="en-GB" sz="4800" dirty="0"/>
              <a:t> un </a:t>
            </a:r>
            <a:r>
              <a:rPr lang="en-GB" sz="4800" dirty="0" err="1"/>
              <a:t>aizsardzība</a:t>
            </a:r>
            <a:endParaRPr lang="en-GB" sz="4800" dirty="0"/>
          </a:p>
          <a:p>
            <a:pPr>
              <a:lnSpc>
                <a:spcPct val="100000"/>
              </a:lnSpc>
              <a:tabLst>
                <a:tab pos="798513" algn="l"/>
                <a:tab pos="1447800" algn="l"/>
                <a:tab pos="2171700" algn="l"/>
                <a:tab pos="2895600" algn="l"/>
                <a:tab pos="3619500" algn="l"/>
              </a:tabLst>
            </a:pPr>
            <a:r>
              <a:rPr lang="en-GB" sz="4800" dirty="0"/>
              <a:t>risks un </a:t>
            </a:r>
            <a:r>
              <a:rPr lang="en-GB" sz="4800" dirty="0" err="1"/>
              <a:t>drosme</a:t>
            </a:r>
            <a:endParaRPr lang="en-GB" sz="4800" dirty="0"/>
          </a:p>
          <a:p>
            <a:pPr>
              <a:lnSpc>
                <a:spcPct val="100000"/>
              </a:lnSpc>
              <a:tabLst>
                <a:tab pos="798513" algn="l"/>
                <a:tab pos="1447800" algn="l"/>
                <a:tab pos="2171700" algn="l"/>
                <a:tab pos="2895600" algn="l"/>
                <a:tab pos="3619500" algn="l"/>
              </a:tabLst>
            </a:pPr>
            <a:r>
              <a:rPr lang="en-GB" sz="4800" dirty="0" err="1"/>
              <a:t>patvērums</a:t>
            </a:r>
            <a:endParaRPr lang="en-GB" sz="4800" dirty="0"/>
          </a:p>
          <a:p>
            <a:pPr>
              <a:lnSpc>
                <a:spcPct val="100000"/>
              </a:lnSpc>
              <a:tabLst>
                <a:tab pos="798513" algn="l"/>
                <a:tab pos="1447800" algn="l"/>
                <a:tab pos="2171700" algn="l"/>
                <a:tab pos="2895600" algn="l"/>
                <a:tab pos="3619500" algn="l"/>
              </a:tabLst>
            </a:pPr>
            <a:r>
              <a:rPr lang="en-GB" sz="4800" dirty="0" err="1"/>
              <a:t>apbrīnošana</a:t>
            </a:r>
            <a:r>
              <a:rPr lang="en-GB" sz="4800" dirty="0"/>
              <a:t> un </a:t>
            </a:r>
            <a:r>
              <a:rPr lang="en-GB" sz="4800" dirty="0" err="1"/>
              <a:t>godbijība</a:t>
            </a:r>
            <a:endParaRPr lang="en-GB" sz="4800" dirty="0"/>
          </a:p>
          <a:p>
            <a:pPr>
              <a:lnSpc>
                <a:spcPct val="100000"/>
              </a:lnSpc>
              <a:spcBef>
                <a:spcPts val="600"/>
              </a:spcBef>
              <a:buNone/>
              <a:tabLst>
                <a:tab pos="798513" algn="l"/>
                <a:tab pos="1447800" algn="l"/>
                <a:tab pos="2171700" algn="l"/>
                <a:tab pos="2895600" algn="l"/>
                <a:tab pos="3619500" algn="l"/>
              </a:tabLst>
            </a:pPr>
            <a:endParaRPr lang="en-GB" sz="4000" dirty="0"/>
          </a:p>
        </p:txBody>
      </p:sp>
      <p:graphicFrame>
        <p:nvGraphicFramePr>
          <p:cNvPr id="8195" name="Object 3"/>
          <p:cNvGraphicFramePr>
            <a:graphicFrameLocks noChangeAspect="1"/>
          </p:cNvGraphicFramePr>
          <p:nvPr/>
        </p:nvGraphicFramePr>
        <p:xfrm>
          <a:off x="701328" y="-1"/>
          <a:ext cx="3121372" cy="6856439"/>
        </p:xfrm>
        <a:graphic>
          <a:graphicData uri="http://schemas.openxmlformats.org/presentationml/2006/ole">
            <mc:AlternateContent xmlns:mc="http://schemas.openxmlformats.org/markup-compatibility/2006">
              <mc:Choice xmlns:v="urn:schemas-microsoft-com:vml" Requires="v">
                <p:oleObj spid="_x0000_s3075" r:id="rId4" imgW="2857899" imgH="6276190" progId="">
                  <p:embed/>
                </p:oleObj>
              </mc:Choice>
              <mc:Fallback>
                <p:oleObj r:id="rId4" imgW="2857899" imgH="6276190" progId="">
                  <p:embed/>
                  <p:pic>
                    <p:nvPicPr>
                      <p:cNvPr id="8195" name="Object 3"/>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701328" y="-1"/>
                        <a:ext cx="3121372" cy="6856439"/>
                      </a:xfrm>
                      <a:prstGeom prst="rect">
                        <a:avLst/>
                      </a:prstGeom>
                      <a:noFill/>
                    </p:spPr>
                  </p:pic>
                </p:oleObj>
              </mc:Fallback>
            </mc:AlternateContent>
          </a:graphicData>
        </a:graphic>
      </p:graphicFrame>
    </p:spTree>
    <p:extLst>
      <p:ext uri="{BB962C8B-B14F-4D97-AF65-F5344CB8AC3E}">
        <p14:creationId xmlns:p14="http://schemas.microsoft.com/office/powerpoint/2010/main" val="780607326"/>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9" presetClass="entr" presetSubtype="0" fill="hold" grpId="0" nodeType="clickEffect">
                                  <p:stCondLst>
                                    <p:cond delay="0"/>
                                  </p:stCondLst>
                                  <p:childTnLst>
                                    <p:set>
                                      <p:cBhvr>
                                        <p:cTn id="6" dur="1" fill="hold">
                                          <p:stCondLst>
                                            <p:cond delay="0"/>
                                          </p:stCondLst>
                                        </p:cTn>
                                        <p:tgtEl>
                                          <p:spTgt spid="8194">
                                            <p:txEl>
                                              <p:charRg st="4294967295" end="4294967295"/>
                                            </p:txEl>
                                          </p:spTgt>
                                        </p:tgtEl>
                                        <p:attrNameLst>
                                          <p:attrName>style.visibility</p:attrName>
                                        </p:attrNameLst>
                                      </p:cBhvr>
                                      <p:to>
                                        <p:strVal val="visible"/>
                                      </p:to>
                                    </p:set>
                                    <p:animEffect transition="in" filter="dissolve">
                                      <p:cBhvr>
                                        <p:cTn id="7" dur="500"/>
                                        <p:tgtEl>
                                          <p:spTgt spid="8194">
                                            <p:txEl>
                                              <p:charRg st="4294967295" end="4294967295"/>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194" grpId="0"/>
    </p:bldLst>
  </p:timing>
</p:sld>
</file>

<file path=ppt/slides/slide38.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6" name="Footer Placeholder 5"/>
          <p:cNvSpPr>
            <a:spLocks noGrp="1"/>
          </p:cNvSpPr>
          <p:nvPr>
            <p:ph type="ftr" idx="11"/>
          </p:nvPr>
        </p:nvSpPr>
        <p:spPr/>
        <p:txBody>
          <a:bodyPr/>
          <a:lstStyle/>
          <a:p>
            <a:r>
              <a:rPr lang="en-GB"/>
              <a:t>Tiia Lister 2009</a:t>
            </a:r>
          </a:p>
        </p:txBody>
      </p:sp>
      <p:sp>
        <p:nvSpPr>
          <p:cNvPr id="7" name="Slide Number Placeholder 6"/>
          <p:cNvSpPr>
            <a:spLocks noGrp="1"/>
          </p:cNvSpPr>
          <p:nvPr>
            <p:ph type="sldNum" idx="12"/>
          </p:nvPr>
        </p:nvSpPr>
        <p:spPr/>
        <p:txBody>
          <a:bodyPr/>
          <a:lstStyle/>
          <a:p>
            <a:fld id="{BF09B77E-6A47-488E-BF51-B28BF7369C99}" type="slidenum">
              <a:rPr lang="en-GB"/>
              <a:pPr/>
              <a:t>38</a:t>
            </a:fld>
            <a:endParaRPr lang="en-GB"/>
          </a:p>
        </p:txBody>
      </p:sp>
      <p:sp>
        <p:nvSpPr>
          <p:cNvPr id="7169" name="Rectangle 1"/>
          <p:cNvSpPr>
            <a:spLocks noGrp="1" noChangeArrowheads="1"/>
          </p:cNvSpPr>
          <p:nvPr>
            <p:ph type="title" idx="4294967295"/>
          </p:nvPr>
        </p:nvSpPr>
        <p:spPr>
          <a:xfrm>
            <a:off x="-1566861" y="297069"/>
            <a:ext cx="7793037" cy="769441"/>
          </a:xfrm>
          <a:ln/>
        </p:spPr>
        <p:txBody>
          <a:bodyPr>
            <a:spAutoFit/>
          </a:bodyPr>
          <a:lstStyle/>
          <a:p>
            <a:pPr algn="ctr">
              <a:lnSpc>
                <a:spcPct val="100000"/>
              </a:lnSpc>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lang="en-GB" b="1" dirty="0" err="1"/>
              <a:t>Meita</a:t>
            </a:r>
            <a:r>
              <a:rPr lang="en-GB" b="1" dirty="0"/>
              <a:t> un </a:t>
            </a:r>
            <a:r>
              <a:rPr lang="en-GB" b="1" dirty="0" err="1"/>
              <a:t>māte</a:t>
            </a:r>
            <a:endParaRPr lang="en-GB" b="1" dirty="0"/>
          </a:p>
        </p:txBody>
      </p:sp>
      <p:sp>
        <p:nvSpPr>
          <p:cNvPr id="7170" name="Rectangle 2"/>
          <p:cNvSpPr>
            <a:spLocks noGrp="1" noChangeArrowheads="1"/>
          </p:cNvSpPr>
          <p:nvPr>
            <p:ph type="body" idx="4294967295"/>
          </p:nvPr>
        </p:nvSpPr>
        <p:spPr>
          <a:xfrm>
            <a:off x="685800" y="1190833"/>
            <a:ext cx="3810000" cy="5165517"/>
          </a:xfrm>
          <a:ln/>
        </p:spPr>
        <p:txBody>
          <a:bodyPr>
            <a:spAutoFit/>
          </a:bodyPr>
          <a:lstStyle/>
          <a:p>
            <a:pPr>
              <a:lnSpc>
                <a:spcPct val="100000"/>
              </a:lnSpc>
              <a:tabLst>
                <a:tab pos="798513" algn="l"/>
                <a:tab pos="1447800" algn="l"/>
                <a:tab pos="2171700" algn="l"/>
                <a:tab pos="2895600" algn="l"/>
                <a:tab pos="3619500" algn="l"/>
              </a:tabLst>
            </a:pPr>
            <a:r>
              <a:rPr lang="en-GB" sz="3600" dirty="0" err="1"/>
              <a:t>drošības</a:t>
            </a:r>
            <a:r>
              <a:rPr lang="en-GB" sz="3600" dirty="0"/>
              <a:t> </a:t>
            </a:r>
            <a:r>
              <a:rPr lang="en-GB" sz="3600" dirty="0" err="1"/>
              <a:t>sajūta</a:t>
            </a:r>
            <a:endParaRPr lang="en-GB" sz="3600" dirty="0"/>
          </a:p>
          <a:p>
            <a:pPr>
              <a:lnSpc>
                <a:spcPct val="100000"/>
              </a:lnSpc>
              <a:tabLst>
                <a:tab pos="798513" algn="l"/>
                <a:tab pos="1447800" algn="l"/>
                <a:tab pos="2171700" algn="l"/>
                <a:tab pos="2895600" algn="l"/>
                <a:tab pos="3619500" algn="l"/>
              </a:tabLst>
            </a:pPr>
            <a:r>
              <a:rPr lang="en-GB" sz="3600" dirty="0" err="1"/>
              <a:t>pieķeršanās</a:t>
            </a:r>
            <a:endParaRPr lang="en-GB" sz="3600" dirty="0"/>
          </a:p>
          <a:p>
            <a:pPr>
              <a:lnSpc>
                <a:spcPct val="100000"/>
              </a:lnSpc>
              <a:tabLst>
                <a:tab pos="798513" algn="l"/>
                <a:tab pos="1447800" algn="l"/>
                <a:tab pos="2171700" algn="l"/>
                <a:tab pos="2895600" algn="l"/>
                <a:tab pos="3619500" algn="l"/>
              </a:tabLst>
            </a:pPr>
            <a:r>
              <a:rPr lang="en-GB" sz="3600" dirty="0" err="1"/>
              <a:t>atklātība</a:t>
            </a:r>
            <a:endParaRPr lang="en-GB" sz="3600" dirty="0"/>
          </a:p>
          <a:p>
            <a:pPr>
              <a:lnSpc>
                <a:spcPct val="100000"/>
              </a:lnSpc>
              <a:tabLst>
                <a:tab pos="798513" algn="l"/>
                <a:tab pos="1447800" algn="l"/>
                <a:tab pos="2171700" algn="l"/>
                <a:tab pos="2895600" algn="l"/>
                <a:tab pos="3619500" algn="l"/>
              </a:tabLst>
            </a:pPr>
            <a:r>
              <a:rPr lang="en-GB" sz="3600" dirty="0" err="1"/>
              <a:t>prieks</a:t>
            </a:r>
            <a:r>
              <a:rPr lang="en-GB" sz="3600" dirty="0"/>
              <a:t> un </a:t>
            </a:r>
            <a:r>
              <a:rPr lang="en-GB" sz="3600" dirty="0" err="1"/>
              <a:t>dzīves</a:t>
            </a:r>
            <a:r>
              <a:rPr lang="en-GB" sz="3600" dirty="0"/>
              <a:t> </a:t>
            </a:r>
            <a:r>
              <a:rPr lang="en-GB" sz="3600" dirty="0" err="1"/>
              <a:t>drosme</a:t>
            </a:r>
            <a:endParaRPr lang="en-GB" sz="3600" dirty="0"/>
          </a:p>
          <a:p>
            <a:pPr>
              <a:lnSpc>
                <a:spcPct val="100000"/>
              </a:lnSpc>
              <a:tabLst>
                <a:tab pos="798513" algn="l"/>
                <a:tab pos="1447800" algn="l"/>
                <a:tab pos="2171700" algn="l"/>
                <a:tab pos="2895600" algn="l"/>
                <a:tab pos="3619500" algn="l"/>
              </a:tabLst>
            </a:pPr>
            <a:r>
              <a:rPr lang="en-GB" sz="3600" dirty="0" err="1"/>
              <a:t>vērtība</a:t>
            </a:r>
            <a:r>
              <a:rPr lang="en-GB" sz="3600" dirty="0"/>
              <a:t> un </a:t>
            </a:r>
            <a:r>
              <a:rPr lang="en-GB" sz="3600" dirty="0" err="1"/>
              <a:t>nozīmīgums</a:t>
            </a:r>
            <a:endParaRPr lang="en-GB" sz="3600" dirty="0"/>
          </a:p>
          <a:p>
            <a:pPr>
              <a:lnSpc>
                <a:spcPct val="100000"/>
              </a:lnSpc>
              <a:tabLst>
                <a:tab pos="798513" algn="l"/>
                <a:tab pos="1447800" algn="l"/>
                <a:tab pos="2171700" algn="l"/>
                <a:tab pos="2895600" algn="l"/>
                <a:tab pos="3619500" algn="l"/>
              </a:tabLst>
            </a:pPr>
            <a:r>
              <a:rPr lang="en-GB" sz="3600" dirty="0" err="1"/>
              <a:t>patstāvība</a:t>
            </a:r>
            <a:endParaRPr lang="en-GB" sz="3600" dirty="0"/>
          </a:p>
        </p:txBody>
      </p:sp>
      <p:graphicFrame>
        <p:nvGraphicFramePr>
          <p:cNvPr id="7171" name="Object 3"/>
          <p:cNvGraphicFramePr>
            <a:graphicFrameLocks noChangeAspect="1"/>
          </p:cNvGraphicFramePr>
          <p:nvPr/>
        </p:nvGraphicFramePr>
        <p:xfrm>
          <a:off x="5334000" y="0"/>
          <a:ext cx="6858000" cy="6858000"/>
        </p:xfrm>
        <a:graphic>
          <a:graphicData uri="http://schemas.openxmlformats.org/presentationml/2006/ole">
            <mc:AlternateContent xmlns:mc="http://schemas.openxmlformats.org/markup-compatibility/2006">
              <mc:Choice xmlns:v="urn:schemas-microsoft-com:vml" Requires="v">
                <p:oleObj spid="_x0000_s4099" r:id="rId4" imgW="2857899" imgH="2857899" progId="">
                  <p:embed/>
                </p:oleObj>
              </mc:Choice>
              <mc:Fallback>
                <p:oleObj r:id="rId4" imgW="2857899" imgH="2857899" progId="">
                  <p:embed/>
                  <p:pic>
                    <p:nvPicPr>
                      <p:cNvPr id="7171" name="Object 3"/>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5334000" y="0"/>
                        <a:ext cx="6858000" cy="6858000"/>
                      </a:xfrm>
                      <a:prstGeom prst="rect">
                        <a:avLst/>
                      </a:prstGeom>
                      <a:noFill/>
                    </p:spPr>
                  </p:pic>
                </p:oleObj>
              </mc:Fallback>
            </mc:AlternateContent>
          </a:graphicData>
        </a:graphic>
      </p:graphicFrame>
    </p:spTree>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9" presetClass="entr" presetSubtype="0" fill="hold" grpId="0" nodeType="clickEffect">
                                  <p:stCondLst>
                                    <p:cond delay="0"/>
                                  </p:stCondLst>
                                  <p:childTnLst>
                                    <p:set>
                                      <p:cBhvr>
                                        <p:cTn id="6" dur="1" fill="hold">
                                          <p:stCondLst>
                                            <p:cond delay="0"/>
                                          </p:stCondLst>
                                        </p:cTn>
                                        <p:tgtEl>
                                          <p:spTgt spid="7170">
                                            <p:txEl>
                                              <p:charRg st="4294967295" end="4294967295"/>
                                            </p:txEl>
                                          </p:spTgt>
                                        </p:tgtEl>
                                        <p:attrNameLst>
                                          <p:attrName>style.visibility</p:attrName>
                                        </p:attrNameLst>
                                      </p:cBhvr>
                                      <p:to>
                                        <p:strVal val="visible"/>
                                      </p:to>
                                    </p:set>
                                    <p:animEffect transition="in" filter="dissolve">
                                      <p:cBhvr>
                                        <p:cTn id="7" dur="500"/>
                                        <p:tgtEl>
                                          <p:spTgt spid="7170">
                                            <p:txEl>
                                              <p:charRg st="4294967295" end="4294967295"/>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170" grpId="0"/>
    </p:bld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5122" name="Object 2"/>
          <p:cNvGraphicFramePr>
            <a:graphicFrameLocks noChangeAspect="1"/>
          </p:cNvGraphicFramePr>
          <p:nvPr/>
        </p:nvGraphicFramePr>
        <p:xfrm>
          <a:off x="676548" y="0"/>
          <a:ext cx="4953386" cy="6858000"/>
        </p:xfrm>
        <a:graphic>
          <a:graphicData uri="http://schemas.openxmlformats.org/presentationml/2006/ole">
            <mc:AlternateContent xmlns:mc="http://schemas.openxmlformats.org/markup-compatibility/2006">
              <mc:Choice xmlns:v="urn:schemas-microsoft-com:vml" Requires="v">
                <p:oleObj spid="_x0000_s5123" r:id="rId3" imgW="1666667" imgH="2505425" progId="">
                  <p:embed/>
                </p:oleObj>
              </mc:Choice>
              <mc:Fallback>
                <p:oleObj r:id="rId3" imgW="1666667" imgH="2505425" progId="">
                  <p:embed/>
                  <p:pic>
                    <p:nvPicPr>
                      <p:cNvPr id="5122" name="Object 2"/>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676548" y="0"/>
                        <a:ext cx="4953386" cy="6858000"/>
                      </a:xfrm>
                      <a:prstGeom prst="rect">
                        <a:avLst/>
                      </a:prstGeom>
                      <a:noFill/>
                    </p:spPr>
                  </p:pic>
                </p:oleObj>
              </mc:Fallback>
            </mc:AlternateContent>
          </a:graphicData>
        </a:graphic>
      </p:graphicFrame>
      <p:sp>
        <p:nvSpPr>
          <p:cNvPr id="3" name="Content Placeholder 2"/>
          <p:cNvSpPr>
            <a:spLocks noGrp="1"/>
          </p:cNvSpPr>
          <p:nvPr>
            <p:ph idx="1"/>
          </p:nvPr>
        </p:nvSpPr>
        <p:spPr>
          <a:xfrm>
            <a:off x="5765800" y="1161245"/>
            <a:ext cx="6311900" cy="3657599"/>
          </a:xfrm>
        </p:spPr>
        <p:txBody>
          <a:bodyPr>
            <a:noAutofit/>
          </a:bodyPr>
          <a:lstStyle/>
          <a:p>
            <a:r>
              <a:rPr lang="lv-LV" sz="4400" dirty="0"/>
              <a:t>Bērns iegūst pārliecību, ka ir īpaši mīlēts un ir mīļš</a:t>
            </a:r>
          </a:p>
          <a:p>
            <a:r>
              <a:rPr lang="lv-LV" sz="4400" dirty="0"/>
              <a:t>Sniedz emocionālu mierinājumu</a:t>
            </a:r>
          </a:p>
          <a:p>
            <a:r>
              <a:rPr lang="lv-LV" sz="4400" dirty="0"/>
              <a:t>Piešķir cilvēka personībai dzīvesprieku</a:t>
            </a:r>
          </a:p>
          <a:p>
            <a:endParaRPr lang="lv-LV" sz="3600" dirty="0"/>
          </a:p>
        </p:txBody>
      </p:sp>
      <p:sp>
        <p:nvSpPr>
          <p:cNvPr id="2" name="Title 1"/>
          <p:cNvSpPr>
            <a:spLocks noGrp="1"/>
          </p:cNvSpPr>
          <p:nvPr>
            <p:ph type="title"/>
          </p:nvPr>
        </p:nvSpPr>
        <p:spPr>
          <a:xfrm>
            <a:off x="5918200" y="139700"/>
            <a:ext cx="7543800" cy="914400"/>
          </a:xfrm>
        </p:spPr>
        <p:txBody>
          <a:bodyPr/>
          <a:lstStyle/>
          <a:p>
            <a:r>
              <a:rPr lang="lv-LV" b="1" dirty="0"/>
              <a:t>Mātes faktors</a:t>
            </a:r>
          </a:p>
        </p:txBody>
      </p:sp>
    </p:spTree>
    <p:extLst>
      <p:ext uri="{BB962C8B-B14F-4D97-AF65-F5344CB8AC3E}">
        <p14:creationId xmlns:p14="http://schemas.microsoft.com/office/powerpoint/2010/main" val="373667251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4"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wipe(down)">
                                      <p:cBhvr>
                                        <p:cTn id="7" dur="500"/>
                                        <p:tgtEl>
                                          <p:spTgt spid="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Lst>
  </p:timing>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a:xfrm>
            <a:off x="838200" y="176214"/>
            <a:ext cx="10515600" cy="1481188"/>
          </a:xfrm>
        </p:spPr>
        <p:txBody>
          <a:bodyPr>
            <a:normAutofit/>
          </a:bodyPr>
          <a:lstStyle/>
          <a:p>
            <a:pPr algn="ctr"/>
            <a:r>
              <a:rPr lang="lv-LV" sz="4800" b="1" dirty="0"/>
              <a:t>Attiecību trūkums ar māti rada:</a:t>
            </a:r>
          </a:p>
        </p:txBody>
      </p:sp>
      <p:sp>
        <p:nvSpPr>
          <p:cNvPr id="2" name="Content Placeholder 1"/>
          <p:cNvSpPr>
            <a:spLocks noGrp="1"/>
          </p:cNvSpPr>
          <p:nvPr>
            <p:ph idx="1"/>
          </p:nvPr>
        </p:nvSpPr>
        <p:spPr>
          <a:xfrm>
            <a:off x="342900" y="1460500"/>
            <a:ext cx="4486268" cy="5090244"/>
          </a:xfrm>
        </p:spPr>
        <p:txBody>
          <a:bodyPr>
            <a:normAutofit lnSpcReduction="10000"/>
          </a:bodyPr>
          <a:lstStyle/>
          <a:p>
            <a:r>
              <a:rPr lang="lv-LV" sz="3600" dirty="0"/>
              <a:t>Iekšējs nemiers</a:t>
            </a:r>
          </a:p>
          <a:p>
            <a:r>
              <a:rPr lang="lv-LV" sz="3600" dirty="0"/>
              <a:t>Nervozitāte</a:t>
            </a:r>
          </a:p>
          <a:p>
            <a:r>
              <a:rPr lang="lv-LV" sz="3600" dirty="0"/>
              <a:t>Puikām alkas pēc sievietēm</a:t>
            </a:r>
          </a:p>
          <a:p>
            <a:r>
              <a:rPr lang="lv-LV" sz="3600" dirty="0"/>
              <a:t>Nespēja iežēloties par citiem</a:t>
            </a:r>
          </a:p>
          <a:p>
            <a:r>
              <a:rPr lang="lv-LV" sz="3600" dirty="0"/>
              <a:t>Labestības trūkums</a:t>
            </a:r>
          </a:p>
          <a:p>
            <a:r>
              <a:rPr lang="lv-LV" sz="3600" dirty="0"/>
              <a:t>Tiekšanās pēc apbrīnošanas</a:t>
            </a:r>
          </a:p>
          <a:p>
            <a:endParaRPr lang="lv-LV" sz="3600" dirty="0"/>
          </a:p>
          <a:p>
            <a:endParaRPr lang="lv-LV" sz="3600" dirty="0"/>
          </a:p>
        </p:txBody>
      </p:sp>
      <p:pic>
        <p:nvPicPr>
          <p:cNvPr id="8194" name="Picture 2" descr="http://static.guim.co.uk/sys-images/Guardian/About/General/2012/9/18/1347987242919/mother-and-son-hugging-008.jpg"/>
          <p:cNvPicPr>
            <a:picLocks noChangeAspect="1" noChangeArrowheads="1"/>
          </p:cNvPicPr>
          <p:nvPr/>
        </p:nvPicPr>
        <p:blipFill rotWithShape="1">
          <a:blip r:embed="rId2">
            <a:extLst>
              <a:ext uri="{28A0092B-C50C-407E-A947-70E740481C1C}">
                <a14:useLocalDpi xmlns:a14="http://schemas.microsoft.com/office/drawing/2010/main" val="0"/>
              </a:ext>
            </a:extLst>
          </a:blip>
          <a:srcRect l="13459" r="1" b="1"/>
          <a:stretch/>
        </p:blipFill>
        <p:spPr bwMode="auto">
          <a:xfrm>
            <a:off x="5191128" y="1847129"/>
            <a:ext cx="6162670" cy="4272677"/>
          </a:xfrm>
          <a:prstGeom prst="rect">
            <a:avLst/>
          </a:prstGeom>
          <a:noFill/>
          <a:extLst>
            <a:ext uri="{909E8E84-426E-40DD-AFC4-6F175D3DCCD1}">
              <a14:hiddenFill xmlns:a14="http://schemas.microsoft.com/office/drawing/2010/main">
                <a:solidFill>
                  <a:srgbClr val="FFFFFF"/>
                </a:solidFill>
              </a14:hiddenFill>
            </a:ext>
          </a:extLst>
        </p:spPr>
      </p:pic>
      <p:sp>
        <p:nvSpPr>
          <p:cNvPr id="5" name="Multiply 4"/>
          <p:cNvSpPr/>
          <p:nvPr/>
        </p:nvSpPr>
        <p:spPr>
          <a:xfrm>
            <a:off x="4829168" y="307256"/>
            <a:ext cx="7146932" cy="7096844"/>
          </a:xfrm>
          <a:prstGeom prst="mathMultiply">
            <a:avLst>
              <a:gd name="adj1" fmla="val 6309"/>
            </a:avLst>
          </a:prstGeom>
          <a:solidFill>
            <a:srgbClr val="FF0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lv-LV"/>
          </a:p>
        </p:txBody>
      </p:sp>
    </p:spTree>
    <p:extLst>
      <p:ext uri="{BB962C8B-B14F-4D97-AF65-F5344CB8AC3E}">
        <p14:creationId xmlns:p14="http://schemas.microsoft.com/office/powerpoint/2010/main" val="149784098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4"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wipe(down)">
                                      <p:cBhvr>
                                        <p:cTn id="7" dur="5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Virsraksts 1">
            <a:extLst>
              <a:ext uri="{FF2B5EF4-FFF2-40B4-BE49-F238E27FC236}">
                <a16:creationId xmlns:a16="http://schemas.microsoft.com/office/drawing/2014/main" id="{88676081-FC15-4939-86F1-25FA8A8F02EF}"/>
              </a:ext>
            </a:extLst>
          </p:cNvPr>
          <p:cNvSpPr>
            <a:spLocks noGrp="1"/>
          </p:cNvSpPr>
          <p:nvPr>
            <p:ph type="title"/>
          </p:nvPr>
        </p:nvSpPr>
        <p:spPr>
          <a:xfrm>
            <a:off x="1524000" y="1293338"/>
            <a:ext cx="9144000" cy="3274592"/>
          </a:xfrm>
        </p:spPr>
        <p:txBody>
          <a:bodyPr vert="horz" lIns="91440" tIns="45720" rIns="91440" bIns="45720" rtlCol="0" anchor="ctr">
            <a:normAutofit/>
          </a:bodyPr>
          <a:lstStyle/>
          <a:p>
            <a:pPr algn="ctr"/>
            <a:r>
              <a:rPr lang="en-US" sz="7200" kern="1200" dirty="0" err="1">
                <a:solidFill>
                  <a:schemeClr val="tx1"/>
                </a:solidFill>
                <a:latin typeface="+mj-lt"/>
                <a:ea typeface="+mj-ea"/>
                <a:cs typeface="+mj-cs"/>
              </a:rPr>
              <a:t>Atšķirības</a:t>
            </a:r>
            <a:r>
              <a:rPr lang="en-US" sz="7200" kern="1200" dirty="0">
                <a:solidFill>
                  <a:schemeClr val="tx1"/>
                </a:solidFill>
                <a:latin typeface="+mj-lt"/>
                <a:ea typeface="+mj-ea"/>
                <a:cs typeface="+mj-cs"/>
              </a:rPr>
              <a:t> </a:t>
            </a:r>
            <a:r>
              <a:rPr lang="en-US" sz="7200" kern="1200" dirty="0" err="1">
                <a:solidFill>
                  <a:schemeClr val="tx1"/>
                </a:solidFill>
                <a:latin typeface="+mj-lt"/>
                <a:ea typeface="+mj-ea"/>
                <a:cs typeface="+mj-cs"/>
              </a:rPr>
              <a:t>audzinot</a:t>
            </a:r>
            <a:r>
              <a:rPr lang="en-US" sz="7200" kern="1200" dirty="0">
                <a:solidFill>
                  <a:schemeClr val="tx1"/>
                </a:solidFill>
                <a:latin typeface="+mj-lt"/>
                <a:ea typeface="+mj-ea"/>
                <a:cs typeface="+mj-cs"/>
              </a:rPr>
              <a:t> </a:t>
            </a:r>
            <a:r>
              <a:rPr lang="en-US" sz="7200" kern="1200" dirty="0" err="1">
                <a:solidFill>
                  <a:srgbClr val="00B0F0"/>
                </a:solidFill>
                <a:latin typeface="+mj-lt"/>
                <a:ea typeface="+mj-ea"/>
                <a:cs typeface="+mj-cs"/>
              </a:rPr>
              <a:t>puikas</a:t>
            </a:r>
            <a:r>
              <a:rPr lang="en-US" sz="7200" kern="1200" dirty="0">
                <a:solidFill>
                  <a:schemeClr val="tx1"/>
                </a:solidFill>
                <a:latin typeface="+mj-lt"/>
                <a:ea typeface="+mj-ea"/>
                <a:cs typeface="+mj-cs"/>
              </a:rPr>
              <a:t> un </a:t>
            </a:r>
            <a:r>
              <a:rPr lang="en-US" sz="7200" kern="1200" dirty="0" err="1">
                <a:solidFill>
                  <a:srgbClr val="FF0066"/>
                </a:solidFill>
                <a:latin typeface="+mj-lt"/>
                <a:ea typeface="+mj-ea"/>
                <a:cs typeface="+mj-cs"/>
              </a:rPr>
              <a:t>meitenes</a:t>
            </a:r>
            <a:endParaRPr lang="en-US" sz="7200" kern="1200" dirty="0">
              <a:solidFill>
                <a:srgbClr val="FF0066"/>
              </a:solidFill>
              <a:latin typeface="+mj-lt"/>
              <a:ea typeface="+mj-ea"/>
              <a:cs typeface="+mj-cs"/>
            </a:endParaRPr>
          </a:p>
        </p:txBody>
      </p:sp>
    </p:spTree>
    <p:extLst>
      <p:ext uri="{BB962C8B-B14F-4D97-AF65-F5344CB8AC3E}">
        <p14:creationId xmlns:p14="http://schemas.microsoft.com/office/powerpoint/2010/main" val="706707056"/>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Virsraksts 1">
            <a:extLst>
              <a:ext uri="{FF2B5EF4-FFF2-40B4-BE49-F238E27FC236}">
                <a16:creationId xmlns:a16="http://schemas.microsoft.com/office/drawing/2014/main" id="{8F7F73AE-4EA3-41D6-A93F-E322AC943600}"/>
              </a:ext>
            </a:extLst>
          </p:cNvPr>
          <p:cNvSpPr>
            <a:spLocks noGrp="1"/>
          </p:cNvSpPr>
          <p:nvPr>
            <p:ph type="title"/>
          </p:nvPr>
        </p:nvSpPr>
        <p:spPr>
          <a:xfrm>
            <a:off x="1043631" y="809898"/>
            <a:ext cx="9942716" cy="1554480"/>
          </a:xfrm>
        </p:spPr>
        <p:txBody>
          <a:bodyPr anchor="ctr">
            <a:normAutofit/>
          </a:bodyPr>
          <a:lstStyle/>
          <a:p>
            <a:r>
              <a:rPr lang="lv-LV" sz="4800" b="1" dirty="0"/>
              <a:t>Jēkabs </a:t>
            </a:r>
            <a:r>
              <a:rPr lang="lv-LV" sz="4800" b="1" dirty="0" err="1"/>
              <a:t>Raipulis</a:t>
            </a:r>
            <a:r>
              <a:rPr lang="lv-LV" sz="4800" b="1" dirty="0"/>
              <a:t>, </a:t>
            </a:r>
            <a:r>
              <a:rPr lang="lv-LV" sz="4800" b="1" dirty="0" err="1"/>
              <a:t>dr.biol.</a:t>
            </a:r>
            <a:r>
              <a:rPr lang="lv-LV" sz="4800" b="1" dirty="0"/>
              <a:t>:</a:t>
            </a:r>
          </a:p>
        </p:txBody>
      </p:sp>
      <p:sp>
        <p:nvSpPr>
          <p:cNvPr id="3" name="Satura vietturis 2">
            <a:extLst>
              <a:ext uri="{FF2B5EF4-FFF2-40B4-BE49-F238E27FC236}">
                <a16:creationId xmlns:a16="http://schemas.microsoft.com/office/drawing/2014/main" id="{9D5E3228-3024-4C89-8E96-95B380B6F82B}"/>
              </a:ext>
            </a:extLst>
          </p:cNvPr>
          <p:cNvSpPr>
            <a:spLocks noGrp="1"/>
          </p:cNvSpPr>
          <p:nvPr>
            <p:ph idx="1"/>
          </p:nvPr>
        </p:nvSpPr>
        <p:spPr>
          <a:xfrm>
            <a:off x="1045028" y="2143125"/>
            <a:ext cx="10870747" cy="4342183"/>
          </a:xfrm>
        </p:spPr>
        <p:txBody>
          <a:bodyPr anchor="ctr">
            <a:normAutofit/>
          </a:bodyPr>
          <a:lstStyle/>
          <a:p>
            <a:pPr marL="0" indent="0">
              <a:buNone/>
            </a:pPr>
            <a:r>
              <a:rPr lang="lv-LV" sz="4800" b="0" i="0" dirty="0">
                <a:effectLst/>
                <a:latin typeface="Calibri" panose="020F0502020204030204" pitchFamily="34" charset="0"/>
                <a:cs typeface="Calibri" panose="020F0502020204030204" pitchFamily="34" charset="0"/>
              </a:rPr>
              <a:t>«Bioloģijas, ģenētikas zināšanu nepietiekamība ir pamatā dažādu aplamu un nezinātnisku ideju </a:t>
            </a:r>
            <a:r>
              <a:rPr lang="lv-LV" sz="4800" b="0" i="0" dirty="0" err="1">
                <a:effectLst/>
                <a:latin typeface="Calibri" panose="020F0502020204030204" pitchFamily="34" charset="0"/>
                <a:cs typeface="Calibri" panose="020F0502020204030204" pitchFamily="34" charset="0"/>
              </a:rPr>
              <a:t>izplatīšani</a:t>
            </a:r>
            <a:r>
              <a:rPr lang="lv-LV" sz="4800" b="0" i="0" dirty="0">
                <a:effectLst/>
                <a:latin typeface="Calibri" panose="020F0502020204030204" pitchFamily="34" charset="0"/>
                <a:cs typeface="Calibri" panose="020F0502020204030204" pitchFamily="34" charset="0"/>
              </a:rPr>
              <a:t> it sevišķi bērnu un jauniešu audzināšanā»</a:t>
            </a:r>
            <a:endParaRPr lang="lv-LV" sz="4800" dirty="0">
              <a:latin typeface="Calibri" panose="020F0502020204030204" pitchFamily="34" charset="0"/>
              <a:cs typeface="Calibri" panose="020F0502020204030204" pitchFamily="34" charset="0"/>
            </a:endParaRPr>
          </a:p>
        </p:txBody>
      </p:sp>
    </p:spTree>
    <p:extLst>
      <p:ext uri="{BB962C8B-B14F-4D97-AF65-F5344CB8AC3E}">
        <p14:creationId xmlns:p14="http://schemas.microsoft.com/office/powerpoint/2010/main" val="2138518598"/>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808638" y="386930"/>
            <a:ext cx="9236700" cy="1188950"/>
          </a:xfrm>
        </p:spPr>
        <p:txBody>
          <a:bodyPr anchor="b">
            <a:normAutofit/>
          </a:bodyPr>
          <a:lstStyle/>
          <a:p>
            <a:pPr>
              <a:defRPr/>
            </a:pPr>
            <a:r>
              <a:rPr lang="lv-LV" sz="3800" dirty="0"/>
              <a:t>KATRAM DZIMUMAM ATBILSTOŠU PIEEJU (Dr.biol. </a:t>
            </a:r>
            <a:r>
              <a:rPr lang="lv-LV" sz="3800" dirty="0" err="1"/>
              <a:t>J.Raipulis</a:t>
            </a:r>
            <a:r>
              <a:rPr lang="lv-LV" sz="3800" dirty="0"/>
              <a:t>)</a:t>
            </a:r>
            <a:endParaRPr lang="en-US" sz="3800" dirty="0"/>
          </a:p>
        </p:txBody>
      </p:sp>
      <p:sp>
        <p:nvSpPr>
          <p:cNvPr id="3" name="Content Placeholder 2"/>
          <p:cNvSpPr>
            <a:spLocks noGrp="1"/>
          </p:cNvSpPr>
          <p:nvPr>
            <p:ph idx="1"/>
          </p:nvPr>
        </p:nvSpPr>
        <p:spPr>
          <a:xfrm>
            <a:off x="793660" y="2599509"/>
            <a:ext cx="10143668" cy="3435531"/>
          </a:xfrm>
        </p:spPr>
        <p:txBody>
          <a:bodyPr anchor="ctr">
            <a:normAutofit fontScale="92500"/>
          </a:bodyPr>
          <a:lstStyle/>
          <a:p>
            <a:pPr marL="265176" indent="-265176">
              <a:buFont typeface="Wingdings 2"/>
              <a:buChar char=""/>
              <a:defRPr/>
            </a:pPr>
            <a:r>
              <a:rPr lang="lv-LV" sz="3600" dirty="0">
                <a:cs typeface="Times New Roman" pitchFamily="18" charset="0"/>
              </a:rPr>
              <a:t>«Audzinot un izglītojot meitenes un zēnus, panākumi šajā darbā būs tad,  ja vecāki un pedagogi ņems vērā katram dzimumam raksturīgākās īpašības, kuru robežās ir plašs individuālo īpatnību spektrs. </a:t>
            </a:r>
          </a:p>
          <a:p>
            <a:pPr marL="265176" indent="-265176">
              <a:buFont typeface="Wingdings 2"/>
              <a:buChar char=""/>
              <a:defRPr/>
            </a:pPr>
            <a:r>
              <a:rPr lang="lv-LV" sz="3600" dirty="0">
                <a:cs typeface="Times New Roman" pitchFamily="18" charset="0"/>
              </a:rPr>
              <a:t>Nav gatavu recepšu, kā pareizi audzināt zēnus, kā meitenes. Bet, ja netiks ņemtas vērā dzimumu īpatnības, nav sagaidāmi labi rezultāti.»</a:t>
            </a:r>
            <a:endParaRPr lang="en-US" sz="3600" dirty="0">
              <a:cs typeface="Times New Roman" pitchFamily="18" charset="0"/>
            </a:endParaRPr>
          </a:p>
        </p:txBody>
      </p:sp>
    </p:spTree>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410" name="Title 1">
            <a:extLst>
              <a:ext uri="{FF2B5EF4-FFF2-40B4-BE49-F238E27FC236}">
                <a16:creationId xmlns:a16="http://schemas.microsoft.com/office/drawing/2014/main" id="{AC999383-1C67-4782-BD0F-B39A70EDD89E}"/>
              </a:ext>
            </a:extLst>
          </p:cNvPr>
          <p:cNvSpPr>
            <a:spLocks noGrp="1"/>
          </p:cNvSpPr>
          <p:nvPr>
            <p:ph type="title"/>
          </p:nvPr>
        </p:nvSpPr>
        <p:spPr>
          <a:xfrm>
            <a:off x="808637" y="386930"/>
            <a:ext cx="10549925" cy="1188950"/>
          </a:xfrm>
        </p:spPr>
        <p:txBody>
          <a:bodyPr anchor="b">
            <a:normAutofit fontScale="90000"/>
          </a:bodyPr>
          <a:lstStyle/>
          <a:p>
            <a:pPr eaLnBrk="1" hangingPunct="1"/>
            <a:r>
              <a:rPr lang="lv-LV" altLang="lv-LV" sz="5400" b="1" dirty="0"/>
              <a:t>Smadzeņu pusložu atšķirības (</a:t>
            </a:r>
            <a:r>
              <a:rPr lang="lv-LV" altLang="lv-LV" sz="5400" b="1" dirty="0" err="1"/>
              <a:t>J.Pāvulēns</a:t>
            </a:r>
            <a:r>
              <a:rPr lang="lv-LV" altLang="lv-LV" sz="5400" b="1"/>
              <a:t>):</a:t>
            </a:r>
            <a:endParaRPr lang="lv-LV" altLang="lv-LV" sz="5400" dirty="0"/>
          </a:p>
        </p:txBody>
      </p:sp>
      <p:sp>
        <p:nvSpPr>
          <p:cNvPr id="19459" name="Content Placeholder 2">
            <a:extLst>
              <a:ext uri="{FF2B5EF4-FFF2-40B4-BE49-F238E27FC236}">
                <a16:creationId xmlns:a16="http://schemas.microsoft.com/office/drawing/2014/main" id="{4FAAF90A-B152-4C4E-89A6-140DE9CB1BDB}"/>
              </a:ext>
            </a:extLst>
          </p:cNvPr>
          <p:cNvSpPr>
            <a:spLocks noGrp="1"/>
          </p:cNvSpPr>
          <p:nvPr>
            <p:ph idx="1"/>
          </p:nvPr>
        </p:nvSpPr>
        <p:spPr>
          <a:xfrm>
            <a:off x="406399" y="1814513"/>
            <a:ext cx="11209339" cy="4536411"/>
          </a:xfrm>
        </p:spPr>
        <p:txBody>
          <a:bodyPr rtlCol="0" anchor="ctr">
            <a:normAutofit/>
          </a:bodyPr>
          <a:lstStyle/>
          <a:p>
            <a:pPr marL="523875" indent="-457200">
              <a:buClr>
                <a:schemeClr val="accent3"/>
              </a:buClr>
              <a:buFont typeface="Wingdings 2"/>
              <a:buChar char=""/>
              <a:defRPr/>
            </a:pPr>
            <a:r>
              <a:rPr lang="lv-LV" sz="5400" dirty="0">
                <a:solidFill>
                  <a:srgbClr val="00B0F0"/>
                </a:solidFill>
              </a:rPr>
              <a:t>Zēnu</a:t>
            </a:r>
            <a:r>
              <a:rPr lang="lv-LV" sz="5400" dirty="0"/>
              <a:t> un </a:t>
            </a:r>
            <a:r>
              <a:rPr lang="lv-LV" sz="5400" dirty="0">
                <a:solidFill>
                  <a:srgbClr val="FF0066"/>
                </a:solidFill>
              </a:rPr>
              <a:t>meiteņu</a:t>
            </a:r>
            <a:r>
              <a:rPr lang="lv-LV" sz="5400" dirty="0"/>
              <a:t> smadzenes attīstās atšķirīgi, sasniedzot ļoti līdzīgus rezultātus pieaugušo vecumposmā!</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9459">
                                            <p:txEl>
                                              <p:pRg st="0" end="0"/>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9459" grpId="0" build="p"/>
    </p:bldLst>
  </p:timing>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Table 3">
            <a:extLst>
              <a:ext uri="{FF2B5EF4-FFF2-40B4-BE49-F238E27FC236}">
                <a16:creationId xmlns:a16="http://schemas.microsoft.com/office/drawing/2014/main" id="{7776D0E6-AA78-4C0F-9D79-D0E70CEA9417}"/>
              </a:ext>
            </a:extLst>
          </p:cNvPr>
          <p:cNvGraphicFramePr>
            <a:graphicFrameLocks noGrp="1"/>
          </p:cNvGraphicFramePr>
          <p:nvPr/>
        </p:nvGraphicFramePr>
        <p:xfrm>
          <a:off x="1774825" y="2060575"/>
          <a:ext cx="8713788" cy="1822450"/>
        </p:xfrm>
        <a:graphic>
          <a:graphicData uri="http://schemas.openxmlformats.org/drawingml/2006/table">
            <a:tbl>
              <a:tblPr firstRow="1" bandRow="1">
                <a:tableStyleId>{125E5076-3810-47DD-B79F-674D7AD40C01}</a:tableStyleId>
              </a:tblPr>
              <a:tblGrid>
                <a:gridCol w="1008207">
                  <a:extLst>
                    <a:ext uri="{9D8B030D-6E8A-4147-A177-3AD203B41FA5}">
                      <a16:colId xmlns:a16="http://schemas.microsoft.com/office/drawing/2014/main" val="20000"/>
                    </a:ext>
                  </a:extLst>
                </a:gridCol>
                <a:gridCol w="7705581">
                  <a:extLst>
                    <a:ext uri="{9D8B030D-6E8A-4147-A177-3AD203B41FA5}">
                      <a16:colId xmlns:a16="http://schemas.microsoft.com/office/drawing/2014/main" val="20001"/>
                    </a:ext>
                  </a:extLst>
                </a:gridCol>
              </a:tblGrid>
              <a:tr h="470699">
                <a:tc>
                  <a:txBody>
                    <a:bodyPr/>
                    <a:lstStyle/>
                    <a:p>
                      <a:r>
                        <a:rPr lang="lv-LV" sz="1800" dirty="0"/>
                        <a:t>1  2  3</a:t>
                      </a:r>
                      <a:endParaRPr lang="en-US" sz="1800" dirty="0"/>
                    </a:p>
                  </a:txBody>
                  <a:tcPr marL="91449" marR="91449" marT="45726" marB="45726"/>
                </a:tc>
                <a:tc>
                  <a:txBody>
                    <a:bodyPr/>
                    <a:lstStyle/>
                    <a:p>
                      <a:r>
                        <a:rPr lang="lv-LV" sz="1800" dirty="0"/>
                        <a:t>4  5  6  7  8  9  10  11  12  13  14  15  16  17  18 </a:t>
                      </a:r>
                      <a:r>
                        <a:rPr lang="lv-LV" sz="2000" dirty="0"/>
                        <a:t>19 20 21 22 </a:t>
                      </a:r>
                      <a:r>
                        <a:rPr lang="lv-LV" sz="1800" dirty="0"/>
                        <a:t>23  24 </a:t>
                      </a:r>
                      <a:endParaRPr lang="en-US" sz="1800" dirty="0"/>
                    </a:p>
                  </a:txBody>
                  <a:tcPr marL="91449" marR="91449" marT="45726" marB="45726"/>
                </a:tc>
                <a:extLst>
                  <a:ext uri="{0D108BD9-81ED-4DB2-BD59-A6C34878D82A}">
                    <a16:rowId xmlns:a16="http://schemas.microsoft.com/office/drawing/2014/main" val="10000"/>
                  </a:ext>
                </a:extLst>
              </a:tr>
              <a:tr h="440526">
                <a:tc>
                  <a:txBody>
                    <a:bodyPr/>
                    <a:lstStyle/>
                    <a:p>
                      <a:r>
                        <a:rPr lang="lv-LV" sz="1600" dirty="0"/>
                        <a:t>1.GADI</a:t>
                      </a:r>
                      <a:endParaRPr lang="en-US" sz="1600" dirty="0"/>
                    </a:p>
                  </a:txBody>
                  <a:tcPr marL="91449" marR="91449" marT="45726" marB="45726"/>
                </a:tc>
                <a:tc>
                  <a:txBody>
                    <a:bodyPr/>
                    <a:lstStyle/>
                    <a:p>
                      <a:endParaRPr lang="en-US" sz="1800" dirty="0"/>
                    </a:p>
                  </a:txBody>
                  <a:tcPr marL="91449" marR="91449" marT="45726" marB="45726"/>
                </a:tc>
                <a:extLst>
                  <a:ext uri="{0D108BD9-81ED-4DB2-BD59-A6C34878D82A}">
                    <a16:rowId xmlns:a16="http://schemas.microsoft.com/office/drawing/2014/main" val="10001"/>
                  </a:ext>
                </a:extLst>
              </a:tr>
              <a:tr h="440526">
                <a:tc>
                  <a:txBody>
                    <a:bodyPr/>
                    <a:lstStyle/>
                    <a:p>
                      <a:r>
                        <a:rPr lang="lv-LV" sz="1600" dirty="0"/>
                        <a:t>1.GADI</a:t>
                      </a:r>
                      <a:endParaRPr lang="en-US" sz="1600" dirty="0"/>
                    </a:p>
                  </a:txBody>
                  <a:tcPr marL="91449" marR="91449" marT="45726" marB="45726"/>
                </a:tc>
                <a:tc>
                  <a:txBody>
                    <a:bodyPr/>
                    <a:lstStyle/>
                    <a:p>
                      <a:endParaRPr lang="en-US" sz="1800" dirty="0"/>
                    </a:p>
                  </a:txBody>
                  <a:tcPr marL="91449" marR="91449" marT="45726" marB="45726"/>
                </a:tc>
                <a:extLst>
                  <a:ext uri="{0D108BD9-81ED-4DB2-BD59-A6C34878D82A}">
                    <a16:rowId xmlns:a16="http://schemas.microsoft.com/office/drawing/2014/main" val="10002"/>
                  </a:ext>
                </a:extLst>
              </a:tr>
              <a:tr h="470699">
                <a:tc>
                  <a:txBody>
                    <a:bodyPr/>
                    <a:lstStyle/>
                    <a:p>
                      <a:r>
                        <a:rPr lang="lv-LV" sz="2000" dirty="0"/>
                        <a:t> 1  2  3</a:t>
                      </a:r>
                      <a:endParaRPr lang="en-US" sz="2000" dirty="0"/>
                    </a:p>
                  </a:txBody>
                  <a:tcPr marL="91449" marR="91449" marT="45726" marB="45726"/>
                </a:tc>
                <a:tc>
                  <a:txBody>
                    <a:bodyPr/>
                    <a:lstStyle/>
                    <a:p>
                      <a:r>
                        <a:rPr lang="lv-LV" sz="2000" dirty="0"/>
                        <a:t>4  5  6  7  8  9  10  11  12  13  14  15  16  17  18  19  20</a:t>
                      </a:r>
                      <a:r>
                        <a:rPr lang="lv-LV" sz="2000" baseline="0" dirty="0"/>
                        <a:t>  21 22 23  24</a:t>
                      </a:r>
                      <a:endParaRPr lang="en-US" sz="2000" dirty="0"/>
                    </a:p>
                  </a:txBody>
                  <a:tcPr marL="91449" marR="91449" marT="45726" marB="45726"/>
                </a:tc>
                <a:extLst>
                  <a:ext uri="{0D108BD9-81ED-4DB2-BD59-A6C34878D82A}">
                    <a16:rowId xmlns:a16="http://schemas.microsoft.com/office/drawing/2014/main" val="10003"/>
                  </a:ext>
                </a:extLst>
              </a:tr>
            </a:tbl>
          </a:graphicData>
        </a:graphic>
      </p:graphicFrame>
      <p:cxnSp>
        <p:nvCxnSpPr>
          <p:cNvPr id="8" name="Straight Connector 7">
            <a:extLst>
              <a:ext uri="{FF2B5EF4-FFF2-40B4-BE49-F238E27FC236}">
                <a16:creationId xmlns:a16="http://schemas.microsoft.com/office/drawing/2014/main" id="{51D22804-B4AD-4935-878E-0361CC8F19DB}"/>
              </a:ext>
            </a:extLst>
          </p:cNvPr>
          <p:cNvCxnSpPr/>
          <p:nvPr/>
        </p:nvCxnSpPr>
        <p:spPr>
          <a:xfrm>
            <a:off x="4727575" y="2565400"/>
            <a:ext cx="0" cy="431800"/>
          </a:xfrm>
          <a:prstGeom prst="line">
            <a:avLst/>
          </a:prstGeom>
        </p:spPr>
        <p:style>
          <a:lnRef idx="1">
            <a:schemeClr val="accent1"/>
          </a:lnRef>
          <a:fillRef idx="0">
            <a:schemeClr val="accent1"/>
          </a:fillRef>
          <a:effectRef idx="0">
            <a:schemeClr val="accent1"/>
          </a:effectRef>
          <a:fontRef idx="minor">
            <a:schemeClr val="tx1"/>
          </a:fontRef>
        </p:style>
      </p:cxnSp>
      <p:cxnSp>
        <p:nvCxnSpPr>
          <p:cNvPr id="10" name="Straight Connector 9">
            <a:extLst>
              <a:ext uri="{FF2B5EF4-FFF2-40B4-BE49-F238E27FC236}">
                <a16:creationId xmlns:a16="http://schemas.microsoft.com/office/drawing/2014/main" id="{EDB3D909-BEE4-4543-A68E-36B326044A96}"/>
              </a:ext>
            </a:extLst>
          </p:cNvPr>
          <p:cNvCxnSpPr/>
          <p:nvPr/>
        </p:nvCxnSpPr>
        <p:spPr>
          <a:xfrm>
            <a:off x="5232400" y="2997200"/>
            <a:ext cx="0" cy="431800"/>
          </a:xfrm>
          <a:prstGeom prst="line">
            <a:avLst/>
          </a:prstGeom>
        </p:spPr>
        <p:style>
          <a:lnRef idx="1">
            <a:schemeClr val="accent1"/>
          </a:lnRef>
          <a:fillRef idx="0">
            <a:schemeClr val="accent1"/>
          </a:fillRef>
          <a:effectRef idx="0">
            <a:schemeClr val="accent1"/>
          </a:effectRef>
          <a:fontRef idx="minor">
            <a:schemeClr val="tx1"/>
          </a:fontRef>
        </p:style>
      </p:cxnSp>
      <p:cxnSp>
        <p:nvCxnSpPr>
          <p:cNvPr id="12" name="Straight Connector 11">
            <a:extLst>
              <a:ext uri="{FF2B5EF4-FFF2-40B4-BE49-F238E27FC236}">
                <a16:creationId xmlns:a16="http://schemas.microsoft.com/office/drawing/2014/main" id="{60811288-C40D-473B-9D27-B16B95513D1F}"/>
              </a:ext>
            </a:extLst>
          </p:cNvPr>
          <p:cNvCxnSpPr/>
          <p:nvPr/>
        </p:nvCxnSpPr>
        <p:spPr>
          <a:xfrm>
            <a:off x="5664200" y="2565401"/>
            <a:ext cx="0" cy="358775"/>
          </a:xfrm>
          <a:prstGeom prst="line">
            <a:avLst/>
          </a:prstGeom>
        </p:spPr>
        <p:style>
          <a:lnRef idx="1">
            <a:schemeClr val="accent1"/>
          </a:lnRef>
          <a:fillRef idx="0">
            <a:schemeClr val="accent1"/>
          </a:fillRef>
          <a:effectRef idx="0">
            <a:schemeClr val="accent1"/>
          </a:effectRef>
          <a:fontRef idx="minor">
            <a:schemeClr val="tx1"/>
          </a:fontRef>
        </p:style>
      </p:cxnSp>
      <p:cxnSp>
        <p:nvCxnSpPr>
          <p:cNvPr id="14" name="Straight Connector 13">
            <a:extLst>
              <a:ext uri="{FF2B5EF4-FFF2-40B4-BE49-F238E27FC236}">
                <a16:creationId xmlns:a16="http://schemas.microsoft.com/office/drawing/2014/main" id="{A7B1D764-1FA4-44E8-B97F-7EE8902DF72B}"/>
              </a:ext>
            </a:extLst>
          </p:cNvPr>
          <p:cNvCxnSpPr/>
          <p:nvPr/>
        </p:nvCxnSpPr>
        <p:spPr>
          <a:xfrm>
            <a:off x="6311900" y="2997200"/>
            <a:ext cx="0" cy="431800"/>
          </a:xfrm>
          <a:prstGeom prst="line">
            <a:avLst/>
          </a:prstGeom>
        </p:spPr>
        <p:style>
          <a:lnRef idx="1">
            <a:schemeClr val="accent1"/>
          </a:lnRef>
          <a:fillRef idx="0">
            <a:schemeClr val="accent1"/>
          </a:fillRef>
          <a:effectRef idx="0">
            <a:schemeClr val="accent1"/>
          </a:effectRef>
          <a:fontRef idx="minor">
            <a:schemeClr val="tx1"/>
          </a:fontRef>
        </p:style>
      </p:cxnSp>
      <p:cxnSp>
        <p:nvCxnSpPr>
          <p:cNvPr id="18" name="Straight Connector 17">
            <a:extLst>
              <a:ext uri="{FF2B5EF4-FFF2-40B4-BE49-F238E27FC236}">
                <a16:creationId xmlns:a16="http://schemas.microsoft.com/office/drawing/2014/main" id="{0E347CCE-5872-4863-9B83-AAA80F98DB98}"/>
              </a:ext>
            </a:extLst>
          </p:cNvPr>
          <p:cNvCxnSpPr/>
          <p:nvPr/>
        </p:nvCxnSpPr>
        <p:spPr>
          <a:xfrm>
            <a:off x="7751763" y="2492375"/>
            <a:ext cx="0" cy="431800"/>
          </a:xfrm>
          <a:prstGeom prst="line">
            <a:avLst/>
          </a:prstGeom>
        </p:spPr>
        <p:style>
          <a:lnRef idx="1">
            <a:schemeClr val="accent1"/>
          </a:lnRef>
          <a:fillRef idx="0">
            <a:schemeClr val="accent1"/>
          </a:fillRef>
          <a:effectRef idx="0">
            <a:schemeClr val="accent1"/>
          </a:effectRef>
          <a:fontRef idx="minor">
            <a:schemeClr val="tx1"/>
          </a:fontRef>
        </p:style>
      </p:cxnSp>
      <p:cxnSp>
        <p:nvCxnSpPr>
          <p:cNvPr id="20" name="Straight Connector 19">
            <a:extLst>
              <a:ext uri="{FF2B5EF4-FFF2-40B4-BE49-F238E27FC236}">
                <a16:creationId xmlns:a16="http://schemas.microsoft.com/office/drawing/2014/main" id="{4CCCDDEF-5ECE-476F-AF56-B452B56CE0BC}"/>
              </a:ext>
            </a:extLst>
          </p:cNvPr>
          <p:cNvCxnSpPr/>
          <p:nvPr/>
        </p:nvCxnSpPr>
        <p:spPr>
          <a:xfrm>
            <a:off x="8472488" y="2997200"/>
            <a:ext cx="0" cy="431800"/>
          </a:xfrm>
          <a:prstGeom prst="line">
            <a:avLst/>
          </a:prstGeom>
        </p:spPr>
        <p:style>
          <a:lnRef idx="1">
            <a:schemeClr val="accent1"/>
          </a:lnRef>
          <a:fillRef idx="0">
            <a:schemeClr val="accent1"/>
          </a:fillRef>
          <a:effectRef idx="0">
            <a:schemeClr val="accent1"/>
          </a:effectRef>
          <a:fontRef idx="minor">
            <a:schemeClr val="tx1"/>
          </a:fontRef>
        </p:style>
      </p:cxnSp>
      <p:sp>
        <p:nvSpPr>
          <p:cNvPr id="18450" name="TextBox 22">
            <a:extLst>
              <a:ext uri="{FF2B5EF4-FFF2-40B4-BE49-F238E27FC236}">
                <a16:creationId xmlns:a16="http://schemas.microsoft.com/office/drawing/2014/main" id="{3DA3763E-D5A1-420C-8915-ACCDADC74BC4}"/>
              </a:ext>
            </a:extLst>
          </p:cNvPr>
          <p:cNvSpPr txBox="1">
            <a:spLocks noChangeArrowheads="1"/>
          </p:cNvSpPr>
          <p:nvPr/>
        </p:nvSpPr>
        <p:spPr bwMode="auto">
          <a:xfrm>
            <a:off x="3071813" y="2565400"/>
            <a:ext cx="1511300" cy="3381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sz="2400">
                <a:solidFill>
                  <a:schemeClr val="bg1"/>
                </a:solidFill>
                <a:latin typeface="Times New Roman" panose="02020603050405020304" pitchFamily="18" charset="0"/>
                <a:ea typeface="Arial Unicode MS" pitchFamily="34" charset="-128"/>
              </a:defRPr>
            </a:lvl1pPr>
            <a:lvl2pPr marL="742950" indent="-285750" eaLnBrk="0" hangingPunct="0">
              <a:defRPr sz="2400">
                <a:solidFill>
                  <a:schemeClr val="bg1"/>
                </a:solidFill>
                <a:latin typeface="Times New Roman" panose="02020603050405020304" pitchFamily="18" charset="0"/>
                <a:ea typeface="Arial Unicode MS" pitchFamily="34" charset="-128"/>
              </a:defRPr>
            </a:lvl2pPr>
            <a:lvl3pPr marL="1143000" indent="-228600" eaLnBrk="0" hangingPunct="0">
              <a:defRPr sz="2400">
                <a:solidFill>
                  <a:schemeClr val="bg1"/>
                </a:solidFill>
                <a:latin typeface="Times New Roman" panose="02020603050405020304" pitchFamily="18" charset="0"/>
                <a:ea typeface="Arial Unicode MS" pitchFamily="34" charset="-128"/>
              </a:defRPr>
            </a:lvl3pPr>
            <a:lvl4pPr marL="1600200" indent="-228600" eaLnBrk="0" hangingPunct="0">
              <a:defRPr sz="2400">
                <a:solidFill>
                  <a:schemeClr val="bg1"/>
                </a:solidFill>
                <a:latin typeface="Times New Roman" panose="02020603050405020304" pitchFamily="18" charset="0"/>
                <a:ea typeface="Arial Unicode MS" pitchFamily="34" charset="-128"/>
              </a:defRPr>
            </a:lvl4pPr>
            <a:lvl5pPr marL="2057400" indent="-228600" eaLnBrk="0" hangingPunct="0">
              <a:defRPr sz="2400">
                <a:solidFill>
                  <a:schemeClr val="bg1"/>
                </a:solidFill>
                <a:latin typeface="Times New Roman" panose="02020603050405020304" pitchFamily="18" charset="0"/>
                <a:ea typeface="Arial Unicode MS" pitchFamily="34" charset="-128"/>
              </a:defRPr>
            </a:lvl5pPr>
            <a:lvl6pPr marL="2514600" indent="-228600" defTabSz="449263" eaLnBrk="0" fontAlgn="base" hangingPunct="0">
              <a:lnSpc>
                <a:spcPct val="95000"/>
              </a:lnSpc>
              <a:spcBef>
                <a:spcPct val="0"/>
              </a:spcBef>
              <a:spcAft>
                <a:spcPct val="0"/>
              </a:spcAft>
              <a:buClr>
                <a:srgbClr val="000000"/>
              </a:buClr>
              <a:buSzPct val="100000"/>
              <a:buFont typeface="Times New Roman" panose="02020603050405020304" pitchFamily="18" charset="0"/>
              <a:defRPr sz="2400">
                <a:solidFill>
                  <a:schemeClr val="bg1"/>
                </a:solidFill>
                <a:latin typeface="Times New Roman" panose="02020603050405020304" pitchFamily="18" charset="0"/>
                <a:ea typeface="Arial Unicode MS" pitchFamily="34" charset="-128"/>
              </a:defRPr>
            </a:lvl6pPr>
            <a:lvl7pPr marL="2971800" indent="-228600" defTabSz="449263" eaLnBrk="0" fontAlgn="base" hangingPunct="0">
              <a:lnSpc>
                <a:spcPct val="95000"/>
              </a:lnSpc>
              <a:spcBef>
                <a:spcPct val="0"/>
              </a:spcBef>
              <a:spcAft>
                <a:spcPct val="0"/>
              </a:spcAft>
              <a:buClr>
                <a:srgbClr val="000000"/>
              </a:buClr>
              <a:buSzPct val="100000"/>
              <a:buFont typeface="Times New Roman" panose="02020603050405020304" pitchFamily="18" charset="0"/>
              <a:defRPr sz="2400">
                <a:solidFill>
                  <a:schemeClr val="bg1"/>
                </a:solidFill>
                <a:latin typeface="Times New Roman" panose="02020603050405020304" pitchFamily="18" charset="0"/>
                <a:ea typeface="Arial Unicode MS" pitchFamily="34" charset="-128"/>
              </a:defRPr>
            </a:lvl7pPr>
            <a:lvl8pPr marL="3429000" indent="-228600" defTabSz="449263" eaLnBrk="0" fontAlgn="base" hangingPunct="0">
              <a:lnSpc>
                <a:spcPct val="95000"/>
              </a:lnSpc>
              <a:spcBef>
                <a:spcPct val="0"/>
              </a:spcBef>
              <a:spcAft>
                <a:spcPct val="0"/>
              </a:spcAft>
              <a:buClr>
                <a:srgbClr val="000000"/>
              </a:buClr>
              <a:buSzPct val="100000"/>
              <a:buFont typeface="Times New Roman" panose="02020603050405020304" pitchFamily="18" charset="0"/>
              <a:defRPr sz="2400">
                <a:solidFill>
                  <a:schemeClr val="bg1"/>
                </a:solidFill>
                <a:latin typeface="Times New Roman" panose="02020603050405020304" pitchFamily="18" charset="0"/>
                <a:ea typeface="Arial Unicode MS" pitchFamily="34" charset="-128"/>
              </a:defRPr>
            </a:lvl8pPr>
            <a:lvl9pPr marL="3886200" indent="-228600" defTabSz="449263" eaLnBrk="0" fontAlgn="base" hangingPunct="0">
              <a:lnSpc>
                <a:spcPct val="95000"/>
              </a:lnSpc>
              <a:spcBef>
                <a:spcPct val="0"/>
              </a:spcBef>
              <a:spcAft>
                <a:spcPct val="0"/>
              </a:spcAft>
              <a:buClr>
                <a:srgbClr val="000000"/>
              </a:buClr>
              <a:buSzPct val="100000"/>
              <a:buFont typeface="Times New Roman" panose="02020603050405020304" pitchFamily="18" charset="0"/>
              <a:defRPr sz="2400">
                <a:solidFill>
                  <a:schemeClr val="bg1"/>
                </a:solidFill>
                <a:latin typeface="Times New Roman" panose="02020603050405020304" pitchFamily="18" charset="0"/>
                <a:ea typeface="Arial Unicode MS" pitchFamily="34" charset="-128"/>
              </a:defRPr>
            </a:lvl9pPr>
          </a:lstStyle>
          <a:p>
            <a:pPr eaLnBrk="1" hangingPunct="1"/>
            <a:r>
              <a:rPr lang="lv-LV" altLang="lv-LV" sz="1600"/>
              <a:t>BĒRNĪBA</a:t>
            </a:r>
            <a:endParaRPr lang="en-US" altLang="lv-LV" sz="1600"/>
          </a:p>
        </p:txBody>
      </p:sp>
      <p:sp>
        <p:nvSpPr>
          <p:cNvPr id="18451" name="TextBox 23">
            <a:extLst>
              <a:ext uri="{FF2B5EF4-FFF2-40B4-BE49-F238E27FC236}">
                <a16:creationId xmlns:a16="http://schemas.microsoft.com/office/drawing/2014/main" id="{4C7B0862-2BE7-4F1F-AFBA-98C6E98AA012}"/>
              </a:ext>
            </a:extLst>
          </p:cNvPr>
          <p:cNvSpPr txBox="1">
            <a:spLocks noChangeArrowheads="1"/>
          </p:cNvSpPr>
          <p:nvPr/>
        </p:nvSpPr>
        <p:spPr bwMode="auto">
          <a:xfrm>
            <a:off x="3287713" y="2997200"/>
            <a:ext cx="1655762" cy="3381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sz="2400">
                <a:solidFill>
                  <a:schemeClr val="bg1"/>
                </a:solidFill>
                <a:latin typeface="Times New Roman" panose="02020603050405020304" pitchFamily="18" charset="0"/>
                <a:ea typeface="Arial Unicode MS" pitchFamily="34" charset="-128"/>
              </a:defRPr>
            </a:lvl1pPr>
            <a:lvl2pPr marL="742950" indent="-285750" eaLnBrk="0" hangingPunct="0">
              <a:defRPr sz="2400">
                <a:solidFill>
                  <a:schemeClr val="bg1"/>
                </a:solidFill>
                <a:latin typeface="Times New Roman" panose="02020603050405020304" pitchFamily="18" charset="0"/>
                <a:ea typeface="Arial Unicode MS" pitchFamily="34" charset="-128"/>
              </a:defRPr>
            </a:lvl2pPr>
            <a:lvl3pPr marL="1143000" indent="-228600" eaLnBrk="0" hangingPunct="0">
              <a:defRPr sz="2400">
                <a:solidFill>
                  <a:schemeClr val="bg1"/>
                </a:solidFill>
                <a:latin typeface="Times New Roman" panose="02020603050405020304" pitchFamily="18" charset="0"/>
                <a:ea typeface="Arial Unicode MS" pitchFamily="34" charset="-128"/>
              </a:defRPr>
            </a:lvl3pPr>
            <a:lvl4pPr marL="1600200" indent="-228600" eaLnBrk="0" hangingPunct="0">
              <a:defRPr sz="2400">
                <a:solidFill>
                  <a:schemeClr val="bg1"/>
                </a:solidFill>
                <a:latin typeface="Times New Roman" panose="02020603050405020304" pitchFamily="18" charset="0"/>
                <a:ea typeface="Arial Unicode MS" pitchFamily="34" charset="-128"/>
              </a:defRPr>
            </a:lvl4pPr>
            <a:lvl5pPr marL="2057400" indent="-228600" eaLnBrk="0" hangingPunct="0">
              <a:defRPr sz="2400">
                <a:solidFill>
                  <a:schemeClr val="bg1"/>
                </a:solidFill>
                <a:latin typeface="Times New Roman" panose="02020603050405020304" pitchFamily="18" charset="0"/>
                <a:ea typeface="Arial Unicode MS" pitchFamily="34" charset="-128"/>
              </a:defRPr>
            </a:lvl5pPr>
            <a:lvl6pPr marL="2514600" indent="-228600" defTabSz="449263" eaLnBrk="0" fontAlgn="base" hangingPunct="0">
              <a:lnSpc>
                <a:spcPct val="95000"/>
              </a:lnSpc>
              <a:spcBef>
                <a:spcPct val="0"/>
              </a:spcBef>
              <a:spcAft>
                <a:spcPct val="0"/>
              </a:spcAft>
              <a:buClr>
                <a:srgbClr val="000000"/>
              </a:buClr>
              <a:buSzPct val="100000"/>
              <a:buFont typeface="Times New Roman" panose="02020603050405020304" pitchFamily="18" charset="0"/>
              <a:defRPr sz="2400">
                <a:solidFill>
                  <a:schemeClr val="bg1"/>
                </a:solidFill>
                <a:latin typeface="Times New Roman" panose="02020603050405020304" pitchFamily="18" charset="0"/>
                <a:ea typeface="Arial Unicode MS" pitchFamily="34" charset="-128"/>
              </a:defRPr>
            </a:lvl6pPr>
            <a:lvl7pPr marL="2971800" indent="-228600" defTabSz="449263" eaLnBrk="0" fontAlgn="base" hangingPunct="0">
              <a:lnSpc>
                <a:spcPct val="95000"/>
              </a:lnSpc>
              <a:spcBef>
                <a:spcPct val="0"/>
              </a:spcBef>
              <a:spcAft>
                <a:spcPct val="0"/>
              </a:spcAft>
              <a:buClr>
                <a:srgbClr val="000000"/>
              </a:buClr>
              <a:buSzPct val="100000"/>
              <a:buFont typeface="Times New Roman" panose="02020603050405020304" pitchFamily="18" charset="0"/>
              <a:defRPr sz="2400">
                <a:solidFill>
                  <a:schemeClr val="bg1"/>
                </a:solidFill>
                <a:latin typeface="Times New Roman" panose="02020603050405020304" pitchFamily="18" charset="0"/>
                <a:ea typeface="Arial Unicode MS" pitchFamily="34" charset="-128"/>
              </a:defRPr>
            </a:lvl7pPr>
            <a:lvl8pPr marL="3429000" indent="-228600" defTabSz="449263" eaLnBrk="0" fontAlgn="base" hangingPunct="0">
              <a:lnSpc>
                <a:spcPct val="95000"/>
              </a:lnSpc>
              <a:spcBef>
                <a:spcPct val="0"/>
              </a:spcBef>
              <a:spcAft>
                <a:spcPct val="0"/>
              </a:spcAft>
              <a:buClr>
                <a:srgbClr val="000000"/>
              </a:buClr>
              <a:buSzPct val="100000"/>
              <a:buFont typeface="Times New Roman" panose="02020603050405020304" pitchFamily="18" charset="0"/>
              <a:defRPr sz="2400">
                <a:solidFill>
                  <a:schemeClr val="bg1"/>
                </a:solidFill>
                <a:latin typeface="Times New Roman" panose="02020603050405020304" pitchFamily="18" charset="0"/>
                <a:ea typeface="Arial Unicode MS" pitchFamily="34" charset="-128"/>
              </a:defRPr>
            </a:lvl8pPr>
            <a:lvl9pPr marL="3886200" indent="-228600" defTabSz="449263" eaLnBrk="0" fontAlgn="base" hangingPunct="0">
              <a:lnSpc>
                <a:spcPct val="95000"/>
              </a:lnSpc>
              <a:spcBef>
                <a:spcPct val="0"/>
              </a:spcBef>
              <a:spcAft>
                <a:spcPct val="0"/>
              </a:spcAft>
              <a:buClr>
                <a:srgbClr val="000000"/>
              </a:buClr>
              <a:buSzPct val="100000"/>
              <a:buFont typeface="Times New Roman" panose="02020603050405020304" pitchFamily="18" charset="0"/>
              <a:defRPr sz="2400">
                <a:solidFill>
                  <a:schemeClr val="bg1"/>
                </a:solidFill>
                <a:latin typeface="Times New Roman" panose="02020603050405020304" pitchFamily="18" charset="0"/>
                <a:ea typeface="Arial Unicode MS" pitchFamily="34" charset="-128"/>
              </a:defRPr>
            </a:lvl9pPr>
          </a:lstStyle>
          <a:p>
            <a:pPr eaLnBrk="1" hangingPunct="1"/>
            <a:r>
              <a:rPr lang="lv-LV" altLang="lv-LV" sz="1600" dirty="0"/>
              <a:t>BĒRNĪBA</a:t>
            </a:r>
            <a:endParaRPr lang="en-US" altLang="lv-LV" sz="1600" dirty="0"/>
          </a:p>
        </p:txBody>
      </p:sp>
      <p:sp>
        <p:nvSpPr>
          <p:cNvPr id="18452" name="TextBox 24">
            <a:extLst>
              <a:ext uri="{FF2B5EF4-FFF2-40B4-BE49-F238E27FC236}">
                <a16:creationId xmlns:a16="http://schemas.microsoft.com/office/drawing/2014/main" id="{0BEE8BCC-CFE6-4BFB-8438-561E1BA5080D}"/>
              </a:ext>
            </a:extLst>
          </p:cNvPr>
          <p:cNvSpPr txBox="1">
            <a:spLocks noChangeArrowheads="1"/>
          </p:cNvSpPr>
          <p:nvPr/>
        </p:nvSpPr>
        <p:spPr bwMode="auto">
          <a:xfrm>
            <a:off x="4727575" y="2565400"/>
            <a:ext cx="1081088" cy="3381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sz="2400">
                <a:solidFill>
                  <a:schemeClr val="bg1"/>
                </a:solidFill>
                <a:latin typeface="Times New Roman" panose="02020603050405020304" pitchFamily="18" charset="0"/>
                <a:ea typeface="Arial Unicode MS" pitchFamily="34" charset="-128"/>
              </a:defRPr>
            </a:lvl1pPr>
            <a:lvl2pPr marL="742950" indent="-285750" eaLnBrk="0" hangingPunct="0">
              <a:defRPr sz="2400">
                <a:solidFill>
                  <a:schemeClr val="bg1"/>
                </a:solidFill>
                <a:latin typeface="Times New Roman" panose="02020603050405020304" pitchFamily="18" charset="0"/>
                <a:ea typeface="Arial Unicode MS" pitchFamily="34" charset="-128"/>
              </a:defRPr>
            </a:lvl2pPr>
            <a:lvl3pPr marL="1143000" indent="-228600" eaLnBrk="0" hangingPunct="0">
              <a:defRPr sz="2400">
                <a:solidFill>
                  <a:schemeClr val="bg1"/>
                </a:solidFill>
                <a:latin typeface="Times New Roman" panose="02020603050405020304" pitchFamily="18" charset="0"/>
                <a:ea typeface="Arial Unicode MS" pitchFamily="34" charset="-128"/>
              </a:defRPr>
            </a:lvl3pPr>
            <a:lvl4pPr marL="1600200" indent="-228600" eaLnBrk="0" hangingPunct="0">
              <a:defRPr sz="2400">
                <a:solidFill>
                  <a:schemeClr val="bg1"/>
                </a:solidFill>
                <a:latin typeface="Times New Roman" panose="02020603050405020304" pitchFamily="18" charset="0"/>
                <a:ea typeface="Arial Unicode MS" pitchFamily="34" charset="-128"/>
              </a:defRPr>
            </a:lvl4pPr>
            <a:lvl5pPr marL="2057400" indent="-228600" eaLnBrk="0" hangingPunct="0">
              <a:defRPr sz="2400">
                <a:solidFill>
                  <a:schemeClr val="bg1"/>
                </a:solidFill>
                <a:latin typeface="Times New Roman" panose="02020603050405020304" pitchFamily="18" charset="0"/>
                <a:ea typeface="Arial Unicode MS" pitchFamily="34" charset="-128"/>
              </a:defRPr>
            </a:lvl5pPr>
            <a:lvl6pPr marL="2514600" indent="-228600" defTabSz="449263" eaLnBrk="0" fontAlgn="base" hangingPunct="0">
              <a:lnSpc>
                <a:spcPct val="95000"/>
              </a:lnSpc>
              <a:spcBef>
                <a:spcPct val="0"/>
              </a:spcBef>
              <a:spcAft>
                <a:spcPct val="0"/>
              </a:spcAft>
              <a:buClr>
                <a:srgbClr val="000000"/>
              </a:buClr>
              <a:buSzPct val="100000"/>
              <a:buFont typeface="Times New Roman" panose="02020603050405020304" pitchFamily="18" charset="0"/>
              <a:defRPr sz="2400">
                <a:solidFill>
                  <a:schemeClr val="bg1"/>
                </a:solidFill>
                <a:latin typeface="Times New Roman" panose="02020603050405020304" pitchFamily="18" charset="0"/>
                <a:ea typeface="Arial Unicode MS" pitchFamily="34" charset="-128"/>
              </a:defRPr>
            </a:lvl6pPr>
            <a:lvl7pPr marL="2971800" indent="-228600" defTabSz="449263" eaLnBrk="0" fontAlgn="base" hangingPunct="0">
              <a:lnSpc>
                <a:spcPct val="95000"/>
              </a:lnSpc>
              <a:spcBef>
                <a:spcPct val="0"/>
              </a:spcBef>
              <a:spcAft>
                <a:spcPct val="0"/>
              </a:spcAft>
              <a:buClr>
                <a:srgbClr val="000000"/>
              </a:buClr>
              <a:buSzPct val="100000"/>
              <a:buFont typeface="Times New Roman" panose="02020603050405020304" pitchFamily="18" charset="0"/>
              <a:defRPr sz="2400">
                <a:solidFill>
                  <a:schemeClr val="bg1"/>
                </a:solidFill>
                <a:latin typeface="Times New Roman" panose="02020603050405020304" pitchFamily="18" charset="0"/>
                <a:ea typeface="Arial Unicode MS" pitchFamily="34" charset="-128"/>
              </a:defRPr>
            </a:lvl7pPr>
            <a:lvl8pPr marL="3429000" indent="-228600" defTabSz="449263" eaLnBrk="0" fontAlgn="base" hangingPunct="0">
              <a:lnSpc>
                <a:spcPct val="95000"/>
              </a:lnSpc>
              <a:spcBef>
                <a:spcPct val="0"/>
              </a:spcBef>
              <a:spcAft>
                <a:spcPct val="0"/>
              </a:spcAft>
              <a:buClr>
                <a:srgbClr val="000000"/>
              </a:buClr>
              <a:buSzPct val="100000"/>
              <a:buFont typeface="Times New Roman" panose="02020603050405020304" pitchFamily="18" charset="0"/>
              <a:defRPr sz="2400">
                <a:solidFill>
                  <a:schemeClr val="bg1"/>
                </a:solidFill>
                <a:latin typeface="Times New Roman" panose="02020603050405020304" pitchFamily="18" charset="0"/>
                <a:ea typeface="Arial Unicode MS" pitchFamily="34" charset="-128"/>
              </a:defRPr>
            </a:lvl8pPr>
            <a:lvl9pPr marL="3886200" indent="-228600" defTabSz="449263" eaLnBrk="0" fontAlgn="base" hangingPunct="0">
              <a:lnSpc>
                <a:spcPct val="95000"/>
              </a:lnSpc>
              <a:spcBef>
                <a:spcPct val="0"/>
              </a:spcBef>
              <a:spcAft>
                <a:spcPct val="0"/>
              </a:spcAft>
              <a:buClr>
                <a:srgbClr val="000000"/>
              </a:buClr>
              <a:buSzPct val="100000"/>
              <a:buFont typeface="Times New Roman" panose="02020603050405020304" pitchFamily="18" charset="0"/>
              <a:defRPr sz="2400">
                <a:solidFill>
                  <a:schemeClr val="bg1"/>
                </a:solidFill>
                <a:latin typeface="Times New Roman" panose="02020603050405020304" pitchFamily="18" charset="0"/>
                <a:ea typeface="Arial Unicode MS" pitchFamily="34" charset="-128"/>
              </a:defRPr>
            </a:lvl9pPr>
          </a:lstStyle>
          <a:p>
            <a:pPr eaLnBrk="1" hangingPunct="1"/>
            <a:r>
              <a:rPr lang="lv-LV" altLang="lv-LV" sz="1600"/>
              <a:t>PUBERT</a:t>
            </a:r>
            <a:endParaRPr lang="en-US" altLang="lv-LV" sz="1600"/>
          </a:p>
        </p:txBody>
      </p:sp>
      <p:sp>
        <p:nvSpPr>
          <p:cNvPr id="18453" name="TextBox 25">
            <a:extLst>
              <a:ext uri="{FF2B5EF4-FFF2-40B4-BE49-F238E27FC236}">
                <a16:creationId xmlns:a16="http://schemas.microsoft.com/office/drawing/2014/main" id="{A54B4966-7421-4517-8AB6-7398AD2D3600}"/>
              </a:ext>
            </a:extLst>
          </p:cNvPr>
          <p:cNvSpPr txBox="1">
            <a:spLocks noChangeArrowheads="1"/>
          </p:cNvSpPr>
          <p:nvPr/>
        </p:nvSpPr>
        <p:spPr bwMode="auto">
          <a:xfrm>
            <a:off x="5303838" y="2997200"/>
            <a:ext cx="1008062" cy="3381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sz="2400">
                <a:solidFill>
                  <a:schemeClr val="bg1"/>
                </a:solidFill>
                <a:latin typeface="Times New Roman" panose="02020603050405020304" pitchFamily="18" charset="0"/>
                <a:ea typeface="Arial Unicode MS" pitchFamily="34" charset="-128"/>
              </a:defRPr>
            </a:lvl1pPr>
            <a:lvl2pPr marL="742950" indent="-285750" eaLnBrk="0" hangingPunct="0">
              <a:defRPr sz="2400">
                <a:solidFill>
                  <a:schemeClr val="bg1"/>
                </a:solidFill>
                <a:latin typeface="Times New Roman" panose="02020603050405020304" pitchFamily="18" charset="0"/>
                <a:ea typeface="Arial Unicode MS" pitchFamily="34" charset="-128"/>
              </a:defRPr>
            </a:lvl2pPr>
            <a:lvl3pPr marL="1143000" indent="-228600" eaLnBrk="0" hangingPunct="0">
              <a:defRPr sz="2400">
                <a:solidFill>
                  <a:schemeClr val="bg1"/>
                </a:solidFill>
                <a:latin typeface="Times New Roman" panose="02020603050405020304" pitchFamily="18" charset="0"/>
                <a:ea typeface="Arial Unicode MS" pitchFamily="34" charset="-128"/>
              </a:defRPr>
            </a:lvl3pPr>
            <a:lvl4pPr marL="1600200" indent="-228600" eaLnBrk="0" hangingPunct="0">
              <a:defRPr sz="2400">
                <a:solidFill>
                  <a:schemeClr val="bg1"/>
                </a:solidFill>
                <a:latin typeface="Times New Roman" panose="02020603050405020304" pitchFamily="18" charset="0"/>
                <a:ea typeface="Arial Unicode MS" pitchFamily="34" charset="-128"/>
              </a:defRPr>
            </a:lvl4pPr>
            <a:lvl5pPr marL="2057400" indent="-228600" eaLnBrk="0" hangingPunct="0">
              <a:defRPr sz="2400">
                <a:solidFill>
                  <a:schemeClr val="bg1"/>
                </a:solidFill>
                <a:latin typeface="Times New Roman" panose="02020603050405020304" pitchFamily="18" charset="0"/>
                <a:ea typeface="Arial Unicode MS" pitchFamily="34" charset="-128"/>
              </a:defRPr>
            </a:lvl5pPr>
            <a:lvl6pPr marL="2514600" indent="-228600" defTabSz="449263" eaLnBrk="0" fontAlgn="base" hangingPunct="0">
              <a:lnSpc>
                <a:spcPct val="95000"/>
              </a:lnSpc>
              <a:spcBef>
                <a:spcPct val="0"/>
              </a:spcBef>
              <a:spcAft>
                <a:spcPct val="0"/>
              </a:spcAft>
              <a:buClr>
                <a:srgbClr val="000000"/>
              </a:buClr>
              <a:buSzPct val="100000"/>
              <a:buFont typeface="Times New Roman" panose="02020603050405020304" pitchFamily="18" charset="0"/>
              <a:defRPr sz="2400">
                <a:solidFill>
                  <a:schemeClr val="bg1"/>
                </a:solidFill>
                <a:latin typeface="Times New Roman" panose="02020603050405020304" pitchFamily="18" charset="0"/>
                <a:ea typeface="Arial Unicode MS" pitchFamily="34" charset="-128"/>
              </a:defRPr>
            </a:lvl6pPr>
            <a:lvl7pPr marL="2971800" indent="-228600" defTabSz="449263" eaLnBrk="0" fontAlgn="base" hangingPunct="0">
              <a:lnSpc>
                <a:spcPct val="95000"/>
              </a:lnSpc>
              <a:spcBef>
                <a:spcPct val="0"/>
              </a:spcBef>
              <a:spcAft>
                <a:spcPct val="0"/>
              </a:spcAft>
              <a:buClr>
                <a:srgbClr val="000000"/>
              </a:buClr>
              <a:buSzPct val="100000"/>
              <a:buFont typeface="Times New Roman" panose="02020603050405020304" pitchFamily="18" charset="0"/>
              <a:defRPr sz="2400">
                <a:solidFill>
                  <a:schemeClr val="bg1"/>
                </a:solidFill>
                <a:latin typeface="Times New Roman" panose="02020603050405020304" pitchFamily="18" charset="0"/>
                <a:ea typeface="Arial Unicode MS" pitchFamily="34" charset="-128"/>
              </a:defRPr>
            </a:lvl7pPr>
            <a:lvl8pPr marL="3429000" indent="-228600" defTabSz="449263" eaLnBrk="0" fontAlgn="base" hangingPunct="0">
              <a:lnSpc>
                <a:spcPct val="95000"/>
              </a:lnSpc>
              <a:spcBef>
                <a:spcPct val="0"/>
              </a:spcBef>
              <a:spcAft>
                <a:spcPct val="0"/>
              </a:spcAft>
              <a:buClr>
                <a:srgbClr val="000000"/>
              </a:buClr>
              <a:buSzPct val="100000"/>
              <a:buFont typeface="Times New Roman" panose="02020603050405020304" pitchFamily="18" charset="0"/>
              <a:defRPr sz="2400">
                <a:solidFill>
                  <a:schemeClr val="bg1"/>
                </a:solidFill>
                <a:latin typeface="Times New Roman" panose="02020603050405020304" pitchFamily="18" charset="0"/>
                <a:ea typeface="Arial Unicode MS" pitchFamily="34" charset="-128"/>
              </a:defRPr>
            </a:lvl8pPr>
            <a:lvl9pPr marL="3886200" indent="-228600" defTabSz="449263" eaLnBrk="0" fontAlgn="base" hangingPunct="0">
              <a:lnSpc>
                <a:spcPct val="95000"/>
              </a:lnSpc>
              <a:spcBef>
                <a:spcPct val="0"/>
              </a:spcBef>
              <a:spcAft>
                <a:spcPct val="0"/>
              </a:spcAft>
              <a:buClr>
                <a:srgbClr val="000000"/>
              </a:buClr>
              <a:buSzPct val="100000"/>
              <a:buFont typeface="Times New Roman" panose="02020603050405020304" pitchFamily="18" charset="0"/>
              <a:defRPr sz="2400">
                <a:solidFill>
                  <a:schemeClr val="bg1"/>
                </a:solidFill>
                <a:latin typeface="Times New Roman" panose="02020603050405020304" pitchFamily="18" charset="0"/>
                <a:ea typeface="Arial Unicode MS" pitchFamily="34" charset="-128"/>
              </a:defRPr>
            </a:lvl9pPr>
          </a:lstStyle>
          <a:p>
            <a:pPr eaLnBrk="1" hangingPunct="1"/>
            <a:r>
              <a:rPr lang="lv-LV" altLang="lv-LV" sz="1600"/>
              <a:t>PUBERT</a:t>
            </a:r>
            <a:endParaRPr lang="en-US" altLang="lv-LV" sz="1600"/>
          </a:p>
        </p:txBody>
      </p:sp>
      <p:sp>
        <p:nvSpPr>
          <p:cNvPr id="18454" name="TextBox 26">
            <a:extLst>
              <a:ext uri="{FF2B5EF4-FFF2-40B4-BE49-F238E27FC236}">
                <a16:creationId xmlns:a16="http://schemas.microsoft.com/office/drawing/2014/main" id="{5AE9EA3D-4718-40FA-8296-48125B51BE49}"/>
              </a:ext>
            </a:extLst>
          </p:cNvPr>
          <p:cNvSpPr txBox="1">
            <a:spLocks noChangeArrowheads="1"/>
          </p:cNvSpPr>
          <p:nvPr/>
        </p:nvSpPr>
        <p:spPr bwMode="auto">
          <a:xfrm>
            <a:off x="5808663" y="2565400"/>
            <a:ext cx="1871662" cy="3381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sz="2400">
                <a:solidFill>
                  <a:schemeClr val="bg1"/>
                </a:solidFill>
                <a:latin typeface="Times New Roman" panose="02020603050405020304" pitchFamily="18" charset="0"/>
                <a:ea typeface="Arial Unicode MS" pitchFamily="34" charset="-128"/>
              </a:defRPr>
            </a:lvl1pPr>
            <a:lvl2pPr marL="742950" indent="-285750" eaLnBrk="0" hangingPunct="0">
              <a:defRPr sz="2400">
                <a:solidFill>
                  <a:schemeClr val="bg1"/>
                </a:solidFill>
                <a:latin typeface="Times New Roman" panose="02020603050405020304" pitchFamily="18" charset="0"/>
                <a:ea typeface="Arial Unicode MS" pitchFamily="34" charset="-128"/>
              </a:defRPr>
            </a:lvl2pPr>
            <a:lvl3pPr marL="1143000" indent="-228600" eaLnBrk="0" hangingPunct="0">
              <a:defRPr sz="2400">
                <a:solidFill>
                  <a:schemeClr val="bg1"/>
                </a:solidFill>
                <a:latin typeface="Times New Roman" panose="02020603050405020304" pitchFamily="18" charset="0"/>
                <a:ea typeface="Arial Unicode MS" pitchFamily="34" charset="-128"/>
              </a:defRPr>
            </a:lvl3pPr>
            <a:lvl4pPr marL="1600200" indent="-228600" eaLnBrk="0" hangingPunct="0">
              <a:defRPr sz="2400">
                <a:solidFill>
                  <a:schemeClr val="bg1"/>
                </a:solidFill>
                <a:latin typeface="Times New Roman" panose="02020603050405020304" pitchFamily="18" charset="0"/>
                <a:ea typeface="Arial Unicode MS" pitchFamily="34" charset="-128"/>
              </a:defRPr>
            </a:lvl4pPr>
            <a:lvl5pPr marL="2057400" indent="-228600" eaLnBrk="0" hangingPunct="0">
              <a:defRPr sz="2400">
                <a:solidFill>
                  <a:schemeClr val="bg1"/>
                </a:solidFill>
                <a:latin typeface="Times New Roman" panose="02020603050405020304" pitchFamily="18" charset="0"/>
                <a:ea typeface="Arial Unicode MS" pitchFamily="34" charset="-128"/>
              </a:defRPr>
            </a:lvl5pPr>
            <a:lvl6pPr marL="2514600" indent="-228600" defTabSz="449263" eaLnBrk="0" fontAlgn="base" hangingPunct="0">
              <a:lnSpc>
                <a:spcPct val="95000"/>
              </a:lnSpc>
              <a:spcBef>
                <a:spcPct val="0"/>
              </a:spcBef>
              <a:spcAft>
                <a:spcPct val="0"/>
              </a:spcAft>
              <a:buClr>
                <a:srgbClr val="000000"/>
              </a:buClr>
              <a:buSzPct val="100000"/>
              <a:buFont typeface="Times New Roman" panose="02020603050405020304" pitchFamily="18" charset="0"/>
              <a:defRPr sz="2400">
                <a:solidFill>
                  <a:schemeClr val="bg1"/>
                </a:solidFill>
                <a:latin typeface="Times New Roman" panose="02020603050405020304" pitchFamily="18" charset="0"/>
                <a:ea typeface="Arial Unicode MS" pitchFamily="34" charset="-128"/>
              </a:defRPr>
            </a:lvl6pPr>
            <a:lvl7pPr marL="2971800" indent="-228600" defTabSz="449263" eaLnBrk="0" fontAlgn="base" hangingPunct="0">
              <a:lnSpc>
                <a:spcPct val="95000"/>
              </a:lnSpc>
              <a:spcBef>
                <a:spcPct val="0"/>
              </a:spcBef>
              <a:spcAft>
                <a:spcPct val="0"/>
              </a:spcAft>
              <a:buClr>
                <a:srgbClr val="000000"/>
              </a:buClr>
              <a:buSzPct val="100000"/>
              <a:buFont typeface="Times New Roman" panose="02020603050405020304" pitchFamily="18" charset="0"/>
              <a:defRPr sz="2400">
                <a:solidFill>
                  <a:schemeClr val="bg1"/>
                </a:solidFill>
                <a:latin typeface="Times New Roman" panose="02020603050405020304" pitchFamily="18" charset="0"/>
                <a:ea typeface="Arial Unicode MS" pitchFamily="34" charset="-128"/>
              </a:defRPr>
            </a:lvl7pPr>
            <a:lvl8pPr marL="3429000" indent="-228600" defTabSz="449263" eaLnBrk="0" fontAlgn="base" hangingPunct="0">
              <a:lnSpc>
                <a:spcPct val="95000"/>
              </a:lnSpc>
              <a:spcBef>
                <a:spcPct val="0"/>
              </a:spcBef>
              <a:spcAft>
                <a:spcPct val="0"/>
              </a:spcAft>
              <a:buClr>
                <a:srgbClr val="000000"/>
              </a:buClr>
              <a:buSzPct val="100000"/>
              <a:buFont typeface="Times New Roman" panose="02020603050405020304" pitchFamily="18" charset="0"/>
              <a:defRPr sz="2400">
                <a:solidFill>
                  <a:schemeClr val="bg1"/>
                </a:solidFill>
                <a:latin typeface="Times New Roman" panose="02020603050405020304" pitchFamily="18" charset="0"/>
                <a:ea typeface="Arial Unicode MS" pitchFamily="34" charset="-128"/>
              </a:defRPr>
            </a:lvl8pPr>
            <a:lvl9pPr marL="3886200" indent="-228600" defTabSz="449263" eaLnBrk="0" fontAlgn="base" hangingPunct="0">
              <a:lnSpc>
                <a:spcPct val="95000"/>
              </a:lnSpc>
              <a:spcBef>
                <a:spcPct val="0"/>
              </a:spcBef>
              <a:spcAft>
                <a:spcPct val="0"/>
              </a:spcAft>
              <a:buClr>
                <a:srgbClr val="000000"/>
              </a:buClr>
              <a:buSzPct val="100000"/>
              <a:buFont typeface="Times New Roman" panose="02020603050405020304" pitchFamily="18" charset="0"/>
              <a:defRPr sz="2400">
                <a:solidFill>
                  <a:schemeClr val="bg1"/>
                </a:solidFill>
                <a:latin typeface="Times New Roman" panose="02020603050405020304" pitchFamily="18" charset="0"/>
                <a:ea typeface="Arial Unicode MS" pitchFamily="34" charset="-128"/>
              </a:defRPr>
            </a:lvl9pPr>
          </a:lstStyle>
          <a:p>
            <a:pPr eaLnBrk="1" hangingPunct="1"/>
            <a:r>
              <a:rPr lang="lv-LV" altLang="lv-LV" sz="1600"/>
              <a:t>JAUNĪBA</a:t>
            </a:r>
            <a:endParaRPr lang="en-US" altLang="lv-LV" sz="1600"/>
          </a:p>
        </p:txBody>
      </p:sp>
      <p:sp>
        <p:nvSpPr>
          <p:cNvPr id="18455" name="TextBox 27">
            <a:extLst>
              <a:ext uri="{FF2B5EF4-FFF2-40B4-BE49-F238E27FC236}">
                <a16:creationId xmlns:a16="http://schemas.microsoft.com/office/drawing/2014/main" id="{B09A6E8B-34F1-480E-922B-BCED95EEF45D}"/>
              </a:ext>
            </a:extLst>
          </p:cNvPr>
          <p:cNvSpPr txBox="1">
            <a:spLocks noChangeArrowheads="1"/>
          </p:cNvSpPr>
          <p:nvPr/>
        </p:nvSpPr>
        <p:spPr bwMode="auto">
          <a:xfrm>
            <a:off x="6527800" y="2997200"/>
            <a:ext cx="1728788" cy="3381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sz="2400">
                <a:solidFill>
                  <a:schemeClr val="bg1"/>
                </a:solidFill>
                <a:latin typeface="Times New Roman" panose="02020603050405020304" pitchFamily="18" charset="0"/>
                <a:ea typeface="Arial Unicode MS" pitchFamily="34" charset="-128"/>
              </a:defRPr>
            </a:lvl1pPr>
            <a:lvl2pPr marL="742950" indent="-285750" eaLnBrk="0" hangingPunct="0">
              <a:defRPr sz="2400">
                <a:solidFill>
                  <a:schemeClr val="bg1"/>
                </a:solidFill>
                <a:latin typeface="Times New Roman" panose="02020603050405020304" pitchFamily="18" charset="0"/>
                <a:ea typeface="Arial Unicode MS" pitchFamily="34" charset="-128"/>
              </a:defRPr>
            </a:lvl2pPr>
            <a:lvl3pPr marL="1143000" indent="-228600" eaLnBrk="0" hangingPunct="0">
              <a:defRPr sz="2400">
                <a:solidFill>
                  <a:schemeClr val="bg1"/>
                </a:solidFill>
                <a:latin typeface="Times New Roman" panose="02020603050405020304" pitchFamily="18" charset="0"/>
                <a:ea typeface="Arial Unicode MS" pitchFamily="34" charset="-128"/>
              </a:defRPr>
            </a:lvl3pPr>
            <a:lvl4pPr marL="1600200" indent="-228600" eaLnBrk="0" hangingPunct="0">
              <a:defRPr sz="2400">
                <a:solidFill>
                  <a:schemeClr val="bg1"/>
                </a:solidFill>
                <a:latin typeface="Times New Roman" panose="02020603050405020304" pitchFamily="18" charset="0"/>
                <a:ea typeface="Arial Unicode MS" pitchFamily="34" charset="-128"/>
              </a:defRPr>
            </a:lvl4pPr>
            <a:lvl5pPr marL="2057400" indent="-228600" eaLnBrk="0" hangingPunct="0">
              <a:defRPr sz="2400">
                <a:solidFill>
                  <a:schemeClr val="bg1"/>
                </a:solidFill>
                <a:latin typeface="Times New Roman" panose="02020603050405020304" pitchFamily="18" charset="0"/>
                <a:ea typeface="Arial Unicode MS" pitchFamily="34" charset="-128"/>
              </a:defRPr>
            </a:lvl5pPr>
            <a:lvl6pPr marL="2514600" indent="-228600" defTabSz="449263" eaLnBrk="0" fontAlgn="base" hangingPunct="0">
              <a:lnSpc>
                <a:spcPct val="95000"/>
              </a:lnSpc>
              <a:spcBef>
                <a:spcPct val="0"/>
              </a:spcBef>
              <a:spcAft>
                <a:spcPct val="0"/>
              </a:spcAft>
              <a:buClr>
                <a:srgbClr val="000000"/>
              </a:buClr>
              <a:buSzPct val="100000"/>
              <a:buFont typeface="Times New Roman" panose="02020603050405020304" pitchFamily="18" charset="0"/>
              <a:defRPr sz="2400">
                <a:solidFill>
                  <a:schemeClr val="bg1"/>
                </a:solidFill>
                <a:latin typeface="Times New Roman" panose="02020603050405020304" pitchFamily="18" charset="0"/>
                <a:ea typeface="Arial Unicode MS" pitchFamily="34" charset="-128"/>
              </a:defRPr>
            </a:lvl6pPr>
            <a:lvl7pPr marL="2971800" indent="-228600" defTabSz="449263" eaLnBrk="0" fontAlgn="base" hangingPunct="0">
              <a:lnSpc>
                <a:spcPct val="95000"/>
              </a:lnSpc>
              <a:spcBef>
                <a:spcPct val="0"/>
              </a:spcBef>
              <a:spcAft>
                <a:spcPct val="0"/>
              </a:spcAft>
              <a:buClr>
                <a:srgbClr val="000000"/>
              </a:buClr>
              <a:buSzPct val="100000"/>
              <a:buFont typeface="Times New Roman" panose="02020603050405020304" pitchFamily="18" charset="0"/>
              <a:defRPr sz="2400">
                <a:solidFill>
                  <a:schemeClr val="bg1"/>
                </a:solidFill>
                <a:latin typeface="Times New Roman" panose="02020603050405020304" pitchFamily="18" charset="0"/>
                <a:ea typeface="Arial Unicode MS" pitchFamily="34" charset="-128"/>
              </a:defRPr>
            </a:lvl7pPr>
            <a:lvl8pPr marL="3429000" indent="-228600" defTabSz="449263" eaLnBrk="0" fontAlgn="base" hangingPunct="0">
              <a:lnSpc>
                <a:spcPct val="95000"/>
              </a:lnSpc>
              <a:spcBef>
                <a:spcPct val="0"/>
              </a:spcBef>
              <a:spcAft>
                <a:spcPct val="0"/>
              </a:spcAft>
              <a:buClr>
                <a:srgbClr val="000000"/>
              </a:buClr>
              <a:buSzPct val="100000"/>
              <a:buFont typeface="Times New Roman" panose="02020603050405020304" pitchFamily="18" charset="0"/>
              <a:defRPr sz="2400">
                <a:solidFill>
                  <a:schemeClr val="bg1"/>
                </a:solidFill>
                <a:latin typeface="Times New Roman" panose="02020603050405020304" pitchFamily="18" charset="0"/>
                <a:ea typeface="Arial Unicode MS" pitchFamily="34" charset="-128"/>
              </a:defRPr>
            </a:lvl8pPr>
            <a:lvl9pPr marL="3886200" indent="-228600" defTabSz="449263" eaLnBrk="0" fontAlgn="base" hangingPunct="0">
              <a:lnSpc>
                <a:spcPct val="95000"/>
              </a:lnSpc>
              <a:spcBef>
                <a:spcPct val="0"/>
              </a:spcBef>
              <a:spcAft>
                <a:spcPct val="0"/>
              </a:spcAft>
              <a:buClr>
                <a:srgbClr val="000000"/>
              </a:buClr>
              <a:buSzPct val="100000"/>
              <a:buFont typeface="Times New Roman" panose="02020603050405020304" pitchFamily="18" charset="0"/>
              <a:defRPr sz="2400">
                <a:solidFill>
                  <a:schemeClr val="bg1"/>
                </a:solidFill>
                <a:latin typeface="Times New Roman" panose="02020603050405020304" pitchFamily="18" charset="0"/>
                <a:ea typeface="Arial Unicode MS" pitchFamily="34" charset="-128"/>
              </a:defRPr>
            </a:lvl9pPr>
          </a:lstStyle>
          <a:p>
            <a:pPr eaLnBrk="1" hangingPunct="1"/>
            <a:r>
              <a:rPr lang="lv-LV" altLang="lv-LV" sz="1600"/>
              <a:t>JAUNĪBA</a:t>
            </a:r>
            <a:endParaRPr lang="en-US" altLang="lv-LV" sz="1600"/>
          </a:p>
        </p:txBody>
      </p:sp>
      <p:sp>
        <p:nvSpPr>
          <p:cNvPr id="18456" name="TextBox 28">
            <a:extLst>
              <a:ext uri="{FF2B5EF4-FFF2-40B4-BE49-F238E27FC236}">
                <a16:creationId xmlns:a16="http://schemas.microsoft.com/office/drawing/2014/main" id="{5633DC43-5BBF-428E-A856-AE3011D4DBB2}"/>
              </a:ext>
            </a:extLst>
          </p:cNvPr>
          <p:cNvSpPr txBox="1">
            <a:spLocks noChangeArrowheads="1"/>
          </p:cNvSpPr>
          <p:nvPr/>
        </p:nvSpPr>
        <p:spPr bwMode="auto">
          <a:xfrm>
            <a:off x="8112125" y="2565400"/>
            <a:ext cx="1728788" cy="3381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sz="2400">
                <a:solidFill>
                  <a:schemeClr val="bg1"/>
                </a:solidFill>
                <a:latin typeface="Times New Roman" panose="02020603050405020304" pitchFamily="18" charset="0"/>
                <a:ea typeface="Arial Unicode MS" pitchFamily="34" charset="-128"/>
              </a:defRPr>
            </a:lvl1pPr>
            <a:lvl2pPr marL="742950" indent="-285750" eaLnBrk="0" hangingPunct="0">
              <a:defRPr sz="2400">
                <a:solidFill>
                  <a:schemeClr val="bg1"/>
                </a:solidFill>
                <a:latin typeface="Times New Roman" panose="02020603050405020304" pitchFamily="18" charset="0"/>
                <a:ea typeface="Arial Unicode MS" pitchFamily="34" charset="-128"/>
              </a:defRPr>
            </a:lvl2pPr>
            <a:lvl3pPr marL="1143000" indent="-228600" eaLnBrk="0" hangingPunct="0">
              <a:defRPr sz="2400">
                <a:solidFill>
                  <a:schemeClr val="bg1"/>
                </a:solidFill>
                <a:latin typeface="Times New Roman" panose="02020603050405020304" pitchFamily="18" charset="0"/>
                <a:ea typeface="Arial Unicode MS" pitchFamily="34" charset="-128"/>
              </a:defRPr>
            </a:lvl3pPr>
            <a:lvl4pPr marL="1600200" indent="-228600" eaLnBrk="0" hangingPunct="0">
              <a:defRPr sz="2400">
                <a:solidFill>
                  <a:schemeClr val="bg1"/>
                </a:solidFill>
                <a:latin typeface="Times New Roman" panose="02020603050405020304" pitchFamily="18" charset="0"/>
                <a:ea typeface="Arial Unicode MS" pitchFamily="34" charset="-128"/>
              </a:defRPr>
            </a:lvl4pPr>
            <a:lvl5pPr marL="2057400" indent="-228600" eaLnBrk="0" hangingPunct="0">
              <a:defRPr sz="2400">
                <a:solidFill>
                  <a:schemeClr val="bg1"/>
                </a:solidFill>
                <a:latin typeface="Times New Roman" panose="02020603050405020304" pitchFamily="18" charset="0"/>
                <a:ea typeface="Arial Unicode MS" pitchFamily="34" charset="-128"/>
              </a:defRPr>
            </a:lvl5pPr>
            <a:lvl6pPr marL="2514600" indent="-228600" defTabSz="449263" eaLnBrk="0" fontAlgn="base" hangingPunct="0">
              <a:lnSpc>
                <a:spcPct val="95000"/>
              </a:lnSpc>
              <a:spcBef>
                <a:spcPct val="0"/>
              </a:spcBef>
              <a:spcAft>
                <a:spcPct val="0"/>
              </a:spcAft>
              <a:buClr>
                <a:srgbClr val="000000"/>
              </a:buClr>
              <a:buSzPct val="100000"/>
              <a:buFont typeface="Times New Roman" panose="02020603050405020304" pitchFamily="18" charset="0"/>
              <a:defRPr sz="2400">
                <a:solidFill>
                  <a:schemeClr val="bg1"/>
                </a:solidFill>
                <a:latin typeface="Times New Roman" panose="02020603050405020304" pitchFamily="18" charset="0"/>
                <a:ea typeface="Arial Unicode MS" pitchFamily="34" charset="-128"/>
              </a:defRPr>
            </a:lvl6pPr>
            <a:lvl7pPr marL="2971800" indent="-228600" defTabSz="449263" eaLnBrk="0" fontAlgn="base" hangingPunct="0">
              <a:lnSpc>
                <a:spcPct val="95000"/>
              </a:lnSpc>
              <a:spcBef>
                <a:spcPct val="0"/>
              </a:spcBef>
              <a:spcAft>
                <a:spcPct val="0"/>
              </a:spcAft>
              <a:buClr>
                <a:srgbClr val="000000"/>
              </a:buClr>
              <a:buSzPct val="100000"/>
              <a:buFont typeface="Times New Roman" panose="02020603050405020304" pitchFamily="18" charset="0"/>
              <a:defRPr sz="2400">
                <a:solidFill>
                  <a:schemeClr val="bg1"/>
                </a:solidFill>
                <a:latin typeface="Times New Roman" panose="02020603050405020304" pitchFamily="18" charset="0"/>
                <a:ea typeface="Arial Unicode MS" pitchFamily="34" charset="-128"/>
              </a:defRPr>
            </a:lvl7pPr>
            <a:lvl8pPr marL="3429000" indent="-228600" defTabSz="449263" eaLnBrk="0" fontAlgn="base" hangingPunct="0">
              <a:lnSpc>
                <a:spcPct val="95000"/>
              </a:lnSpc>
              <a:spcBef>
                <a:spcPct val="0"/>
              </a:spcBef>
              <a:spcAft>
                <a:spcPct val="0"/>
              </a:spcAft>
              <a:buClr>
                <a:srgbClr val="000000"/>
              </a:buClr>
              <a:buSzPct val="100000"/>
              <a:buFont typeface="Times New Roman" panose="02020603050405020304" pitchFamily="18" charset="0"/>
              <a:defRPr sz="2400">
                <a:solidFill>
                  <a:schemeClr val="bg1"/>
                </a:solidFill>
                <a:latin typeface="Times New Roman" panose="02020603050405020304" pitchFamily="18" charset="0"/>
                <a:ea typeface="Arial Unicode MS" pitchFamily="34" charset="-128"/>
              </a:defRPr>
            </a:lvl8pPr>
            <a:lvl9pPr marL="3886200" indent="-228600" defTabSz="449263" eaLnBrk="0" fontAlgn="base" hangingPunct="0">
              <a:lnSpc>
                <a:spcPct val="95000"/>
              </a:lnSpc>
              <a:spcBef>
                <a:spcPct val="0"/>
              </a:spcBef>
              <a:spcAft>
                <a:spcPct val="0"/>
              </a:spcAft>
              <a:buClr>
                <a:srgbClr val="000000"/>
              </a:buClr>
              <a:buSzPct val="100000"/>
              <a:buFont typeface="Times New Roman" panose="02020603050405020304" pitchFamily="18" charset="0"/>
              <a:defRPr sz="2400">
                <a:solidFill>
                  <a:schemeClr val="bg1"/>
                </a:solidFill>
                <a:latin typeface="Times New Roman" panose="02020603050405020304" pitchFamily="18" charset="0"/>
                <a:ea typeface="Arial Unicode MS" pitchFamily="34" charset="-128"/>
              </a:defRPr>
            </a:lvl9pPr>
          </a:lstStyle>
          <a:p>
            <a:pPr eaLnBrk="1" hangingPunct="1"/>
            <a:r>
              <a:rPr lang="lv-LV" altLang="lv-LV" sz="1600"/>
              <a:t>PIEAUDZIS</a:t>
            </a:r>
            <a:endParaRPr lang="en-US" altLang="lv-LV" sz="1600"/>
          </a:p>
        </p:txBody>
      </p:sp>
      <p:sp>
        <p:nvSpPr>
          <p:cNvPr id="18457" name="TextBox 35">
            <a:extLst>
              <a:ext uri="{FF2B5EF4-FFF2-40B4-BE49-F238E27FC236}">
                <a16:creationId xmlns:a16="http://schemas.microsoft.com/office/drawing/2014/main" id="{1BEAD8A1-3765-440E-98E9-8005B4284B39}"/>
              </a:ext>
            </a:extLst>
          </p:cNvPr>
          <p:cNvSpPr txBox="1">
            <a:spLocks noChangeArrowheads="1"/>
          </p:cNvSpPr>
          <p:nvPr/>
        </p:nvSpPr>
        <p:spPr bwMode="auto">
          <a:xfrm>
            <a:off x="8688388" y="2997200"/>
            <a:ext cx="1439862" cy="3381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sz="2400">
                <a:solidFill>
                  <a:schemeClr val="bg1"/>
                </a:solidFill>
                <a:latin typeface="Times New Roman" panose="02020603050405020304" pitchFamily="18" charset="0"/>
                <a:ea typeface="Arial Unicode MS" pitchFamily="34" charset="-128"/>
              </a:defRPr>
            </a:lvl1pPr>
            <a:lvl2pPr marL="742950" indent="-285750" eaLnBrk="0" hangingPunct="0">
              <a:defRPr sz="2400">
                <a:solidFill>
                  <a:schemeClr val="bg1"/>
                </a:solidFill>
                <a:latin typeface="Times New Roman" panose="02020603050405020304" pitchFamily="18" charset="0"/>
                <a:ea typeface="Arial Unicode MS" pitchFamily="34" charset="-128"/>
              </a:defRPr>
            </a:lvl2pPr>
            <a:lvl3pPr marL="1143000" indent="-228600" eaLnBrk="0" hangingPunct="0">
              <a:defRPr sz="2400">
                <a:solidFill>
                  <a:schemeClr val="bg1"/>
                </a:solidFill>
                <a:latin typeface="Times New Roman" panose="02020603050405020304" pitchFamily="18" charset="0"/>
                <a:ea typeface="Arial Unicode MS" pitchFamily="34" charset="-128"/>
              </a:defRPr>
            </a:lvl3pPr>
            <a:lvl4pPr marL="1600200" indent="-228600" eaLnBrk="0" hangingPunct="0">
              <a:defRPr sz="2400">
                <a:solidFill>
                  <a:schemeClr val="bg1"/>
                </a:solidFill>
                <a:latin typeface="Times New Roman" panose="02020603050405020304" pitchFamily="18" charset="0"/>
                <a:ea typeface="Arial Unicode MS" pitchFamily="34" charset="-128"/>
              </a:defRPr>
            </a:lvl4pPr>
            <a:lvl5pPr marL="2057400" indent="-228600" eaLnBrk="0" hangingPunct="0">
              <a:defRPr sz="2400">
                <a:solidFill>
                  <a:schemeClr val="bg1"/>
                </a:solidFill>
                <a:latin typeface="Times New Roman" panose="02020603050405020304" pitchFamily="18" charset="0"/>
                <a:ea typeface="Arial Unicode MS" pitchFamily="34" charset="-128"/>
              </a:defRPr>
            </a:lvl5pPr>
            <a:lvl6pPr marL="2514600" indent="-228600" defTabSz="449263" eaLnBrk="0" fontAlgn="base" hangingPunct="0">
              <a:lnSpc>
                <a:spcPct val="95000"/>
              </a:lnSpc>
              <a:spcBef>
                <a:spcPct val="0"/>
              </a:spcBef>
              <a:spcAft>
                <a:spcPct val="0"/>
              </a:spcAft>
              <a:buClr>
                <a:srgbClr val="000000"/>
              </a:buClr>
              <a:buSzPct val="100000"/>
              <a:buFont typeface="Times New Roman" panose="02020603050405020304" pitchFamily="18" charset="0"/>
              <a:defRPr sz="2400">
                <a:solidFill>
                  <a:schemeClr val="bg1"/>
                </a:solidFill>
                <a:latin typeface="Times New Roman" panose="02020603050405020304" pitchFamily="18" charset="0"/>
                <a:ea typeface="Arial Unicode MS" pitchFamily="34" charset="-128"/>
              </a:defRPr>
            </a:lvl6pPr>
            <a:lvl7pPr marL="2971800" indent="-228600" defTabSz="449263" eaLnBrk="0" fontAlgn="base" hangingPunct="0">
              <a:lnSpc>
                <a:spcPct val="95000"/>
              </a:lnSpc>
              <a:spcBef>
                <a:spcPct val="0"/>
              </a:spcBef>
              <a:spcAft>
                <a:spcPct val="0"/>
              </a:spcAft>
              <a:buClr>
                <a:srgbClr val="000000"/>
              </a:buClr>
              <a:buSzPct val="100000"/>
              <a:buFont typeface="Times New Roman" panose="02020603050405020304" pitchFamily="18" charset="0"/>
              <a:defRPr sz="2400">
                <a:solidFill>
                  <a:schemeClr val="bg1"/>
                </a:solidFill>
                <a:latin typeface="Times New Roman" panose="02020603050405020304" pitchFamily="18" charset="0"/>
                <a:ea typeface="Arial Unicode MS" pitchFamily="34" charset="-128"/>
              </a:defRPr>
            </a:lvl7pPr>
            <a:lvl8pPr marL="3429000" indent="-228600" defTabSz="449263" eaLnBrk="0" fontAlgn="base" hangingPunct="0">
              <a:lnSpc>
                <a:spcPct val="95000"/>
              </a:lnSpc>
              <a:spcBef>
                <a:spcPct val="0"/>
              </a:spcBef>
              <a:spcAft>
                <a:spcPct val="0"/>
              </a:spcAft>
              <a:buClr>
                <a:srgbClr val="000000"/>
              </a:buClr>
              <a:buSzPct val="100000"/>
              <a:buFont typeface="Times New Roman" panose="02020603050405020304" pitchFamily="18" charset="0"/>
              <a:defRPr sz="2400">
                <a:solidFill>
                  <a:schemeClr val="bg1"/>
                </a:solidFill>
                <a:latin typeface="Times New Roman" panose="02020603050405020304" pitchFamily="18" charset="0"/>
                <a:ea typeface="Arial Unicode MS" pitchFamily="34" charset="-128"/>
              </a:defRPr>
            </a:lvl8pPr>
            <a:lvl9pPr marL="3886200" indent="-228600" defTabSz="449263" eaLnBrk="0" fontAlgn="base" hangingPunct="0">
              <a:lnSpc>
                <a:spcPct val="95000"/>
              </a:lnSpc>
              <a:spcBef>
                <a:spcPct val="0"/>
              </a:spcBef>
              <a:spcAft>
                <a:spcPct val="0"/>
              </a:spcAft>
              <a:buClr>
                <a:srgbClr val="000000"/>
              </a:buClr>
              <a:buSzPct val="100000"/>
              <a:buFont typeface="Times New Roman" panose="02020603050405020304" pitchFamily="18" charset="0"/>
              <a:defRPr sz="2400">
                <a:solidFill>
                  <a:schemeClr val="bg1"/>
                </a:solidFill>
                <a:latin typeface="Times New Roman" panose="02020603050405020304" pitchFamily="18" charset="0"/>
                <a:ea typeface="Arial Unicode MS" pitchFamily="34" charset="-128"/>
              </a:defRPr>
            </a:lvl9pPr>
          </a:lstStyle>
          <a:p>
            <a:pPr eaLnBrk="1" hangingPunct="1"/>
            <a:r>
              <a:rPr lang="lv-LV" altLang="lv-LV" sz="1600"/>
              <a:t>PIEAUDZIS</a:t>
            </a:r>
            <a:endParaRPr lang="en-US" altLang="lv-LV" sz="1600"/>
          </a:p>
        </p:txBody>
      </p:sp>
      <p:sp>
        <p:nvSpPr>
          <p:cNvPr id="18458" name="TextBox 36">
            <a:extLst>
              <a:ext uri="{FF2B5EF4-FFF2-40B4-BE49-F238E27FC236}">
                <a16:creationId xmlns:a16="http://schemas.microsoft.com/office/drawing/2014/main" id="{66974881-76BD-4CDE-86C0-5851C9D25E59}"/>
              </a:ext>
            </a:extLst>
          </p:cNvPr>
          <p:cNvSpPr txBox="1">
            <a:spLocks noChangeArrowheads="1"/>
          </p:cNvSpPr>
          <p:nvPr/>
        </p:nvSpPr>
        <p:spPr bwMode="auto">
          <a:xfrm>
            <a:off x="4811286" y="1305609"/>
            <a:ext cx="2567626" cy="76944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sz="2400">
                <a:solidFill>
                  <a:schemeClr val="bg1"/>
                </a:solidFill>
                <a:latin typeface="Times New Roman" panose="02020603050405020304" pitchFamily="18" charset="0"/>
                <a:ea typeface="Arial Unicode MS" pitchFamily="34" charset="-128"/>
              </a:defRPr>
            </a:lvl1pPr>
            <a:lvl2pPr marL="742950" indent="-285750" eaLnBrk="0" hangingPunct="0">
              <a:defRPr sz="2400">
                <a:solidFill>
                  <a:schemeClr val="bg1"/>
                </a:solidFill>
                <a:latin typeface="Times New Roman" panose="02020603050405020304" pitchFamily="18" charset="0"/>
                <a:ea typeface="Arial Unicode MS" pitchFamily="34" charset="-128"/>
              </a:defRPr>
            </a:lvl2pPr>
            <a:lvl3pPr marL="1143000" indent="-228600" eaLnBrk="0" hangingPunct="0">
              <a:defRPr sz="2400">
                <a:solidFill>
                  <a:schemeClr val="bg1"/>
                </a:solidFill>
                <a:latin typeface="Times New Roman" panose="02020603050405020304" pitchFamily="18" charset="0"/>
                <a:ea typeface="Arial Unicode MS" pitchFamily="34" charset="-128"/>
              </a:defRPr>
            </a:lvl3pPr>
            <a:lvl4pPr marL="1600200" indent="-228600" eaLnBrk="0" hangingPunct="0">
              <a:defRPr sz="2400">
                <a:solidFill>
                  <a:schemeClr val="bg1"/>
                </a:solidFill>
                <a:latin typeface="Times New Roman" panose="02020603050405020304" pitchFamily="18" charset="0"/>
                <a:ea typeface="Arial Unicode MS" pitchFamily="34" charset="-128"/>
              </a:defRPr>
            </a:lvl4pPr>
            <a:lvl5pPr marL="2057400" indent="-228600" eaLnBrk="0" hangingPunct="0">
              <a:defRPr sz="2400">
                <a:solidFill>
                  <a:schemeClr val="bg1"/>
                </a:solidFill>
                <a:latin typeface="Times New Roman" panose="02020603050405020304" pitchFamily="18" charset="0"/>
                <a:ea typeface="Arial Unicode MS" pitchFamily="34" charset="-128"/>
              </a:defRPr>
            </a:lvl5pPr>
            <a:lvl6pPr marL="2514600" indent="-228600" defTabSz="449263" eaLnBrk="0" fontAlgn="base" hangingPunct="0">
              <a:lnSpc>
                <a:spcPct val="95000"/>
              </a:lnSpc>
              <a:spcBef>
                <a:spcPct val="0"/>
              </a:spcBef>
              <a:spcAft>
                <a:spcPct val="0"/>
              </a:spcAft>
              <a:buClr>
                <a:srgbClr val="000000"/>
              </a:buClr>
              <a:buSzPct val="100000"/>
              <a:buFont typeface="Times New Roman" panose="02020603050405020304" pitchFamily="18" charset="0"/>
              <a:defRPr sz="2400">
                <a:solidFill>
                  <a:schemeClr val="bg1"/>
                </a:solidFill>
                <a:latin typeface="Times New Roman" panose="02020603050405020304" pitchFamily="18" charset="0"/>
                <a:ea typeface="Arial Unicode MS" pitchFamily="34" charset="-128"/>
              </a:defRPr>
            </a:lvl6pPr>
            <a:lvl7pPr marL="2971800" indent="-228600" defTabSz="449263" eaLnBrk="0" fontAlgn="base" hangingPunct="0">
              <a:lnSpc>
                <a:spcPct val="95000"/>
              </a:lnSpc>
              <a:spcBef>
                <a:spcPct val="0"/>
              </a:spcBef>
              <a:spcAft>
                <a:spcPct val="0"/>
              </a:spcAft>
              <a:buClr>
                <a:srgbClr val="000000"/>
              </a:buClr>
              <a:buSzPct val="100000"/>
              <a:buFont typeface="Times New Roman" panose="02020603050405020304" pitchFamily="18" charset="0"/>
              <a:defRPr sz="2400">
                <a:solidFill>
                  <a:schemeClr val="bg1"/>
                </a:solidFill>
                <a:latin typeface="Times New Roman" panose="02020603050405020304" pitchFamily="18" charset="0"/>
                <a:ea typeface="Arial Unicode MS" pitchFamily="34" charset="-128"/>
              </a:defRPr>
            </a:lvl7pPr>
            <a:lvl8pPr marL="3429000" indent="-228600" defTabSz="449263" eaLnBrk="0" fontAlgn="base" hangingPunct="0">
              <a:lnSpc>
                <a:spcPct val="95000"/>
              </a:lnSpc>
              <a:spcBef>
                <a:spcPct val="0"/>
              </a:spcBef>
              <a:spcAft>
                <a:spcPct val="0"/>
              </a:spcAft>
              <a:buClr>
                <a:srgbClr val="000000"/>
              </a:buClr>
              <a:buSzPct val="100000"/>
              <a:buFont typeface="Times New Roman" panose="02020603050405020304" pitchFamily="18" charset="0"/>
              <a:defRPr sz="2400">
                <a:solidFill>
                  <a:schemeClr val="bg1"/>
                </a:solidFill>
                <a:latin typeface="Times New Roman" panose="02020603050405020304" pitchFamily="18" charset="0"/>
                <a:ea typeface="Arial Unicode MS" pitchFamily="34" charset="-128"/>
              </a:defRPr>
            </a:lvl8pPr>
            <a:lvl9pPr marL="3886200" indent="-228600" defTabSz="449263" eaLnBrk="0" fontAlgn="base" hangingPunct="0">
              <a:lnSpc>
                <a:spcPct val="95000"/>
              </a:lnSpc>
              <a:spcBef>
                <a:spcPct val="0"/>
              </a:spcBef>
              <a:spcAft>
                <a:spcPct val="0"/>
              </a:spcAft>
              <a:buClr>
                <a:srgbClr val="000000"/>
              </a:buClr>
              <a:buSzPct val="100000"/>
              <a:buFont typeface="Times New Roman" panose="02020603050405020304" pitchFamily="18" charset="0"/>
              <a:defRPr sz="2400">
                <a:solidFill>
                  <a:schemeClr val="bg1"/>
                </a:solidFill>
                <a:latin typeface="Times New Roman" panose="02020603050405020304" pitchFamily="18" charset="0"/>
                <a:ea typeface="Arial Unicode MS" pitchFamily="34" charset="-128"/>
              </a:defRPr>
            </a:lvl9pPr>
          </a:lstStyle>
          <a:p>
            <a:pPr eaLnBrk="1" hangingPunct="1">
              <a:defRPr/>
            </a:pPr>
            <a:r>
              <a:rPr lang="lv-LV" altLang="lv-LV" sz="4400" b="1" dirty="0">
                <a:solidFill>
                  <a:srgbClr val="FF0066"/>
                </a:solidFill>
                <a:latin typeface="+mn-lt"/>
                <a:ea typeface="+mn-ea"/>
              </a:rPr>
              <a:t>MEITENES</a:t>
            </a:r>
            <a:endParaRPr lang="en-US" altLang="lv-LV" sz="4400" b="1" dirty="0">
              <a:solidFill>
                <a:srgbClr val="FF0066"/>
              </a:solidFill>
              <a:latin typeface="+mn-lt"/>
              <a:ea typeface="+mn-ea"/>
            </a:endParaRPr>
          </a:p>
        </p:txBody>
      </p:sp>
      <p:sp>
        <p:nvSpPr>
          <p:cNvPr id="38" name="TextBox 37">
            <a:extLst>
              <a:ext uri="{FF2B5EF4-FFF2-40B4-BE49-F238E27FC236}">
                <a16:creationId xmlns:a16="http://schemas.microsoft.com/office/drawing/2014/main" id="{56520884-7343-4CD4-AC86-2F8C75846C5A}"/>
              </a:ext>
            </a:extLst>
          </p:cNvPr>
          <p:cNvSpPr txBox="1"/>
          <p:nvPr/>
        </p:nvSpPr>
        <p:spPr>
          <a:xfrm>
            <a:off x="5219700" y="4239637"/>
            <a:ext cx="1368425" cy="830997"/>
          </a:xfrm>
          <a:prstGeom prst="rect">
            <a:avLst/>
          </a:prstGeom>
          <a:noFill/>
        </p:spPr>
        <p:txBody>
          <a:bodyPr>
            <a:spAutoFit/>
          </a:bodyPr>
          <a:lstStyle/>
          <a:p>
            <a:pPr>
              <a:defRPr/>
            </a:pPr>
            <a:r>
              <a:rPr lang="lv-LV" sz="4800" b="1" dirty="0">
                <a:solidFill>
                  <a:srgbClr val="00B0F0"/>
                </a:solidFill>
              </a:rPr>
              <a:t>ZĒNI</a:t>
            </a:r>
            <a:endParaRPr lang="en-US" sz="4800" b="1" dirty="0">
              <a:solidFill>
                <a:srgbClr val="00B0F0"/>
              </a:solidFill>
            </a:endParaRPr>
          </a:p>
        </p:txBody>
      </p:sp>
      <p:sp>
        <p:nvSpPr>
          <p:cNvPr id="19" name="TextBox 18">
            <a:extLst>
              <a:ext uri="{FF2B5EF4-FFF2-40B4-BE49-F238E27FC236}">
                <a16:creationId xmlns:a16="http://schemas.microsoft.com/office/drawing/2014/main" id="{62F51021-6AD5-4D9D-8DF1-066DDF5D685A}"/>
              </a:ext>
            </a:extLst>
          </p:cNvPr>
          <p:cNvSpPr txBox="1"/>
          <p:nvPr/>
        </p:nvSpPr>
        <p:spPr>
          <a:xfrm>
            <a:off x="1990618" y="577155"/>
            <a:ext cx="8208962" cy="707886"/>
          </a:xfrm>
          <a:prstGeom prst="rect">
            <a:avLst/>
          </a:prstGeom>
          <a:noFill/>
        </p:spPr>
        <p:txBody>
          <a:bodyPr>
            <a:spAutoFit/>
          </a:bodyPr>
          <a:lstStyle/>
          <a:p>
            <a:pPr>
              <a:defRPr/>
            </a:pPr>
            <a:r>
              <a:rPr lang="lv-LV" sz="4000" b="1" dirty="0">
                <a:solidFill>
                  <a:schemeClr val="accent1">
                    <a:lumMod val="50000"/>
                  </a:schemeClr>
                </a:solidFill>
                <a:cs typeface="Arial Unicode MS" pitchFamily="34" charset="-128"/>
              </a:rPr>
              <a:t>ZĒNU UN MEITEŅU ATTĪSTĪBAS ETAPI</a:t>
            </a:r>
            <a:endParaRPr lang="en-US" sz="4000" b="1" dirty="0">
              <a:solidFill>
                <a:schemeClr val="accent1">
                  <a:lumMod val="50000"/>
                </a:schemeClr>
              </a:solidFill>
              <a:cs typeface="Arial Unicode MS" pitchFamily="34" charset="-128"/>
            </a:endParaRPr>
          </a:p>
        </p:txBody>
      </p:sp>
      <p:sp>
        <p:nvSpPr>
          <p:cNvPr id="21" name="TextBox 20">
            <a:extLst>
              <a:ext uri="{FF2B5EF4-FFF2-40B4-BE49-F238E27FC236}">
                <a16:creationId xmlns:a16="http://schemas.microsoft.com/office/drawing/2014/main" id="{EC3E0AA5-187D-4521-89DB-BD2756301BED}"/>
              </a:ext>
            </a:extLst>
          </p:cNvPr>
          <p:cNvSpPr txBox="1"/>
          <p:nvPr/>
        </p:nvSpPr>
        <p:spPr>
          <a:xfrm>
            <a:off x="2208213" y="5949950"/>
            <a:ext cx="8208962" cy="523220"/>
          </a:xfrm>
          <a:prstGeom prst="rect">
            <a:avLst/>
          </a:prstGeom>
          <a:noFill/>
        </p:spPr>
        <p:txBody>
          <a:bodyPr>
            <a:spAutoFit/>
          </a:bodyPr>
          <a:lstStyle/>
          <a:p>
            <a:pPr marL="365760" indent="-256032" algn="r">
              <a:defRPr/>
            </a:pPr>
            <a:r>
              <a:rPr lang="lv-LV" sz="1400" b="1" i="1" dirty="0">
                <a:solidFill>
                  <a:schemeClr val="accent4">
                    <a:lumMod val="50000"/>
                  </a:schemeClr>
                </a:solidFill>
                <a:cs typeface="Arial Unicode MS" pitchFamily="34" charset="-128"/>
              </a:rPr>
              <a:t>Avots: J.Raipulis, «Dzimumdiferenciācijas bioloģiskā un sociālā bāze», lekcija 2013.gada 4.decembrī konferencē „Dzimumu līdztiesība izglītības saturā un procesā”</a:t>
            </a:r>
          </a:p>
        </p:txBody>
      </p:sp>
      <p:pic>
        <p:nvPicPr>
          <p:cNvPr id="2" name="Attēls 1">
            <a:extLst>
              <a:ext uri="{FF2B5EF4-FFF2-40B4-BE49-F238E27FC236}">
                <a16:creationId xmlns:a16="http://schemas.microsoft.com/office/drawing/2014/main" id="{5C85BE88-EA8F-4F8B-913D-575906E856AA}"/>
              </a:ext>
            </a:extLst>
          </p:cNvPr>
          <p:cNvPicPr>
            <a:picLocks noChangeAspect="1"/>
          </p:cNvPicPr>
          <p:nvPr/>
        </p:nvPicPr>
        <p:blipFill>
          <a:blip r:embed="rId2"/>
          <a:stretch>
            <a:fillRect/>
          </a:stretch>
        </p:blipFill>
        <p:spPr>
          <a:xfrm>
            <a:off x="-11208" y="12700"/>
            <a:ext cx="12203207" cy="9152405"/>
          </a:xfrm>
          <a:prstGeom prst="rect">
            <a:avLst/>
          </a:prstGeom>
        </p:spPr>
      </p:pic>
    </p:spTree>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9" name="Rectangle 7">
            <a:extLst>
              <a:ext uri="{FF2B5EF4-FFF2-40B4-BE49-F238E27FC236}">
                <a16:creationId xmlns:a16="http://schemas.microsoft.com/office/drawing/2014/main" id="{46D6306C-ED4F-4AAE-B4A5-EEA6AFAD726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3" name="Title 2">
            <a:extLst>
              <a:ext uri="{FF2B5EF4-FFF2-40B4-BE49-F238E27FC236}">
                <a16:creationId xmlns:a16="http://schemas.microsoft.com/office/drawing/2014/main" id="{4A6BC7BA-8B28-4301-A28B-1579B3256712}"/>
              </a:ext>
            </a:extLst>
          </p:cNvPr>
          <p:cNvSpPr>
            <a:spLocks noGrp="1"/>
          </p:cNvSpPr>
          <p:nvPr>
            <p:ph type="title"/>
          </p:nvPr>
        </p:nvSpPr>
        <p:spPr>
          <a:xfrm>
            <a:off x="643467" y="1698171"/>
            <a:ext cx="3962061" cy="4516360"/>
          </a:xfrm>
        </p:spPr>
        <p:txBody>
          <a:bodyPr anchor="t">
            <a:normAutofit/>
          </a:bodyPr>
          <a:lstStyle/>
          <a:p>
            <a:pPr>
              <a:defRPr/>
            </a:pPr>
            <a:r>
              <a:rPr lang="lv-LV" b="1" dirty="0"/>
              <a:t>Emocijas</a:t>
            </a:r>
          </a:p>
        </p:txBody>
      </p:sp>
      <p:sp>
        <p:nvSpPr>
          <p:cNvPr id="21" name="Rectangle 9">
            <a:extLst>
              <a:ext uri="{FF2B5EF4-FFF2-40B4-BE49-F238E27FC236}">
                <a16:creationId xmlns:a16="http://schemas.microsoft.com/office/drawing/2014/main" id="{0EC5361D-F897-4856-B945-0455A365EB2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2700000">
            <a:off x="415435" y="655140"/>
            <a:ext cx="687472" cy="687472"/>
          </a:xfrm>
          <a:prstGeom prst="rect">
            <a:avLst/>
          </a:prstGeom>
          <a:solidFill>
            <a:schemeClr val="accent4">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22" name="Freeform: Shape 11">
            <a:extLst>
              <a:ext uri="{FF2B5EF4-FFF2-40B4-BE49-F238E27FC236}">
                <a16:creationId xmlns:a16="http://schemas.microsoft.com/office/drawing/2014/main" id="{4508C0C5-2268-42B5-B3C8-4D0899E05F8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0800000">
            <a:off x="0" y="0"/>
            <a:ext cx="2835357" cy="1480837"/>
          </a:xfrm>
          <a:custGeom>
            <a:avLst/>
            <a:gdLst>
              <a:gd name="connsiteX0" fmla="*/ 2835357 w 2835357"/>
              <a:gd name="connsiteY0" fmla="*/ 1480837 h 1480837"/>
              <a:gd name="connsiteX1" fmla="*/ 0 w 2835357"/>
              <a:gd name="connsiteY1" fmla="*/ 1480837 h 1480837"/>
              <a:gd name="connsiteX2" fmla="*/ 1552727 w 2835357"/>
              <a:gd name="connsiteY2" fmla="*/ 0 h 1480837"/>
              <a:gd name="connsiteX3" fmla="*/ 2835357 w 2835357"/>
              <a:gd name="connsiteY3" fmla="*/ 1223245 h 1480837"/>
            </a:gdLst>
            <a:ahLst/>
            <a:cxnLst>
              <a:cxn ang="0">
                <a:pos x="connsiteX0" y="connsiteY0"/>
              </a:cxn>
              <a:cxn ang="0">
                <a:pos x="connsiteX1" y="connsiteY1"/>
              </a:cxn>
              <a:cxn ang="0">
                <a:pos x="connsiteX2" y="connsiteY2"/>
              </a:cxn>
              <a:cxn ang="0">
                <a:pos x="connsiteX3" y="connsiteY3"/>
              </a:cxn>
            </a:cxnLst>
            <a:rect l="l" t="t" r="r" b="b"/>
            <a:pathLst>
              <a:path w="2835357" h="1480837">
                <a:moveTo>
                  <a:pt x="2835357" y="1480837"/>
                </a:moveTo>
                <a:lnTo>
                  <a:pt x="0" y="1480837"/>
                </a:lnTo>
                <a:lnTo>
                  <a:pt x="1552727" y="0"/>
                </a:lnTo>
                <a:lnTo>
                  <a:pt x="2835357" y="1223245"/>
                </a:lnTo>
                <a:close/>
              </a:path>
            </a:pathLst>
          </a:custGeom>
          <a:solidFill>
            <a:schemeClr val="accent4">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23" name="Freeform: Shape 13">
            <a:extLst>
              <a:ext uri="{FF2B5EF4-FFF2-40B4-BE49-F238E27FC236}">
                <a16:creationId xmlns:a16="http://schemas.microsoft.com/office/drawing/2014/main" id="{141ACBDB-38F8-4B34-8183-BD95B4E55A6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2700000">
            <a:off x="10739327" y="-253670"/>
            <a:ext cx="1827638" cy="1376989"/>
          </a:xfrm>
          <a:custGeom>
            <a:avLst/>
            <a:gdLst>
              <a:gd name="connsiteX0" fmla="*/ 0 w 1827638"/>
              <a:gd name="connsiteY0" fmla="*/ 987379 h 1376989"/>
              <a:gd name="connsiteX1" fmla="*/ 987379 w 1827638"/>
              <a:gd name="connsiteY1" fmla="*/ 0 h 1376989"/>
              <a:gd name="connsiteX2" fmla="*/ 1827638 w 1827638"/>
              <a:gd name="connsiteY2" fmla="*/ 840260 h 1376989"/>
              <a:gd name="connsiteX3" fmla="*/ 1827638 w 1827638"/>
              <a:gd name="connsiteY3" fmla="*/ 1376989 h 1376989"/>
              <a:gd name="connsiteX4" fmla="*/ 0 w 1827638"/>
              <a:gd name="connsiteY4" fmla="*/ 1376989 h 137698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827638" h="1376989">
                <a:moveTo>
                  <a:pt x="0" y="987379"/>
                </a:moveTo>
                <a:lnTo>
                  <a:pt x="987379" y="0"/>
                </a:lnTo>
                <a:lnTo>
                  <a:pt x="1827638" y="840260"/>
                </a:lnTo>
                <a:lnTo>
                  <a:pt x="1827638" y="1376989"/>
                </a:lnTo>
                <a:lnTo>
                  <a:pt x="0" y="1376989"/>
                </a:lnTo>
                <a:close/>
              </a:path>
            </a:pathLst>
          </a:custGeom>
          <a:solidFill>
            <a:schemeClr val="accent1">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24" name="Rectangle 15">
            <a:extLst>
              <a:ext uri="{FF2B5EF4-FFF2-40B4-BE49-F238E27FC236}">
                <a16:creationId xmlns:a16="http://schemas.microsoft.com/office/drawing/2014/main" id="{DE00DB52-3455-4E2F-867B-A6D0516E175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2700000">
            <a:off x="10653800" y="422146"/>
            <a:ext cx="645368" cy="645368"/>
          </a:xfrm>
          <a:prstGeom prst="rect">
            <a:avLst/>
          </a:prstGeom>
          <a:solidFill>
            <a:schemeClr val="accent1">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2" name="Content Placeholder 1">
            <a:extLst>
              <a:ext uri="{FF2B5EF4-FFF2-40B4-BE49-F238E27FC236}">
                <a16:creationId xmlns:a16="http://schemas.microsoft.com/office/drawing/2014/main" id="{8CCC54E3-1E33-4FF1-AFA8-C3D8DBADED04}"/>
              </a:ext>
            </a:extLst>
          </p:cNvPr>
          <p:cNvSpPr>
            <a:spLocks noGrp="1"/>
          </p:cNvSpPr>
          <p:nvPr>
            <p:ph idx="1"/>
          </p:nvPr>
        </p:nvSpPr>
        <p:spPr>
          <a:xfrm>
            <a:off x="4346229" y="836084"/>
            <a:ext cx="7103533" cy="5185831"/>
          </a:xfrm>
        </p:spPr>
        <p:txBody>
          <a:bodyPr>
            <a:noAutofit/>
          </a:bodyPr>
          <a:lstStyle/>
          <a:p>
            <a:pPr eaLnBrk="1" hangingPunct="1"/>
            <a:r>
              <a:rPr lang="lv-LV" altLang="lv-LV" sz="3600" b="1" dirty="0"/>
              <a:t>Meitenes</a:t>
            </a:r>
            <a:r>
              <a:rPr lang="lv-LV" altLang="lv-LV" sz="3600" dirty="0"/>
              <a:t> </a:t>
            </a:r>
            <a:r>
              <a:rPr lang="lv-LV" altLang="lv-LV" sz="4000" dirty="0"/>
              <a:t>smadzenes</a:t>
            </a:r>
            <a:r>
              <a:rPr lang="lv-LV" altLang="lv-LV" sz="3600" dirty="0"/>
              <a:t> ir gatavas reaģēt uz jebkuru problēmu, un tādējādi adaptēties, izdzīvot. </a:t>
            </a:r>
          </a:p>
          <a:p>
            <a:pPr eaLnBrk="1" hangingPunct="1"/>
            <a:r>
              <a:rPr lang="lv-LV" altLang="lv-LV" sz="3600" b="1" dirty="0"/>
              <a:t>Vīrieši </a:t>
            </a:r>
            <a:r>
              <a:rPr lang="lv-LV" altLang="lv-LV" sz="3600" dirty="0"/>
              <a:t>ātrāk pārslēdzas uz produktīvu darbību, jo </a:t>
            </a:r>
            <a:r>
              <a:rPr lang="lv-LV" altLang="lv-LV" sz="3600" b="1" dirty="0"/>
              <a:t>nespēj izturēt ilgstošu emocionālo spriedzi.</a:t>
            </a:r>
          </a:p>
          <a:p>
            <a:pPr eaLnBrk="1" hangingPunct="1"/>
            <a:r>
              <a:rPr lang="lv-LV" altLang="lv-LV" sz="3600" dirty="0"/>
              <a:t>Moralizēšanu, audzināšanu viņi tiešām </a:t>
            </a:r>
            <a:r>
              <a:rPr lang="lv-LV" altLang="lv-LV" sz="3600" b="1" dirty="0"/>
              <a:t>nedzird, </a:t>
            </a:r>
            <a:r>
              <a:rPr lang="lv-LV" altLang="lv-LV" sz="3600" dirty="0"/>
              <a:t>jo smadzenes atslēgušas dzirdes kanālu.</a:t>
            </a:r>
          </a:p>
          <a:p>
            <a:pPr eaLnBrk="1" hangingPunct="1"/>
            <a:endParaRPr lang="lv-LV" altLang="lv-LV" sz="3600" dirty="0"/>
          </a:p>
        </p:txBody>
      </p:sp>
      <p:sp>
        <p:nvSpPr>
          <p:cNvPr id="18" name="Isosceles Triangle 17">
            <a:extLst>
              <a:ext uri="{FF2B5EF4-FFF2-40B4-BE49-F238E27FC236}">
                <a16:creationId xmlns:a16="http://schemas.microsoft.com/office/drawing/2014/main" id="{9E914C83-E0D8-4953-92D5-169D28CB43A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8115423" y="6115501"/>
            <a:ext cx="1494513" cy="742499"/>
          </a:xfrm>
          <a:prstGeom prst="triangle">
            <a:avLst/>
          </a:prstGeom>
          <a:solidFill>
            <a:schemeClr val="accent1">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20" name="Isosceles Triangle 19">
            <a:extLst>
              <a:ext uri="{FF2B5EF4-FFF2-40B4-BE49-F238E27FC236}">
                <a16:creationId xmlns:a16="http://schemas.microsoft.com/office/drawing/2014/main" id="{3512E083-F550-46AF-8490-767ECFD00CB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9167297" y="6453143"/>
            <a:ext cx="814903" cy="404857"/>
          </a:xfrm>
          <a:prstGeom prst="triangle">
            <a:avLst/>
          </a:prstGeom>
          <a:solidFill>
            <a:schemeClr val="accent1">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2" presetClass="entr" presetSubtype="2" fill="hold" nodeType="withEffect">
                                  <p:stCondLst>
                                    <p:cond delay="0"/>
                                  </p:stCondLst>
                                  <p:childTnLst>
                                    <p:set>
                                      <p:cBhvr>
                                        <p:cTn id="6" dur="1" fill="hold">
                                          <p:stCondLst>
                                            <p:cond delay="0"/>
                                          </p:stCondLst>
                                        </p:cTn>
                                        <p:tgtEl>
                                          <p:spTgt spid="2">
                                            <p:txEl>
                                              <p:pRg st="0" end="0"/>
                                            </p:txEl>
                                          </p:spTgt>
                                        </p:tgtEl>
                                        <p:attrNameLst>
                                          <p:attrName>style.visibility</p:attrName>
                                        </p:attrNameLst>
                                      </p:cBhvr>
                                      <p:to>
                                        <p:strVal val="visible"/>
                                      </p:to>
                                    </p:set>
                                    <p:anim calcmode="lin" valueType="num">
                                      <p:cBhvr additive="base">
                                        <p:cTn id="7" dur="500" fill="hold"/>
                                        <p:tgtEl>
                                          <p:spTgt spid="2">
                                            <p:txEl>
                                              <p:pRg st="0" end="0"/>
                                            </p:txEl>
                                          </p:spTgt>
                                        </p:tgtEl>
                                        <p:attrNameLst>
                                          <p:attrName>ppt_x</p:attrName>
                                        </p:attrNameLst>
                                      </p:cBhvr>
                                      <p:tavLst>
                                        <p:tav tm="0">
                                          <p:val>
                                            <p:strVal val="1+#ppt_w/2"/>
                                          </p:val>
                                        </p:tav>
                                        <p:tav tm="100000">
                                          <p:val>
                                            <p:strVal val="#ppt_x"/>
                                          </p:val>
                                        </p:tav>
                                      </p:tavLst>
                                    </p:anim>
                                    <p:anim calcmode="lin" valueType="num">
                                      <p:cBhvr additive="base">
                                        <p:cTn id="8" dur="500" fill="hold"/>
                                        <p:tgtEl>
                                          <p:spTgt spid="2">
                                            <p:txEl>
                                              <p:pRg st="0" end="0"/>
                                            </p:txEl>
                                          </p:spTgt>
                                        </p:tgtEl>
                                        <p:attrNameLst>
                                          <p:attrName>ppt_y</p:attrName>
                                        </p:attrNameLst>
                                      </p:cBhvr>
                                      <p:tavLst>
                                        <p:tav tm="0">
                                          <p:val>
                                            <p:strVal val="#ppt_y"/>
                                          </p:val>
                                        </p:tav>
                                        <p:tav tm="100000">
                                          <p:val>
                                            <p:strVal val="#ppt_y"/>
                                          </p:val>
                                        </p:tav>
                                      </p:tavLst>
                                    </p:anim>
                                  </p:childTnLst>
                                </p:cTn>
                              </p:par>
                            </p:childTnLst>
                          </p:cTn>
                        </p:par>
                      </p:childTnLst>
                    </p:cTn>
                  </p:par>
                  <p:par>
                    <p:cTn id="9" fill="hold" nodeType="clickPar">
                      <p:stCondLst>
                        <p:cond delay="indefinite"/>
                      </p:stCondLst>
                      <p:childTnLst>
                        <p:par>
                          <p:cTn id="10" fill="hold" nodeType="withGroup">
                            <p:stCondLst>
                              <p:cond delay="0"/>
                            </p:stCondLst>
                            <p:childTnLst>
                              <p:par>
                                <p:cTn id="11" presetID="2" presetClass="entr" presetSubtype="8" fill="hold" nodeType="clickEffect">
                                  <p:stCondLst>
                                    <p:cond delay="0"/>
                                  </p:stCondLst>
                                  <p:childTnLst>
                                    <p:set>
                                      <p:cBhvr>
                                        <p:cTn id="12" dur="1" fill="hold">
                                          <p:stCondLst>
                                            <p:cond delay="0"/>
                                          </p:stCondLst>
                                        </p:cTn>
                                        <p:tgtEl>
                                          <p:spTgt spid="2">
                                            <p:txEl>
                                              <p:pRg st="1" end="1"/>
                                            </p:txEl>
                                          </p:spTgt>
                                        </p:tgtEl>
                                        <p:attrNameLst>
                                          <p:attrName>style.visibility</p:attrName>
                                        </p:attrNameLst>
                                      </p:cBhvr>
                                      <p:to>
                                        <p:strVal val="visible"/>
                                      </p:to>
                                    </p:set>
                                    <p:anim calcmode="lin" valueType="num">
                                      <p:cBhvr additive="base">
                                        <p:cTn id="13" dur="500" fill="hold"/>
                                        <p:tgtEl>
                                          <p:spTgt spid="2">
                                            <p:txEl>
                                              <p:pRg st="1" end="1"/>
                                            </p:txEl>
                                          </p:spTgt>
                                        </p:tgtEl>
                                        <p:attrNameLst>
                                          <p:attrName>ppt_x</p:attrName>
                                        </p:attrNameLst>
                                      </p:cBhvr>
                                      <p:tavLst>
                                        <p:tav tm="0">
                                          <p:val>
                                            <p:strVal val="0-#ppt_w/2"/>
                                          </p:val>
                                        </p:tav>
                                        <p:tav tm="100000">
                                          <p:val>
                                            <p:strVal val="#ppt_x"/>
                                          </p:val>
                                        </p:tav>
                                      </p:tavLst>
                                    </p:anim>
                                    <p:anim calcmode="lin" valueType="num">
                                      <p:cBhvr additive="base">
                                        <p:cTn id="14" dur="500" fill="hold"/>
                                        <p:tgtEl>
                                          <p:spTgt spid="2">
                                            <p:txEl>
                                              <p:pRg st="1" end="1"/>
                                            </p:txEl>
                                          </p:spTgt>
                                        </p:tgtEl>
                                        <p:attrNameLst>
                                          <p:attrName>ppt_y</p:attrName>
                                        </p:attrNameLst>
                                      </p:cBhvr>
                                      <p:tavLst>
                                        <p:tav tm="0">
                                          <p:val>
                                            <p:strVal val="#ppt_y"/>
                                          </p:val>
                                        </p:tav>
                                        <p:tav tm="100000">
                                          <p:val>
                                            <p:strVal val="#ppt_y"/>
                                          </p:val>
                                        </p:tav>
                                      </p:tavLst>
                                    </p:anim>
                                  </p:childTnLst>
                                </p:cTn>
                              </p:par>
                            </p:childTnLst>
                          </p:cTn>
                        </p:par>
                      </p:childTnLst>
                    </p:cTn>
                  </p:par>
                  <p:par>
                    <p:cTn id="15" fill="hold" nodeType="clickPar">
                      <p:stCondLst>
                        <p:cond delay="indefinite"/>
                      </p:stCondLst>
                      <p:childTnLst>
                        <p:par>
                          <p:cTn id="16" fill="hold" nodeType="withGroup">
                            <p:stCondLst>
                              <p:cond delay="0"/>
                            </p:stCondLst>
                            <p:childTnLst>
                              <p:par>
                                <p:cTn id="17" presetID="2" presetClass="entr" presetSubtype="4" fill="hold" nodeType="clickEffect">
                                  <p:stCondLst>
                                    <p:cond delay="0"/>
                                  </p:stCondLst>
                                  <p:childTnLst>
                                    <p:set>
                                      <p:cBhvr>
                                        <p:cTn id="18" dur="1" fill="hold">
                                          <p:stCondLst>
                                            <p:cond delay="0"/>
                                          </p:stCondLst>
                                        </p:cTn>
                                        <p:tgtEl>
                                          <p:spTgt spid="2">
                                            <p:txEl>
                                              <p:pRg st="2" end="2"/>
                                            </p:txEl>
                                          </p:spTgt>
                                        </p:tgtEl>
                                        <p:attrNameLst>
                                          <p:attrName>style.visibility</p:attrName>
                                        </p:attrNameLst>
                                      </p:cBhvr>
                                      <p:to>
                                        <p:strVal val="visible"/>
                                      </p:to>
                                    </p:set>
                                    <p:anim calcmode="lin" valueType="num">
                                      <p:cBhvr additive="base">
                                        <p:cTn id="19" dur="500" fill="hold"/>
                                        <p:tgtEl>
                                          <p:spTgt spid="2">
                                            <p:txEl>
                                              <p:pRg st="2" end="2"/>
                                            </p:txEl>
                                          </p:spTgt>
                                        </p:tgtEl>
                                        <p:attrNameLst>
                                          <p:attrName>ppt_x</p:attrName>
                                        </p:attrNameLst>
                                      </p:cBhvr>
                                      <p:tavLst>
                                        <p:tav tm="0">
                                          <p:val>
                                            <p:strVal val="#ppt_x"/>
                                          </p:val>
                                        </p:tav>
                                        <p:tav tm="100000">
                                          <p:val>
                                            <p:strVal val="#ppt_x"/>
                                          </p:val>
                                        </p:tav>
                                      </p:tavLst>
                                    </p:anim>
                                    <p:anim calcmode="lin" valueType="num">
                                      <p:cBhvr additive="base">
                                        <p:cTn id="20" dur="500" fill="hold"/>
                                        <p:tgtEl>
                                          <p:spTgt spid="2">
                                            <p:txEl>
                                              <p:pRg st="2" end="2"/>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7.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21505" name="Rectangle 1">
            <a:extLst>
              <a:ext uri="{FF2B5EF4-FFF2-40B4-BE49-F238E27FC236}">
                <a16:creationId xmlns:a16="http://schemas.microsoft.com/office/drawing/2014/main" id="{692F9866-E360-4955-93C3-35735562B5C2}"/>
              </a:ext>
            </a:extLst>
          </p:cNvPr>
          <p:cNvSpPr>
            <a:spLocks noGrp="1" noChangeArrowheads="1"/>
          </p:cNvSpPr>
          <p:nvPr>
            <p:ph type="title"/>
          </p:nvPr>
        </p:nvSpPr>
        <p:spPr>
          <a:xfrm>
            <a:off x="2189163" y="636480"/>
            <a:ext cx="7793037" cy="923330"/>
          </a:xfrm>
        </p:spPr>
        <p:txBody>
          <a:bodyPr>
            <a:spAutoFit/>
          </a:bodyPr>
          <a:lstStyle/>
          <a:p>
            <a:pPr algn="ctr">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lang="lv-LV" altLang="lv-LV" sz="6000" b="1" dirty="0"/>
              <a:t>Zēnu īpatnības</a:t>
            </a:r>
            <a:r>
              <a:rPr lang="lv-LV" altLang="lv-LV" sz="6000" b="1" dirty="0">
                <a:latin typeface="Arial" panose="020B0604020202020204" pitchFamily="34" charset="0"/>
              </a:rPr>
              <a:t> 1</a:t>
            </a:r>
            <a:r>
              <a:rPr lang="lv-LV" altLang="lv-LV" sz="6000" b="1" dirty="0"/>
              <a:t> </a:t>
            </a:r>
            <a:endParaRPr lang="en-GB" altLang="lv-LV" sz="6000" b="1" dirty="0"/>
          </a:p>
        </p:txBody>
      </p:sp>
      <p:sp>
        <p:nvSpPr>
          <p:cNvPr id="21506" name="Rectangle 2">
            <a:extLst>
              <a:ext uri="{FF2B5EF4-FFF2-40B4-BE49-F238E27FC236}">
                <a16:creationId xmlns:a16="http://schemas.microsoft.com/office/drawing/2014/main" id="{7A581B92-A940-4E16-9CBE-93797D1F93EB}"/>
              </a:ext>
            </a:extLst>
          </p:cNvPr>
          <p:cNvSpPr>
            <a:spLocks noGrp="1" noChangeArrowheads="1"/>
          </p:cNvSpPr>
          <p:nvPr>
            <p:ph idx="1"/>
          </p:nvPr>
        </p:nvSpPr>
        <p:spPr>
          <a:xfrm>
            <a:off x="1208088" y="1857248"/>
            <a:ext cx="10475912" cy="3902607"/>
          </a:xfrm>
        </p:spPr>
        <p:txBody>
          <a:bodyPr wrap="square">
            <a:spAutoFit/>
          </a:bodyPr>
          <a:lstStyle/>
          <a:p>
            <a:pPr>
              <a:spcBef>
                <a:spcPts val="600"/>
              </a:spcBef>
              <a:tabLst>
                <a:tab pos="911225" algn="l"/>
                <a:tab pos="1825625" algn="l"/>
                <a:tab pos="2740025" algn="l"/>
                <a:tab pos="3654425" algn="l"/>
                <a:tab pos="4568825" algn="l"/>
                <a:tab pos="5483225" algn="l"/>
                <a:tab pos="6397625" algn="l"/>
                <a:tab pos="7312025" algn="l"/>
                <a:tab pos="8226425" algn="l"/>
                <a:tab pos="9140825" algn="l"/>
                <a:tab pos="10055225" algn="l"/>
              </a:tabLst>
            </a:pPr>
            <a:r>
              <a:rPr lang="lv-LV" altLang="lv-LV" sz="4400" dirty="0"/>
              <a:t>vajag vadītājus un </a:t>
            </a:r>
            <a:r>
              <a:rPr lang="lv-LV" altLang="lv-LV" sz="4400" b="1" dirty="0"/>
              <a:t>autoritātes</a:t>
            </a:r>
            <a:r>
              <a:rPr lang="lv-LV" altLang="lv-LV" sz="4400" dirty="0"/>
              <a:t>, svarīga viņu loma un hierarhija citu vidū</a:t>
            </a:r>
          </a:p>
          <a:p>
            <a:pPr>
              <a:spcBef>
                <a:spcPts val="600"/>
              </a:spcBef>
              <a:tabLst>
                <a:tab pos="911225" algn="l"/>
                <a:tab pos="1825625" algn="l"/>
                <a:tab pos="2740025" algn="l"/>
                <a:tab pos="3654425" algn="l"/>
                <a:tab pos="4568825" algn="l"/>
                <a:tab pos="5483225" algn="l"/>
                <a:tab pos="6397625" algn="l"/>
                <a:tab pos="7312025" algn="l"/>
                <a:tab pos="8226425" algn="l"/>
                <a:tab pos="9140825" algn="l"/>
                <a:tab pos="10055225" algn="l"/>
              </a:tabLst>
            </a:pPr>
            <a:r>
              <a:rPr lang="lv-LV" altLang="lv-LV" sz="4400" dirty="0"/>
              <a:t>darbojas tikai tad, ja viņiem ir skaidrs iemesls, </a:t>
            </a:r>
            <a:r>
              <a:rPr lang="lv-LV" altLang="lv-LV" sz="4400" b="1" dirty="0"/>
              <a:t>mērķis</a:t>
            </a:r>
            <a:r>
              <a:rPr lang="lv-LV" altLang="lv-LV" sz="4400" dirty="0"/>
              <a:t> un  labums no šīs darbības</a:t>
            </a:r>
          </a:p>
          <a:p>
            <a:pPr>
              <a:spcBef>
                <a:spcPts val="600"/>
              </a:spcBef>
              <a:tabLst>
                <a:tab pos="911225" algn="l"/>
                <a:tab pos="1825625" algn="l"/>
                <a:tab pos="2740025" algn="l"/>
                <a:tab pos="3654425" algn="l"/>
                <a:tab pos="4568825" algn="l"/>
                <a:tab pos="5483225" algn="l"/>
                <a:tab pos="6397625" algn="l"/>
                <a:tab pos="7312025" algn="l"/>
                <a:tab pos="8226425" algn="l"/>
                <a:tab pos="9140825" algn="l"/>
                <a:tab pos="10055225" algn="l"/>
              </a:tabLst>
            </a:pPr>
            <a:r>
              <a:rPr lang="lv-LV" altLang="lv-LV" sz="4400" dirty="0"/>
              <a:t>nepieciešama </a:t>
            </a:r>
            <a:r>
              <a:rPr lang="lv-LV" altLang="lv-LV" sz="4400" b="1" dirty="0"/>
              <a:t>sistēma</a:t>
            </a:r>
            <a:r>
              <a:rPr lang="lv-LV" altLang="lv-LV" sz="4400" dirty="0"/>
              <a:t> un mērķtiecība, bez tās grūti mācīties</a:t>
            </a:r>
            <a:endParaRPr lang="en-GB" altLang="lv-LV" sz="4400" dirty="0"/>
          </a:p>
        </p:txBody>
      </p:sp>
      <p:sp>
        <p:nvSpPr>
          <p:cNvPr id="6" name="Slide Number Placeholder 5">
            <a:extLst>
              <a:ext uri="{FF2B5EF4-FFF2-40B4-BE49-F238E27FC236}">
                <a16:creationId xmlns:a16="http://schemas.microsoft.com/office/drawing/2014/main" id="{0886D8EE-67E9-4680-A796-2BDB8062905A}"/>
              </a:ext>
            </a:extLst>
          </p:cNvPr>
          <p:cNvSpPr>
            <a:spLocks noGrp="1"/>
          </p:cNvSpPr>
          <p:nvPr>
            <p:ph type="sldNum" sz="quarter" idx="12"/>
          </p:nvPr>
        </p:nvSpPr>
        <p:spPr/>
        <p:txBody>
          <a:bodyPr/>
          <a:lstStyle>
            <a:lvl1pPr eaLnBrk="0" hangingPunct="0">
              <a:defRPr sz="2400">
                <a:solidFill>
                  <a:schemeClr val="bg1"/>
                </a:solidFill>
                <a:latin typeface="Times New Roman" panose="02020603050405020304" pitchFamily="18" charset="0"/>
                <a:ea typeface="Arial Unicode MS" pitchFamily="34" charset="-128"/>
              </a:defRPr>
            </a:lvl1pPr>
            <a:lvl2pPr marL="742950" indent="-285750" eaLnBrk="0" hangingPunct="0">
              <a:defRPr sz="2400">
                <a:solidFill>
                  <a:schemeClr val="bg1"/>
                </a:solidFill>
                <a:latin typeface="Times New Roman" panose="02020603050405020304" pitchFamily="18" charset="0"/>
                <a:ea typeface="Arial Unicode MS" pitchFamily="34" charset="-128"/>
              </a:defRPr>
            </a:lvl2pPr>
            <a:lvl3pPr marL="1143000" indent="-228600" eaLnBrk="0" hangingPunct="0">
              <a:defRPr sz="2400">
                <a:solidFill>
                  <a:schemeClr val="bg1"/>
                </a:solidFill>
                <a:latin typeface="Times New Roman" panose="02020603050405020304" pitchFamily="18" charset="0"/>
                <a:ea typeface="Arial Unicode MS" pitchFamily="34" charset="-128"/>
              </a:defRPr>
            </a:lvl3pPr>
            <a:lvl4pPr marL="1600200" indent="-228600" eaLnBrk="0" hangingPunct="0">
              <a:defRPr sz="2400">
                <a:solidFill>
                  <a:schemeClr val="bg1"/>
                </a:solidFill>
                <a:latin typeface="Times New Roman" panose="02020603050405020304" pitchFamily="18" charset="0"/>
                <a:ea typeface="Arial Unicode MS" pitchFamily="34" charset="-128"/>
              </a:defRPr>
            </a:lvl4pPr>
            <a:lvl5pPr marL="2057400" indent="-228600" eaLnBrk="0" hangingPunct="0">
              <a:defRPr sz="2400">
                <a:solidFill>
                  <a:schemeClr val="bg1"/>
                </a:solidFill>
                <a:latin typeface="Times New Roman" panose="02020603050405020304" pitchFamily="18" charset="0"/>
                <a:ea typeface="Arial Unicode MS" pitchFamily="34" charset="-128"/>
              </a:defRPr>
            </a:lvl5pPr>
            <a:lvl6pPr marL="2514600" indent="-228600" defTabSz="449263" eaLnBrk="0" fontAlgn="base" hangingPunct="0">
              <a:lnSpc>
                <a:spcPct val="95000"/>
              </a:lnSpc>
              <a:spcBef>
                <a:spcPct val="0"/>
              </a:spcBef>
              <a:spcAft>
                <a:spcPct val="0"/>
              </a:spcAft>
              <a:buClr>
                <a:srgbClr val="000000"/>
              </a:buClr>
              <a:buSzPct val="100000"/>
              <a:buFont typeface="Times New Roman" panose="02020603050405020304" pitchFamily="18" charset="0"/>
              <a:defRPr sz="2400">
                <a:solidFill>
                  <a:schemeClr val="bg1"/>
                </a:solidFill>
                <a:latin typeface="Times New Roman" panose="02020603050405020304" pitchFamily="18" charset="0"/>
                <a:ea typeface="Arial Unicode MS" pitchFamily="34" charset="-128"/>
              </a:defRPr>
            </a:lvl6pPr>
            <a:lvl7pPr marL="2971800" indent="-228600" defTabSz="449263" eaLnBrk="0" fontAlgn="base" hangingPunct="0">
              <a:lnSpc>
                <a:spcPct val="95000"/>
              </a:lnSpc>
              <a:spcBef>
                <a:spcPct val="0"/>
              </a:spcBef>
              <a:spcAft>
                <a:spcPct val="0"/>
              </a:spcAft>
              <a:buClr>
                <a:srgbClr val="000000"/>
              </a:buClr>
              <a:buSzPct val="100000"/>
              <a:buFont typeface="Times New Roman" panose="02020603050405020304" pitchFamily="18" charset="0"/>
              <a:defRPr sz="2400">
                <a:solidFill>
                  <a:schemeClr val="bg1"/>
                </a:solidFill>
                <a:latin typeface="Times New Roman" panose="02020603050405020304" pitchFamily="18" charset="0"/>
                <a:ea typeface="Arial Unicode MS" pitchFamily="34" charset="-128"/>
              </a:defRPr>
            </a:lvl7pPr>
            <a:lvl8pPr marL="3429000" indent="-228600" defTabSz="449263" eaLnBrk="0" fontAlgn="base" hangingPunct="0">
              <a:lnSpc>
                <a:spcPct val="95000"/>
              </a:lnSpc>
              <a:spcBef>
                <a:spcPct val="0"/>
              </a:spcBef>
              <a:spcAft>
                <a:spcPct val="0"/>
              </a:spcAft>
              <a:buClr>
                <a:srgbClr val="000000"/>
              </a:buClr>
              <a:buSzPct val="100000"/>
              <a:buFont typeface="Times New Roman" panose="02020603050405020304" pitchFamily="18" charset="0"/>
              <a:defRPr sz="2400">
                <a:solidFill>
                  <a:schemeClr val="bg1"/>
                </a:solidFill>
                <a:latin typeface="Times New Roman" panose="02020603050405020304" pitchFamily="18" charset="0"/>
                <a:ea typeface="Arial Unicode MS" pitchFamily="34" charset="-128"/>
              </a:defRPr>
            </a:lvl8pPr>
            <a:lvl9pPr marL="3886200" indent="-228600" defTabSz="449263" eaLnBrk="0" fontAlgn="base" hangingPunct="0">
              <a:lnSpc>
                <a:spcPct val="95000"/>
              </a:lnSpc>
              <a:spcBef>
                <a:spcPct val="0"/>
              </a:spcBef>
              <a:spcAft>
                <a:spcPct val="0"/>
              </a:spcAft>
              <a:buClr>
                <a:srgbClr val="000000"/>
              </a:buClr>
              <a:buSzPct val="100000"/>
              <a:buFont typeface="Times New Roman" panose="02020603050405020304" pitchFamily="18" charset="0"/>
              <a:defRPr sz="2400">
                <a:solidFill>
                  <a:schemeClr val="bg1"/>
                </a:solidFill>
                <a:latin typeface="Times New Roman" panose="02020603050405020304" pitchFamily="18" charset="0"/>
                <a:ea typeface="Arial Unicode MS" pitchFamily="34" charset="-128"/>
              </a:defRPr>
            </a:lvl9pPr>
          </a:lstStyle>
          <a:p>
            <a:pPr marL="0" marR="0" lvl="0" indent="0" algn="r" defTabSz="914400" rtl="0" eaLnBrk="1" fontAlgn="auto" latinLnBrk="0" hangingPunct="1">
              <a:lnSpc>
                <a:spcPct val="100000"/>
              </a:lnSpc>
              <a:spcBef>
                <a:spcPts val="0"/>
              </a:spcBef>
              <a:spcAft>
                <a:spcPts val="0"/>
              </a:spcAft>
              <a:buClrTx/>
              <a:buSzTx/>
              <a:buFontTx/>
              <a:buNone/>
              <a:tabLst/>
              <a:defRPr/>
            </a:pPr>
            <a:fld id="{3CCF93AD-2AC6-45E4-9913-30143D132037}" type="slidenum">
              <a:rPr kumimoji="0" lang="en-GB" altLang="lv-LV" sz="1200" b="0" i="0" u="none" strike="noStrike" kern="1200" cap="none" spc="0" normalizeH="0" baseline="0" noProof="0">
                <a:ln>
                  <a:noFill/>
                </a:ln>
                <a:solidFill>
                  <a:srgbClr val="045C75"/>
                </a:solidFill>
                <a:effectLst/>
                <a:uLnTx/>
                <a:uFillTx/>
                <a:latin typeface="Times New Roman" panose="02020603050405020304" pitchFamily="18" charset="0"/>
                <a:ea typeface="Arial Unicode MS" pitchFamily="34" charset="-128"/>
                <a:cs typeface="+mn-cs"/>
              </a:rPr>
              <a:pPr marL="0" marR="0" lvl="0" indent="0" algn="r" defTabSz="914400" rtl="0" eaLnBrk="1" fontAlgn="auto" latinLnBrk="0" hangingPunct="1">
                <a:lnSpc>
                  <a:spcPct val="100000"/>
                </a:lnSpc>
                <a:spcBef>
                  <a:spcPts val="0"/>
                </a:spcBef>
                <a:spcAft>
                  <a:spcPts val="0"/>
                </a:spcAft>
                <a:buClrTx/>
                <a:buSzTx/>
                <a:buFontTx/>
                <a:buNone/>
                <a:tabLst/>
                <a:defRPr/>
              </a:pPr>
              <a:t>47</a:t>
            </a:fld>
            <a:endParaRPr kumimoji="0" lang="en-GB" altLang="lv-LV" sz="1200" b="0" i="0" u="none" strike="noStrike" kern="1200" cap="none" spc="0" normalizeH="0" baseline="0" noProof="0">
              <a:ln>
                <a:noFill/>
              </a:ln>
              <a:solidFill>
                <a:srgbClr val="045C75"/>
              </a:solidFill>
              <a:effectLst/>
              <a:uLnTx/>
              <a:uFillTx/>
              <a:latin typeface="Times New Roman" panose="02020603050405020304" pitchFamily="18" charset="0"/>
              <a:ea typeface="Arial Unicode MS" pitchFamily="34" charset="-128"/>
              <a:cs typeface="+mn-cs"/>
            </a:endParaRPr>
          </a:p>
        </p:txBody>
      </p:sp>
    </p:spTree>
  </p:cSld>
  <p:clrMapOvr>
    <a:masterClrMapping/>
  </p:clrMapOvr>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9" presetClass="entr" presetSubtype="0" fill="hold" grpId="0" nodeType="clickEffect">
                                  <p:stCondLst>
                                    <p:cond delay="0"/>
                                  </p:stCondLst>
                                  <p:childTnLst>
                                    <p:set>
                                      <p:cBhvr>
                                        <p:cTn id="6" dur="1" fill="hold">
                                          <p:stCondLst>
                                            <p:cond delay="0"/>
                                          </p:stCondLst>
                                        </p:cTn>
                                        <p:tgtEl>
                                          <p:spTgt spid="21506"/>
                                        </p:tgtEl>
                                        <p:attrNameLst>
                                          <p:attrName>style.visibility</p:attrName>
                                        </p:attrNameLst>
                                      </p:cBhvr>
                                      <p:to>
                                        <p:strVal val="visible"/>
                                      </p:to>
                                    </p:set>
                                    <p:animEffect transition="in" filter="dissolve">
                                      <p:cBhvr>
                                        <p:cTn id="7" dur="500"/>
                                        <p:tgtEl>
                                          <p:spTgt spid="2150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1506" grpId="0"/>
    </p:bldLst>
  </p:timing>
</p:sld>
</file>

<file path=ppt/slides/slide48.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113666" name="Rectangle 2">
            <a:extLst>
              <a:ext uri="{FF2B5EF4-FFF2-40B4-BE49-F238E27FC236}">
                <a16:creationId xmlns:a16="http://schemas.microsoft.com/office/drawing/2014/main" id="{81272612-C122-4D4C-AA43-2AA1D21C414C}"/>
              </a:ext>
            </a:extLst>
          </p:cNvPr>
          <p:cNvSpPr>
            <a:spLocks noGrp="1" noChangeArrowheads="1"/>
          </p:cNvSpPr>
          <p:nvPr>
            <p:ph type="title"/>
          </p:nvPr>
        </p:nvSpPr>
        <p:spPr>
          <a:xfrm>
            <a:off x="2293939" y="785574"/>
            <a:ext cx="7793037" cy="923330"/>
          </a:xfrm>
        </p:spPr>
        <p:txBody>
          <a:bodyPr>
            <a:spAutoFit/>
          </a:bodyPr>
          <a:lstStyle/>
          <a:p>
            <a:pPr algn="ctr">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lang="lv-LV" altLang="lv-LV" sz="6000" b="1" dirty="0"/>
              <a:t>Zēnu īpatnības </a:t>
            </a:r>
            <a:r>
              <a:rPr lang="lv-LV" altLang="lv-LV" sz="6000" b="1" dirty="0">
                <a:latin typeface="Arial" panose="020B0604020202020204" pitchFamily="34" charset="0"/>
              </a:rPr>
              <a:t>2</a:t>
            </a:r>
            <a:endParaRPr lang="en-GB" altLang="lv-LV" sz="6000" b="1" dirty="0">
              <a:latin typeface="Arial" panose="020B0604020202020204" pitchFamily="34" charset="0"/>
            </a:endParaRPr>
          </a:p>
        </p:txBody>
      </p:sp>
      <p:sp>
        <p:nvSpPr>
          <p:cNvPr id="113667" name="Rectangle 3">
            <a:extLst>
              <a:ext uri="{FF2B5EF4-FFF2-40B4-BE49-F238E27FC236}">
                <a16:creationId xmlns:a16="http://schemas.microsoft.com/office/drawing/2014/main" id="{FAE9BB05-0900-4946-8BF2-F2F5CC28FBC0}"/>
              </a:ext>
            </a:extLst>
          </p:cNvPr>
          <p:cNvSpPr>
            <a:spLocks noGrp="1" noChangeArrowheads="1"/>
          </p:cNvSpPr>
          <p:nvPr>
            <p:ph idx="1"/>
          </p:nvPr>
        </p:nvSpPr>
        <p:spPr>
          <a:xfrm>
            <a:off x="1370012" y="2030413"/>
            <a:ext cx="9640889" cy="4201150"/>
          </a:xfrm>
        </p:spPr>
        <p:txBody>
          <a:bodyPr wrap="square">
            <a:spAutoFit/>
          </a:bodyPr>
          <a:lstStyle/>
          <a:p>
            <a:pPr>
              <a:spcBef>
                <a:spcPts val="600"/>
              </a:spcBef>
              <a:tabLst>
                <a:tab pos="911225" algn="l"/>
                <a:tab pos="1825625" algn="l"/>
                <a:tab pos="2740025" algn="l"/>
                <a:tab pos="3654425" algn="l"/>
                <a:tab pos="4568825" algn="l"/>
                <a:tab pos="5483225" algn="l"/>
                <a:tab pos="6397625" algn="l"/>
                <a:tab pos="7312025" algn="l"/>
                <a:tab pos="8226425" algn="l"/>
                <a:tab pos="9140825" algn="l"/>
                <a:tab pos="10055225" algn="l"/>
              </a:tabLst>
            </a:pPr>
            <a:r>
              <a:rPr lang="lv-LV" altLang="lv-LV" sz="4000" dirty="0"/>
              <a:t>nepieciešama </a:t>
            </a:r>
            <a:r>
              <a:rPr lang="lv-LV" altLang="lv-LV" sz="4000" b="1" dirty="0"/>
              <a:t>individuāla</a:t>
            </a:r>
            <a:r>
              <a:rPr lang="lv-LV" altLang="lv-LV" sz="4000" dirty="0"/>
              <a:t> vadība un padoms </a:t>
            </a:r>
          </a:p>
          <a:p>
            <a:pPr>
              <a:spcBef>
                <a:spcPts val="600"/>
              </a:spcBef>
              <a:tabLst>
                <a:tab pos="911225" algn="l"/>
                <a:tab pos="1825625" algn="l"/>
                <a:tab pos="2740025" algn="l"/>
                <a:tab pos="3654425" algn="l"/>
                <a:tab pos="4568825" algn="l"/>
                <a:tab pos="5483225" algn="l"/>
                <a:tab pos="6397625" algn="l"/>
                <a:tab pos="7312025" algn="l"/>
                <a:tab pos="8226425" algn="l"/>
                <a:tab pos="9140825" algn="l"/>
                <a:tab pos="10055225" algn="l"/>
              </a:tabLst>
            </a:pPr>
            <a:r>
              <a:rPr lang="lv-LV" altLang="lv-LV" sz="4000" dirty="0"/>
              <a:t>vārdi un runas zēniem ir otrajā vietā, svarīgāki ir </a:t>
            </a:r>
            <a:r>
              <a:rPr lang="lv-LV" altLang="lv-LV" sz="4000" b="1" dirty="0"/>
              <a:t>darbi</a:t>
            </a:r>
            <a:r>
              <a:rPr lang="lv-LV" altLang="lv-LV" sz="4000" dirty="0"/>
              <a:t> un </a:t>
            </a:r>
            <a:r>
              <a:rPr lang="lv-LV" altLang="lv-LV" sz="4000" dirty="0" err="1"/>
              <a:t>bezvārdu</a:t>
            </a:r>
            <a:r>
              <a:rPr lang="lv-LV" altLang="lv-LV" sz="4000" dirty="0"/>
              <a:t> izpausmes</a:t>
            </a:r>
          </a:p>
          <a:p>
            <a:pPr>
              <a:spcBef>
                <a:spcPts val="600"/>
              </a:spcBef>
              <a:tabLst>
                <a:tab pos="911225" algn="l"/>
                <a:tab pos="1825625" algn="l"/>
                <a:tab pos="2740025" algn="l"/>
                <a:tab pos="3654425" algn="l"/>
                <a:tab pos="4568825" algn="l"/>
                <a:tab pos="5483225" algn="l"/>
                <a:tab pos="6397625" algn="l"/>
                <a:tab pos="7312025" algn="l"/>
                <a:tab pos="8226425" algn="l"/>
                <a:tab pos="9140825" algn="l"/>
                <a:tab pos="10055225" algn="l"/>
              </a:tabLst>
            </a:pPr>
            <a:r>
              <a:rPr lang="lv-LV" altLang="lv-LV" sz="4000" dirty="0"/>
              <a:t>nepieciešama telpa, fiziska darbošanās un </a:t>
            </a:r>
            <a:r>
              <a:rPr lang="lv-LV" altLang="lv-LV" sz="4000" b="1" dirty="0"/>
              <a:t>kustības</a:t>
            </a:r>
          </a:p>
          <a:p>
            <a:pPr>
              <a:spcBef>
                <a:spcPts val="600"/>
              </a:spcBef>
              <a:tabLst>
                <a:tab pos="911225" algn="l"/>
                <a:tab pos="1825625" algn="l"/>
                <a:tab pos="2740025" algn="l"/>
                <a:tab pos="3654425" algn="l"/>
                <a:tab pos="4568825" algn="l"/>
                <a:tab pos="5483225" algn="l"/>
                <a:tab pos="6397625" algn="l"/>
                <a:tab pos="7312025" algn="l"/>
                <a:tab pos="8226425" algn="l"/>
                <a:tab pos="9140825" algn="l"/>
                <a:tab pos="10055225" algn="l"/>
              </a:tabLst>
            </a:pPr>
            <a:r>
              <a:rPr lang="lv-LV" altLang="lv-LV" sz="4000" dirty="0"/>
              <a:t>nepieciešama </a:t>
            </a:r>
            <a:r>
              <a:rPr lang="lv-LV" altLang="lv-LV" sz="4000" b="1" dirty="0"/>
              <a:t>godbijība</a:t>
            </a:r>
            <a:r>
              <a:rPr lang="lv-LV" altLang="lv-LV" sz="4000" dirty="0"/>
              <a:t> un rēķināšanās ar viņu pašcieņu</a:t>
            </a:r>
            <a:endParaRPr lang="en-GB" altLang="lv-LV" sz="4000" dirty="0"/>
          </a:p>
        </p:txBody>
      </p:sp>
      <p:sp>
        <p:nvSpPr>
          <p:cNvPr id="6" name="Slide Number Placeholder 5">
            <a:extLst>
              <a:ext uri="{FF2B5EF4-FFF2-40B4-BE49-F238E27FC236}">
                <a16:creationId xmlns:a16="http://schemas.microsoft.com/office/drawing/2014/main" id="{1F27B7B0-818C-4FF0-8318-364788D5C8B6}"/>
              </a:ext>
            </a:extLst>
          </p:cNvPr>
          <p:cNvSpPr>
            <a:spLocks noGrp="1"/>
          </p:cNvSpPr>
          <p:nvPr>
            <p:ph type="sldNum" sz="quarter" idx="12"/>
          </p:nvPr>
        </p:nvSpPr>
        <p:spPr/>
        <p:txBody>
          <a:bodyPr/>
          <a:lstStyle>
            <a:lvl1pPr eaLnBrk="0" hangingPunct="0">
              <a:defRPr sz="2400">
                <a:solidFill>
                  <a:schemeClr val="bg1"/>
                </a:solidFill>
                <a:latin typeface="Times New Roman" panose="02020603050405020304" pitchFamily="18" charset="0"/>
                <a:ea typeface="Arial Unicode MS" pitchFamily="34" charset="-128"/>
              </a:defRPr>
            </a:lvl1pPr>
            <a:lvl2pPr marL="742950" indent="-285750" eaLnBrk="0" hangingPunct="0">
              <a:defRPr sz="2400">
                <a:solidFill>
                  <a:schemeClr val="bg1"/>
                </a:solidFill>
                <a:latin typeface="Times New Roman" panose="02020603050405020304" pitchFamily="18" charset="0"/>
                <a:ea typeface="Arial Unicode MS" pitchFamily="34" charset="-128"/>
              </a:defRPr>
            </a:lvl2pPr>
            <a:lvl3pPr marL="1143000" indent="-228600" eaLnBrk="0" hangingPunct="0">
              <a:defRPr sz="2400">
                <a:solidFill>
                  <a:schemeClr val="bg1"/>
                </a:solidFill>
                <a:latin typeface="Times New Roman" panose="02020603050405020304" pitchFamily="18" charset="0"/>
                <a:ea typeface="Arial Unicode MS" pitchFamily="34" charset="-128"/>
              </a:defRPr>
            </a:lvl3pPr>
            <a:lvl4pPr marL="1600200" indent="-228600" eaLnBrk="0" hangingPunct="0">
              <a:defRPr sz="2400">
                <a:solidFill>
                  <a:schemeClr val="bg1"/>
                </a:solidFill>
                <a:latin typeface="Times New Roman" panose="02020603050405020304" pitchFamily="18" charset="0"/>
                <a:ea typeface="Arial Unicode MS" pitchFamily="34" charset="-128"/>
              </a:defRPr>
            </a:lvl4pPr>
            <a:lvl5pPr marL="2057400" indent="-228600" eaLnBrk="0" hangingPunct="0">
              <a:defRPr sz="2400">
                <a:solidFill>
                  <a:schemeClr val="bg1"/>
                </a:solidFill>
                <a:latin typeface="Times New Roman" panose="02020603050405020304" pitchFamily="18" charset="0"/>
                <a:ea typeface="Arial Unicode MS" pitchFamily="34" charset="-128"/>
              </a:defRPr>
            </a:lvl5pPr>
            <a:lvl6pPr marL="2514600" indent="-228600" defTabSz="449263" eaLnBrk="0" fontAlgn="base" hangingPunct="0">
              <a:lnSpc>
                <a:spcPct val="95000"/>
              </a:lnSpc>
              <a:spcBef>
                <a:spcPct val="0"/>
              </a:spcBef>
              <a:spcAft>
                <a:spcPct val="0"/>
              </a:spcAft>
              <a:buClr>
                <a:srgbClr val="000000"/>
              </a:buClr>
              <a:buSzPct val="100000"/>
              <a:buFont typeface="Times New Roman" panose="02020603050405020304" pitchFamily="18" charset="0"/>
              <a:defRPr sz="2400">
                <a:solidFill>
                  <a:schemeClr val="bg1"/>
                </a:solidFill>
                <a:latin typeface="Times New Roman" panose="02020603050405020304" pitchFamily="18" charset="0"/>
                <a:ea typeface="Arial Unicode MS" pitchFamily="34" charset="-128"/>
              </a:defRPr>
            </a:lvl6pPr>
            <a:lvl7pPr marL="2971800" indent="-228600" defTabSz="449263" eaLnBrk="0" fontAlgn="base" hangingPunct="0">
              <a:lnSpc>
                <a:spcPct val="95000"/>
              </a:lnSpc>
              <a:spcBef>
                <a:spcPct val="0"/>
              </a:spcBef>
              <a:spcAft>
                <a:spcPct val="0"/>
              </a:spcAft>
              <a:buClr>
                <a:srgbClr val="000000"/>
              </a:buClr>
              <a:buSzPct val="100000"/>
              <a:buFont typeface="Times New Roman" panose="02020603050405020304" pitchFamily="18" charset="0"/>
              <a:defRPr sz="2400">
                <a:solidFill>
                  <a:schemeClr val="bg1"/>
                </a:solidFill>
                <a:latin typeface="Times New Roman" panose="02020603050405020304" pitchFamily="18" charset="0"/>
                <a:ea typeface="Arial Unicode MS" pitchFamily="34" charset="-128"/>
              </a:defRPr>
            </a:lvl7pPr>
            <a:lvl8pPr marL="3429000" indent="-228600" defTabSz="449263" eaLnBrk="0" fontAlgn="base" hangingPunct="0">
              <a:lnSpc>
                <a:spcPct val="95000"/>
              </a:lnSpc>
              <a:spcBef>
                <a:spcPct val="0"/>
              </a:spcBef>
              <a:spcAft>
                <a:spcPct val="0"/>
              </a:spcAft>
              <a:buClr>
                <a:srgbClr val="000000"/>
              </a:buClr>
              <a:buSzPct val="100000"/>
              <a:buFont typeface="Times New Roman" panose="02020603050405020304" pitchFamily="18" charset="0"/>
              <a:defRPr sz="2400">
                <a:solidFill>
                  <a:schemeClr val="bg1"/>
                </a:solidFill>
                <a:latin typeface="Times New Roman" panose="02020603050405020304" pitchFamily="18" charset="0"/>
                <a:ea typeface="Arial Unicode MS" pitchFamily="34" charset="-128"/>
              </a:defRPr>
            </a:lvl8pPr>
            <a:lvl9pPr marL="3886200" indent="-228600" defTabSz="449263" eaLnBrk="0" fontAlgn="base" hangingPunct="0">
              <a:lnSpc>
                <a:spcPct val="95000"/>
              </a:lnSpc>
              <a:spcBef>
                <a:spcPct val="0"/>
              </a:spcBef>
              <a:spcAft>
                <a:spcPct val="0"/>
              </a:spcAft>
              <a:buClr>
                <a:srgbClr val="000000"/>
              </a:buClr>
              <a:buSzPct val="100000"/>
              <a:buFont typeface="Times New Roman" panose="02020603050405020304" pitchFamily="18" charset="0"/>
              <a:defRPr sz="2400">
                <a:solidFill>
                  <a:schemeClr val="bg1"/>
                </a:solidFill>
                <a:latin typeface="Times New Roman" panose="02020603050405020304" pitchFamily="18" charset="0"/>
                <a:ea typeface="Arial Unicode MS" pitchFamily="34" charset="-128"/>
              </a:defRPr>
            </a:lvl9pPr>
          </a:lstStyle>
          <a:p>
            <a:pPr marL="0" marR="0" lvl="0" indent="0" algn="r" defTabSz="914400" rtl="0" eaLnBrk="1" fontAlgn="auto" latinLnBrk="0" hangingPunct="1">
              <a:lnSpc>
                <a:spcPct val="100000"/>
              </a:lnSpc>
              <a:spcBef>
                <a:spcPts val="0"/>
              </a:spcBef>
              <a:spcAft>
                <a:spcPts val="0"/>
              </a:spcAft>
              <a:buClrTx/>
              <a:buSzTx/>
              <a:buFontTx/>
              <a:buNone/>
              <a:tabLst/>
              <a:defRPr/>
            </a:pPr>
            <a:fld id="{AA616E0D-1448-4FC6-AD43-C1148E2068B4}" type="slidenum">
              <a:rPr kumimoji="0" lang="en-GB" altLang="lv-LV" sz="1200" b="0" i="0" u="none" strike="noStrike" kern="1200" cap="none" spc="0" normalizeH="0" baseline="0" noProof="0">
                <a:ln>
                  <a:noFill/>
                </a:ln>
                <a:solidFill>
                  <a:srgbClr val="045C75"/>
                </a:solidFill>
                <a:effectLst/>
                <a:uLnTx/>
                <a:uFillTx/>
                <a:latin typeface="Times New Roman" panose="02020603050405020304" pitchFamily="18" charset="0"/>
                <a:ea typeface="Arial Unicode MS" pitchFamily="34" charset="-128"/>
                <a:cs typeface="+mn-cs"/>
              </a:rPr>
              <a:pPr marL="0" marR="0" lvl="0" indent="0" algn="r" defTabSz="914400" rtl="0" eaLnBrk="1" fontAlgn="auto" latinLnBrk="0" hangingPunct="1">
                <a:lnSpc>
                  <a:spcPct val="100000"/>
                </a:lnSpc>
                <a:spcBef>
                  <a:spcPts val="0"/>
                </a:spcBef>
                <a:spcAft>
                  <a:spcPts val="0"/>
                </a:spcAft>
                <a:buClrTx/>
                <a:buSzTx/>
                <a:buFontTx/>
                <a:buNone/>
                <a:tabLst/>
                <a:defRPr/>
              </a:pPr>
              <a:t>48</a:t>
            </a:fld>
            <a:endParaRPr kumimoji="0" lang="en-GB" altLang="lv-LV" sz="1200" b="0" i="0" u="none" strike="noStrike" kern="1200" cap="none" spc="0" normalizeH="0" baseline="0" noProof="0">
              <a:ln>
                <a:noFill/>
              </a:ln>
              <a:solidFill>
                <a:srgbClr val="045C75"/>
              </a:solidFill>
              <a:effectLst/>
              <a:uLnTx/>
              <a:uFillTx/>
              <a:latin typeface="Times New Roman" panose="02020603050405020304" pitchFamily="18" charset="0"/>
              <a:ea typeface="Arial Unicode MS" pitchFamily="34" charset="-128"/>
              <a:cs typeface="+mn-cs"/>
            </a:endParaRPr>
          </a:p>
        </p:txBody>
      </p:sp>
    </p:spTree>
  </p:cSld>
  <p:clrMapOvr>
    <a:masterClrMapping/>
  </p:clrMapOvr>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9" presetClass="entr" presetSubtype="0" fill="hold" grpId="0" nodeType="clickEffect">
                                  <p:stCondLst>
                                    <p:cond delay="0"/>
                                  </p:stCondLst>
                                  <p:childTnLst>
                                    <p:set>
                                      <p:cBhvr>
                                        <p:cTn id="6" dur="1" fill="hold">
                                          <p:stCondLst>
                                            <p:cond delay="0"/>
                                          </p:stCondLst>
                                        </p:cTn>
                                        <p:tgtEl>
                                          <p:spTgt spid="113667"/>
                                        </p:tgtEl>
                                        <p:attrNameLst>
                                          <p:attrName>style.visibility</p:attrName>
                                        </p:attrNameLst>
                                      </p:cBhvr>
                                      <p:to>
                                        <p:strVal val="visible"/>
                                      </p:to>
                                    </p:set>
                                    <p:animEffect transition="in" filter="dissolve">
                                      <p:cBhvr>
                                        <p:cTn id="7" dur="500"/>
                                        <p:tgtEl>
                                          <p:spTgt spid="11366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3667" grpId="0"/>
    </p:bldLst>
  </p:timing>
</p:sld>
</file>

<file path=ppt/slides/slide49.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22529" name="Rectangle 1">
            <a:extLst>
              <a:ext uri="{FF2B5EF4-FFF2-40B4-BE49-F238E27FC236}">
                <a16:creationId xmlns:a16="http://schemas.microsoft.com/office/drawing/2014/main" id="{C83D68FA-EAF9-41B5-8481-7322ACFBAFBC}"/>
              </a:ext>
            </a:extLst>
          </p:cNvPr>
          <p:cNvSpPr>
            <a:spLocks noGrp="1" noChangeArrowheads="1"/>
          </p:cNvSpPr>
          <p:nvPr>
            <p:ph type="title"/>
          </p:nvPr>
        </p:nvSpPr>
        <p:spPr>
          <a:xfrm>
            <a:off x="2199481" y="762299"/>
            <a:ext cx="7793037" cy="923330"/>
          </a:xfrm>
        </p:spPr>
        <p:txBody>
          <a:bodyPr>
            <a:spAutoFit/>
          </a:bodyPr>
          <a:lstStyle/>
          <a:p>
            <a:pPr algn="ctr">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lang="lv-LV" altLang="lv-LV" sz="6000" b="1" dirty="0"/>
              <a:t>Zēnu īpatnības</a:t>
            </a:r>
            <a:r>
              <a:rPr lang="en-GB" altLang="lv-LV" sz="6000" b="1" dirty="0"/>
              <a:t> </a:t>
            </a:r>
            <a:r>
              <a:rPr lang="lv-LV" altLang="lv-LV" sz="6000" b="1" dirty="0">
                <a:latin typeface="Arial" panose="020B0604020202020204" pitchFamily="34" charset="0"/>
              </a:rPr>
              <a:t>3</a:t>
            </a:r>
            <a:endParaRPr lang="en-GB" altLang="lv-LV" sz="6000" b="1" dirty="0">
              <a:latin typeface="Arial" panose="020B0604020202020204" pitchFamily="34" charset="0"/>
            </a:endParaRPr>
          </a:p>
        </p:txBody>
      </p:sp>
      <p:sp>
        <p:nvSpPr>
          <p:cNvPr id="22530" name="Rectangle 2">
            <a:extLst>
              <a:ext uri="{FF2B5EF4-FFF2-40B4-BE49-F238E27FC236}">
                <a16:creationId xmlns:a16="http://schemas.microsoft.com/office/drawing/2014/main" id="{E2D93FDF-CDCE-49D6-B5E2-56B1D096F268}"/>
              </a:ext>
            </a:extLst>
          </p:cNvPr>
          <p:cNvSpPr>
            <a:spLocks noGrp="1" noChangeArrowheads="1"/>
          </p:cNvSpPr>
          <p:nvPr>
            <p:ph idx="1"/>
          </p:nvPr>
        </p:nvSpPr>
        <p:spPr>
          <a:xfrm>
            <a:off x="1230314" y="1865313"/>
            <a:ext cx="10491786" cy="4678204"/>
          </a:xfrm>
        </p:spPr>
        <p:txBody>
          <a:bodyPr wrap="square">
            <a:spAutoFit/>
          </a:bodyPr>
          <a:lstStyle/>
          <a:p>
            <a:pPr>
              <a:spcBef>
                <a:spcPts val="600"/>
              </a:spcBef>
              <a:tabLst>
                <a:tab pos="911225" algn="l"/>
                <a:tab pos="1825625" algn="l"/>
                <a:tab pos="2740025" algn="l"/>
                <a:tab pos="3654425" algn="l"/>
                <a:tab pos="4568825" algn="l"/>
                <a:tab pos="5483225" algn="l"/>
                <a:tab pos="6397625" algn="l"/>
                <a:tab pos="7312025" algn="l"/>
                <a:tab pos="8226425" algn="l"/>
                <a:tab pos="9140825" algn="l"/>
                <a:tab pos="10055225" algn="l"/>
              </a:tabLst>
            </a:pPr>
            <a:r>
              <a:rPr lang="lv-LV" altLang="lv-LV" sz="4000" dirty="0">
                <a:cs typeface="Arial" panose="020B0604020202020204" pitchFamily="34" charset="0"/>
              </a:rPr>
              <a:t>dzīvo «uz iekšu» – sevī, viņu bailes un nedrošība var izpausties kā nekaunība vai slikta uzvedība, taču iekšēji viņi raud</a:t>
            </a:r>
          </a:p>
          <a:p>
            <a:pPr>
              <a:spcBef>
                <a:spcPts val="600"/>
              </a:spcBef>
              <a:tabLst>
                <a:tab pos="911225" algn="l"/>
                <a:tab pos="1825625" algn="l"/>
                <a:tab pos="2740025" algn="l"/>
                <a:tab pos="3654425" algn="l"/>
                <a:tab pos="4568825" algn="l"/>
                <a:tab pos="5483225" algn="l"/>
                <a:tab pos="6397625" algn="l"/>
                <a:tab pos="7312025" algn="l"/>
                <a:tab pos="8226425" algn="l"/>
                <a:tab pos="9140825" algn="l"/>
                <a:tab pos="10055225" algn="l"/>
              </a:tabLst>
            </a:pPr>
            <a:r>
              <a:rPr lang="lv-LV" altLang="lv-LV" sz="4000" b="1" dirty="0">
                <a:cs typeface="Arial" panose="020B0604020202020204" pitchFamily="34" charset="0"/>
              </a:rPr>
              <a:t>viņu pazemošana var neizpausties tūlīt, bet tā ir kā mīna, kura var eksplodēt vēlāk, ja uz tās uzkāps</a:t>
            </a:r>
          </a:p>
          <a:p>
            <a:pPr>
              <a:spcBef>
                <a:spcPts val="600"/>
              </a:spcBef>
              <a:tabLst>
                <a:tab pos="911225" algn="l"/>
                <a:tab pos="1825625" algn="l"/>
                <a:tab pos="2740025" algn="l"/>
                <a:tab pos="3654425" algn="l"/>
                <a:tab pos="4568825" algn="l"/>
                <a:tab pos="5483225" algn="l"/>
                <a:tab pos="6397625" algn="l"/>
                <a:tab pos="7312025" algn="l"/>
                <a:tab pos="8226425" algn="l"/>
                <a:tab pos="9140825" algn="l"/>
                <a:tab pos="10055225" algn="l"/>
              </a:tabLst>
            </a:pPr>
            <a:r>
              <a:rPr lang="lv-LV" altLang="lv-LV" sz="4000" dirty="0">
                <a:cs typeface="Arial" panose="020B0604020202020204" pitchFamily="34" charset="0"/>
              </a:rPr>
              <a:t>necieš mūsu slikto garastāvokli, ja uz viņiem kliedz</a:t>
            </a:r>
            <a:endParaRPr lang="en-GB" altLang="lv-LV" sz="4000" dirty="0">
              <a:cs typeface="Arial" panose="020B0604020202020204" pitchFamily="34" charset="0"/>
            </a:endParaRPr>
          </a:p>
        </p:txBody>
      </p:sp>
      <p:sp>
        <p:nvSpPr>
          <p:cNvPr id="6" name="Slide Number Placeholder 5">
            <a:extLst>
              <a:ext uri="{FF2B5EF4-FFF2-40B4-BE49-F238E27FC236}">
                <a16:creationId xmlns:a16="http://schemas.microsoft.com/office/drawing/2014/main" id="{BDA874FA-71C4-4373-B50D-346B6812F0BE}"/>
              </a:ext>
            </a:extLst>
          </p:cNvPr>
          <p:cNvSpPr>
            <a:spLocks noGrp="1"/>
          </p:cNvSpPr>
          <p:nvPr>
            <p:ph type="sldNum" sz="quarter" idx="12"/>
          </p:nvPr>
        </p:nvSpPr>
        <p:spPr/>
        <p:txBody>
          <a:bodyPr/>
          <a:lstStyle>
            <a:lvl1pPr eaLnBrk="0" hangingPunct="0">
              <a:defRPr sz="2400">
                <a:solidFill>
                  <a:schemeClr val="bg1"/>
                </a:solidFill>
                <a:latin typeface="Times New Roman" panose="02020603050405020304" pitchFamily="18" charset="0"/>
                <a:ea typeface="Arial Unicode MS" pitchFamily="34" charset="-128"/>
              </a:defRPr>
            </a:lvl1pPr>
            <a:lvl2pPr marL="742950" indent="-285750" eaLnBrk="0" hangingPunct="0">
              <a:defRPr sz="2400">
                <a:solidFill>
                  <a:schemeClr val="bg1"/>
                </a:solidFill>
                <a:latin typeface="Times New Roman" panose="02020603050405020304" pitchFamily="18" charset="0"/>
                <a:ea typeface="Arial Unicode MS" pitchFamily="34" charset="-128"/>
              </a:defRPr>
            </a:lvl2pPr>
            <a:lvl3pPr marL="1143000" indent="-228600" eaLnBrk="0" hangingPunct="0">
              <a:defRPr sz="2400">
                <a:solidFill>
                  <a:schemeClr val="bg1"/>
                </a:solidFill>
                <a:latin typeface="Times New Roman" panose="02020603050405020304" pitchFamily="18" charset="0"/>
                <a:ea typeface="Arial Unicode MS" pitchFamily="34" charset="-128"/>
              </a:defRPr>
            </a:lvl3pPr>
            <a:lvl4pPr marL="1600200" indent="-228600" eaLnBrk="0" hangingPunct="0">
              <a:defRPr sz="2400">
                <a:solidFill>
                  <a:schemeClr val="bg1"/>
                </a:solidFill>
                <a:latin typeface="Times New Roman" panose="02020603050405020304" pitchFamily="18" charset="0"/>
                <a:ea typeface="Arial Unicode MS" pitchFamily="34" charset="-128"/>
              </a:defRPr>
            </a:lvl4pPr>
            <a:lvl5pPr marL="2057400" indent="-228600" eaLnBrk="0" hangingPunct="0">
              <a:defRPr sz="2400">
                <a:solidFill>
                  <a:schemeClr val="bg1"/>
                </a:solidFill>
                <a:latin typeface="Times New Roman" panose="02020603050405020304" pitchFamily="18" charset="0"/>
                <a:ea typeface="Arial Unicode MS" pitchFamily="34" charset="-128"/>
              </a:defRPr>
            </a:lvl5pPr>
            <a:lvl6pPr marL="2514600" indent="-228600" defTabSz="449263" eaLnBrk="0" fontAlgn="base" hangingPunct="0">
              <a:lnSpc>
                <a:spcPct val="95000"/>
              </a:lnSpc>
              <a:spcBef>
                <a:spcPct val="0"/>
              </a:spcBef>
              <a:spcAft>
                <a:spcPct val="0"/>
              </a:spcAft>
              <a:buClr>
                <a:srgbClr val="000000"/>
              </a:buClr>
              <a:buSzPct val="100000"/>
              <a:buFont typeface="Times New Roman" panose="02020603050405020304" pitchFamily="18" charset="0"/>
              <a:defRPr sz="2400">
                <a:solidFill>
                  <a:schemeClr val="bg1"/>
                </a:solidFill>
                <a:latin typeface="Times New Roman" panose="02020603050405020304" pitchFamily="18" charset="0"/>
                <a:ea typeface="Arial Unicode MS" pitchFamily="34" charset="-128"/>
              </a:defRPr>
            </a:lvl6pPr>
            <a:lvl7pPr marL="2971800" indent="-228600" defTabSz="449263" eaLnBrk="0" fontAlgn="base" hangingPunct="0">
              <a:lnSpc>
                <a:spcPct val="95000"/>
              </a:lnSpc>
              <a:spcBef>
                <a:spcPct val="0"/>
              </a:spcBef>
              <a:spcAft>
                <a:spcPct val="0"/>
              </a:spcAft>
              <a:buClr>
                <a:srgbClr val="000000"/>
              </a:buClr>
              <a:buSzPct val="100000"/>
              <a:buFont typeface="Times New Roman" panose="02020603050405020304" pitchFamily="18" charset="0"/>
              <a:defRPr sz="2400">
                <a:solidFill>
                  <a:schemeClr val="bg1"/>
                </a:solidFill>
                <a:latin typeface="Times New Roman" panose="02020603050405020304" pitchFamily="18" charset="0"/>
                <a:ea typeface="Arial Unicode MS" pitchFamily="34" charset="-128"/>
              </a:defRPr>
            </a:lvl7pPr>
            <a:lvl8pPr marL="3429000" indent="-228600" defTabSz="449263" eaLnBrk="0" fontAlgn="base" hangingPunct="0">
              <a:lnSpc>
                <a:spcPct val="95000"/>
              </a:lnSpc>
              <a:spcBef>
                <a:spcPct val="0"/>
              </a:spcBef>
              <a:spcAft>
                <a:spcPct val="0"/>
              </a:spcAft>
              <a:buClr>
                <a:srgbClr val="000000"/>
              </a:buClr>
              <a:buSzPct val="100000"/>
              <a:buFont typeface="Times New Roman" panose="02020603050405020304" pitchFamily="18" charset="0"/>
              <a:defRPr sz="2400">
                <a:solidFill>
                  <a:schemeClr val="bg1"/>
                </a:solidFill>
                <a:latin typeface="Times New Roman" panose="02020603050405020304" pitchFamily="18" charset="0"/>
                <a:ea typeface="Arial Unicode MS" pitchFamily="34" charset="-128"/>
              </a:defRPr>
            </a:lvl8pPr>
            <a:lvl9pPr marL="3886200" indent="-228600" defTabSz="449263" eaLnBrk="0" fontAlgn="base" hangingPunct="0">
              <a:lnSpc>
                <a:spcPct val="95000"/>
              </a:lnSpc>
              <a:spcBef>
                <a:spcPct val="0"/>
              </a:spcBef>
              <a:spcAft>
                <a:spcPct val="0"/>
              </a:spcAft>
              <a:buClr>
                <a:srgbClr val="000000"/>
              </a:buClr>
              <a:buSzPct val="100000"/>
              <a:buFont typeface="Times New Roman" panose="02020603050405020304" pitchFamily="18" charset="0"/>
              <a:defRPr sz="2400">
                <a:solidFill>
                  <a:schemeClr val="bg1"/>
                </a:solidFill>
                <a:latin typeface="Times New Roman" panose="02020603050405020304" pitchFamily="18" charset="0"/>
                <a:ea typeface="Arial Unicode MS" pitchFamily="34" charset="-128"/>
              </a:defRPr>
            </a:lvl9pPr>
          </a:lstStyle>
          <a:p>
            <a:pPr marL="0" marR="0" lvl="0" indent="0" algn="r" defTabSz="914400" rtl="0" eaLnBrk="1" fontAlgn="auto" latinLnBrk="0" hangingPunct="1">
              <a:lnSpc>
                <a:spcPct val="100000"/>
              </a:lnSpc>
              <a:spcBef>
                <a:spcPts val="0"/>
              </a:spcBef>
              <a:spcAft>
                <a:spcPts val="0"/>
              </a:spcAft>
              <a:buClrTx/>
              <a:buSzTx/>
              <a:buFontTx/>
              <a:buNone/>
              <a:tabLst/>
              <a:defRPr/>
            </a:pPr>
            <a:fld id="{04FCC74A-9499-4048-9215-653158570FB9}" type="slidenum">
              <a:rPr kumimoji="0" lang="en-GB" altLang="lv-LV" sz="1200" b="0" i="0" u="none" strike="noStrike" kern="1200" cap="none" spc="0" normalizeH="0" baseline="0" noProof="0">
                <a:ln>
                  <a:noFill/>
                </a:ln>
                <a:solidFill>
                  <a:srgbClr val="045C75"/>
                </a:solidFill>
                <a:effectLst/>
                <a:uLnTx/>
                <a:uFillTx/>
                <a:latin typeface="Times New Roman" panose="02020603050405020304" pitchFamily="18" charset="0"/>
                <a:ea typeface="Arial Unicode MS" pitchFamily="34" charset="-128"/>
                <a:cs typeface="+mn-cs"/>
              </a:rPr>
              <a:pPr marL="0" marR="0" lvl="0" indent="0" algn="r" defTabSz="914400" rtl="0" eaLnBrk="1" fontAlgn="auto" latinLnBrk="0" hangingPunct="1">
                <a:lnSpc>
                  <a:spcPct val="100000"/>
                </a:lnSpc>
                <a:spcBef>
                  <a:spcPts val="0"/>
                </a:spcBef>
                <a:spcAft>
                  <a:spcPts val="0"/>
                </a:spcAft>
                <a:buClrTx/>
                <a:buSzTx/>
                <a:buFontTx/>
                <a:buNone/>
                <a:tabLst/>
                <a:defRPr/>
              </a:pPr>
              <a:t>49</a:t>
            </a:fld>
            <a:endParaRPr kumimoji="0" lang="en-GB" altLang="lv-LV" sz="1200" b="0" i="0" u="none" strike="noStrike" kern="1200" cap="none" spc="0" normalizeH="0" baseline="0" noProof="0">
              <a:ln>
                <a:noFill/>
              </a:ln>
              <a:solidFill>
                <a:srgbClr val="045C75"/>
              </a:solidFill>
              <a:effectLst/>
              <a:uLnTx/>
              <a:uFillTx/>
              <a:latin typeface="Times New Roman" panose="02020603050405020304" pitchFamily="18" charset="0"/>
              <a:ea typeface="Arial Unicode MS" pitchFamily="34" charset="-128"/>
              <a:cs typeface="+mn-cs"/>
            </a:endParaRPr>
          </a:p>
        </p:txBody>
      </p:sp>
    </p:spTree>
  </p:cSld>
  <p:clrMapOvr>
    <a:masterClrMapping/>
  </p:clrMapOvr>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9" presetClass="entr" presetSubtype="0" fill="hold" grpId="0" nodeType="clickEffect">
                                  <p:stCondLst>
                                    <p:cond delay="0"/>
                                  </p:stCondLst>
                                  <p:childTnLst>
                                    <p:set>
                                      <p:cBhvr>
                                        <p:cTn id="6" dur="1" fill="hold">
                                          <p:stCondLst>
                                            <p:cond delay="0"/>
                                          </p:stCondLst>
                                        </p:cTn>
                                        <p:tgtEl>
                                          <p:spTgt spid="22530"/>
                                        </p:tgtEl>
                                        <p:attrNameLst>
                                          <p:attrName>style.visibility</p:attrName>
                                        </p:attrNameLst>
                                      </p:cBhvr>
                                      <p:to>
                                        <p:strVal val="visible"/>
                                      </p:to>
                                    </p:set>
                                    <p:animEffect transition="in" filter="dissolve">
                                      <p:cBhvr>
                                        <p:cTn id="7" dur="500"/>
                                        <p:tgtEl>
                                          <p:spTgt spid="2253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2530" grpId="0"/>
    </p:bldLst>
  </p:timing>
</p:sld>
</file>

<file path=ppt/slides/slide50.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24577" name="Rectangle 1">
            <a:extLst>
              <a:ext uri="{FF2B5EF4-FFF2-40B4-BE49-F238E27FC236}">
                <a16:creationId xmlns:a16="http://schemas.microsoft.com/office/drawing/2014/main" id="{196E408F-4CAB-4F32-8638-A0CE8FE908E3}"/>
              </a:ext>
            </a:extLst>
          </p:cNvPr>
          <p:cNvSpPr>
            <a:spLocks noGrp="1" noChangeArrowheads="1"/>
          </p:cNvSpPr>
          <p:nvPr>
            <p:ph type="title"/>
          </p:nvPr>
        </p:nvSpPr>
        <p:spPr>
          <a:xfrm>
            <a:off x="2674939" y="889299"/>
            <a:ext cx="7793037" cy="923330"/>
          </a:xfrm>
        </p:spPr>
        <p:txBody>
          <a:bodyPr>
            <a:spAutoFit/>
          </a:bodyPr>
          <a:lstStyle/>
          <a:p>
            <a:pPr algn="ctr">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lang="lv-LV" altLang="lv-LV" sz="6000" b="1" dirty="0"/>
              <a:t>Zēnu stress</a:t>
            </a:r>
            <a:endParaRPr lang="en-GB" altLang="lv-LV" sz="6000" b="1" dirty="0"/>
          </a:p>
        </p:txBody>
      </p:sp>
      <p:sp>
        <p:nvSpPr>
          <p:cNvPr id="24578" name="Rectangle 2">
            <a:extLst>
              <a:ext uri="{FF2B5EF4-FFF2-40B4-BE49-F238E27FC236}">
                <a16:creationId xmlns:a16="http://schemas.microsoft.com/office/drawing/2014/main" id="{7A850E1E-F20D-48B3-B964-F5383800600D}"/>
              </a:ext>
            </a:extLst>
          </p:cNvPr>
          <p:cNvSpPr>
            <a:spLocks noGrp="1" noChangeArrowheads="1"/>
          </p:cNvSpPr>
          <p:nvPr>
            <p:ph idx="1"/>
          </p:nvPr>
        </p:nvSpPr>
        <p:spPr>
          <a:xfrm>
            <a:off x="609600" y="2001839"/>
            <a:ext cx="10744200" cy="3902607"/>
          </a:xfrm>
        </p:spPr>
        <p:txBody>
          <a:bodyPr wrap="square">
            <a:spAutoFit/>
          </a:bodyPr>
          <a:lstStyle/>
          <a:p>
            <a:pPr>
              <a:spcBef>
                <a:spcPts val="600"/>
              </a:spcBef>
              <a:tabLst>
                <a:tab pos="911225" algn="l"/>
                <a:tab pos="1825625" algn="l"/>
                <a:tab pos="2740025" algn="l"/>
                <a:tab pos="3654425" algn="l"/>
                <a:tab pos="4568825" algn="l"/>
                <a:tab pos="5483225" algn="l"/>
                <a:tab pos="6397625" algn="l"/>
                <a:tab pos="7312025" algn="l"/>
                <a:tab pos="8226425" algn="l"/>
                <a:tab pos="9140825" algn="l"/>
                <a:tab pos="10055225" algn="l"/>
              </a:tabLst>
            </a:pPr>
            <a:r>
              <a:rPr lang="lv-LV" altLang="lv-LV" sz="4400" dirty="0"/>
              <a:t>sasprindzinājuma (stresa) stāvoklī zēni nespēj mācīties </a:t>
            </a:r>
          </a:p>
          <a:p>
            <a:pPr>
              <a:spcBef>
                <a:spcPts val="600"/>
              </a:spcBef>
              <a:tabLst>
                <a:tab pos="911225" algn="l"/>
                <a:tab pos="1825625" algn="l"/>
                <a:tab pos="2740025" algn="l"/>
                <a:tab pos="3654425" algn="l"/>
                <a:tab pos="4568825" algn="l"/>
                <a:tab pos="5483225" algn="l"/>
                <a:tab pos="6397625" algn="l"/>
                <a:tab pos="7312025" algn="l"/>
                <a:tab pos="8226425" algn="l"/>
                <a:tab pos="9140825" algn="l"/>
                <a:tab pos="10055225" algn="l"/>
              </a:tabLst>
            </a:pPr>
            <a:r>
              <a:rPr lang="lv-LV" altLang="lv-LV" sz="4400" dirty="0"/>
              <a:t>zēni stresa stāvoklī reaģē instinktīvi, impulsīvi </a:t>
            </a:r>
          </a:p>
          <a:p>
            <a:pPr>
              <a:spcBef>
                <a:spcPts val="600"/>
              </a:spcBef>
              <a:tabLst>
                <a:tab pos="911225" algn="l"/>
                <a:tab pos="1825625" algn="l"/>
                <a:tab pos="2740025" algn="l"/>
                <a:tab pos="3654425" algn="l"/>
                <a:tab pos="4568825" algn="l"/>
                <a:tab pos="5483225" algn="l"/>
                <a:tab pos="6397625" algn="l"/>
                <a:tab pos="7312025" algn="l"/>
                <a:tab pos="8226425" algn="l"/>
                <a:tab pos="9140825" algn="l"/>
                <a:tab pos="10055225" algn="l"/>
              </a:tabLst>
            </a:pPr>
            <a:r>
              <a:rPr lang="lv-LV" altLang="lv-LV" sz="4400" dirty="0"/>
              <a:t>zēni nemāk tikt ar stresu galā tikai runājot, kā meitenes, viņiem nepieciešams vienatnē nomierināties</a:t>
            </a:r>
          </a:p>
        </p:txBody>
      </p:sp>
      <p:sp>
        <p:nvSpPr>
          <p:cNvPr id="6" name="Slide Number Placeholder 5">
            <a:extLst>
              <a:ext uri="{FF2B5EF4-FFF2-40B4-BE49-F238E27FC236}">
                <a16:creationId xmlns:a16="http://schemas.microsoft.com/office/drawing/2014/main" id="{B183848E-A957-4EE4-AFB6-467CA3549C80}"/>
              </a:ext>
            </a:extLst>
          </p:cNvPr>
          <p:cNvSpPr>
            <a:spLocks noGrp="1"/>
          </p:cNvSpPr>
          <p:nvPr>
            <p:ph type="sldNum" sz="quarter" idx="12"/>
          </p:nvPr>
        </p:nvSpPr>
        <p:spPr/>
        <p:txBody>
          <a:bodyPr/>
          <a:lstStyle>
            <a:lvl1pPr eaLnBrk="0" hangingPunct="0">
              <a:defRPr sz="2400">
                <a:solidFill>
                  <a:schemeClr val="bg1"/>
                </a:solidFill>
                <a:latin typeface="Times New Roman" panose="02020603050405020304" pitchFamily="18" charset="0"/>
                <a:ea typeface="Arial Unicode MS" pitchFamily="34" charset="-128"/>
              </a:defRPr>
            </a:lvl1pPr>
            <a:lvl2pPr marL="742950" indent="-285750" eaLnBrk="0" hangingPunct="0">
              <a:defRPr sz="2400">
                <a:solidFill>
                  <a:schemeClr val="bg1"/>
                </a:solidFill>
                <a:latin typeface="Times New Roman" panose="02020603050405020304" pitchFamily="18" charset="0"/>
                <a:ea typeface="Arial Unicode MS" pitchFamily="34" charset="-128"/>
              </a:defRPr>
            </a:lvl2pPr>
            <a:lvl3pPr marL="1143000" indent="-228600" eaLnBrk="0" hangingPunct="0">
              <a:defRPr sz="2400">
                <a:solidFill>
                  <a:schemeClr val="bg1"/>
                </a:solidFill>
                <a:latin typeface="Times New Roman" panose="02020603050405020304" pitchFamily="18" charset="0"/>
                <a:ea typeface="Arial Unicode MS" pitchFamily="34" charset="-128"/>
              </a:defRPr>
            </a:lvl3pPr>
            <a:lvl4pPr marL="1600200" indent="-228600" eaLnBrk="0" hangingPunct="0">
              <a:defRPr sz="2400">
                <a:solidFill>
                  <a:schemeClr val="bg1"/>
                </a:solidFill>
                <a:latin typeface="Times New Roman" panose="02020603050405020304" pitchFamily="18" charset="0"/>
                <a:ea typeface="Arial Unicode MS" pitchFamily="34" charset="-128"/>
              </a:defRPr>
            </a:lvl4pPr>
            <a:lvl5pPr marL="2057400" indent="-228600" eaLnBrk="0" hangingPunct="0">
              <a:defRPr sz="2400">
                <a:solidFill>
                  <a:schemeClr val="bg1"/>
                </a:solidFill>
                <a:latin typeface="Times New Roman" panose="02020603050405020304" pitchFamily="18" charset="0"/>
                <a:ea typeface="Arial Unicode MS" pitchFamily="34" charset="-128"/>
              </a:defRPr>
            </a:lvl5pPr>
            <a:lvl6pPr marL="2514600" indent="-228600" defTabSz="449263" eaLnBrk="0" fontAlgn="base" hangingPunct="0">
              <a:lnSpc>
                <a:spcPct val="95000"/>
              </a:lnSpc>
              <a:spcBef>
                <a:spcPct val="0"/>
              </a:spcBef>
              <a:spcAft>
                <a:spcPct val="0"/>
              </a:spcAft>
              <a:buClr>
                <a:srgbClr val="000000"/>
              </a:buClr>
              <a:buSzPct val="100000"/>
              <a:buFont typeface="Times New Roman" panose="02020603050405020304" pitchFamily="18" charset="0"/>
              <a:defRPr sz="2400">
                <a:solidFill>
                  <a:schemeClr val="bg1"/>
                </a:solidFill>
                <a:latin typeface="Times New Roman" panose="02020603050405020304" pitchFamily="18" charset="0"/>
                <a:ea typeface="Arial Unicode MS" pitchFamily="34" charset="-128"/>
              </a:defRPr>
            </a:lvl6pPr>
            <a:lvl7pPr marL="2971800" indent="-228600" defTabSz="449263" eaLnBrk="0" fontAlgn="base" hangingPunct="0">
              <a:lnSpc>
                <a:spcPct val="95000"/>
              </a:lnSpc>
              <a:spcBef>
                <a:spcPct val="0"/>
              </a:spcBef>
              <a:spcAft>
                <a:spcPct val="0"/>
              </a:spcAft>
              <a:buClr>
                <a:srgbClr val="000000"/>
              </a:buClr>
              <a:buSzPct val="100000"/>
              <a:buFont typeface="Times New Roman" panose="02020603050405020304" pitchFamily="18" charset="0"/>
              <a:defRPr sz="2400">
                <a:solidFill>
                  <a:schemeClr val="bg1"/>
                </a:solidFill>
                <a:latin typeface="Times New Roman" panose="02020603050405020304" pitchFamily="18" charset="0"/>
                <a:ea typeface="Arial Unicode MS" pitchFamily="34" charset="-128"/>
              </a:defRPr>
            </a:lvl7pPr>
            <a:lvl8pPr marL="3429000" indent="-228600" defTabSz="449263" eaLnBrk="0" fontAlgn="base" hangingPunct="0">
              <a:lnSpc>
                <a:spcPct val="95000"/>
              </a:lnSpc>
              <a:spcBef>
                <a:spcPct val="0"/>
              </a:spcBef>
              <a:spcAft>
                <a:spcPct val="0"/>
              </a:spcAft>
              <a:buClr>
                <a:srgbClr val="000000"/>
              </a:buClr>
              <a:buSzPct val="100000"/>
              <a:buFont typeface="Times New Roman" panose="02020603050405020304" pitchFamily="18" charset="0"/>
              <a:defRPr sz="2400">
                <a:solidFill>
                  <a:schemeClr val="bg1"/>
                </a:solidFill>
                <a:latin typeface="Times New Roman" panose="02020603050405020304" pitchFamily="18" charset="0"/>
                <a:ea typeface="Arial Unicode MS" pitchFamily="34" charset="-128"/>
              </a:defRPr>
            </a:lvl8pPr>
            <a:lvl9pPr marL="3886200" indent="-228600" defTabSz="449263" eaLnBrk="0" fontAlgn="base" hangingPunct="0">
              <a:lnSpc>
                <a:spcPct val="95000"/>
              </a:lnSpc>
              <a:spcBef>
                <a:spcPct val="0"/>
              </a:spcBef>
              <a:spcAft>
                <a:spcPct val="0"/>
              </a:spcAft>
              <a:buClr>
                <a:srgbClr val="000000"/>
              </a:buClr>
              <a:buSzPct val="100000"/>
              <a:buFont typeface="Times New Roman" panose="02020603050405020304" pitchFamily="18" charset="0"/>
              <a:defRPr sz="2400">
                <a:solidFill>
                  <a:schemeClr val="bg1"/>
                </a:solidFill>
                <a:latin typeface="Times New Roman" panose="02020603050405020304" pitchFamily="18" charset="0"/>
                <a:ea typeface="Arial Unicode MS" pitchFamily="34" charset="-128"/>
              </a:defRPr>
            </a:lvl9pPr>
          </a:lstStyle>
          <a:p>
            <a:pPr marL="0" marR="0" lvl="0" indent="0" algn="r" defTabSz="914400" rtl="0" eaLnBrk="1" fontAlgn="auto" latinLnBrk="0" hangingPunct="1">
              <a:lnSpc>
                <a:spcPct val="100000"/>
              </a:lnSpc>
              <a:spcBef>
                <a:spcPts val="0"/>
              </a:spcBef>
              <a:spcAft>
                <a:spcPts val="0"/>
              </a:spcAft>
              <a:buClrTx/>
              <a:buSzTx/>
              <a:buFontTx/>
              <a:buNone/>
              <a:tabLst/>
              <a:defRPr/>
            </a:pPr>
            <a:fld id="{48142FC8-671F-4A0B-9AE7-493F30CA142E}" type="slidenum">
              <a:rPr kumimoji="0" lang="en-GB" altLang="lv-LV" sz="1200" b="0" i="0" u="none" strike="noStrike" kern="1200" cap="none" spc="0" normalizeH="0" baseline="0" noProof="0">
                <a:ln>
                  <a:noFill/>
                </a:ln>
                <a:solidFill>
                  <a:srgbClr val="045C75"/>
                </a:solidFill>
                <a:effectLst/>
                <a:uLnTx/>
                <a:uFillTx/>
                <a:latin typeface="Times New Roman" panose="02020603050405020304" pitchFamily="18" charset="0"/>
                <a:ea typeface="Arial Unicode MS" pitchFamily="34" charset="-128"/>
                <a:cs typeface="+mn-cs"/>
              </a:rPr>
              <a:pPr marL="0" marR="0" lvl="0" indent="0" algn="r" defTabSz="914400" rtl="0" eaLnBrk="1" fontAlgn="auto" latinLnBrk="0" hangingPunct="1">
                <a:lnSpc>
                  <a:spcPct val="100000"/>
                </a:lnSpc>
                <a:spcBef>
                  <a:spcPts val="0"/>
                </a:spcBef>
                <a:spcAft>
                  <a:spcPts val="0"/>
                </a:spcAft>
                <a:buClrTx/>
                <a:buSzTx/>
                <a:buFontTx/>
                <a:buNone/>
                <a:tabLst/>
                <a:defRPr/>
              </a:pPr>
              <a:t>50</a:t>
            </a:fld>
            <a:endParaRPr kumimoji="0" lang="en-GB" altLang="lv-LV" sz="1200" b="0" i="0" u="none" strike="noStrike" kern="1200" cap="none" spc="0" normalizeH="0" baseline="0" noProof="0">
              <a:ln>
                <a:noFill/>
              </a:ln>
              <a:solidFill>
                <a:srgbClr val="045C75"/>
              </a:solidFill>
              <a:effectLst/>
              <a:uLnTx/>
              <a:uFillTx/>
              <a:latin typeface="Times New Roman" panose="02020603050405020304" pitchFamily="18" charset="0"/>
              <a:ea typeface="Arial Unicode MS" pitchFamily="34" charset="-128"/>
              <a:cs typeface="+mn-cs"/>
            </a:endParaRPr>
          </a:p>
        </p:txBody>
      </p:sp>
    </p:spTree>
  </p:cSld>
  <p:clrMapOvr>
    <a:masterClrMapping/>
  </p:clrMapOvr>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9" presetClass="entr" presetSubtype="0" fill="hold" grpId="0" nodeType="clickEffect">
                                  <p:stCondLst>
                                    <p:cond delay="0"/>
                                  </p:stCondLst>
                                  <p:childTnLst>
                                    <p:set>
                                      <p:cBhvr>
                                        <p:cTn id="6" dur="1" fill="hold">
                                          <p:stCondLst>
                                            <p:cond delay="0"/>
                                          </p:stCondLst>
                                        </p:cTn>
                                        <p:tgtEl>
                                          <p:spTgt spid="24578"/>
                                        </p:tgtEl>
                                        <p:attrNameLst>
                                          <p:attrName>style.visibility</p:attrName>
                                        </p:attrNameLst>
                                      </p:cBhvr>
                                      <p:to>
                                        <p:strVal val="visible"/>
                                      </p:to>
                                    </p:set>
                                    <p:animEffect transition="in" filter="dissolve">
                                      <p:cBhvr>
                                        <p:cTn id="7" dur="500"/>
                                        <p:tgtEl>
                                          <p:spTgt spid="2457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4578" grpId="0"/>
    </p:bldLst>
  </p:timing>
</p:sld>
</file>

<file path=ppt/slides/slide51.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25601" name="Rectangle 1">
            <a:extLst>
              <a:ext uri="{FF2B5EF4-FFF2-40B4-BE49-F238E27FC236}">
                <a16:creationId xmlns:a16="http://schemas.microsoft.com/office/drawing/2014/main" id="{20910F93-D766-4AED-BE6D-5F19941D0165}"/>
              </a:ext>
            </a:extLst>
          </p:cNvPr>
          <p:cNvSpPr>
            <a:spLocks noGrp="1" noChangeArrowheads="1"/>
          </p:cNvSpPr>
          <p:nvPr>
            <p:ph type="title"/>
          </p:nvPr>
        </p:nvSpPr>
        <p:spPr>
          <a:xfrm>
            <a:off x="2674939" y="930849"/>
            <a:ext cx="7793037" cy="840230"/>
          </a:xfrm>
        </p:spPr>
        <p:txBody>
          <a:bodyPr>
            <a:spAutoFit/>
          </a:bodyPr>
          <a:lstStyle/>
          <a:p>
            <a:pPr algn="ctr">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lang="lv-LV" altLang="lv-LV" sz="5400" b="1" dirty="0"/>
              <a:t>Kā apieties ar zēniem</a:t>
            </a:r>
            <a:r>
              <a:rPr lang="en-GB" altLang="lv-LV" sz="5400" b="1" dirty="0"/>
              <a:t>? </a:t>
            </a:r>
            <a:r>
              <a:rPr lang="lv-LV" altLang="lv-LV" sz="5400" b="1" dirty="0">
                <a:latin typeface="Arial" panose="020B0604020202020204" pitchFamily="34" charset="0"/>
              </a:rPr>
              <a:t>1</a:t>
            </a:r>
            <a:endParaRPr lang="en-GB" altLang="lv-LV" sz="5400" b="1" dirty="0">
              <a:latin typeface="Arial" panose="020B0604020202020204" pitchFamily="34" charset="0"/>
            </a:endParaRPr>
          </a:p>
        </p:txBody>
      </p:sp>
      <p:sp>
        <p:nvSpPr>
          <p:cNvPr id="25602" name="Rectangle 2">
            <a:extLst>
              <a:ext uri="{FF2B5EF4-FFF2-40B4-BE49-F238E27FC236}">
                <a16:creationId xmlns:a16="http://schemas.microsoft.com/office/drawing/2014/main" id="{3117B037-874C-4FC5-85B6-10643EA04B1F}"/>
              </a:ext>
            </a:extLst>
          </p:cNvPr>
          <p:cNvSpPr>
            <a:spLocks noGrp="1" noChangeArrowheads="1"/>
          </p:cNvSpPr>
          <p:nvPr>
            <p:ph idx="1"/>
          </p:nvPr>
        </p:nvSpPr>
        <p:spPr>
          <a:xfrm>
            <a:off x="838200" y="1989138"/>
            <a:ext cx="10515600" cy="4278094"/>
          </a:xfrm>
        </p:spPr>
        <p:txBody>
          <a:bodyPr wrap="square">
            <a:spAutoFit/>
          </a:bodyPr>
          <a:lstStyle/>
          <a:p>
            <a:pPr>
              <a:spcBef>
                <a:spcPts val="600"/>
              </a:spcBef>
              <a:tabLst>
                <a:tab pos="911225" algn="l"/>
                <a:tab pos="1825625" algn="l"/>
                <a:tab pos="2740025" algn="l"/>
                <a:tab pos="3654425" algn="l"/>
                <a:tab pos="4568825" algn="l"/>
                <a:tab pos="5483225" algn="l"/>
                <a:tab pos="6397625" algn="l"/>
                <a:tab pos="7312025" algn="l"/>
                <a:tab pos="8226425" algn="l"/>
                <a:tab pos="9140825" algn="l"/>
                <a:tab pos="10055225" algn="l"/>
              </a:tabLst>
            </a:pPr>
            <a:r>
              <a:rPr lang="lv-LV" altLang="lv-LV" sz="4000" dirty="0"/>
              <a:t>zēni saprot atklātu, </a:t>
            </a:r>
            <a:r>
              <a:rPr lang="lv-LV" altLang="lv-LV" sz="4000" b="1" dirty="0"/>
              <a:t>skaidru runu</a:t>
            </a:r>
            <a:r>
              <a:rPr lang="lv-LV" altLang="lv-LV" sz="4000" dirty="0"/>
              <a:t>, nepārprotamu pavēli, lēmumu vai atbildi</a:t>
            </a:r>
          </a:p>
          <a:p>
            <a:pPr>
              <a:spcBef>
                <a:spcPts val="600"/>
              </a:spcBef>
              <a:tabLst>
                <a:tab pos="911225" algn="l"/>
                <a:tab pos="1825625" algn="l"/>
                <a:tab pos="2740025" algn="l"/>
                <a:tab pos="3654425" algn="l"/>
                <a:tab pos="4568825" algn="l"/>
                <a:tab pos="5483225" algn="l"/>
                <a:tab pos="6397625" algn="l"/>
                <a:tab pos="7312025" algn="l"/>
                <a:tab pos="8226425" algn="l"/>
                <a:tab pos="9140825" algn="l"/>
                <a:tab pos="10055225" algn="l"/>
              </a:tabLst>
            </a:pPr>
            <a:r>
              <a:rPr lang="lv-LV" altLang="lv-LV" sz="4000" dirty="0"/>
              <a:t>skaidras </a:t>
            </a:r>
            <a:r>
              <a:rPr lang="lv-LV" altLang="lv-LV" sz="4000" b="1" dirty="0"/>
              <a:t>robežas</a:t>
            </a:r>
            <a:r>
              <a:rPr lang="lv-LV" altLang="lv-LV" sz="4000" dirty="0"/>
              <a:t>, prasības, noteikumus</a:t>
            </a:r>
          </a:p>
          <a:p>
            <a:pPr>
              <a:spcBef>
                <a:spcPts val="600"/>
              </a:spcBef>
              <a:tabLst>
                <a:tab pos="911225" algn="l"/>
                <a:tab pos="1825625" algn="l"/>
                <a:tab pos="2740025" algn="l"/>
                <a:tab pos="3654425" algn="l"/>
                <a:tab pos="4568825" algn="l"/>
                <a:tab pos="5483225" algn="l"/>
                <a:tab pos="6397625" algn="l"/>
                <a:tab pos="7312025" algn="l"/>
                <a:tab pos="8226425" algn="l"/>
                <a:tab pos="9140825" algn="l"/>
                <a:tab pos="10055225" algn="l"/>
              </a:tabLst>
            </a:pPr>
            <a:r>
              <a:rPr lang="lv-LV" altLang="lv-LV" sz="4000" b="1" dirty="0"/>
              <a:t>atbalsti</a:t>
            </a:r>
            <a:r>
              <a:rPr lang="lv-LV" altLang="lv-LV" sz="4000" dirty="0"/>
              <a:t>, saproti un vadi, nevis pārmet un apvaino</a:t>
            </a:r>
          </a:p>
          <a:p>
            <a:pPr>
              <a:spcBef>
                <a:spcPts val="600"/>
              </a:spcBef>
              <a:tabLst>
                <a:tab pos="911225" algn="l"/>
                <a:tab pos="1825625" algn="l"/>
                <a:tab pos="2740025" algn="l"/>
                <a:tab pos="3654425" algn="l"/>
                <a:tab pos="4568825" algn="l"/>
                <a:tab pos="5483225" algn="l"/>
                <a:tab pos="6397625" algn="l"/>
                <a:tab pos="7312025" algn="l"/>
                <a:tab pos="8226425" algn="l"/>
                <a:tab pos="9140825" algn="l"/>
                <a:tab pos="10055225" algn="l"/>
              </a:tabLst>
            </a:pPr>
            <a:r>
              <a:rPr lang="lv-LV" altLang="lv-LV" sz="4000" b="1" dirty="0"/>
              <a:t>uzticies</a:t>
            </a:r>
            <a:r>
              <a:rPr lang="lv-LV" altLang="lv-LV" sz="4000" dirty="0"/>
              <a:t>, ka viņš var, māk un spēj</a:t>
            </a:r>
          </a:p>
          <a:p>
            <a:pPr>
              <a:spcBef>
                <a:spcPts val="600"/>
              </a:spcBef>
              <a:tabLst>
                <a:tab pos="911225" algn="l"/>
                <a:tab pos="1825625" algn="l"/>
                <a:tab pos="2740025" algn="l"/>
                <a:tab pos="3654425" algn="l"/>
                <a:tab pos="4568825" algn="l"/>
                <a:tab pos="5483225" algn="l"/>
                <a:tab pos="6397625" algn="l"/>
                <a:tab pos="7312025" algn="l"/>
                <a:tab pos="8226425" algn="l"/>
                <a:tab pos="9140825" algn="l"/>
                <a:tab pos="10055225" algn="l"/>
              </a:tabLst>
            </a:pPr>
            <a:r>
              <a:rPr lang="lv-LV" altLang="lv-LV" sz="4000" b="1" dirty="0"/>
              <a:t>apbrīno</a:t>
            </a:r>
            <a:r>
              <a:rPr lang="lv-LV" altLang="lv-LV" sz="4000" dirty="0"/>
              <a:t>, uzslavē par izdošanos</a:t>
            </a:r>
            <a:endParaRPr lang="en-GB" altLang="lv-LV" sz="4000" dirty="0"/>
          </a:p>
        </p:txBody>
      </p:sp>
      <p:sp>
        <p:nvSpPr>
          <p:cNvPr id="6" name="Slide Number Placeholder 5">
            <a:extLst>
              <a:ext uri="{FF2B5EF4-FFF2-40B4-BE49-F238E27FC236}">
                <a16:creationId xmlns:a16="http://schemas.microsoft.com/office/drawing/2014/main" id="{62F1CC26-F042-4CEA-8291-D0BDAC13395C}"/>
              </a:ext>
            </a:extLst>
          </p:cNvPr>
          <p:cNvSpPr>
            <a:spLocks noGrp="1"/>
          </p:cNvSpPr>
          <p:nvPr>
            <p:ph type="sldNum" sz="quarter" idx="12"/>
          </p:nvPr>
        </p:nvSpPr>
        <p:spPr/>
        <p:txBody>
          <a:bodyPr/>
          <a:lstStyle>
            <a:lvl1pPr eaLnBrk="0" hangingPunct="0">
              <a:defRPr sz="2400">
                <a:solidFill>
                  <a:schemeClr val="bg1"/>
                </a:solidFill>
                <a:latin typeface="Times New Roman" panose="02020603050405020304" pitchFamily="18" charset="0"/>
                <a:ea typeface="Arial Unicode MS" pitchFamily="34" charset="-128"/>
              </a:defRPr>
            </a:lvl1pPr>
            <a:lvl2pPr marL="742950" indent="-285750" eaLnBrk="0" hangingPunct="0">
              <a:defRPr sz="2400">
                <a:solidFill>
                  <a:schemeClr val="bg1"/>
                </a:solidFill>
                <a:latin typeface="Times New Roman" panose="02020603050405020304" pitchFamily="18" charset="0"/>
                <a:ea typeface="Arial Unicode MS" pitchFamily="34" charset="-128"/>
              </a:defRPr>
            </a:lvl2pPr>
            <a:lvl3pPr marL="1143000" indent="-228600" eaLnBrk="0" hangingPunct="0">
              <a:defRPr sz="2400">
                <a:solidFill>
                  <a:schemeClr val="bg1"/>
                </a:solidFill>
                <a:latin typeface="Times New Roman" panose="02020603050405020304" pitchFamily="18" charset="0"/>
                <a:ea typeface="Arial Unicode MS" pitchFamily="34" charset="-128"/>
              </a:defRPr>
            </a:lvl3pPr>
            <a:lvl4pPr marL="1600200" indent="-228600" eaLnBrk="0" hangingPunct="0">
              <a:defRPr sz="2400">
                <a:solidFill>
                  <a:schemeClr val="bg1"/>
                </a:solidFill>
                <a:latin typeface="Times New Roman" panose="02020603050405020304" pitchFamily="18" charset="0"/>
                <a:ea typeface="Arial Unicode MS" pitchFamily="34" charset="-128"/>
              </a:defRPr>
            </a:lvl4pPr>
            <a:lvl5pPr marL="2057400" indent="-228600" eaLnBrk="0" hangingPunct="0">
              <a:defRPr sz="2400">
                <a:solidFill>
                  <a:schemeClr val="bg1"/>
                </a:solidFill>
                <a:latin typeface="Times New Roman" panose="02020603050405020304" pitchFamily="18" charset="0"/>
                <a:ea typeface="Arial Unicode MS" pitchFamily="34" charset="-128"/>
              </a:defRPr>
            </a:lvl5pPr>
            <a:lvl6pPr marL="2514600" indent="-228600" defTabSz="449263" eaLnBrk="0" fontAlgn="base" hangingPunct="0">
              <a:lnSpc>
                <a:spcPct val="95000"/>
              </a:lnSpc>
              <a:spcBef>
                <a:spcPct val="0"/>
              </a:spcBef>
              <a:spcAft>
                <a:spcPct val="0"/>
              </a:spcAft>
              <a:buClr>
                <a:srgbClr val="000000"/>
              </a:buClr>
              <a:buSzPct val="100000"/>
              <a:buFont typeface="Times New Roman" panose="02020603050405020304" pitchFamily="18" charset="0"/>
              <a:defRPr sz="2400">
                <a:solidFill>
                  <a:schemeClr val="bg1"/>
                </a:solidFill>
                <a:latin typeface="Times New Roman" panose="02020603050405020304" pitchFamily="18" charset="0"/>
                <a:ea typeface="Arial Unicode MS" pitchFamily="34" charset="-128"/>
              </a:defRPr>
            </a:lvl6pPr>
            <a:lvl7pPr marL="2971800" indent="-228600" defTabSz="449263" eaLnBrk="0" fontAlgn="base" hangingPunct="0">
              <a:lnSpc>
                <a:spcPct val="95000"/>
              </a:lnSpc>
              <a:spcBef>
                <a:spcPct val="0"/>
              </a:spcBef>
              <a:spcAft>
                <a:spcPct val="0"/>
              </a:spcAft>
              <a:buClr>
                <a:srgbClr val="000000"/>
              </a:buClr>
              <a:buSzPct val="100000"/>
              <a:buFont typeface="Times New Roman" panose="02020603050405020304" pitchFamily="18" charset="0"/>
              <a:defRPr sz="2400">
                <a:solidFill>
                  <a:schemeClr val="bg1"/>
                </a:solidFill>
                <a:latin typeface="Times New Roman" panose="02020603050405020304" pitchFamily="18" charset="0"/>
                <a:ea typeface="Arial Unicode MS" pitchFamily="34" charset="-128"/>
              </a:defRPr>
            </a:lvl7pPr>
            <a:lvl8pPr marL="3429000" indent="-228600" defTabSz="449263" eaLnBrk="0" fontAlgn="base" hangingPunct="0">
              <a:lnSpc>
                <a:spcPct val="95000"/>
              </a:lnSpc>
              <a:spcBef>
                <a:spcPct val="0"/>
              </a:spcBef>
              <a:spcAft>
                <a:spcPct val="0"/>
              </a:spcAft>
              <a:buClr>
                <a:srgbClr val="000000"/>
              </a:buClr>
              <a:buSzPct val="100000"/>
              <a:buFont typeface="Times New Roman" panose="02020603050405020304" pitchFamily="18" charset="0"/>
              <a:defRPr sz="2400">
                <a:solidFill>
                  <a:schemeClr val="bg1"/>
                </a:solidFill>
                <a:latin typeface="Times New Roman" panose="02020603050405020304" pitchFamily="18" charset="0"/>
                <a:ea typeface="Arial Unicode MS" pitchFamily="34" charset="-128"/>
              </a:defRPr>
            </a:lvl8pPr>
            <a:lvl9pPr marL="3886200" indent="-228600" defTabSz="449263" eaLnBrk="0" fontAlgn="base" hangingPunct="0">
              <a:lnSpc>
                <a:spcPct val="95000"/>
              </a:lnSpc>
              <a:spcBef>
                <a:spcPct val="0"/>
              </a:spcBef>
              <a:spcAft>
                <a:spcPct val="0"/>
              </a:spcAft>
              <a:buClr>
                <a:srgbClr val="000000"/>
              </a:buClr>
              <a:buSzPct val="100000"/>
              <a:buFont typeface="Times New Roman" panose="02020603050405020304" pitchFamily="18" charset="0"/>
              <a:defRPr sz="2400">
                <a:solidFill>
                  <a:schemeClr val="bg1"/>
                </a:solidFill>
                <a:latin typeface="Times New Roman" panose="02020603050405020304" pitchFamily="18" charset="0"/>
                <a:ea typeface="Arial Unicode MS" pitchFamily="34" charset="-128"/>
              </a:defRPr>
            </a:lvl9pPr>
          </a:lstStyle>
          <a:p>
            <a:pPr marL="0" marR="0" lvl="0" indent="0" algn="r" defTabSz="914400" rtl="0" eaLnBrk="1" fontAlgn="auto" latinLnBrk="0" hangingPunct="1">
              <a:lnSpc>
                <a:spcPct val="100000"/>
              </a:lnSpc>
              <a:spcBef>
                <a:spcPts val="0"/>
              </a:spcBef>
              <a:spcAft>
                <a:spcPts val="0"/>
              </a:spcAft>
              <a:buClrTx/>
              <a:buSzTx/>
              <a:buFontTx/>
              <a:buNone/>
              <a:tabLst/>
              <a:defRPr/>
            </a:pPr>
            <a:fld id="{2190B250-5A81-4B71-9C25-5FD64D1E32C2}" type="slidenum">
              <a:rPr kumimoji="0" lang="en-GB" altLang="lv-LV" sz="1200" b="0" i="0" u="none" strike="noStrike" kern="1200" cap="none" spc="0" normalizeH="0" baseline="0" noProof="0">
                <a:ln>
                  <a:noFill/>
                </a:ln>
                <a:solidFill>
                  <a:srgbClr val="045C75"/>
                </a:solidFill>
                <a:effectLst/>
                <a:uLnTx/>
                <a:uFillTx/>
                <a:latin typeface="Times New Roman" panose="02020603050405020304" pitchFamily="18" charset="0"/>
                <a:ea typeface="Arial Unicode MS" pitchFamily="34" charset="-128"/>
                <a:cs typeface="+mn-cs"/>
              </a:rPr>
              <a:pPr marL="0" marR="0" lvl="0" indent="0" algn="r" defTabSz="914400" rtl="0" eaLnBrk="1" fontAlgn="auto" latinLnBrk="0" hangingPunct="1">
                <a:lnSpc>
                  <a:spcPct val="100000"/>
                </a:lnSpc>
                <a:spcBef>
                  <a:spcPts val="0"/>
                </a:spcBef>
                <a:spcAft>
                  <a:spcPts val="0"/>
                </a:spcAft>
                <a:buClrTx/>
                <a:buSzTx/>
                <a:buFontTx/>
                <a:buNone/>
                <a:tabLst/>
                <a:defRPr/>
              </a:pPr>
              <a:t>51</a:t>
            </a:fld>
            <a:endParaRPr kumimoji="0" lang="en-GB" altLang="lv-LV" sz="1200" b="0" i="0" u="none" strike="noStrike" kern="1200" cap="none" spc="0" normalizeH="0" baseline="0" noProof="0">
              <a:ln>
                <a:noFill/>
              </a:ln>
              <a:solidFill>
                <a:srgbClr val="045C75"/>
              </a:solidFill>
              <a:effectLst/>
              <a:uLnTx/>
              <a:uFillTx/>
              <a:latin typeface="Times New Roman" panose="02020603050405020304" pitchFamily="18" charset="0"/>
              <a:ea typeface="Arial Unicode MS" pitchFamily="34" charset="-128"/>
              <a:cs typeface="+mn-cs"/>
            </a:endParaRPr>
          </a:p>
        </p:txBody>
      </p:sp>
    </p:spTree>
  </p:cSld>
  <p:clrMapOvr>
    <a:masterClrMapping/>
  </p:clrMapOvr>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9" presetClass="entr" presetSubtype="0" fill="hold" grpId="0" nodeType="clickEffect">
                                  <p:stCondLst>
                                    <p:cond delay="0"/>
                                  </p:stCondLst>
                                  <p:childTnLst>
                                    <p:set>
                                      <p:cBhvr>
                                        <p:cTn id="6" dur="1" fill="hold">
                                          <p:stCondLst>
                                            <p:cond delay="0"/>
                                          </p:stCondLst>
                                        </p:cTn>
                                        <p:tgtEl>
                                          <p:spTgt spid="25602"/>
                                        </p:tgtEl>
                                        <p:attrNameLst>
                                          <p:attrName>style.visibility</p:attrName>
                                        </p:attrNameLst>
                                      </p:cBhvr>
                                      <p:to>
                                        <p:strVal val="visible"/>
                                      </p:to>
                                    </p:set>
                                    <p:animEffect transition="in" filter="dissolve">
                                      <p:cBhvr>
                                        <p:cTn id="7" dur="500"/>
                                        <p:tgtEl>
                                          <p:spTgt spid="2560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5602" grpId="0"/>
    </p:bldLst>
  </p:timing>
</p:sld>
</file>

<file path=ppt/slides/slide52.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26625" name="Rectangle 1">
            <a:extLst>
              <a:ext uri="{FF2B5EF4-FFF2-40B4-BE49-F238E27FC236}">
                <a16:creationId xmlns:a16="http://schemas.microsoft.com/office/drawing/2014/main" id="{3660D05B-CE56-4282-85CC-1780F5C15D61}"/>
              </a:ext>
            </a:extLst>
          </p:cNvPr>
          <p:cNvSpPr>
            <a:spLocks noGrp="1" noChangeArrowheads="1"/>
          </p:cNvSpPr>
          <p:nvPr>
            <p:ph type="title"/>
          </p:nvPr>
        </p:nvSpPr>
        <p:spPr>
          <a:xfrm>
            <a:off x="2686051" y="920996"/>
            <a:ext cx="7793037" cy="840230"/>
          </a:xfrm>
        </p:spPr>
        <p:txBody>
          <a:bodyPr>
            <a:spAutoFit/>
          </a:bodyPr>
          <a:lstStyle/>
          <a:p>
            <a:pPr algn="ctr">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lang="lv-LV" altLang="lv-LV" sz="5400" b="1" dirty="0"/>
              <a:t>Kā apieties ar zēniem</a:t>
            </a:r>
            <a:r>
              <a:rPr lang="en-GB" altLang="lv-LV" sz="5400" b="1" dirty="0"/>
              <a:t>? </a:t>
            </a:r>
            <a:r>
              <a:rPr lang="lv-LV" altLang="lv-LV" sz="5400" b="1" dirty="0">
                <a:latin typeface="Arial" panose="020B0604020202020204" pitchFamily="34" charset="0"/>
              </a:rPr>
              <a:t>2</a:t>
            </a:r>
            <a:endParaRPr lang="en-GB" altLang="lv-LV" sz="5400" b="1" dirty="0">
              <a:latin typeface="Arial" panose="020B0604020202020204" pitchFamily="34" charset="0"/>
            </a:endParaRPr>
          </a:p>
        </p:txBody>
      </p:sp>
      <p:sp>
        <p:nvSpPr>
          <p:cNvPr id="26626" name="Rectangle 2">
            <a:extLst>
              <a:ext uri="{FF2B5EF4-FFF2-40B4-BE49-F238E27FC236}">
                <a16:creationId xmlns:a16="http://schemas.microsoft.com/office/drawing/2014/main" id="{1E890B74-5129-4055-9EFD-A3ED40F08AC3}"/>
              </a:ext>
            </a:extLst>
          </p:cNvPr>
          <p:cNvSpPr>
            <a:spLocks noGrp="1" noChangeArrowheads="1"/>
          </p:cNvSpPr>
          <p:nvPr>
            <p:ph idx="1"/>
          </p:nvPr>
        </p:nvSpPr>
        <p:spPr>
          <a:xfrm>
            <a:off x="1003300" y="2017713"/>
            <a:ext cx="9475788" cy="3825663"/>
          </a:xfrm>
        </p:spPr>
        <p:txBody>
          <a:bodyPr wrap="square">
            <a:spAutoFit/>
          </a:bodyPr>
          <a:lstStyle/>
          <a:p>
            <a:pPr>
              <a:spcBef>
                <a:spcPts val="600"/>
              </a:spcBef>
              <a:tabLst>
                <a:tab pos="911225" algn="l"/>
                <a:tab pos="1825625" algn="l"/>
                <a:tab pos="2740025" algn="l"/>
                <a:tab pos="3654425" algn="l"/>
                <a:tab pos="4568825" algn="l"/>
                <a:tab pos="5483225" algn="l"/>
                <a:tab pos="6397625" algn="l"/>
                <a:tab pos="7312025" algn="l"/>
                <a:tab pos="8226425" algn="l"/>
                <a:tab pos="9140825" algn="l"/>
                <a:tab pos="10055225" algn="l"/>
              </a:tabLst>
            </a:pPr>
            <a:r>
              <a:rPr lang="lv-LV" altLang="lv-LV" sz="4400" dirty="0"/>
              <a:t>attiecies pret viņu ar godbijību, lai viņš pats atrod un piedāvā atrisinājumu un </a:t>
            </a:r>
            <a:r>
              <a:rPr lang="lv-LV" altLang="lv-LV" sz="4400" b="1" dirty="0"/>
              <a:t>atbild</a:t>
            </a:r>
            <a:r>
              <a:rPr lang="lv-LV" altLang="lv-LV" sz="4400" dirty="0"/>
              <a:t> par saviem lēmumiem</a:t>
            </a:r>
          </a:p>
          <a:p>
            <a:pPr>
              <a:spcBef>
                <a:spcPts val="600"/>
              </a:spcBef>
              <a:tabLst>
                <a:tab pos="911225" algn="l"/>
                <a:tab pos="1825625" algn="l"/>
                <a:tab pos="2740025" algn="l"/>
                <a:tab pos="3654425" algn="l"/>
                <a:tab pos="4568825" algn="l"/>
                <a:tab pos="5483225" algn="l"/>
                <a:tab pos="6397625" algn="l"/>
                <a:tab pos="7312025" algn="l"/>
                <a:tab pos="8226425" algn="l"/>
                <a:tab pos="9140825" algn="l"/>
                <a:tab pos="10055225" algn="l"/>
              </a:tabLst>
            </a:pPr>
            <a:r>
              <a:rPr lang="lv-LV" altLang="lv-LV" sz="4400" dirty="0"/>
              <a:t>dod viņam iespēju koncentrēties uzdevumam un nospraustā mērķa sasniegšanai, izturēties </a:t>
            </a:r>
            <a:r>
              <a:rPr lang="lv-LV" altLang="lv-LV" sz="4400" b="1" dirty="0"/>
              <a:t>patstāvīgi</a:t>
            </a:r>
            <a:r>
              <a:rPr lang="lv-LV" altLang="lv-LV" sz="4400" dirty="0"/>
              <a:t> </a:t>
            </a:r>
          </a:p>
        </p:txBody>
      </p:sp>
      <p:sp>
        <p:nvSpPr>
          <p:cNvPr id="6" name="Slide Number Placeholder 5">
            <a:extLst>
              <a:ext uri="{FF2B5EF4-FFF2-40B4-BE49-F238E27FC236}">
                <a16:creationId xmlns:a16="http://schemas.microsoft.com/office/drawing/2014/main" id="{AF98D65E-ACE6-4073-91D9-C54953E05956}"/>
              </a:ext>
            </a:extLst>
          </p:cNvPr>
          <p:cNvSpPr>
            <a:spLocks noGrp="1"/>
          </p:cNvSpPr>
          <p:nvPr>
            <p:ph type="sldNum" sz="quarter" idx="12"/>
          </p:nvPr>
        </p:nvSpPr>
        <p:spPr/>
        <p:txBody>
          <a:bodyPr/>
          <a:lstStyle>
            <a:lvl1pPr eaLnBrk="0" hangingPunct="0">
              <a:defRPr sz="2400">
                <a:solidFill>
                  <a:schemeClr val="bg1"/>
                </a:solidFill>
                <a:latin typeface="Times New Roman" panose="02020603050405020304" pitchFamily="18" charset="0"/>
                <a:ea typeface="Arial Unicode MS" pitchFamily="34" charset="-128"/>
              </a:defRPr>
            </a:lvl1pPr>
            <a:lvl2pPr marL="742950" indent="-285750" eaLnBrk="0" hangingPunct="0">
              <a:defRPr sz="2400">
                <a:solidFill>
                  <a:schemeClr val="bg1"/>
                </a:solidFill>
                <a:latin typeface="Times New Roman" panose="02020603050405020304" pitchFamily="18" charset="0"/>
                <a:ea typeface="Arial Unicode MS" pitchFamily="34" charset="-128"/>
              </a:defRPr>
            </a:lvl2pPr>
            <a:lvl3pPr marL="1143000" indent="-228600" eaLnBrk="0" hangingPunct="0">
              <a:defRPr sz="2400">
                <a:solidFill>
                  <a:schemeClr val="bg1"/>
                </a:solidFill>
                <a:latin typeface="Times New Roman" panose="02020603050405020304" pitchFamily="18" charset="0"/>
                <a:ea typeface="Arial Unicode MS" pitchFamily="34" charset="-128"/>
              </a:defRPr>
            </a:lvl3pPr>
            <a:lvl4pPr marL="1600200" indent="-228600" eaLnBrk="0" hangingPunct="0">
              <a:defRPr sz="2400">
                <a:solidFill>
                  <a:schemeClr val="bg1"/>
                </a:solidFill>
                <a:latin typeface="Times New Roman" panose="02020603050405020304" pitchFamily="18" charset="0"/>
                <a:ea typeface="Arial Unicode MS" pitchFamily="34" charset="-128"/>
              </a:defRPr>
            </a:lvl4pPr>
            <a:lvl5pPr marL="2057400" indent="-228600" eaLnBrk="0" hangingPunct="0">
              <a:defRPr sz="2400">
                <a:solidFill>
                  <a:schemeClr val="bg1"/>
                </a:solidFill>
                <a:latin typeface="Times New Roman" panose="02020603050405020304" pitchFamily="18" charset="0"/>
                <a:ea typeface="Arial Unicode MS" pitchFamily="34" charset="-128"/>
              </a:defRPr>
            </a:lvl5pPr>
            <a:lvl6pPr marL="2514600" indent="-228600" defTabSz="449263" eaLnBrk="0" fontAlgn="base" hangingPunct="0">
              <a:lnSpc>
                <a:spcPct val="95000"/>
              </a:lnSpc>
              <a:spcBef>
                <a:spcPct val="0"/>
              </a:spcBef>
              <a:spcAft>
                <a:spcPct val="0"/>
              </a:spcAft>
              <a:buClr>
                <a:srgbClr val="000000"/>
              </a:buClr>
              <a:buSzPct val="100000"/>
              <a:buFont typeface="Times New Roman" panose="02020603050405020304" pitchFamily="18" charset="0"/>
              <a:defRPr sz="2400">
                <a:solidFill>
                  <a:schemeClr val="bg1"/>
                </a:solidFill>
                <a:latin typeface="Times New Roman" panose="02020603050405020304" pitchFamily="18" charset="0"/>
                <a:ea typeface="Arial Unicode MS" pitchFamily="34" charset="-128"/>
              </a:defRPr>
            </a:lvl6pPr>
            <a:lvl7pPr marL="2971800" indent="-228600" defTabSz="449263" eaLnBrk="0" fontAlgn="base" hangingPunct="0">
              <a:lnSpc>
                <a:spcPct val="95000"/>
              </a:lnSpc>
              <a:spcBef>
                <a:spcPct val="0"/>
              </a:spcBef>
              <a:spcAft>
                <a:spcPct val="0"/>
              </a:spcAft>
              <a:buClr>
                <a:srgbClr val="000000"/>
              </a:buClr>
              <a:buSzPct val="100000"/>
              <a:buFont typeface="Times New Roman" panose="02020603050405020304" pitchFamily="18" charset="0"/>
              <a:defRPr sz="2400">
                <a:solidFill>
                  <a:schemeClr val="bg1"/>
                </a:solidFill>
                <a:latin typeface="Times New Roman" panose="02020603050405020304" pitchFamily="18" charset="0"/>
                <a:ea typeface="Arial Unicode MS" pitchFamily="34" charset="-128"/>
              </a:defRPr>
            </a:lvl7pPr>
            <a:lvl8pPr marL="3429000" indent="-228600" defTabSz="449263" eaLnBrk="0" fontAlgn="base" hangingPunct="0">
              <a:lnSpc>
                <a:spcPct val="95000"/>
              </a:lnSpc>
              <a:spcBef>
                <a:spcPct val="0"/>
              </a:spcBef>
              <a:spcAft>
                <a:spcPct val="0"/>
              </a:spcAft>
              <a:buClr>
                <a:srgbClr val="000000"/>
              </a:buClr>
              <a:buSzPct val="100000"/>
              <a:buFont typeface="Times New Roman" panose="02020603050405020304" pitchFamily="18" charset="0"/>
              <a:defRPr sz="2400">
                <a:solidFill>
                  <a:schemeClr val="bg1"/>
                </a:solidFill>
                <a:latin typeface="Times New Roman" panose="02020603050405020304" pitchFamily="18" charset="0"/>
                <a:ea typeface="Arial Unicode MS" pitchFamily="34" charset="-128"/>
              </a:defRPr>
            </a:lvl8pPr>
            <a:lvl9pPr marL="3886200" indent="-228600" defTabSz="449263" eaLnBrk="0" fontAlgn="base" hangingPunct="0">
              <a:lnSpc>
                <a:spcPct val="95000"/>
              </a:lnSpc>
              <a:spcBef>
                <a:spcPct val="0"/>
              </a:spcBef>
              <a:spcAft>
                <a:spcPct val="0"/>
              </a:spcAft>
              <a:buClr>
                <a:srgbClr val="000000"/>
              </a:buClr>
              <a:buSzPct val="100000"/>
              <a:buFont typeface="Times New Roman" panose="02020603050405020304" pitchFamily="18" charset="0"/>
              <a:defRPr sz="2400">
                <a:solidFill>
                  <a:schemeClr val="bg1"/>
                </a:solidFill>
                <a:latin typeface="Times New Roman" panose="02020603050405020304" pitchFamily="18" charset="0"/>
                <a:ea typeface="Arial Unicode MS" pitchFamily="34" charset="-128"/>
              </a:defRPr>
            </a:lvl9pPr>
          </a:lstStyle>
          <a:p>
            <a:pPr marL="0" marR="0" lvl="0" indent="0" algn="r" defTabSz="914400" rtl="0" eaLnBrk="1" fontAlgn="auto" latinLnBrk="0" hangingPunct="1">
              <a:lnSpc>
                <a:spcPct val="100000"/>
              </a:lnSpc>
              <a:spcBef>
                <a:spcPts val="0"/>
              </a:spcBef>
              <a:spcAft>
                <a:spcPts val="0"/>
              </a:spcAft>
              <a:buClrTx/>
              <a:buSzTx/>
              <a:buFontTx/>
              <a:buNone/>
              <a:tabLst/>
              <a:defRPr/>
            </a:pPr>
            <a:fld id="{64D80DEB-BA59-420C-ABE5-F06EA3BCAAAA}" type="slidenum">
              <a:rPr kumimoji="0" lang="en-GB" altLang="lv-LV" sz="1200" b="0" i="0" u="none" strike="noStrike" kern="1200" cap="none" spc="0" normalizeH="0" baseline="0" noProof="0">
                <a:ln>
                  <a:noFill/>
                </a:ln>
                <a:solidFill>
                  <a:srgbClr val="045C75"/>
                </a:solidFill>
                <a:effectLst/>
                <a:uLnTx/>
                <a:uFillTx/>
                <a:latin typeface="Times New Roman" panose="02020603050405020304" pitchFamily="18" charset="0"/>
                <a:ea typeface="Arial Unicode MS" pitchFamily="34" charset="-128"/>
                <a:cs typeface="+mn-cs"/>
              </a:rPr>
              <a:pPr marL="0" marR="0" lvl="0" indent="0" algn="r" defTabSz="914400" rtl="0" eaLnBrk="1" fontAlgn="auto" latinLnBrk="0" hangingPunct="1">
                <a:lnSpc>
                  <a:spcPct val="100000"/>
                </a:lnSpc>
                <a:spcBef>
                  <a:spcPts val="0"/>
                </a:spcBef>
                <a:spcAft>
                  <a:spcPts val="0"/>
                </a:spcAft>
                <a:buClrTx/>
                <a:buSzTx/>
                <a:buFontTx/>
                <a:buNone/>
                <a:tabLst/>
                <a:defRPr/>
              </a:pPr>
              <a:t>52</a:t>
            </a:fld>
            <a:endParaRPr kumimoji="0" lang="en-GB" altLang="lv-LV" sz="1200" b="0" i="0" u="none" strike="noStrike" kern="1200" cap="none" spc="0" normalizeH="0" baseline="0" noProof="0">
              <a:ln>
                <a:noFill/>
              </a:ln>
              <a:solidFill>
                <a:srgbClr val="045C75"/>
              </a:solidFill>
              <a:effectLst/>
              <a:uLnTx/>
              <a:uFillTx/>
              <a:latin typeface="Times New Roman" panose="02020603050405020304" pitchFamily="18" charset="0"/>
              <a:ea typeface="Arial Unicode MS" pitchFamily="34" charset="-128"/>
              <a:cs typeface="+mn-cs"/>
            </a:endParaRPr>
          </a:p>
        </p:txBody>
      </p:sp>
    </p:spTree>
  </p:cSld>
  <p:clrMapOvr>
    <a:masterClrMapping/>
  </p:clrMapOvr>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9" presetClass="entr" presetSubtype="0" fill="hold" grpId="0" nodeType="clickEffect">
                                  <p:stCondLst>
                                    <p:cond delay="0"/>
                                  </p:stCondLst>
                                  <p:childTnLst>
                                    <p:set>
                                      <p:cBhvr>
                                        <p:cTn id="6" dur="1" fill="hold">
                                          <p:stCondLst>
                                            <p:cond delay="0"/>
                                          </p:stCondLst>
                                        </p:cTn>
                                        <p:tgtEl>
                                          <p:spTgt spid="26626"/>
                                        </p:tgtEl>
                                        <p:attrNameLst>
                                          <p:attrName>style.visibility</p:attrName>
                                        </p:attrNameLst>
                                      </p:cBhvr>
                                      <p:to>
                                        <p:strVal val="visible"/>
                                      </p:to>
                                    </p:set>
                                    <p:animEffect transition="in" filter="dissolve">
                                      <p:cBhvr>
                                        <p:cTn id="7" dur="500"/>
                                        <p:tgtEl>
                                          <p:spTgt spid="2662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6626" grpId="0"/>
    </p:bldLst>
  </p:timing>
</p:sld>
</file>

<file path=ppt/slides/slide53.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109570" name="Rectangle 2">
            <a:extLst>
              <a:ext uri="{FF2B5EF4-FFF2-40B4-BE49-F238E27FC236}">
                <a16:creationId xmlns:a16="http://schemas.microsoft.com/office/drawing/2014/main" id="{9AF67A23-D01E-40D2-9BF1-9BD30A56B0D7}"/>
              </a:ext>
            </a:extLst>
          </p:cNvPr>
          <p:cNvSpPr>
            <a:spLocks noGrp="1" noChangeArrowheads="1"/>
          </p:cNvSpPr>
          <p:nvPr>
            <p:ph type="title"/>
          </p:nvPr>
        </p:nvSpPr>
        <p:spPr>
          <a:xfrm>
            <a:off x="2560639" y="572256"/>
            <a:ext cx="7793037" cy="840230"/>
          </a:xfrm>
        </p:spPr>
        <p:txBody>
          <a:bodyPr>
            <a:spAutoFit/>
          </a:bodyPr>
          <a:lstStyle/>
          <a:p>
            <a:pPr algn="ctr">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lang="lv-LV" altLang="lv-LV" sz="5400" b="1" dirty="0"/>
              <a:t>Kā apieties ar zēniem</a:t>
            </a:r>
            <a:r>
              <a:rPr lang="en-GB" altLang="lv-LV" sz="5400" b="1" dirty="0"/>
              <a:t>? </a:t>
            </a:r>
            <a:r>
              <a:rPr lang="lv-LV" altLang="lv-LV" sz="5400" b="1" dirty="0">
                <a:latin typeface="Arial" panose="020B0604020202020204" pitchFamily="34" charset="0"/>
              </a:rPr>
              <a:t>3</a:t>
            </a:r>
            <a:endParaRPr lang="en-GB" altLang="lv-LV" sz="5400" b="1" dirty="0">
              <a:latin typeface="Arial" panose="020B0604020202020204" pitchFamily="34" charset="0"/>
            </a:endParaRPr>
          </a:p>
        </p:txBody>
      </p:sp>
      <p:sp>
        <p:nvSpPr>
          <p:cNvPr id="109571" name="Rectangle 3">
            <a:extLst>
              <a:ext uri="{FF2B5EF4-FFF2-40B4-BE49-F238E27FC236}">
                <a16:creationId xmlns:a16="http://schemas.microsoft.com/office/drawing/2014/main" id="{7448A7C9-78C5-48F9-B098-16AEB3805DB0}"/>
              </a:ext>
            </a:extLst>
          </p:cNvPr>
          <p:cNvSpPr>
            <a:spLocks noGrp="1" noChangeArrowheads="1"/>
          </p:cNvSpPr>
          <p:nvPr>
            <p:ph idx="1"/>
          </p:nvPr>
        </p:nvSpPr>
        <p:spPr>
          <a:xfrm>
            <a:off x="2711450" y="1989139"/>
            <a:ext cx="7772400" cy="949325"/>
          </a:xfrm>
        </p:spPr>
        <p:txBody>
          <a:bodyPr>
            <a:spAutoFit/>
          </a:bodyPr>
          <a:lstStyle/>
          <a:p>
            <a:pPr>
              <a:spcBef>
                <a:spcPts val="700"/>
              </a:spcBef>
              <a:buNone/>
              <a:tabLst>
                <a:tab pos="911225" algn="l"/>
                <a:tab pos="1825625" algn="l"/>
                <a:tab pos="2740025" algn="l"/>
                <a:tab pos="3654425" algn="l"/>
                <a:tab pos="4568825" algn="l"/>
                <a:tab pos="5483225" algn="l"/>
                <a:tab pos="6397625" algn="l"/>
                <a:tab pos="7312025" algn="l"/>
                <a:tab pos="8226425" algn="l"/>
                <a:tab pos="9140825" algn="l"/>
                <a:tab pos="10055225" algn="l"/>
              </a:tabLst>
            </a:pPr>
            <a:r>
              <a:rPr lang="en-GB" altLang="lv-LV"/>
              <a:t> </a:t>
            </a:r>
          </a:p>
          <a:p>
            <a:pPr>
              <a:spcBef>
                <a:spcPts val="700"/>
              </a:spcBef>
              <a:buNone/>
              <a:tabLst>
                <a:tab pos="911225" algn="l"/>
                <a:tab pos="1825625" algn="l"/>
                <a:tab pos="2740025" algn="l"/>
                <a:tab pos="3654425" algn="l"/>
                <a:tab pos="4568825" algn="l"/>
                <a:tab pos="5483225" algn="l"/>
                <a:tab pos="6397625" algn="l"/>
                <a:tab pos="7312025" algn="l"/>
                <a:tab pos="8226425" algn="l"/>
                <a:tab pos="9140825" algn="l"/>
                <a:tab pos="10055225" algn="l"/>
              </a:tabLst>
            </a:pPr>
            <a:endParaRPr lang="en-GB" altLang="lv-LV"/>
          </a:p>
        </p:txBody>
      </p:sp>
      <p:sp>
        <p:nvSpPr>
          <p:cNvPr id="7" name="Slide Number Placeholder 5">
            <a:extLst>
              <a:ext uri="{FF2B5EF4-FFF2-40B4-BE49-F238E27FC236}">
                <a16:creationId xmlns:a16="http://schemas.microsoft.com/office/drawing/2014/main" id="{67D99ED7-E79A-4C05-8B2F-6063B4369197}"/>
              </a:ext>
            </a:extLst>
          </p:cNvPr>
          <p:cNvSpPr>
            <a:spLocks noGrp="1"/>
          </p:cNvSpPr>
          <p:nvPr>
            <p:ph type="sldNum" sz="quarter" idx="12"/>
          </p:nvPr>
        </p:nvSpPr>
        <p:spPr/>
        <p:txBody>
          <a:bodyPr/>
          <a:lstStyle>
            <a:lvl1pPr eaLnBrk="0" hangingPunct="0">
              <a:defRPr sz="2400">
                <a:solidFill>
                  <a:schemeClr val="bg1"/>
                </a:solidFill>
                <a:latin typeface="Times New Roman" panose="02020603050405020304" pitchFamily="18" charset="0"/>
                <a:ea typeface="Arial Unicode MS" pitchFamily="34" charset="-128"/>
              </a:defRPr>
            </a:lvl1pPr>
            <a:lvl2pPr marL="742950" indent="-285750" eaLnBrk="0" hangingPunct="0">
              <a:defRPr sz="2400">
                <a:solidFill>
                  <a:schemeClr val="bg1"/>
                </a:solidFill>
                <a:latin typeface="Times New Roman" panose="02020603050405020304" pitchFamily="18" charset="0"/>
                <a:ea typeface="Arial Unicode MS" pitchFamily="34" charset="-128"/>
              </a:defRPr>
            </a:lvl2pPr>
            <a:lvl3pPr marL="1143000" indent="-228600" eaLnBrk="0" hangingPunct="0">
              <a:defRPr sz="2400">
                <a:solidFill>
                  <a:schemeClr val="bg1"/>
                </a:solidFill>
                <a:latin typeface="Times New Roman" panose="02020603050405020304" pitchFamily="18" charset="0"/>
                <a:ea typeface="Arial Unicode MS" pitchFamily="34" charset="-128"/>
              </a:defRPr>
            </a:lvl3pPr>
            <a:lvl4pPr marL="1600200" indent="-228600" eaLnBrk="0" hangingPunct="0">
              <a:defRPr sz="2400">
                <a:solidFill>
                  <a:schemeClr val="bg1"/>
                </a:solidFill>
                <a:latin typeface="Times New Roman" panose="02020603050405020304" pitchFamily="18" charset="0"/>
                <a:ea typeface="Arial Unicode MS" pitchFamily="34" charset="-128"/>
              </a:defRPr>
            </a:lvl4pPr>
            <a:lvl5pPr marL="2057400" indent="-228600" eaLnBrk="0" hangingPunct="0">
              <a:defRPr sz="2400">
                <a:solidFill>
                  <a:schemeClr val="bg1"/>
                </a:solidFill>
                <a:latin typeface="Times New Roman" panose="02020603050405020304" pitchFamily="18" charset="0"/>
                <a:ea typeface="Arial Unicode MS" pitchFamily="34" charset="-128"/>
              </a:defRPr>
            </a:lvl5pPr>
            <a:lvl6pPr marL="2514600" indent="-228600" defTabSz="449263" eaLnBrk="0" fontAlgn="base" hangingPunct="0">
              <a:lnSpc>
                <a:spcPct val="95000"/>
              </a:lnSpc>
              <a:spcBef>
                <a:spcPct val="0"/>
              </a:spcBef>
              <a:spcAft>
                <a:spcPct val="0"/>
              </a:spcAft>
              <a:buClr>
                <a:srgbClr val="000000"/>
              </a:buClr>
              <a:buSzPct val="100000"/>
              <a:buFont typeface="Times New Roman" panose="02020603050405020304" pitchFamily="18" charset="0"/>
              <a:defRPr sz="2400">
                <a:solidFill>
                  <a:schemeClr val="bg1"/>
                </a:solidFill>
                <a:latin typeface="Times New Roman" panose="02020603050405020304" pitchFamily="18" charset="0"/>
                <a:ea typeface="Arial Unicode MS" pitchFamily="34" charset="-128"/>
              </a:defRPr>
            </a:lvl6pPr>
            <a:lvl7pPr marL="2971800" indent="-228600" defTabSz="449263" eaLnBrk="0" fontAlgn="base" hangingPunct="0">
              <a:lnSpc>
                <a:spcPct val="95000"/>
              </a:lnSpc>
              <a:spcBef>
                <a:spcPct val="0"/>
              </a:spcBef>
              <a:spcAft>
                <a:spcPct val="0"/>
              </a:spcAft>
              <a:buClr>
                <a:srgbClr val="000000"/>
              </a:buClr>
              <a:buSzPct val="100000"/>
              <a:buFont typeface="Times New Roman" panose="02020603050405020304" pitchFamily="18" charset="0"/>
              <a:defRPr sz="2400">
                <a:solidFill>
                  <a:schemeClr val="bg1"/>
                </a:solidFill>
                <a:latin typeface="Times New Roman" panose="02020603050405020304" pitchFamily="18" charset="0"/>
                <a:ea typeface="Arial Unicode MS" pitchFamily="34" charset="-128"/>
              </a:defRPr>
            </a:lvl7pPr>
            <a:lvl8pPr marL="3429000" indent="-228600" defTabSz="449263" eaLnBrk="0" fontAlgn="base" hangingPunct="0">
              <a:lnSpc>
                <a:spcPct val="95000"/>
              </a:lnSpc>
              <a:spcBef>
                <a:spcPct val="0"/>
              </a:spcBef>
              <a:spcAft>
                <a:spcPct val="0"/>
              </a:spcAft>
              <a:buClr>
                <a:srgbClr val="000000"/>
              </a:buClr>
              <a:buSzPct val="100000"/>
              <a:buFont typeface="Times New Roman" panose="02020603050405020304" pitchFamily="18" charset="0"/>
              <a:defRPr sz="2400">
                <a:solidFill>
                  <a:schemeClr val="bg1"/>
                </a:solidFill>
                <a:latin typeface="Times New Roman" panose="02020603050405020304" pitchFamily="18" charset="0"/>
                <a:ea typeface="Arial Unicode MS" pitchFamily="34" charset="-128"/>
              </a:defRPr>
            </a:lvl8pPr>
            <a:lvl9pPr marL="3886200" indent="-228600" defTabSz="449263" eaLnBrk="0" fontAlgn="base" hangingPunct="0">
              <a:lnSpc>
                <a:spcPct val="95000"/>
              </a:lnSpc>
              <a:spcBef>
                <a:spcPct val="0"/>
              </a:spcBef>
              <a:spcAft>
                <a:spcPct val="0"/>
              </a:spcAft>
              <a:buClr>
                <a:srgbClr val="000000"/>
              </a:buClr>
              <a:buSzPct val="100000"/>
              <a:buFont typeface="Times New Roman" panose="02020603050405020304" pitchFamily="18" charset="0"/>
              <a:defRPr sz="2400">
                <a:solidFill>
                  <a:schemeClr val="bg1"/>
                </a:solidFill>
                <a:latin typeface="Times New Roman" panose="02020603050405020304" pitchFamily="18" charset="0"/>
                <a:ea typeface="Arial Unicode MS" pitchFamily="34" charset="-128"/>
              </a:defRPr>
            </a:lvl9pPr>
          </a:lstStyle>
          <a:p>
            <a:pPr marL="0" marR="0" lvl="0" indent="0" algn="r" defTabSz="914400" rtl="0" eaLnBrk="1" fontAlgn="auto" latinLnBrk="0" hangingPunct="1">
              <a:lnSpc>
                <a:spcPct val="100000"/>
              </a:lnSpc>
              <a:spcBef>
                <a:spcPts val="0"/>
              </a:spcBef>
              <a:spcAft>
                <a:spcPts val="0"/>
              </a:spcAft>
              <a:buClrTx/>
              <a:buSzTx/>
              <a:buFontTx/>
              <a:buNone/>
              <a:tabLst/>
              <a:defRPr/>
            </a:pPr>
            <a:fld id="{108EA2B8-1424-404D-8D47-D85268107874}" type="slidenum">
              <a:rPr kumimoji="0" lang="en-GB" altLang="lv-LV" sz="1200" b="0" i="0" u="none" strike="noStrike" kern="1200" cap="none" spc="0" normalizeH="0" baseline="0" noProof="0">
                <a:ln>
                  <a:noFill/>
                </a:ln>
                <a:solidFill>
                  <a:srgbClr val="045C75"/>
                </a:solidFill>
                <a:effectLst/>
                <a:uLnTx/>
                <a:uFillTx/>
                <a:latin typeface="Times New Roman" panose="02020603050405020304" pitchFamily="18" charset="0"/>
                <a:ea typeface="Arial Unicode MS" pitchFamily="34" charset="-128"/>
                <a:cs typeface="+mn-cs"/>
              </a:rPr>
              <a:pPr marL="0" marR="0" lvl="0" indent="0" algn="r" defTabSz="914400" rtl="0" eaLnBrk="1" fontAlgn="auto" latinLnBrk="0" hangingPunct="1">
                <a:lnSpc>
                  <a:spcPct val="100000"/>
                </a:lnSpc>
                <a:spcBef>
                  <a:spcPts val="0"/>
                </a:spcBef>
                <a:spcAft>
                  <a:spcPts val="0"/>
                </a:spcAft>
                <a:buClrTx/>
                <a:buSzTx/>
                <a:buFontTx/>
                <a:buNone/>
                <a:tabLst/>
                <a:defRPr/>
              </a:pPr>
              <a:t>53</a:t>
            </a:fld>
            <a:endParaRPr kumimoji="0" lang="en-GB" altLang="lv-LV" sz="1200" b="0" i="0" u="none" strike="noStrike" kern="1200" cap="none" spc="0" normalizeH="0" baseline="0" noProof="0">
              <a:ln>
                <a:noFill/>
              </a:ln>
              <a:solidFill>
                <a:srgbClr val="045C75"/>
              </a:solidFill>
              <a:effectLst/>
              <a:uLnTx/>
              <a:uFillTx/>
              <a:latin typeface="Times New Roman" panose="02020603050405020304" pitchFamily="18" charset="0"/>
              <a:ea typeface="Arial Unicode MS" pitchFamily="34" charset="-128"/>
              <a:cs typeface="+mn-cs"/>
            </a:endParaRPr>
          </a:p>
        </p:txBody>
      </p:sp>
      <p:sp>
        <p:nvSpPr>
          <p:cNvPr id="35845" name="Rectangle 4">
            <a:extLst>
              <a:ext uri="{FF2B5EF4-FFF2-40B4-BE49-F238E27FC236}">
                <a16:creationId xmlns:a16="http://schemas.microsoft.com/office/drawing/2014/main" id="{85B9AB01-502A-4A7C-A594-DC6A324258BA}"/>
              </a:ext>
            </a:extLst>
          </p:cNvPr>
          <p:cNvSpPr>
            <a:spLocks noChangeArrowheads="1"/>
          </p:cNvSpPr>
          <p:nvPr/>
        </p:nvSpPr>
        <p:spPr bwMode="auto">
          <a:xfrm>
            <a:off x="952500" y="1412486"/>
            <a:ext cx="10807700" cy="517064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defRPr sz="2400">
                <a:solidFill>
                  <a:schemeClr val="bg1"/>
                </a:solidFill>
                <a:latin typeface="Times New Roman" pitchFamily="18" charset="0"/>
                <a:ea typeface="Arial Unicode MS" pitchFamily="34" charset="-128"/>
                <a:cs typeface="Arial Unicode MS" pitchFamily="34" charset="-128"/>
              </a:defRPr>
            </a:lvl1pPr>
            <a:lvl2pPr marL="742950" indent="-285750" eaLnBrk="0" hangingPunct="0">
              <a:defRPr sz="2400">
                <a:solidFill>
                  <a:schemeClr val="bg1"/>
                </a:solidFill>
                <a:latin typeface="Times New Roman" pitchFamily="18" charset="0"/>
                <a:ea typeface="Arial Unicode MS" pitchFamily="34" charset="-128"/>
                <a:cs typeface="Arial Unicode MS" pitchFamily="34" charset="-128"/>
              </a:defRPr>
            </a:lvl2pPr>
            <a:lvl3pPr marL="1143000" indent="-228600" eaLnBrk="0" hangingPunct="0">
              <a:defRPr sz="2400">
                <a:solidFill>
                  <a:schemeClr val="bg1"/>
                </a:solidFill>
                <a:latin typeface="Times New Roman" pitchFamily="18" charset="0"/>
                <a:ea typeface="Arial Unicode MS" pitchFamily="34" charset="-128"/>
                <a:cs typeface="Arial Unicode MS" pitchFamily="34" charset="-128"/>
              </a:defRPr>
            </a:lvl3pPr>
            <a:lvl4pPr marL="1600200" indent="-228600" eaLnBrk="0" hangingPunct="0">
              <a:defRPr sz="2400">
                <a:solidFill>
                  <a:schemeClr val="bg1"/>
                </a:solidFill>
                <a:latin typeface="Times New Roman" pitchFamily="18" charset="0"/>
                <a:ea typeface="Arial Unicode MS" pitchFamily="34" charset="-128"/>
                <a:cs typeface="Arial Unicode MS" pitchFamily="34" charset="-128"/>
              </a:defRPr>
            </a:lvl4pPr>
            <a:lvl5pPr marL="2057400" indent="-228600" eaLnBrk="0" hangingPunct="0">
              <a:defRPr sz="2400">
                <a:solidFill>
                  <a:schemeClr val="bg1"/>
                </a:solidFill>
                <a:latin typeface="Times New Roman" pitchFamily="18" charset="0"/>
                <a:ea typeface="Arial Unicode MS" pitchFamily="34" charset="-128"/>
                <a:cs typeface="Arial Unicode MS" pitchFamily="34" charset="-128"/>
              </a:defRPr>
            </a:lvl5pPr>
            <a:lvl6pPr marL="2514600" indent="-228600" defTabSz="449263" eaLnBrk="0" fontAlgn="base" hangingPunct="0">
              <a:lnSpc>
                <a:spcPct val="95000"/>
              </a:lnSpc>
              <a:spcBef>
                <a:spcPct val="0"/>
              </a:spcBef>
              <a:spcAft>
                <a:spcPct val="0"/>
              </a:spcAft>
              <a:buClr>
                <a:srgbClr val="000000"/>
              </a:buClr>
              <a:buSzPct val="100000"/>
              <a:buFont typeface="Times New Roman" pitchFamily="18" charset="0"/>
              <a:defRPr sz="2400">
                <a:solidFill>
                  <a:schemeClr val="bg1"/>
                </a:solidFill>
                <a:latin typeface="Times New Roman" pitchFamily="18" charset="0"/>
                <a:ea typeface="Arial Unicode MS" pitchFamily="34" charset="-128"/>
                <a:cs typeface="Arial Unicode MS" pitchFamily="34" charset="-128"/>
              </a:defRPr>
            </a:lvl6pPr>
            <a:lvl7pPr marL="2971800" indent="-228600" defTabSz="449263" eaLnBrk="0" fontAlgn="base" hangingPunct="0">
              <a:lnSpc>
                <a:spcPct val="95000"/>
              </a:lnSpc>
              <a:spcBef>
                <a:spcPct val="0"/>
              </a:spcBef>
              <a:spcAft>
                <a:spcPct val="0"/>
              </a:spcAft>
              <a:buClr>
                <a:srgbClr val="000000"/>
              </a:buClr>
              <a:buSzPct val="100000"/>
              <a:buFont typeface="Times New Roman" pitchFamily="18" charset="0"/>
              <a:defRPr sz="2400">
                <a:solidFill>
                  <a:schemeClr val="bg1"/>
                </a:solidFill>
                <a:latin typeface="Times New Roman" pitchFamily="18" charset="0"/>
                <a:ea typeface="Arial Unicode MS" pitchFamily="34" charset="-128"/>
                <a:cs typeface="Arial Unicode MS" pitchFamily="34" charset="-128"/>
              </a:defRPr>
            </a:lvl7pPr>
            <a:lvl8pPr marL="3429000" indent="-228600" defTabSz="449263" eaLnBrk="0" fontAlgn="base" hangingPunct="0">
              <a:lnSpc>
                <a:spcPct val="95000"/>
              </a:lnSpc>
              <a:spcBef>
                <a:spcPct val="0"/>
              </a:spcBef>
              <a:spcAft>
                <a:spcPct val="0"/>
              </a:spcAft>
              <a:buClr>
                <a:srgbClr val="000000"/>
              </a:buClr>
              <a:buSzPct val="100000"/>
              <a:buFont typeface="Times New Roman" pitchFamily="18" charset="0"/>
              <a:defRPr sz="2400">
                <a:solidFill>
                  <a:schemeClr val="bg1"/>
                </a:solidFill>
                <a:latin typeface="Times New Roman" pitchFamily="18" charset="0"/>
                <a:ea typeface="Arial Unicode MS" pitchFamily="34" charset="-128"/>
                <a:cs typeface="Arial Unicode MS" pitchFamily="34" charset="-128"/>
              </a:defRPr>
            </a:lvl8pPr>
            <a:lvl9pPr marL="3886200" indent="-228600" defTabSz="449263" eaLnBrk="0" fontAlgn="base" hangingPunct="0">
              <a:lnSpc>
                <a:spcPct val="95000"/>
              </a:lnSpc>
              <a:spcBef>
                <a:spcPct val="0"/>
              </a:spcBef>
              <a:spcAft>
                <a:spcPct val="0"/>
              </a:spcAft>
              <a:buClr>
                <a:srgbClr val="000000"/>
              </a:buClr>
              <a:buSzPct val="100000"/>
              <a:buFont typeface="Times New Roman" pitchFamily="18" charset="0"/>
              <a:defRPr sz="2400">
                <a:solidFill>
                  <a:schemeClr val="bg1"/>
                </a:solidFill>
                <a:latin typeface="Times New Roman" pitchFamily="18" charset="0"/>
                <a:ea typeface="Arial Unicode MS" pitchFamily="34" charset="-128"/>
                <a:cs typeface="Arial Unicode MS" pitchFamily="34" charset="-128"/>
              </a:defRPr>
            </a:lvl9pPr>
          </a:lstStyle>
          <a:p>
            <a:pPr marL="457200" marR="0" lvl="0" indent="-457200" algn="l" defTabSz="914400" rtl="0" eaLnBrk="1" fontAlgn="auto" latinLnBrk="0" hangingPunct="1">
              <a:lnSpc>
                <a:spcPct val="100000"/>
              </a:lnSpc>
              <a:spcBef>
                <a:spcPts val="600"/>
              </a:spcBef>
              <a:spcAft>
                <a:spcPts val="0"/>
              </a:spcAft>
              <a:buClr>
                <a:srgbClr val="0BD0D9"/>
              </a:buClr>
              <a:buSzPct val="95000"/>
              <a:buFont typeface="Arial" panose="020B0604020202020204" pitchFamily="34" charset="0"/>
              <a:buChar char="•"/>
              <a:tabLst>
                <a:tab pos="911225" algn="l"/>
                <a:tab pos="1825625" algn="l"/>
                <a:tab pos="2740025" algn="l"/>
                <a:tab pos="3654425" algn="l"/>
                <a:tab pos="4568825" algn="l"/>
                <a:tab pos="5483225" algn="l"/>
                <a:tab pos="6397625" algn="l"/>
                <a:tab pos="7312025" algn="l"/>
                <a:tab pos="8226425" algn="l"/>
                <a:tab pos="9140825" algn="l"/>
                <a:tab pos="10055225" algn="l"/>
              </a:tabLst>
              <a:defRPr/>
            </a:pPr>
            <a:r>
              <a:rPr kumimoji="0" lang="lv-LV" altLang="lv-LV" sz="4000" b="0" i="0" u="none" strike="noStrike" kern="1200" cap="none" spc="0" normalizeH="0" baseline="0" noProof="0" dirty="0">
                <a:ln>
                  <a:noFill/>
                </a:ln>
                <a:solidFill>
                  <a:prstClr val="black"/>
                </a:solidFill>
                <a:effectLst/>
                <a:uLnTx/>
                <a:uFillTx/>
                <a:latin typeface="Calibri" panose="020F0502020204030204"/>
                <a:ea typeface="Arial Unicode MS" pitchFamily="34" charset="-128"/>
                <a:cs typeface="+mn-cs"/>
              </a:rPr>
              <a:t>stresa stāvoklī viņam ir nepieciešams «aizbēgt alā»</a:t>
            </a:r>
          </a:p>
          <a:p>
            <a:pPr marL="457200" marR="0" lvl="0" indent="-457200" algn="l" defTabSz="914400" rtl="0" eaLnBrk="1" fontAlgn="auto" latinLnBrk="0" hangingPunct="1">
              <a:lnSpc>
                <a:spcPct val="100000"/>
              </a:lnSpc>
              <a:spcBef>
                <a:spcPts val="600"/>
              </a:spcBef>
              <a:spcAft>
                <a:spcPts val="0"/>
              </a:spcAft>
              <a:buClr>
                <a:srgbClr val="0BD0D9"/>
              </a:buClr>
              <a:buSzPct val="95000"/>
              <a:buFont typeface="Arial" panose="020B0604020202020204" pitchFamily="34" charset="0"/>
              <a:buChar char="•"/>
              <a:tabLst>
                <a:tab pos="911225" algn="l"/>
                <a:tab pos="1825625" algn="l"/>
                <a:tab pos="2740025" algn="l"/>
                <a:tab pos="3654425" algn="l"/>
                <a:tab pos="4568825" algn="l"/>
                <a:tab pos="5483225" algn="l"/>
                <a:tab pos="6397625" algn="l"/>
                <a:tab pos="7312025" algn="l"/>
                <a:tab pos="8226425" algn="l"/>
                <a:tab pos="9140825" algn="l"/>
                <a:tab pos="10055225" algn="l"/>
              </a:tabLst>
              <a:defRPr/>
            </a:pPr>
            <a:r>
              <a:rPr kumimoji="0" lang="lv-LV" altLang="lv-LV" sz="4000" b="0" i="0" u="none" strike="noStrike" kern="1200" cap="none" spc="0" normalizeH="0" baseline="0" noProof="0" dirty="0">
                <a:ln>
                  <a:noFill/>
                </a:ln>
                <a:solidFill>
                  <a:prstClr val="black"/>
                </a:solidFill>
                <a:effectLst/>
                <a:uLnTx/>
                <a:uFillTx/>
                <a:latin typeface="Calibri" panose="020F0502020204030204"/>
                <a:ea typeface="Arial Unicode MS" pitchFamily="34" charset="-128"/>
                <a:cs typeface="+mn-cs"/>
              </a:rPr>
              <a:t>izproti zēna klusēšanu, nemoki viņu ar paskaidrojumiem, grēksūdzi,moralizēšanu un emocionālām pārrunām </a:t>
            </a:r>
          </a:p>
          <a:p>
            <a:pPr marL="457200" marR="0" lvl="0" indent="-457200" algn="l" defTabSz="914400" rtl="0" eaLnBrk="1" fontAlgn="auto" latinLnBrk="0" hangingPunct="1">
              <a:lnSpc>
                <a:spcPct val="100000"/>
              </a:lnSpc>
              <a:spcBef>
                <a:spcPts val="600"/>
              </a:spcBef>
              <a:spcAft>
                <a:spcPts val="0"/>
              </a:spcAft>
              <a:buClr>
                <a:srgbClr val="0BD0D9"/>
              </a:buClr>
              <a:buSzPct val="95000"/>
              <a:buFont typeface="Arial" panose="020B0604020202020204" pitchFamily="34" charset="0"/>
              <a:buChar char="•"/>
              <a:tabLst>
                <a:tab pos="911225" algn="l"/>
                <a:tab pos="1825625" algn="l"/>
                <a:tab pos="2740025" algn="l"/>
                <a:tab pos="3654425" algn="l"/>
                <a:tab pos="4568825" algn="l"/>
                <a:tab pos="5483225" algn="l"/>
                <a:tab pos="6397625" algn="l"/>
                <a:tab pos="7312025" algn="l"/>
                <a:tab pos="8226425" algn="l"/>
                <a:tab pos="9140825" algn="l"/>
                <a:tab pos="10055225" algn="l"/>
              </a:tabLst>
              <a:defRPr/>
            </a:pPr>
            <a:r>
              <a:rPr kumimoji="0" lang="lv-LV" altLang="lv-LV" sz="4000" b="0" i="0" u="none" strike="noStrike" kern="1200" cap="none" spc="0" normalizeH="0" baseline="0" noProof="0" dirty="0">
                <a:ln>
                  <a:noFill/>
                </a:ln>
                <a:solidFill>
                  <a:prstClr val="black"/>
                </a:solidFill>
                <a:effectLst/>
                <a:uLnTx/>
                <a:uFillTx/>
                <a:latin typeface="Calibri" panose="020F0502020204030204"/>
                <a:ea typeface="Arial Unicode MS" pitchFamily="34" charset="-128"/>
                <a:cs typeface="+mn-cs"/>
              </a:rPr>
              <a:t>kad viņš nomierinājies, tad neuzbāzīgi māci negatīvās jūtas, bailes, vājības un nedrošību izteikt un izskaidrot ar vārdiem</a:t>
            </a:r>
          </a:p>
        </p:txBody>
      </p:sp>
    </p:spTree>
  </p:cSld>
  <p:clrMapOvr>
    <a:masterClrMapping/>
  </p:clrMapOvr>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9" presetClass="entr" presetSubtype="0" fill="hold" grpId="0" nodeType="clickEffect">
                                  <p:stCondLst>
                                    <p:cond delay="0"/>
                                  </p:stCondLst>
                                  <p:childTnLst>
                                    <p:set>
                                      <p:cBhvr>
                                        <p:cTn id="6" dur="1" fill="hold">
                                          <p:stCondLst>
                                            <p:cond delay="0"/>
                                          </p:stCondLst>
                                        </p:cTn>
                                        <p:tgtEl>
                                          <p:spTgt spid="109571">
                                            <p:txEl>
                                              <p:pRg st="0" end="0"/>
                                            </p:txEl>
                                          </p:spTgt>
                                        </p:tgtEl>
                                        <p:attrNameLst>
                                          <p:attrName>style.visibility</p:attrName>
                                        </p:attrNameLst>
                                      </p:cBhvr>
                                      <p:to>
                                        <p:strVal val="visible"/>
                                      </p:to>
                                    </p:set>
                                    <p:animEffect transition="in" filter="dissolve">
                                      <p:cBhvr>
                                        <p:cTn id="7" dur="500"/>
                                        <p:tgtEl>
                                          <p:spTgt spid="109571">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 presetClass="entr" presetSubtype="0" fill="hold" grpId="0" nodeType="clickEffect">
                                  <p:stCondLst>
                                    <p:cond delay="0"/>
                                  </p:stCondLst>
                                  <p:childTnLst>
                                    <p:set>
                                      <p:cBhvr>
                                        <p:cTn id="11" dur="1" fill="hold">
                                          <p:stCondLst>
                                            <p:cond delay="0"/>
                                          </p:stCondLst>
                                        </p:cTn>
                                        <p:tgtEl>
                                          <p:spTgt spid="3584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9571" grpId="0" build="p"/>
      <p:bldP spid="35845" grpId="0"/>
    </p:bldLst>
  </p:timing>
</p:sld>
</file>

<file path=ppt/slides/slide54.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119810" name="Rectangle 2">
            <a:extLst>
              <a:ext uri="{FF2B5EF4-FFF2-40B4-BE49-F238E27FC236}">
                <a16:creationId xmlns:a16="http://schemas.microsoft.com/office/drawing/2014/main" id="{4F5E5065-5EB1-445C-BFC0-83E719A48893}"/>
              </a:ext>
            </a:extLst>
          </p:cNvPr>
          <p:cNvSpPr>
            <a:spLocks noGrp="1" noChangeArrowheads="1"/>
          </p:cNvSpPr>
          <p:nvPr>
            <p:ph type="title"/>
          </p:nvPr>
        </p:nvSpPr>
        <p:spPr>
          <a:xfrm>
            <a:off x="1181100" y="930849"/>
            <a:ext cx="8891588" cy="840230"/>
          </a:xfrm>
        </p:spPr>
        <p:txBody>
          <a:bodyPr wrap="square">
            <a:spAutoFit/>
          </a:bodyPr>
          <a:lstStyle/>
          <a:p>
            <a:pPr algn="ctr">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lang="lv-LV" altLang="lv-LV" sz="5400" b="1" dirty="0"/>
              <a:t>Meiteņu galvenās vajadzības</a:t>
            </a:r>
            <a:endParaRPr lang="en-GB" altLang="lv-LV" sz="5400" b="1" dirty="0"/>
          </a:p>
        </p:txBody>
      </p:sp>
      <p:sp>
        <p:nvSpPr>
          <p:cNvPr id="119811" name="Rectangle 3">
            <a:extLst>
              <a:ext uri="{FF2B5EF4-FFF2-40B4-BE49-F238E27FC236}">
                <a16:creationId xmlns:a16="http://schemas.microsoft.com/office/drawing/2014/main" id="{886EC464-8B02-47A7-B555-A23991114C83}"/>
              </a:ext>
            </a:extLst>
          </p:cNvPr>
          <p:cNvSpPr>
            <a:spLocks noGrp="1" noChangeArrowheads="1"/>
          </p:cNvSpPr>
          <p:nvPr>
            <p:ph idx="1"/>
          </p:nvPr>
        </p:nvSpPr>
        <p:spPr>
          <a:xfrm>
            <a:off x="1740694" y="2246313"/>
            <a:ext cx="9435306" cy="2074414"/>
          </a:xfrm>
        </p:spPr>
        <p:txBody>
          <a:bodyPr wrap="square">
            <a:spAutoFit/>
          </a:bodyPr>
          <a:lstStyle/>
          <a:p>
            <a:pPr>
              <a:spcBef>
                <a:spcPts val="600"/>
              </a:spcBef>
              <a:tabLst>
                <a:tab pos="911225" algn="l"/>
                <a:tab pos="1825625" algn="l"/>
                <a:tab pos="2740025" algn="l"/>
                <a:tab pos="3654425" algn="l"/>
                <a:tab pos="4568825" algn="l"/>
                <a:tab pos="5483225" algn="l"/>
                <a:tab pos="6397625" algn="l"/>
                <a:tab pos="7312025" algn="l"/>
                <a:tab pos="8226425" algn="l"/>
                <a:tab pos="9140825" algn="l"/>
                <a:tab pos="10055225" algn="l"/>
              </a:tabLst>
            </a:pPr>
            <a:r>
              <a:rPr lang="lv-LV" altLang="lv-LV" sz="4400" dirty="0"/>
              <a:t>Pašapziņa un pašvērtējums - </a:t>
            </a:r>
            <a:r>
              <a:rPr lang="lv-LV" altLang="lv-LV" sz="4400" b="1" dirty="0"/>
              <a:t>pašcieņa</a:t>
            </a:r>
          </a:p>
          <a:p>
            <a:pPr>
              <a:spcBef>
                <a:spcPts val="600"/>
              </a:spcBef>
              <a:tabLst>
                <a:tab pos="911225" algn="l"/>
                <a:tab pos="1825625" algn="l"/>
                <a:tab pos="2740025" algn="l"/>
                <a:tab pos="3654425" algn="l"/>
                <a:tab pos="4568825" algn="l"/>
                <a:tab pos="5483225" algn="l"/>
                <a:tab pos="6397625" algn="l"/>
                <a:tab pos="7312025" algn="l"/>
                <a:tab pos="8226425" algn="l"/>
                <a:tab pos="9140825" algn="l"/>
                <a:tab pos="10055225" algn="l"/>
              </a:tabLst>
            </a:pPr>
            <a:r>
              <a:rPr lang="lv-LV" altLang="lv-LV" sz="4400" b="1" dirty="0"/>
              <a:t>Attiecības</a:t>
            </a:r>
            <a:r>
              <a:rPr lang="lv-LV" altLang="lv-LV" sz="4400" dirty="0"/>
              <a:t> un vēlme patikt</a:t>
            </a:r>
          </a:p>
          <a:p>
            <a:pPr>
              <a:spcBef>
                <a:spcPts val="600"/>
              </a:spcBef>
              <a:tabLst>
                <a:tab pos="911225" algn="l"/>
                <a:tab pos="1825625" algn="l"/>
                <a:tab pos="2740025" algn="l"/>
                <a:tab pos="3654425" algn="l"/>
                <a:tab pos="4568825" algn="l"/>
                <a:tab pos="5483225" algn="l"/>
                <a:tab pos="6397625" algn="l"/>
                <a:tab pos="7312025" algn="l"/>
                <a:tab pos="8226425" algn="l"/>
                <a:tab pos="9140825" algn="l"/>
                <a:tab pos="10055225" algn="l"/>
              </a:tabLst>
            </a:pPr>
            <a:r>
              <a:rPr lang="lv-LV" altLang="lv-LV" sz="4400" dirty="0"/>
              <a:t>Tuvības un </a:t>
            </a:r>
            <a:r>
              <a:rPr lang="lv-LV" altLang="lv-LV" sz="4400" b="1" dirty="0"/>
              <a:t>piederības</a:t>
            </a:r>
            <a:r>
              <a:rPr lang="lv-LV" altLang="lv-LV" sz="4400" dirty="0"/>
              <a:t> nepieciešamība</a:t>
            </a:r>
            <a:endParaRPr lang="en-GB" altLang="lv-LV" sz="4400" dirty="0"/>
          </a:p>
        </p:txBody>
      </p:sp>
      <p:sp>
        <p:nvSpPr>
          <p:cNvPr id="6" name="Slide Number Placeholder 5">
            <a:extLst>
              <a:ext uri="{FF2B5EF4-FFF2-40B4-BE49-F238E27FC236}">
                <a16:creationId xmlns:a16="http://schemas.microsoft.com/office/drawing/2014/main" id="{1A44DF21-AD39-48EB-9BF1-C729E381DAC3}"/>
              </a:ext>
            </a:extLst>
          </p:cNvPr>
          <p:cNvSpPr>
            <a:spLocks noGrp="1"/>
          </p:cNvSpPr>
          <p:nvPr>
            <p:ph type="sldNum" sz="quarter" idx="12"/>
          </p:nvPr>
        </p:nvSpPr>
        <p:spPr/>
        <p:txBody>
          <a:bodyPr/>
          <a:lstStyle>
            <a:lvl1pPr eaLnBrk="0" hangingPunct="0">
              <a:defRPr sz="2400">
                <a:solidFill>
                  <a:schemeClr val="bg1"/>
                </a:solidFill>
                <a:latin typeface="Times New Roman" panose="02020603050405020304" pitchFamily="18" charset="0"/>
                <a:ea typeface="Arial Unicode MS" pitchFamily="34" charset="-128"/>
              </a:defRPr>
            </a:lvl1pPr>
            <a:lvl2pPr marL="742950" indent="-285750" eaLnBrk="0" hangingPunct="0">
              <a:defRPr sz="2400">
                <a:solidFill>
                  <a:schemeClr val="bg1"/>
                </a:solidFill>
                <a:latin typeface="Times New Roman" panose="02020603050405020304" pitchFamily="18" charset="0"/>
                <a:ea typeface="Arial Unicode MS" pitchFamily="34" charset="-128"/>
              </a:defRPr>
            </a:lvl2pPr>
            <a:lvl3pPr marL="1143000" indent="-228600" eaLnBrk="0" hangingPunct="0">
              <a:defRPr sz="2400">
                <a:solidFill>
                  <a:schemeClr val="bg1"/>
                </a:solidFill>
                <a:latin typeface="Times New Roman" panose="02020603050405020304" pitchFamily="18" charset="0"/>
                <a:ea typeface="Arial Unicode MS" pitchFamily="34" charset="-128"/>
              </a:defRPr>
            </a:lvl3pPr>
            <a:lvl4pPr marL="1600200" indent="-228600" eaLnBrk="0" hangingPunct="0">
              <a:defRPr sz="2400">
                <a:solidFill>
                  <a:schemeClr val="bg1"/>
                </a:solidFill>
                <a:latin typeface="Times New Roman" panose="02020603050405020304" pitchFamily="18" charset="0"/>
                <a:ea typeface="Arial Unicode MS" pitchFamily="34" charset="-128"/>
              </a:defRPr>
            </a:lvl4pPr>
            <a:lvl5pPr marL="2057400" indent="-228600" eaLnBrk="0" hangingPunct="0">
              <a:defRPr sz="2400">
                <a:solidFill>
                  <a:schemeClr val="bg1"/>
                </a:solidFill>
                <a:latin typeface="Times New Roman" panose="02020603050405020304" pitchFamily="18" charset="0"/>
                <a:ea typeface="Arial Unicode MS" pitchFamily="34" charset="-128"/>
              </a:defRPr>
            </a:lvl5pPr>
            <a:lvl6pPr marL="2514600" indent="-228600" defTabSz="449263" eaLnBrk="0" fontAlgn="base" hangingPunct="0">
              <a:lnSpc>
                <a:spcPct val="95000"/>
              </a:lnSpc>
              <a:spcBef>
                <a:spcPct val="0"/>
              </a:spcBef>
              <a:spcAft>
                <a:spcPct val="0"/>
              </a:spcAft>
              <a:buClr>
                <a:srgbClr val="000000"/>
              </a:buClr>
              <a:buSzPct val="100000"/>
              <a:buFont typeface="Times New Roman" panose="02020603050405020304" pitchFamily="18" charset="0"/>
              <a:defRPr sz="2400">
                <a:solidFill>
                  <a:schemeClr val="bg1"/>
                </a:solidFill>
                <a:latin typeface="Times New Roman" panose="02020603050405020304" pitchFamily="18" charset="0"/>
                <a:ea typeface="Arial Unicode MS" pitchFamily="34" charset="-128"/>
              </a:defRPr>
            </a:lvl6pPr>
            <a:lvl7pPr marL="2971800" indent="-228600" defTabSz="449263" eaLnBrk="0" fontAlgn="base" hangingPunct="0">
              <a:lnSpc>
                <a:spcPct val="95000"/>
              </a:lnSpc>
              <a:spcBef>
                <a:spcPct val="0"/>
              </a:spcBef>
              <a:spcAft>
                <a:spcPct val="0"/>
              </a:spcAft>
              <a:buClr>
                <a:srgbClr val="000000"/>
              </a:buClr>
              <a:buSzPct val="100000"/>
              <a:buFont typeface="Times New Roman" panose="02020603050405020304" pitchFamily="18" charset="0"/>
              <a:defRPr sz="2400">
                <a:solidFill>
                  <a:schemeClr val="bg1"/>
                </a:solidFill>
                <a:latin typeface="Times New Roman" panose="02020603050405020304" pitchFamily="18" charset="0"/>
                <a:ea typeface="Arial Unicode MS" pitchFamily="34" charset="-128"/>
              </a:defRPr>
            </a:lvl7pPr>
            <a:lvl8pPr marL="3429000" indent="-228600" defTabSz="449263" eaLnBrk="0" fontAlgn="base" hangingPunct="0">
              <a:lnSpc>
                <a:spcPct val="95000"/>
              </a:lnSpc>
              <a:spcBef>
                <a:spcPct val="0"/>
              </a:spcBef>
              <a:spcAft>
                <a:spcPct val="0"/>
              </a:spcAft>
              <a:buClr>
                <a:srgbClr val="000000"/>
              </a:buClr>
              <a:buSzPct val="100000"/>
              <a:buFont typeface="Times New Roman" panose="02020603050405020304" pitchFamily="18" charset="0"/>
              <a:defRPr sz="2400">
                <a:solidFill>
                  <a:schemeClr val="bg1"/>
                </a:solidFill>
                <a:latin typeface="Times New Roman" panose="02020603050405020304" pitchFamily="18" charset="0"/>
                <a:ea typeface="Arial Unicode MS" pitchFamily="34" charset="-128"/>
              </a:defRPr>
            </a:lvl8pPr>
            <a:lvl9pPr marL="3886200" indent="-228600" defTabSz="449263" eaLnBrk="0" fontAlgn="base" hangingPunct="0">
              <a:lnSpc>
                <a:spcPct val="95000"/>
              </a:lnSpc>
              <a:spcBef>
                <a:spcPct val="0"/>
              </a:spcBef>
              <a:spcAft>
                <a:spcPct val="0"/>
              </a:spcAft>
              <a:buClr>
                <a:srgbClr val="000000"/>
              </a:buClr>
              <a:buSzPct val="100000"/>
              <a:buFont typeface="Times New Roman" panose="02020603050405020304" pitchFamily="18" charset="0"/>
              <a:defRPr sz="2400">
                <a:solidFill>
                  <a:schemeClr val="bg1"/>
                </a:solidFill>
                <a:latin typeface="Times New Roman" panose="02020603050405020304" pitchFamily="18" charset="0"/>
                <a:ea typeface="Arial Unicode MS" pitchFamily="34" charset="-128"/>
              </a:defRPr>
            </a:lvl9pPr>
          </a:lstStyle>
          <a:p>
            <a:pPr marL="0" marR="0" lvl="0" indent="0" algn="r" defTabSz="914400" rtl="0" eaLnBrk="1" fontAlgn="auto" latinLnBrk="0" hangingPunct="1">
              <a:lnSpc>
                <a:spcPct val="100000"/>
              </a:lnSpc>
              <a:spcBef>
                <a:spcPts val="0"/>
              </a:spcBef>
              <a:spcAft>
                <a:spcPts val="0"/>
              </a:spcAft>
              <a:buClrTx/>
              <a:buSzTx/>
              <a:buFontTx/>
              <a:buNone/>
              <a:tabLst/>
              <a:defRPr/>
            </a:pPr>
            <a:fld id="{48F631A5-021D-4C0B-8490-8F23441D105B}" type="slidenum">
              <a:rPr kumimoji="0" lang="en-GB" altLang="lv-LV" sz="1200" b="0" i="0" u="none" strike="noStrike" kern="1200" cap="none" spc="0" normalizeH="0" baseline="0" noProof="0">
                <a:ln>
                  <a:noFill/>
                </a:ln>
                <a:solidFill>
                  <a:srgbClr val="045C75"/>
                </a:solidFill>
                <a:effectLst/>
                <a:uLnTx/>
                <a:uFillTx/>
                <a:latin typeface="Times New Roman" panose="02020603050405020304" pitchFamily="18" charset="0"/>
                <a:ea typeface="Arial Unicode MS" pitchFamily="34" charset="-128"/>
                <a:cs typeface="+mn-cs"/>
              </a:rPr>
              <a:pPr marL="0" marR="0" lvl="0" indent="0" algn="r" defTabSz="914400" rtl="0" eaLnBrk="1" fontAlgn="auto" latinLnBrk="0" hangingPunct="1">
                <a:lnSpc>
                  <a:spcPct val="100000"/>
                </a:lnSpc>
                <a:spcBef>
                  <a:spcPts val="0"/>
                </a:spcBef>
                <a:spcAft>
                  <a:spcPts val="0"/>
                </a:spcAft>
                <a:buClrTx/>
                <a:buSzTx/>
                <a:buFontTx/>
                <a:buNone/>
                <a:tabLst/>
                <a:defRPr/>
              </a:pPr>
              <a:t>54</a:t>
            </a:fld>
            <a:endParaRPr kumimoji="0" lang="en-GB" altLang="lv-LV" sz="1200" b="0" i="0" u="none" strike="noStrike" kern="1200" cap="none" spc="0" normalizeH="0" baseline="0" noProof="0">
              <a:ln>
                <a:noFill/>
              </a:ln>
              <a:solidFill>
                <a:srgbClr val="045C75"/>
              </a:solidFill>
              <a:effectLst/>
              <a:uLnTx/>
              <a:uFillTx/>
              <a:latin typeface="Times New Roman" panose="02020603050405020304" pitchFamily="18" charset="0"/>
              <a:ea typeface="Arial Unicode MS" pitchFamily="34" charset="-128"/>
              <a:cs typeface="+mn-cs"/>
            </a:endParaRPr>
          </a:p>
        </p:txBody>
      </p:sp>
    </p:spTree>
  </p:cSld>
  <p:clrMapOvr>
    <a:masterClrMapping/>
  </p:clrMapOvr>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9" presetClass="entr" presetSubtype="0" fill="hold" grpId="0" nodeType="clickEffect">
                                  <p:stCondLst>
                                    <p:cond delay="0"/>
                                  </p:stCondLst>
                                  <p:childTnLst>
                                    <p:set>
                                      <p:cBhvr>
                                        <p:cTn id="6" dur="1" fill="hold">
                                          <p:stCondLst>
                                            <p:cond delay="0"/>
                                          </p:stCondLst>
                                        </p:cTn>
                                        <p:tgtEl>
                                          <p:spTgt spid="119811">
                                            <p:txEl>
                                              <p:pRg st="0" end="0"/>
                                            </p:txEl>
                                          </p:spTgt>
                                        </p:tgtEl>
                                        <p:attrNameLst>
                                          <p:attrName>style.visibility</p:attrName>
                                        </p:attrNameLst>
                                      </p:cBhvr>
                                      <p:to>
                                        <p:strVal val="visible"/>
                                      </p:to>
                                    </p:set>
                                    <p:animEffect transition="in" filter="dissolve">
                                      <p:cBhvr>
                                        <p:cTn id="7" dur="500"/>
                                        <p:tgtEl>
                                          <p:spTgt spid="119811">
                                            <p:txEl>
                                              <p:pRg st="0" end="0"/>
                                            </p:txEl>
                                          </p:spTgt>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9" presetClass="entr" presetSubtype="0" fill="hold" grpId="0" nodeType="clickEffect">
                                  <p:stCondLst>
                                    <p:cond delay="0"/>
                                  </p:stCondLst>
                                  <p:childTnLst>
                                    <p:set>
                                      <p:cBhvr>
                                        <p:cTn id="11" dur="1" fill="hold">
                                          <p:stCondLst>
                                            <p:cond delay="0"/>
                                          </p:stCondLst>
                                        </p:cTn>
                                        <p:tgtEl>
                                          <p:spTgt spid="119811">
                                            <p:txEl>
                                              <p:pRg st="1" end="1"/>
                                            </p:txEl>
                                          </p:spTgt>
                                        </p:tgtEl>
                                        <p:attrNameLst>
                                          <p:attrName>style.visibility</p:attrName>
                                        </p:attrNameLst>
                                      </p:cBhvr>
                                      <p:to>
                                        <p:strVal val="visible"/>
                                      </p:to>
                                    </p:set>
                                    <p:animEffect transition="in" filter="dissolve">
                                      <p:cBhvr>
                                        <p:cTn id="12" dur="500"/>
                                        <p:tgtEl>
                                          <p:spTgt spid="119811">
                                            <p:txEl>
                                              <p:pRg st="1" end="1"/>
                                            </p:txEl>
                                          </p:spTgt>
                                        </p:tgtEl>
                                      </p:cBhvr>
                                    </p:animEffect>
                                  </p:childTnLst>
                                </p:cTn>
                              </p:par>
                            </p:childTnLst>
                          </p:cTn>
                        </p:par>
                      </p:childTnLst>
                    </p:cTn>
                  </p:par>
                  <p:par>
                    <p:cTn id="13" fill="hold" nodeType="clickPar">
                      <p:stCondLst>
                        <p:cond delay="indefinite"/>
                      </p:stCondLst>
                      <p:childTnLst>
                        <p:par>
                          <p:cTn id="14" fill="hold" nodeType="withGroup">
                            <p:stCondLst>
                              <p:cond delay="0"/>
                            </p:stCondLst>
                            <p:childTnLst>
                              <p:par>
                                <p:cTn id="15" presetID="9" presetClass="entr" presetSubtype="0" fill="hold" grpId="0" nodeType="clickEffect">
                                  <p:stCondLst>
                                    <p:cond delay="0"/>
                                  </p:stCondLst>
                                  <p:childTnLst>
                                    <p:set>
                                      <p:cBhvr>
                                        <p:cTn id="16" dur="1" fill="hold">
                                          <p:stCondLst>
                                            <p:cond delay="0"/>
                                          </p:stCondLst>
                                        </p:cTn>
                                        <p:tgtEl>
                                          <p:spTgt spid="119811">
                                            <p:txEl>
                                              <p:pRg st="2" end="2"/>
                                            </p:txEl>
                                          </p:spTgt>
                                        </p:tgtEl>
                                        <p:attrNameLst>
                                          <p:attrName>style.visibility</p:attrName>
                                        </p:attrNameLst>
                                      </p:cBhvr>
                                      <p:to>
                                        <p:strVal val="visible"/>
                                      </p:to>
                                    </p:set>
                                    <p:animEffect transition="in" filter="dissolve">
                                      <p:cBhvr>
                                        <p:cTn id="17" dur="500"/>
                                        <p:tgtEl>
                                          <p:spTgt spid="119811">
                                            <p:txEl>
                                              <p:pRg st="2" end="2"/>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9811" grpId="0" build="p"/>
    </p:bldLst>
  </p:timing>
</p:sld>
</file>

<file path=ppt/slides/slide55.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41985" name="Rectangle 1">
            <a:extLst>
              <a:ext uri="{FF2B5EF4-FFF2-40B4-BE49-F238E27FC236}">
                <a16:creationId xmlns:a16="http://schemas.microsoft.com/office/drawing/2014/main" id="{4C62FD86-7F55-49D9-9EA8-5072A1746725}"/>
              </a:ext>
            </a:extLst>
          </p:cNvPr>
          <p:cNvSpPr>
            <a:spLocks noGrp="1" noChangeArrowheads="1"/>
          </p:cNvSpPr>
          <p:nvPr>
            <p:ph type="title"/>
          </p:nvPr>
        </p:nvSpPr>
        <p:spPr>
          <a:xfrm>
            <a:off x="2063751" y="615923"/>
            <a:ext cx="8404225" cy="701731"/>
          </a:xfrm>
        </p:spPr>
        <p:txBody>
          <a:bodyPr>
            <a:spAutoFit/>
          </a:bodyPr>
          <a:lstStyle/>
          <a:p>
            <a:pPr algn="ctr">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lang="lv-LV" altLang="lv-LV" b="1" dirty="0"/>
              <a:t>Mūsu iespējas meitenēm palīdzēt </a:t>
            </a:r>
            <a:endParaRPr lang="en-GB" altLang="lv-LV" b="1" dirty="0"/>
          </a:p>
        </p:txBody>
      </p:sp>
      <p:sp>
        <p:nvSpPr>
          <p:cNvPr id="41986" name="Rectangle 2">
            <a:extLst>
              <a:ext uri="{FF2B5EF4-FFF2-40B4-BE49-F238E27FC236}">
                <a16:creationId xmlns:a16="http://schemas.microsoft.com/office/drawing/2014/main" id="{5B9E714D-49B3-4311-8BE4-175C28432225}"/>
              </a:ext>
            </a:extLst>
          </p:cNvPr>
          <p:cNvSpPr>
            <a:spLocks noGrp="1" noChangeArrowheads="1"/>
          </p:cNvSpPr>
          <p:nvPr>
            <p:ph idx="1"/>
          </p:nvPr>
        </p:nvSpPr>
        <p:spPr>
          <a:xfrm>
            <a:off x="1186656" y="1736427"/>
            <a:ext cx="9818688" cy="4201150"/>
          </a:xfrm>
        </p:spPr>
        <p:txBody>
          <a:bodyPr wrap="square">
            <a:spAutoFit/>
          </a:bodyPr>
          <a:lstStyle/>
          <a:p>
            <a:pPr>
              <a:spcBef>
                <a:spcPts val="600"/>
              </a:spcBef>
              <a:tabLst>
                <a:tab pos="911225" algn="l"/>
                <a:tab pos="1825625" algn="l"/>
                <a:tab pos="2740025" algn="l"/>
                <a:tab pos="3654425" algn="l"/>
                <a:tab pos="4568825" algn="l"/>
                <a:tab pos="5483225" algn="l"/>
                <a:tab pos="6397625" algn="l"/>
                <a:tab pos="7312025" algn="l"/>
                <a:tab pos="8226425" algn="l"/>
                <a:tab pos="9140825" algn="l"/>
                <a:tab pos="10055225" algn="l"/>
              </a:tabLst>
            </a:pPr>
            <a:r>
              <a:rPr lang="lv-LV" altLang="lv-LV" sz="4000" dirty="0"/>
              <a:t>Radīt iespēju siltām un saprotošām </a:t>
            </a:r>
            <a:r>
              <a:rPr lang="lv-LV" altLang="lv-LV" sz="4000" b="1" dirty="0"/>
              <a:t>attiecībām</a:t>
            </a:r>
          </a:p>
          <a:p>
            <a:pPr>
              <a:spcBef>
                <a:spcPts val="600"/>
              </a:spcBef>
              <a:tabLst>
                <a:tab pos="911225" algn="l"/>
                <a:tab pos="1825625" algn="l"/>
                <a:tab pos="2740025" algn="l"/>
                <a:tab pos="3654425" algn="l"/>
                <a:tab pos="4568825" algn="l"/>
                <a:tab pos="5483225" algn="l"/>
                <a:tab pos="6397625" algn="l"/>
                <a:tab pos="7312025" algn="l"/>
                <a:tab pos="8226425" algn="l"/>
                <a:tab pos="9140825" algn="l"/>
                <a:tab pos="10055225" algn="l"/>
              </a:tabLst>
            </a:pPr>
            <a:r>
              <a:rPr lang="lv-LV" altLang="lv-LV" sz="4000" dirty="0"/>
              <a:t>Ņemt vērā meiteņu </a:t>
            </a:r>
            <a:r>
              <a:rPr lang="lv-LV" altLang="lv-LV" sz="4000" b="1" dirty="0"/>
              <a:t>emocionalitāti</a:t>
            </a:r>
          </a:p>
          <a:p>
            <a:pPr>
              <a:spcBef>
                <a:spcPts val="600"/>
              </a:spcBef>
              <a:tabLst>
                <a:tab pos="911225" algn="l"/>
                <a:tab pos="1825625" algn="l"/>
                <a:tab pos="2740025" algn="l"/>
                <a:tab pos="3654425" algn="l"/>
                <a:tab pos="4568825" algn="l"/>
                <a:tab pos="5483225" algn="l"/>
                <a:tab pos="6397625" algn="l"/>
                <a:tab pos="7312025" algn="l"/>
                <a:tab pos="8226425" algn="l"/>
                <a:tab pos="9140825" algn="l"/>
                <a:tab pos="10055225" algn="l"/>
              </a:tabLst>
            </a:pPr>
            <a:r>
              <a:rPr lang="lv-LV" altLang="lv-LV" sz="4000" dirty="0"/>
              <a:t>Dot uzdevumus, kur var </a:t>
            </a:r>
            <a:r>
              <a:rPr lang="lv-LV" altLang="lv-LV" sz="4000" b="1" dirty="0"/>
              <a:t>gaidīt labus rezultātus</a:t>
            </a:r>
          </a:p>
          <a:p>
            <a:pPr>
              <a:spcBef>
                <a:spcPts val="600"/>
              </a:spcBef>
              <a:tabLst>
                <a:tab pos="911225" algn="l"/>
                <a:tab pos="1825625" algn="l"/>
                <a:tab pos="2740025" algn="l"/>
                <a:tab pos="3654425" algn="l"/>
                <a:tab pos="4568825" algn="l"/>
                <a:tab pos="5483225" algn="l"/>
                <a:tab pos="6397625" algn="l"/>
                <a:tab pos="7312025" algn="l"/>
                <a:tab pos="8226425" algn="l"/>
                <a:tab pos="9140825" algn="l"/>
                <a:tab pos="10055225" algn="l"/>
              </a:tabLst>
            </a:pPr>
            <a:r>
              <a:rPr lang="lv-LV" altLang="lv-LV" sz="4000" dirty="0"/>
              <a:t>Komentāri </a:t>
            </a:r>
            <a:r>
              <a:rPr lang="lv-LV" altLang="lv-LV" sz="4000" b="1" dirty="0"/>
              <a:t>zem četrām acīm</a:t>
            </a:r>
            <a:r>
              <a:rPr lang="lv-LV" altLang="lv-LV" sz="4000" dirty="0"/>
              <a:t>, skaidri izteikt, kas bija nepareizi</a:t>
            </a:r>
            <a:endParaRPr lang="en-GB" altLang="lv-LV" sz="4000" dirty="0"/>
          </a:p>
        </p:txBody>
      </p:sp>
      <p:sp>
        <p:nvSpPr>
          <p:cNvPr id="6" name="Slide Number Placeholder 5">
            <a:extLst>
              <a:ext uri="{FF2B5EF4-FFF2-40B4-BE49-F238E27FC236}">
                <a16:creationId xmlns:a16="http://schemas.microsoft.com/office/drawing/2014/main" id="{3DCD40B1-AFF0-4173-AA0E-5FB638EAD7B2}"/>
              </a:ext>
            </a:extLst>
          </p:cNvPr>
          <p:cNvSpPr>
            <a:spLocks noGrp="1"/>
          </p:cNvSpPr>
          <p:nvPr>
            <p:ph type="sldNum" sz="quarter" idx="12"/>
          </p:nvPr>
        </p:nvSpPr>
        <p:spPr/>
        <p:txBody>
          <a:bodyPr/>
          <a:lstStyle>
            <a:lvl1pPr eaLnBrk="0" hangingPunct="0">
              <a:defRPr sz="2400">
                <a:solidFill>
                  <a:schemeClr val="bg1"/>
                </a:solidFill>
                <a:latin typeface="Times New Roman" panose="02020603050405020304" pitchFamily="18" charset="0"/>
                <a:ea typeface="Arial Unicode MS" pitchFamily="34" charset="-128"/>
              </a:defRPr>
            </a:lvl1pPr>
            <a:lvl2pPr marL="742950" indent="-285750" eaLnBrk="0" hangingPunct="0">
              <a:defRPr sz="2400">
                <a:solidFill>
                  <a:schemeClr val="bg1"/>
                </a:solidFill>
                <a:latin typeface="Times New Roman" panose="02020603050405020304" pitchFamily="18" charset="0"/>
                <a:ea typeface="Arial Unicode MS" pitchFamily="34" charset="-128"/>
              </a:defRPr>
            </a:lvl2pPr>
            <a:lvl3pPr marL="1143000" indent="-228600" eaLnBrk="0" hangingPunct="0">
              <a:defRPr sz="2400">
                <a:solidFill>
                  <a:schemeClr val="bg1"/>
                </a:solidFill>
                <a:latin typeface="Times New Roman" panose="02020603050405020304" pitchFamily="18" charset="0"/>
                <a:ea typeface="Arial Unicode MS" pitchFamily="34" charset="-128"/>
              </a:defRPr>
            </a:lvl3pPr>
            <a:lvl4pPr marL="1600200" indent="-228600" eaLnBrk="0" hangingPunct="0">
              <a:defRPr sz="2400">
                <a:solidFill>
                  <a:schemeClr val="bg1"/>
                </a:solidFill>
                <a:latin typeface="Times New Roman" panose="02020603050405020304" pitchFamily="18" charset="0"/>
                <a:ea typeface="Arial Unicode MS" pitchFamily="34" charset="-128"/>
              </a:defRPr>
            </a:lvl4pPr>
            <a:lvl5pPr marL="2057400" indent="-228600" eaLnBrk="0" hangingPunct="0">
              <a:defRPr sz="2400">
                <a:solidFill>
                  <a:schemeClr val="bg1"/>
                </a:solidFill>
                <a:latin typeface="Times New Roman" panose="02020603050405020304" pitchFamily="18" charset="0"/>
                <a:ea typeface="Arial Unicode MS" pitchFamily="34" charset="-128"/>
              </a:defRPr>
            </a:lvl5pPr>
            <a:lvl6pPr marL="2514600" indent="-228600" defTabSz="449263" eaLnBrk="0" fontAlgn="base" hangingPunct="0">
              <a:lnSpc>
                <a:spcPct val="95000"/>
              </a:lnSpc>
              <a:spcBef>
                <a:spcPct val="0"/>
              </a:spcBef>
              <a:spcAft>
                <a:spcPct val="0"/>
              </a:spcAft>
              <a:buClr>
                <a:srgbClr val="000000"/>
              </a:buClr>
              <a:buSzPct val="100000"/>
              <a:buFont typeface="Times New Roman" panose="02020603050405020304" pitchFamily="18" charset="0"/>
              <a:defRPr sz="2400">
                <a:solidFill>
                  <a:schemeClr val="bg1"/>
                </a:solidFill>
                <a:latin typeface="Times New Roman" panose="02020603050405020304" pitchFamily="18" charset="0"/>
                <a:ea typeface="Arial Unicode MS" pitchFamily="34" charset="-128"/>
              </a:defRPr>
            </a:lvl6pPr>
            <a:lvl7pPr marL="2971800" indent="-228600" defTabSz="449263" eaLnBrk="0" fontAlgn="base" hangingPunct="0">
              <a:lnSpc>
                <a:spcPct val="95000"/>
              </a:lnSpc>
              <a:spcBef>
                <a:spcPct val="0"/>
              </a:spcBef>
              <a:spcAft>
                <a:spcPct val="0"/>
              </a:spcAft>
              <a:buClr>
                <a:srgbClr val="000000"/>
              </a:buClr>
              <a:buSzPct val="100000"/>
              <a:buFont typeface="Times New Roman" panose="02020603050405020304" pitchFamily="18" charset="0"/>
              <a:defRPr sz="2400">
                <a:solidFill>
                  <a:schemeClr val="bg1"/>
                </a:solidFill>
                <a:latin typeface="Times New Roman" panose="02020603050405020304" pitchFamily="18" charset="0"/>
                <a:ea typeface="Arial Unicode MS" pitchFamily="34" charset="-128"/>
              </a:defRPr>
            </a:lvl7pPr>
            <a:lvl8pPr marL="3429000" indent="-228600" defTabSz="449263" eaLnBrk="0" fontAlgn="base" hangingPunct="0">
              <a:lnSpc>
                <a:spcPct val="95000"/>
              </a:lnSpc>
              <a:spcBef>
                <a:spcPct val="0"/>
              </a:spcBef>
              <a:spcAft>
                <a:spcPct val="0"/>
              </a:spcAft>
              <a:buClr>
                <a:srgbClr val="000000"/>
              </a:buClr>
              <a:buSzPct val="100000"/>
              <a:buFont typeface="Times New Roman" panose="02020603050405020304" pitchFamily="18" charset="0"/>
              <a:defRPr sz="2400">
                <a:solidFill>
                  <a:schemeClr val="bg1"/>
                </a:solidFill>
                <a:latin typeface="Times New Roman" panose="02020603050405020304" pitchFamily="18" charset="0"/>
                <a:ea typeface="Arial Unicode MS" pitchFamily="34" charset="-128"/>
              </a:defRPr>
            </a:lvl8pPr>
            <a:lvl9pPr marL="3886200" indent="-228600" defTabSz="449263" eaLnBrk="0" fontAlgn="base" hangingPunct="0">
              <a:lnSpc>
                <a:spcPct val="95000"/>
              </a:lnSpc>
              <a:spcBef>
                <a:spcPct val="0"/>
              </a:spcBef>
              <a:spcAft>
                <a:spcPct val="0"/>
              </a:spcAft>
              <a:buClr>
                <a:srgbClr val="000000"/>
              </a:buClr>
              <a:buSzPct val="100000"/>
              <a:buFont typeface="Times New Roman" panose="02020603050405020304" pitchFamily="18" charset="0"/>
              <a:defRPr sz="2400">
                <a:solidFill>
                  <a:schemeClr val="bg1"/>
                </a:solidFill>
                <a:latin typeface="Times New Roman" panose="02020603050405020304" pitchFamily="18" charset="0"/>
                <a:ea typeface="Arial Unicode MS" pitchFamily="34" charset="-128"/>
              </a:defRPr>
            </a:lvl9pPr>
          </a:lstStyle>
          <a:p>
            <a:pPr marL="0" marR="0" lvl="0" indent="0" algn="r" defTabSz="914400" rtl="0" eaLnBrk="1" fontAlgn="auto" latinLnBrk="0" hangingPunct="1">
              <a:lnSpc>
                <a:spcPct val="100000"/>
              </a:lnSpc>
              <a:spcBef>
                <a:spcPts val="0"/>
              </a:spcBef>
              <a:spcAft>
                <a:spcPts val="0"/>
              </a:spcAft>
              <a:buClrTx/>
              <a:buSzTx/>
              <a:buFontTx/>
              <a:buNone/>
              <a:tabLst/>
              <a:defRPr/>
            </a:pPr>
            <a:fld id="{12A54969-BA0F-4E1D-AE22-0794B1ABF95F}" type="slidenum">
              <a:rPr kumimoji="0" lang="en-GB" altLang="lv-LV" sz="1200" b="0" i="0" u="none" strike="noStrike" kern="1200" cap="none" spc="0" normalizeH="0" baseline="0" noProof="0">
                <a:ln>
                  <a:noFill/>
                </a:ln>
                <a:solidFill>
                  <a:srgbClr val="045C75"/>
                </a:solidFill>
                <a:effectLst/>
                <a:uLnTx/>
                <a:uFillTx/>
                <a:latin typeface="Times New Roman" panose="02020603050405020304" pitchFamily="18" charset="0"/>
                <a:ea typeface="Arial Unicode MS" pitchFamily="34" charset="-128"/>
                <a:cs typeface="+mn-cs"/>
              </a:rPr>
              <a:pPr marL="0" marR="0" lvl="0" indent="0" algn="r" defTabSz="914400" rtl="0" eaLnBrk="1" fontAlgn="auto" latinLnBrk="0" hangingPunct="1">
                <a:lnSpc>
                  <a:spcPct val="100000"/>
                </a:lnSpc>
                <a:spcBef>
                  <a:spcPts val="0"/>
                </a:spcBef>
                <a:spcAft>
                  <a:spcPts val="0"/>
                </a:spcAft>
                <a:buClrTx/>
                <a:buSzTx/>
                <a:buFontTx/>
                <a:buNone/>
                <a:tabLst/>
                <a:defRPr/>
              </a:pPr>
              <a:t>55</a:t>
            </a:fld>
            <a:endParaRPr kumimoji="0" lang="en-GB" altLang="lv-LV" sz="1200" b="0" i="0" u="none" strike="noStrike" kern="1200" cap="none" spc="0" normalizeH="0" baseline="0" noProof="0">
              <a:ln>
                <a:noFill/>
              </a:ln>
              <a:solidFill>
                <a:srgbClr val="045C75"/>
              </a:solidFill>
              <a:effectLst/>
              <a:uLnTx/>
              <a:uFillTx/>
              <a:latin typeface="Times New Roman" panose="02020603050405020304" pitchFamily="18" charset="0"/>
              <a:ea typeface="Arial Unicode MS" pitchFamily="34" charset="-128"/>
              <a:cs typeface="+mn-cs"/>
            </a:endParaRPr>
          </a:p>
        </p:txBody>
      </p:sp>
    </p:spTree>
  </p:cSld>
  <p:clrMapOvr>
    <a:masterClrMapping/>
  </p:clrMapOvr>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9" presetClass="entr" presetSubtype="0" fill="hold" grpId="0" nodeType="clickEffect">
                                  <p:stCondLst>
                                    <p:cond delay="0"/>
                                  </p:stCondLst>
                                  <p:childTnLst>
                                    <p:set>
                                      <p:cBhvr>
                                        <p:cTn id="6" dur="1" fill="hold">
                                          <p:stCondLst>
                                            <p:cond delay="0"/>
                                          </p:stCondLst>
                                        </p:cTn>
                                        <p:tgtEl>
                                          <p:spTgt spid="41986"/>
                                        </p:tgtEl>
                                        <p:attrNameLst>
                                          <p:attrName>style.visibility</p:attrName>
                                        </p:attrNameLst>
                                      </p:cBhvr>
                                      <p:to>
                                        <p:strVal val="visible"/>
                                      </p:to>
                                    </p:set>
                                    <p:animEffect transition="in" filter="dissolve">
                                      <p:cBhvr>
                                        <p:cTn id="7" dur="500"/>
                                        <p:tgtEl>
                                          <p:spTgt spid="4198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1986" grpId="0"/>
    </p:bldLst>
  </p:timing>
</p:sld>
</file>

<file path=ppt/slides/slide56.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43009" name="Rectangle 1">
            <a:extLst>
              <a:ext uri="{FF2B5EF4-FFF2-40B4-BE49-F238E27FC236}">
                <a16:creationId xmlns:a16="http://schemas.microsoft.com/office/drawing/2014/main" id="{1BA0C633-3C32-407B-87F6-707DC85E8EEE}"/>
              </a:ext>
            </a:extLst>
          </p:cNvPr>
          <p:cNvSpPr>
            <a:spLocks noGrp="1" noChangeArrowheads="1"/>
          </p:cNvSpPr>
          <p:nvPr>
            <p:ph type="title"/>
          </p:nvPr>
        </p:nvSpPr>
        <p:spPr>
          <a:xfrm>
            <a:off x="1847851" y="615923"/>
            <a:ext cx="8620125" cy="701731"/>
          </a:xfrm>
        </p:spPr>
        <p:txBody>
          <a:bodyPr>
            <a:spAutoFit/>
          </a:bodyPr>
          <a:lstStyle/>
          <a:p>
            <a:pPr algn="ctr">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lang="lv-LV" altLang="lv-LV" b="1" dirty="0"/>
              <a:t>Mūsu iespējas meitenēm palīdzēt </a:t>
            </a:r>
            <a:endParaRPr lang="en-GB" altLang="lv-LV" b="1" dirty="0"/>
          </a:p>
        </p:txBody>
      </p:sp>
      <p:sp>
        <p:nvSpPr>
          <p:cNvPr id="43010" name="Rectangle 2">
            <a:extLst>
              <a:ext uri="{FF2B5EF4-FFF2-40B4-BE49-F238E27FC236}">
                <a16:creationId xmlns:a16="http://schemas.microsoft.com/office/drawing/2014/main" id="{51E758C3-556A-48CD-B843-8F9BBF06F94C}"/>
              </a:ext>
            </a:extLst>
          </p:cNvPr>
          <p:cNvSpPr>
            <a:spLocks noGrp="1" noChangeArrowheads="1"/>
          </p:cNvSpPr>
          <p:nvPr>
            <p:ph idx="1"/>
          </p:nvPr>
        </p:nvSpPr>
        <p:spPr>
          <a:xfrm>
            <a:off x="1309688" y="1601202"/>
            <a:ext cx="10044112" cy="4755148"/>
          </a:xfrm>
        </p:spPr>
        <p:txBody>
          <a:bodyPr wrap="square">
            <a:spAutoFit/>
          </a:bodyPr>
          <a:lstStyle/>
          <a:p>
            <a:pPr>
              <a:spcBef>
                <a:spcPts val="600"/>
              </a:spcBef>
              <a:tabLst>
                <a:tab pos="911225" algn="l"/>
                <a:tab pos="1825625" algn="l"/>
                <a:tab pos="2740025" algn="l"/>
                <a:tab pos="3654425" algn="l"/>
                <a:tab pos="4568825" algn="l"/>
                <a:tab pos="5483225" algn="l"/>
                <a:tab pos="6397625" algn="l"/>
                <a:tab pos="7312025" algn="l"/>
                <a:tab pos="8226425" algn="l"/>
                <a:tab pos="9140825" algn="l"/>
                <a:tab pos="10055225" algn="l"/>
              </a:tabLst>
            </a:pPr>
            <a:r>
              <a:rPr lang="lv-LV" altLang="lv-LV" sz="4000" dirty="0"/>
              <a:t>Pēc iespējas rēķināties ar meitenes vēlmēm, vajadzībām, jūtām un izvēli</a:t>
            </a:r>
          </a:p>
          <a:p>
            <a:pPr>
              <a:spcBef>
                <a:spcPts val="600"/>
              </a:spcBef>
              <a:tabLst>
                <a:tab pos="911225" algn="l"/>
                <a:tab pos="1825625" algn="l"/>
                <a:tab pos="2740025" algn="l"/>
                <a:tab pos="3654425" algn="l"/>
                <a:tab pos="4568825" algn="l"/>
                <a:tab pos="5483225" algn="l"/>
                <a:tab pos="6397625" algn="l"/>
                <a:tab pos="7312025" algn="l"/>
                <a:tab pos="8226425" algn="l"/>
                <a:tab pos="9140825" algn="l"/>
                <a:tab pos="10055225" algn="l"/>
              </a:tabLst>
            </a:pPr>
            <a:r>
              <a:rPr lang="lv-LV" altLang="lv-LV" sz="4000" dirty="0"/>
              <a:t>Stress samazina pašapziņu, iedrošini un atbalsti, uzslavē!</a:t>
            </a:r>
          </a:p>
          <a:p>
            <a:pPr>
              <a:spcBef>
                <a:spcPts val="600"/>
              </a:spcBef>
              <a:tabLst>
                <a:tab pos="911225" algn="l"/>
                <a:tab pos="1825625" algn="l"/>
                <a:tab pos="2740025" algn="l"/>
                <a:tab pos="3654425" algn="l"/>
                <a:tab pos="4568825" algn="l"/>
                <a:tab pos="5483225" algn="l"/>
                <a:tab pos="6397625" algn="l"/>
                <a:tab pos="7312025" algn="l"/>
                <a:tab pos="8226425" algn="l"/>
                <a:tab pos="9140825" algn="l"/>
                <a:tab pos="10055225" algn="l"/>
              </a:tabLst>
            </a:pPr>
            <a:r>
              <a:rPr lang="lv-LV" altLang="lv-LV" sz="4000" dirty="0"/>
              <a:t>Nepārmet meitenei viņas izskatu, spējas, panākumus, sevišķi citu priekšā!</a:t>
            </a:r>
          </a:p>
          <a:p>
            <a:pPr>
              <a:spcBef>
                <a:spcPts val="600"/>
              </a:spcBef>
              <a:tabLst>
                <a:tab pos="911225" algn="l"/>
                <a:tab pos="1825625" algn="l"/>
                <a:tab pos="2740025" algn="l"/>
                <a:tab pos="3654425" algn="l"/>
                <a:tab pos="4568825" algn="l"/>
                <a:tab pos="5483225" algn="l"/>
                <a:tab pos="6397625" algn="l"/>
                <a:tab pos="7312025" algn="l"/>
                <a:tab pos="8226425" algn="l"/>
                <a:tab pos="9140825" algn="l"/>
                <a:tab pos="10055225" algn="l"/>
              </a:tabLst>
            </a:pPr>
            <a:r>
              <a:rPr lang="lv-LV" altLang="lv-LV" sz="4000" dirty="0"/>
              <a:t>Neuzspied savus uzskatus un atrisinājumus- paskaidro un prasi paskaidrojumus</a:t>
            </a:r>
          </a:p>
        </p:txBody>
      </p:sp>
      <p:sp>
        <p:nvSpPr>
          <p:cNvPr id="6" name="Slide Number Placeholder 5">
            <a:extLst>
              <a:ext uri="{FF2B5EF4-FFF2-40B4-BE49-F238E27FC236}">
                <a16:creationId xmlns:a16="http://schemas.microsoft.com/office/drawing/2014/main" id="{720A97FD-81E5-4F1F-8103-770C7BB06AAE}"/>
              </a:ext>
            </a:extLst>
          </p:cNvPr>
          <p:cNvSpPr>
            <a:spLocks noGrp="1"/>
          </p:cNvSpPr>
          <p:nvPr>
            <p:ph type="sldNum" sz="quarter" idx="12"/>
          </p:nvPr>
        </p:nvSpPr>
        <p:spPr/>
        <p:txBody>
          <a:bodyPr/>
          <a:lstStyle>
            <a:lvl1pPr eaLnBrk="0" hangingPunct="0">
              <a:defRPr sz="2400">
                <a:solidFill>
                  <a:schemeClr val="bg1"/>
                </a:solidFill>
                <a:latin typeface="Times New Roman" panose="02020603050405020304" pitchFamily="18" charset="0"/>
                <a:ea typeface="Arial Unicode MS" pitchFamily="34" charset="-128"/>
              </a:defRPr>
            </a:lvl1pPr>
            <a:lvl2pPr marL="742950" indent="-285750" eaLnBrk="0" hangingPunct="0">
              <a:defRPr sz="2400">
                <a:solidFill>
                  <a:schemeClr val="bg1"/>
                </a:solidFill>
                <a:latin typeface="Times New Roman" panose="02020603050405020304" pitchFamily="18" charset="0"/>
                <a:ea typeface="Arial Unicode MS" pitchFamily="34" charset="-128"/>
              </a:defRPr>
            </a:lvl2pPr>
            <a:lvl3pPr marL="1143000" indent="-228600" eaLnBrk="0" hangingPunct="0">
              <a:defRPr sz="2400">
                <a:solidFill>
                  <a:schemeClr val="bg1"/>
                </a:solidFill>
                <a:latin typeface="Times New Roman" panose="02020603050405020304" pitchFamily="18" charset="0"/>
                <a:ea typeface="Arial Unicode MS" pitchFamily="34" charset="-128"/>
              </a:defRPr>
            </a:lvl3pPr>
            <a:lvl4pPr marL="1600200" indent="-228600" eaLnBrk="0" hangingPunct="0">
              <a:defRPr sz="2400">
                <a:solidFill>
                  <a:schemeClr val="bg1"/>
                </a:solidFill>
                <a:latin typeface="Times New Roman" panose="02020603050405020304" pitchFamily="18" charset="0"/>
                <a:ea typeface="Arial Unicode MS" pitchFamily="34" charset="-128"/>
              </a:defRPr>
            </a:lvl4pPr>
            <a:lvl5pPr marL="2057400" indent="-228600" eaLnBrk="0" hangingPunct="0">
              <a:defRPr sz="2400">
                <a:solidFill>
                  <a:schemeClr val="bg1"/>
                </a:solidFill>
                <a:latin typeface="Times New Roman" panose="02020603050405020304" pitchFamily="18" charset="0"/>
                <a:ea typeface="Arial Unicode MS" pitchFamily="34" charset="-128"/>
              </a:defRPr>
            </a:lvl5pPr>
            <a:lvl6pPr marL="2514600" indent="-228600" defTabSz="449263" eaLnBrk="0" fontAlgn="base" hangingPunct="0">
              <a:lnSpc>
                <a:spcPct val="95000"/>
              </a:lnSpc>
              <a:spcBef>
                <a:spcPct val="0"/>
              </a:spcBef>
              <a:spcAft>
                <a:spcPct val="0"/>
              </a:spcAft>
              <a:buClr>
                <a:srgbClr val="000000"/>
              </a:buClr>
              <a:buSzPct val="100000"/>
              <a:buFont typeface="Times New Roman" panose="02020603050405020304" pitchFamily="18" charset="0"/>
              <a:defRPr sz="2400">
                <a:solidFill>
                  <a:schemeClr val="bg1"/>
                </a:solidFill>
                <a:latin typeface="Times New Roman" panose="02020603050405020304" pitchFamily="18" charset="0"/>
                <a:ea typeface="Arial Unicode MS" pitchFamily="34" charset="-128"/>
              </a:defRPr>
            </a:lvl6pPr>
            <a:lvl7pPr marL="2971800" indent="-228600" defTabSz="449263" eaLnBrk="0" fontAlgn="base" hangingPunct="0">
              <a:lnSpc>
                <a:spcPct val="95000"/>
              </a:lnSpc>
              <a:spcBef>
                <a:spcPct val="0"/>
              </a:spcBef>
              <a:spcAft>
                <a:spcPct val="0"/>
              </a:spcAft>
              <a:buClr>
                <a:srgbClr val="000000"/>
              </a:buClr>
              <a:buSzPct val="100000"/>
              <a:buFont typeface="Times New Roman" panose="02020603050405020304" pitchFamily="18" charset="0"/>
              <a:defRPr sz="2400">
                <a:solidFill>
                  <a:schemeClr val="bg1"/>
                </a:solidFill>
                <a:latin typeface="Times New Roman" panose="02020603050405020304" pitchFamily="18" charset="0"/>
                <a:ea typeface="Arial Unicode MS" pitchFamily="34" charset="-128"/>
              </a:defRPr>
            </a:lvl7pPr>
            <a:lvl8pPr marL="3429000" indent="-228600" defTabSz="449263" eaLnBrk="0" fontAlgn="base" hangingPunct="0">
              <a:lnSpc>
                <a:spcPct val="95000"/>
              </a:lnSpc>
              <a:spcBef>
                <a:spcPct val="0"/>
              </a:spcBef>
              <a:spcAft>
                <a:spcPct val="0"/>
              </a:spcAft>
              <a:buClr>
                <a:srgbClr val="000000"/>
              </a:buClr>
              <a:buSzPct val="100000"/>
              <a:buFont typeface="Times New Roman" panose="02020603050405020304" pitchFamily="18" charset="0"/>
              <a:defRPr sz="2400">
                <a:solidFill>
                  <a:schemeClr val="bg1"/>
                </a:solidFill>
                <a:latin typeface="Times New Roman" panose="02020603050405020304" pitchFamily="18" charset="0"/>
                <a:ea typeface="Arial Unicode MS" pitchFamily="34" charset="-128"/>
              </a:defRPr>
            </a:lvl8pPr>
            <a:lvl9pPr marL="3886200" indent="-228600" defTabSz="449263" eaLnBrk="0" fontAlgn="base" hangingPunct="0">
              <a:lnSpc>
                <a:spcPct val="95000"/>
              </a:lnSpc>
              <a:spcBef>
                <a:spcPct val="0"/>
              </a:spcBef>
              <a:spcAft>
                <a:spcPct val="0"/>
              </a:spcAft>
              <a:buClr>
                <a:srgbClr val="000000"/>
              </a:buClr>
              <a:buSzPct val="100000"/>
              <a:buFont typeface="Times New Roman" panose="02020603050405020304" pitchFamily="18" charset="0"/>
              <a:defRPr sz="2400">
                <a:solidFill>
                  <a:schemeClr val="bg1"/>
                </a:solidFill>
                <a:latin typeface="Times New Roman" panose="02020603050405020304" pitchFamily="18" charset="0"/>
                <a:ea typeface="Arial Unicode MS" pitchFamily="34" charset="-128"/>
              </a:defRPr>
            </a:lvl9pPr>
          </a:lstStyle>
          <a:p>
            <a:pPr marL="0" marR="0" lvl="0" indent="0" algn="r" defTabSz="914400" rtl="0" eaLnBrk="1" fontAlgn="auto" latinLnBrk="0" hangingPunct="1">
              <a:lnSpc>
                <a:spcPct val="100000"/>
              </a:lnSpc>
              <a:spcBef>
                <a:spcPts val="0"/>
              </a:spcBef>
              <a:spcAft>
                <a:spcPts val="0"/>
              </a:spcAft>
              <a:buClrTx/>
              <a:buSzTx/>
              <a:buFontTx/>
              <a:buNone/>
              <a:tabLst/>
              <a:defRPr/>
            </a:pPr>
            <a:fld id="{1124DB08-798D-4854-BA41-D198D2F16B74}" type="slidenum">
              <a:rPr kumimoji="0" lang="en-GB" altLang="lv-LV" sz="1200" b="0" i="0" u="none" strike="noStrike" kern="1200" cap="none" spc="0" normalizeH="0" baseline="0" noProof="0">
                <a:ln>
                  <a:noFill/>
                </a:ln>
                <a:solidFill>
                  <a:srgbClr val="045C75"/>
                </a:solidFill>
                <a:effectLst/>
                <a:uLnTx/>
                <a:uFillTx/>
                <a:latin typeface="Times New Roman" panose="02020603050405020304" pitchFamily="18" charset="0"/>
                <a:ea typeface="Arial Unicode MS" pitchFamily="34" charset="-128"/>
                <a:cs typeface="+mn-cs"/>
              </a:rPr>
              <a:pPr marL="0" marR="0" lvl="0" indent="0" algn="r" defTabSz="914400" rtl="0" eaLnBrk="1" fontAlgn="auto" latinLnBrk="0" hangingPunct="1">
                <a:lnSpc>
                  <a:spcPct val="100000"/>
                </a:lnSpc>
                <a:spcBef>
                  <a:spcPts val="0"/>
                </a:spcBef>
                <a:spcAft>
                  <a:spcPts val="0"/>
                </a:spcAft>
                <a:buClrTx/>
                <a:buSzTx/>
                <a:buFontTx/>
                <a:buNone/>
                <a:tabLst/>
                <a:defRPr/>
              </a:pPr>
              <a:t>56</a:t>
            </a:fld>
            <a:endParaRPr kumimoji="0" lang="en-GB" altLang="lv-LV" sz="1200" b="0" i="0" u="none" strike="noStrike" kern="1200" cap="none" spc="0" normalizeH="0" baseline="0" noProof="0">
              <a:ln>
                <a:noFill/>
              </a:ln>
              <a:solidFill>
                <a:srgbClr val="045C75"/>
              </a:solidFill>
              <a:effectLst/>
              <a:uLnTx/>
              <a:uFillTx/>
              <a:latin typeface="Times New Roman" panose="02020603050405020304" pitchFamily="18" charset="0"/>
              <a:ea typeface="Arial Unicode MS" pitchFamily="34" charset="-128"/>
              <a:cs typeface="+mn-cs"/>
            </a:endParaRPr>
          </a:p>
        </p:txBody>
      </p:sp>
    </p:spTree>
  </p:cSld>
  <p:clrMapOvr>
    <a:masterClrMapping/>
  </p:clrMapOvr>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9" presetClass="entr" presetSubtype="0" fill="hold" grpId="0" nodeType="clickEffect">
                                  <p:stCondLst>
                                    <p:cond delay="0"/>
                                  </p:stCondLst>
                                  <p:childTnLst>
                                    <p:set>
                                      <p:cBhvr>
                                        <p:cTn id="6" dur="1" fill="hold">
                                          <p:stCondLst>
                                            <p:cond delay="0"/>
                                          </p:stCondLst>
                                        </p:cTn>
                                        <p:tgtEl>
                                          <p:spTgt spid="43010"/>
                                        </p:tgtEl>
                                        <p:attrNameLst>
                                          <p:attrName>style.visibility</p:attrName>
                                        </p:attrNameLst>
                                      </p:cBhvr>
                                      <p:to>
                                        <p:strVal val="visible"/>
                                      </p:to>
                                    </p:set>
                                    <p:animEffect transition="in" filter="dissolve">
                                      <p:cBhvr>
                                        <p:cTn id="7" dur="500"/>
                                        <p:tgtEl>
                                          <p:spTgt spid="4301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3010" grpId="0"/>
    </p:bldLst>
  </p:timing>
</p:sld>
</file>

<file path=ppt/slides/slide57.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45057" name="Rectangle 1">
            <a:extLst>
              <a:ext uri="{FF2B5EF4-FFF2-40B4-BE49-F238E27FC236}">
                <a16:creationId xmlns:a16="http://schemas.microsoft.com/office/drawing/2014/main" id="{DCB3327E-BF39-442B-8CB2-99ED9B69A973}"/>
              </a:ext>
            </a:extLst>
          </p:cNvPr>
          <p:cNvSpPr>
            <a:spLocks noGrp="1" noChangeArrowheads="1"/>
          </p:cNvSpPr>
          <p:nvPr>
            <p:ph type="title"/>
          </p:nvPr>
        </p:nvSpPr>
        <p:spPr>
          <a:xfrm>
            <a:off x="2674939" y="1000098"/>
            <a:ext cx="7793037" cy="701731"/>
          </a:xfrm>
        </p:spPr>
        <p:txBody>
          <a:bodyPr>
            <a:spAutoFit/>
          </a:bodyPr>
          <a:lstStyle/>
          <a:p>
            <a:pPr algn="ctr">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lang="lv-LV" altLang="lv-LV" b="1" dirty="0"/>
              <a:t>Mēs varam palīdzēt bērnam, ja</a:t>
            </a:r>
            <a:r>
              <a:rPr lang="en-GB" altLang="lv-LV" b="1" dirty="0"/>
              <a:t>...</a:t>
            </a:r>
          </a:p>
        </p:txBody>
      </p:sp>
      <p:sp>
        <p:nvSpPr>
          <p:cNvPr id="45058" name="Rectangle 2">
            <a:extLst>
              <a:ext uri="{FF2B5EF4-FFF2-40B4-BE49-F238E27FC236}">
                <a16:creationId xmlns:a16="http://schemas.microsoft.com/office/drawing/2014/main" id="{16F209FE-A1A3-469A-8262-505A6A68C8AD}"/>
              </a:ext>
            </a:extLst>
          </p:cNvPr>
          <p:cNvSpPr>
            <a:spLocks noGrp="1" noChangeArrowheads="1"/>
          </p:cNvSpPr>
          <p:nvPr>
            <p:ph idx="1"/>
          </p:nvPr>
        </p:nvSpPr>
        <p:spPr>
          <a:xfrm>
            <a:off x="1417638" y="1794706"/>
            <a:ext cx="8564562" cy="4542782"/>
          </a:xfrm>
        </p:spPr>
        <p:txBody>
          <a:bodyPr>
            <a:spAutoFit/>
          </a:bodyPr>
          <a:lstStyle/>
          <a:p>
            <a:pPr>
              <a:spcBef>
                <a:spcPts val="600"/>
              </a:spcBef>
              <a:tabLst>
                <a:tab pos="911225" algn="l"/>
                <a:tab pos="1825625" algn="l"/>
                <a:tab pos="2740025" algn="l"/>
                <a:tab pos="3654425" algn="l"/>
                <a:tab pos="4568825" algn="l"/>
                <a:tab pos="5483225" algn="l"/>
                <a:tab pos="6397625" algn="l"/>
                <a:tab pos="7312025" algn="l"/>
                <a:tab pos="8226425" algn="l"/>
                <a:tab pos="9140825" algn="l"/>
                <a:tab pos="10055225" algn="l"/>
              </a:tabLst>
            </a:pPr>
            <a:r>
              <a:rPr lang="lv-LV" altLang="lv-LV" sz="3600" dirty="0"/>
              <a:t>draudzīgi skatāmies acīs </a:t>
            </a:r>
            <a:r>
              <a:rPr lang="en-GB" altLang="lv-LV" sz="3600" dirty="0"/>
              <a:t>...</a:t>
            </a:r>
          </a:p>
          <a:p>
            <a:pPr>
              <a:spcBef>
                <a:spcPts val="600"/>
              </a:spcBef>
              <a:tabLst>
                <a:tab pos="911225" algn="l"/>
                <a:tab pos="1825625" algn="l"/>
                <a:tab pos="2740025" algn="l"/>
                <a:tab pos="3654425" algn="l"/>
                <a:tab pos="4568825" algn="l"/>
                <a:tab pos="5483225" algn="l"/>
                <a:tab pos="6397625" algn="l"/>
                <a:tab pos="7312025" algn="l"/>
                <a:tab pos="8226425" algn="l"/>
                <a:tab pos="9140825" algn="l"/>
                <a:tab pos="10055225" algn="l"/>
              </a:tabLst>
            </a:pPr>
            <a:r>
              <a:rPr lang="lv-LV" altLang="lv-LV" sz="3600" dirty="0"/>
              <a:t>uzklausām viņa rūpes ...</a:t>
            </a:r>
            <a:endParaRPr lang="en-GB" altLang="lv-LV" sz="3600" dirty="0"/>
          </a:p>
          <a:p>
            <a:pPr>
              <a:spcBef>
                <a:spcPts val="600"/>
              </a:spcBef>
              <a:tabLst>
                <a:tab pos="911225" algn="l"/>
                <a:tab pos="1825625" algn="l"/>
                <a:tab pos="2740025" algn="l"/>
                <a:tab pos="3654425" algn="l"/>
                <a:tab pos="4568825" algn="l"/>
                <a:tab pos="5483225" algn="l"/>
                <a:tab pos="6397625" algn="l"/>
                <a:tab pos="7312025" algn="l"/>
                <a:tab pos="8226425" algn="l"/>
                <a:tab pos="9140825" algn="l"/>
                <a:tab pos="10055225" algn="l"/>
              </a:tabLst>
            </a:pPr>
            <a:r>
              <a:rPr lang="lv-LV" altLang="lv-LV" sz="3600" dirty="0"/>
              <a:t>iedrošinām, atbalstām un uzmundrinām ....</a:t>
            </a:r>
            <a:endParaRPr lang="en-GB" altLang="lv-LV" sz="3600" dirty="0"/>
          </a:p>
          <a:p>
            <a:pPr>
              <a:spcBef>
                <a:spcPts val="600"/>
              </a:spcBef>
              <a:tabLst>
                <a:tab pos="911225" algn="l"/>
                <a:tab pos="1825625" algn="l"/>
                <a:tab pos="2740025" algn="l"/>
                <a:tab pos="3654425" algn="l"/>
                <a:tab pos="4568825" algn="l"/>
                <a:tab pos="5483225" algn="l"/>
                <a:tab pos="6397625" algn="l"/>
                <a:tab pos="7312025" algn="l"/>
                <a:tab pos="8226425" algn="l"/>
                <a:tab pos="9140825" algn="l"/>
                <a:tab pos="10055225" algn="l"/>
              </a:tabLst>
            </a:pPr>
            <a:r>
              <a:rPr lang="lv-LV" altLang="lv-LV" sz="3600" dirty="0"/>
              <a:t>palīdzam atrast draugus</a:t>
            </a:r>
            <a:r>
              <a:rPr lang="en-GB" altLang="lv-LV" sz="3600" dirty="0"/>
              <a:t>...</a:t>
            </a:r>
          </a:p>
          <a:p>
            <a:pPr>
              <a:spcBef>
                <a:spcPts val="600"/>
              </a:spcBef>
              <a:tabLst>
                <a:tab pos="911225" algn="l"/>
                <a:tab pos="1825625" algn="l"/>
                <a:tab pos="2740025" algn="l"/>
                <a:tab pos="3654425" algn="l"/>
                <a:tab pos="4568825" algn="l"/>
                <a:tab pos="5483225" algn="l"/>
                <a:tab pos="6397625" algn="l"/>
                <a:tab pos="7312025" algn="l"/>
                <a:tab pos="8226425" algn="l"/>
                <a:tab pos="9140825" algn="l"/>
                <a:tab pos="10055225" algn="l"/>
              </a:tabLst>
            </a:pPr>
            <a:r>
              <a:rPr lang="lv-LV" altLang="lv-LV" sz="3600" dirty="0"/>
              <a:t>un atrisināt konfliktus</a:t>
            </a:r>
            <a:r>
              <a:rPr lang="en-GB" altLang="lv-LV" sz="3600" dirty="0"/>
              <a:t>...</a:t>
            </a:r>
          </a:p>
          <a:p>
            <a:pPr>
              <a:spcBef>
                <a:spcPts val="600"/>
              </a:spcBef>
              <a:tabLst>
                <a:tab pos="911225" algn="l"/>
                <a:tab pos="1825625" algn="l"/>
                <a:tab pos="2740025" algn="l"/>
                <a:tab pos="3654425" algn="l"/>
                <a:tab pos="4568825" algn="l"/>
                <a:tab pos="5483225" algn="l"/>
                <a:tab pos="6397625" algn="l"/>
                <a:tab pos="7312025" algn="l"/>
                <a:tab pos="8226425" algn="l"/>
                <a:tab pos="9140825" algn="l"/>
                <a:tab pos="10055225" algn="l"/>
              </a:tabLst>
            </a:pPr>
            <a:r>
              <a:rPr lang="lv-LV" altLang="lv-LV" sz="3600" dirty="0"/>
              <a:t>uzskatām par svarīgiem viņa uzskatus un dzīvi</a:t>
            </a:r>
            <a:r>
              <a:rPr lang="en-GB" altLang="lv-LV" sz="3600" dirty="0"/>
              <a:t>...</a:t>
            </a:r>
          </a:p>
          <a:p>
            <a:pPr>
              <a:spcBef>
                <a:spcPts val="600"/>
              </a:spcBef>
              <a:tabLst>
                <a:tab pos="911225" algn="l"/>
                <a:tab pos="1825625" algn="l"/>
                <a:tab pos="2740025" algn="l"/>
                <a:tab pos="3654425" algn="l"/>
                <a:tab pos="4568825" algn="l"/>
                <a:tab pos="5483225" algn="l"/>
                <a:tab pos="6397625" algn="l"/>
                <a:tab pos="7312025" algn="l"/>
                <a:tab pos="8226425" algn="l"/>
                <a:tab pos="9140825" algn="l"/>
                <a:tab pos="10055225" algn="l"/>
              </a:tabLst>
            </a:pPr>
            <a:r>
              <a:rPr lang="lv-LV" altLang="lv-LV" sz="3600" dirty="0"/>
              <a:t>arī grūtībās esam ar viņu</a:t>
            </a:r>
            <a:r>
              <a:rPr lang="en-GB" altLang="lv-LV" sz="3600" dirty="0"/>
              <a:t>...</a:t>
            </a:r>
          </a:p>
        </p:txBody>
      </p:sp>
      <p:sp>
        <p:nvSpPr>
          <p:cNvPr id="6" name="Slide Number Placeholder 5">
            <a:extLst>
              <a:ext uri="{FF2B5EF4-FFF2-40B4-BE49-F238E27FC236}">
                <a16:creationId xmlns:a16="http://schemas.microsoft.com/office/drawing/2014/main" id="{63598868-FDFB-4C21-AE42-802187B88944}"/>
              </a:ext>
            </a:extLst>
          </p:cNvPr>
          <p:cNvSpPr>
            <a:spLocks noGrp="1"/>
          </p:cNvSpPr>
          <p:nvPr>
            <p:ph type="sldNum" sz="quarter" idx="12"/>
          </p:nvPr>
        </p:nvSpPr>
        <p:spPr>
          <a:xfrm>
            <a:off x="8610600" y="6337488"/>
            <a:ext cx="2743200" cy="365125"/>
          </a:xfrm>
        </p:spPr>
        <p:txBody>
          <a:bodyPr/>
          <a:lstStyle>
            <a:lvl1pPr eaLnBrk="0" hangingPunct="0">
              <a:defRPr sz="2400">
                <a:solidFill>
                  <a:schemeClr val="bg1"/>
                </a:solidFill>
                <a:latin typeface="Times New Roman" panose="02020603050405020304" pitchFamily="18" charset="0"/>
                <a:ea typeface="Arial Unicode MS" pitchFamily="34" charset="-128"/>
              </a:defRPr>
            </a:lvl1pPr>
            <a:lvl2pPr marL="742950" indent="-285750" eaLnBrk="0" hangingPunct="0">
              <a:defRPr sz="2400">
                <a:solidFill>
                  <a:schemeClr val="bg1"/>
                </a:solidFill>
                <a:latin typeface="Times New Roman" panose="02020603050405020304" pitchFamily="18" charset="0"/>
                <a:ea typeface="Arial Unicode MS" pitchFamily="34" charset="-128"/>
              </a:defRPr>
            </a:lvl2pPr>
            <a:lvl3pPr marL="1143000" indent="-228600" eaLnBrk="0" hangingPunct="0">
              <a:defRPr sz="2400">
                <a:solidFill>
                  <a:schemeClr val="bg1"/>
                </a:solidFill>
                <a:latin typeface="Times New Roman" panose="02020603050405020304" pitchFamily="18" charset="0"/>
                <a:ea typeface="Arial Unicode MS" pitchFamily="34" charset="-128"/>
              </a:defRPr>
            </a:lvl3pPr>
            <a:lvl4pPr marL="1600200" indent="-228600" eaLnBrk="0" hangingPunct="0">
              <a:defRPr sz="2400">
                <a:solidFill>
                  <a:schemeClr val="bg1"/>
                </a:solidFill>
                <a:latin typeface="Times New Roman" panose="02020603050405020304" pitchFamily="18" charset="0"/>
                <a:ea typeface="Arial Unicode MS" pitchFamily="34" charset="-128"/>
              </a:defRPr>
            </a:lvl4pPr>
            <a:lvl5pPr marL="2057400" indent="-228600" eaLnBrk="0" hangingPunct="0">
              <a:defRPr sz="2400">
                <a:solidFill>
                  <a:schemeClr val="bg1"/>
                </a:solidFill>
                <a:latin typeface="Times New Roman" panose="02020603050405020304" pitchFamily="18" charset="0"/>
                <a:ea typeface="Arial Unicode MS" pitchFamily="34" charset="-128"/>
              </a:defRPr>
            </a:lvl5pPr>
            <a:lvl6pPr marL="2514600" indent="-228600" defTabSz="449263" eaLnBrk="0" fontAlgn="base" hangingPunct="0">
              <a:lnSpc>
                <a:spcPct val="95000"/>
              </a:lnSpc>
              <a:spcBef>
                <a:spcPct val="0"/>
              </a:spcBef>
              <a:spcAft>
                <a:spcPct val="0"/>
              </a:spcAft>
              <a:buClr>
                <a:srgbClr val="000000"/>
              </a:buClr>
              <a:buSzPct val="100000"/>
              <a:buFont typeface="Times New Roman" panose="02020603050405020304" pitchFamily="18" charset="0"/>
              <a:defRPr sz="2400">
                <a:solidFill>
                  <a:schemeClr val="bg1"/>
                </a:solidFill>
                <a:latin typeface="Times New Roman" panose="02020603050405020304" pitchFamily="18" charset="0"/>
                <a:ea typeface="Arial Unicode MS" pitchFamily="34" charset="-128"/>
              </a:defRPr>
            </a:lvl6pPr>
            <a:lvl7pPr marL="2971800" indent="-228600" defTabSz="449263" eaLnBrk="0" fontAlgn="base" hangingPunct="0">
              <a:lnSpc>
                <a:spcPct val="95000"/>
              </a:lnSpc>
              <a:spcBef>
                <a:spcPct val="0"/>
              </a:spcBef>
              <a:spcAft>
                <a:spcPct val="0"/>
              </a:spcAft>
              <a:buClr>
                <a:srgbClr val="000000"/>
              </a:buClr>
              <a:buSzPct val="100000"/>
              <a:buFont typeface="Times New Roman" panose="02020603050405020304" pitchFamily="18" charset="0"/>
              <a:defRPr sz="2400">
                <a:solidFill>
                  <a:schemeClr val="bg1"/>
                </a:solidFill>
                <a:latin typeface="Times New Roman" panose="02020603050405020304" pitchFamily="18" charset="0"/>
                <a:ea typeface="Arial Unicode MS" pitchFamily="34" charset="-128"/>
              </a:defRPr>
            </a:lvl7pPr>
            <a:lvl8pPr marL="3429000" indent="-228600" defTabSz="449263" eaLnBrk="0" fontAlgn="base" hangingPunct="0">
              <a:lnSpc>
                <a:spcPct val="95000"/>
              </a:lnSpc>
              <a:spcBef>
                <a:spcPct val="0"/>
              </a:spcBef>
              <a:spcAft>
                <a:spcPct val="0"/>
              </a:spcAft>
              <a:buClr>
                <a:srgbClr val="000000"/>
              </a:buClr>
              <a:buSzPct val="100000"/>
              <a:buFont typeface="Times New Roman" panose="02020603050405020304" pitchFamily="18" charset="0"/>
              <a:defRPr sz="2400">
                <a:solidFill>
                  <a:schemeClr val="bg1"/>
                </a:solidFill>
                <a:latin typeface="Times New Roman" panose="02020603050405020304" pitchFamily="18" charset="0"/>
                <a:ea typeface="Arial Unicode MS" pitchFamily="34" charset="-128"/>
              </a:defRPr>
            </a:lvl8pPr>
            <a:lvl9pPr marL="3886200" indent="-228600" defTabSz="449263" eaLnBrk="0" fontAlgn="base" hangingPunct="0">
              <a:lnSpc>
                <a:spcPct val="95000"/>
              </a:lnSpc>
              <a:spcBef>
                <a:spcPct val="0"/>
              </a:spcBef>
              <a:spcAft>
                <a:spcPct val="0"/>
              </a:spcAft>
              <a:buClr>
                <a:srgbClr val="000000"/>
              </a:buClr>
              <a:buSzPct val="100000"/>
              <a:buFont typeface="Times New Roman" panose="02020603050405020304" pitchFamily="18" charset="0"/>
              <a:defRPr sz="2400">
                <a:solidFill>
                  <a:schemeClr val="bg1"/>
                </a:solidFill>
                <a:latin typeface="Times New Roman" panose="02020603050405020304" pitchFamily="18" charset="0"/>
                <a:ea typeface="Arial Unicode MS" pitchFamily="34" charset="-128"/>
              </a:defRPr>
            </a:lvl9pPr>
          </a:lstStyle>
          <a:p>
            <a:pPr marL="0" marR="0" lvl="0" indent="0" algn="r" defTabSz="914400" rtl="0" eaLnBrk="1" fontAlgn="auto" latinLnBrk="0" hangingPunct="1">
              <a:lnSpc>
                <a:spcPct val="100000"/>
              </a:lnSpc>
              <a:spcBef>
                <a:spcPts val="0"/>
              </a:spcBef>
              <a:spcAft>
                <a:spcPts val="0"/>
              </a:spcAft>
              <a:buClrTx/>
              <a:buSzTx/>
              <a:buFontTx/>
              <a:buNone/>
              <a:tabLst/>
              <a:defRPr/>
            </a:pPr>
            <a:fld id="{6BAF38DE-3BC0-494F-8F96-D9285F819840}" type="slidenum">
              <a:rPr kumimoji="0" lang="en-GB" altLang="lv-LV" sz="1200" b="0" i="0" u="none" strike="noStrike" kern="1200" cap="none" spc="0" normalizeH="0" baseline="0" noProof="0">
                <a:ln>
                  <a:noFill/>
                </a:ln>
                <a:solidFill>
                  <a:srgbClr val="045C75"/>
                </a:solidFill>
                <a:effectLst/>
                <a:uLnTx/>
                <a:uFillTx/>
                <a:latin typeface="Times New Roman" panose="02020603050405020304" pitchFamily="18" charset="0"/>
                <a:ea typeface="Arial Unicode MS" pitchFamily="34" charset="-128"/>
                <a:cs typeface="+mn-cs"/>
              </a:rPr>
              <a:pPr marL="0" marR="0" lvl="0" indent="0" algn="r" defTabSz="914400" rtl="0" eaLnBrk="1" fontAlgn="auto" latinLnBrk="0" hangingPunct="1">
                <a:lnSpc>
                  <a:spcPct val="100000"/>
                </a:lnSpc>
                <a:spcBef>
                  <a:spcPts val="0"/>
                </a:spcBef>
                <a:spcAft>
                  <a:spcPts val="0"/>
                </a:spcAft>
                <a:buClrTx/>
                <a:buSzTx/>
                <a:buFontTx/>
                <a:buNone/>
                <a:tabLst/>
                <a:defRPr/>
              </a:pPr>
              <a:t>57</a:t>
            </a:fld>
            <a:endParaRPr kumimoji="0" lang="en-GB" altLang="lv-LV" sz="1200" b="0" i="0" u="none" strike="noStrike" kern="1200" cap="none" spc="0" normalizeH="0" baseline="0" noProof="0">
              <a:ln>
                <a:noFill/>
              </a:ln>
              <a:solidFill>
                <a:srgbClr val="045C75"/>
              </a:solidFill>
              <a:effectLst/>
              <a:uLnTx/>
              <a:uFillTx/>
              <a:latin typeface="Times New Roman" panose="02020603050405020304" pitchFamily="18" charset="0"/>
              <a:ea typeface="Arial Unicode MS" pitchFamily="34" charset="-128"/>
              <a:cs typeface="+mn-cs"/>
            </a:endParaRPr>
          </a:p>
        </p:txBody>
      </p:sp>
    </p:spTree>
  </p:cSld>
  <p:clrMapOvr>
    <a:masterClrMapping/>
  </p:clrMapOvr>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9" presetClass="entr" presetSubtype="0" fill="hold" grpId="0" nodeType="clickEffect">
                                  <p:stCondLst>
                                    <p:cond delay="0"/>
                                  </p:stCondLst>
                                  <p:childTnLst>
                                    <p:set>
                                      <p:cBhvr>
                                        <p:cTn id="6" dur="1" fill="hold">
                                          <p:stCondLst>
                                            <p:cond delay="0"/>
                                          </p:stCondLst>
                                        </p:cTn>
                                        <p:tgtEl>
                                          <p:spTgt spid="45058">
                                            <p:txEl>
                                              <p:pRg st="0" end="0"/>
                                            </p:txEl>
                                          </p:spTgt>
                                        </p:tgtEl>
                                        <p:attrNameLst>
                                          <p:attrName>style.visibility</p:attrName>
                                        </p:attrNameLst>
                                      </p:cBhvr>
                                      <p:to>
                                        <p:strVal val="visible"/>
                                      </p:to>
                                    </p:set>
                                    <p:animEffect transition="in" filter="dissolve">
                                      <p:cBhvr>
                                        <p:cTn id="7" dur="500"/>
                                        <p:tgtEl>
                                          <p:spTgt spid="45058">
                                            <p:txEl>
                                              <p:pRg st="0" end="0"/>
                                            </p:txEl>
                                          </p:spTgt>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9" presetClass="entr" presetSubtype="0" fill="hold" grpId="0" nodeType="clickEffect">
                                  <p:stCondLst>
                                    <p:cond delay="0"/>
                                  </p:stCondLst>
                                  <p:childTnLst>
                                    <p:set>
                                      <p:cBhvr>
                                        <p:cTn id="11" dur="1" fill="hold">
                                          <p:stCondLst>
                                            <p:cond delay="0"/>
                                          </p:stCondLst>
                                        </p:cTn>
                                        <p:tgtEl>
                                          <p:spTgt spid="45058">
                                            <p:txEl>
                                              <p:pRg st="1" end="1"/>
                                            </p:txEl>
                                          </p:spTgt>
                                        </p:tgtEl>
                                        <p:attrNameLst>
                                          <p:attrName>style.visibility</p:attrName>
                                        </p:attrNameLst>
                                      </p:cBhvr>
                                      <p:to>
                                        <p:strVal val="visible"/>
                                      </p:to>
                                    </p:set>
                                    <p:animEffect transition="in" filter="dissolve">
                                      <p:cBhvr>
                                        <p:cTn id="12" dur="500"/>
                                        <p:tgtEl>
                                          <p:spTgt spid="45058">
                                            <p:txEl>
                                              <p:pRg st="1" end="1"/>
                                            </p:txEl>
                                          </p:spTgt>
                                        </p:tgtEl>
                                      </p:cBhvr>
                                    </p:animEffect>
                                  </p:childTnLst>
                                </p:cTn>
                              </p:par>
                            </p:childTnLst>
                          </p:cTn>
                        </p:par>
                      </p:childTnLst>
                    </p:cTn>
                  </p:par>
                  <p:par>
                    <p:cTn id="13" fill="hold" nodeType="clickPar">
                      <p:stCondLst>
                        <p:cond delay="indefinite"/>
                      </p:stCondLst>
                      <p:childTnLst>
                        <p:par>
                          <p:cTn id="14" fill="hold" nodeType="withGroup">
                            <p:stCondLst>
                              <p:cond delay="0"/>
                            </p:stCondLst>
                            <p:childTnLst>
                              <p:par>
                                <p:cTn id="15" presetID="9" presetClass="entr" presetSubtype="0" fill="hold" grpId="0" nodeType="clickEffect">
                                  <p:stCondLst>
                                    <p:cond delay="0"/>
                                  </p:stCondLst>
                                  <p:childTnLst>
                                    <p:set>
                                      <p:cBhvr>
                                        <p:cTn id="16" dur="1" fill="hold">
                                          <p:stCondLst>
                                            <p:cond delay="0"/>
                                          </p:stCondLst>
                                        </p:cTn>
                                        <p:tgtEl>
                                          <p:spTgt spid="45058">
                                            <p:txEl>
                                              <p:pRg st="2" end="2"/>
                                            </p:txEl>
                                          </p:spTgt>
                                        </p:tgtEl>
                                        <p:attrNameLst>
                                          <p:attrName>style.visibility</p:attrName>
                                        </p:attrNameLst>
                                      </p:cBhvr>
                                      <p:to>
                                        <p:strVal val="visible"/>
                                      </p:to>
                                    </p:set>
                                    <p:animEffect transition="in" filter="dissolve">
                                      <p:cBhvr>
                                        <p:cTn id="17" dur="500"/>
                                        <p:tgtEl>
                                          <p:spTgt spid="45058">
                                            <p:txEl>
                                              <p:pRg st="2" end="2"/>
                                            </p:txEl>
                                          </p:spTgt>
                                        </p:tgtEl>
                                      </p:cBhvr>
                                    </p:animEffect>
                                  </p:childTnLst>
                                </p:cTn>
                              </p:par>
                            </p:childTnLst>
                          </p:cTn>
                        </p:par>
                      </p:childTnLst>
                    </p:cTn>
                  </p:par>
                  <p:par>
                    <p:cTn id="18" fill="hold" nodeType="clickPar">
                      <p:stCondLst>
                        <p:cond delay="indefinite"/>
                      </p:stCondLst>
                      <p:childTnLst>
                        <p:par>
                          <p:cTn id="19" fill="hold" nodeType="withGroup">
                            <p:stCondLst>
                              <p:cond delay="0"/>
                            </p:stCondLst>
                            <p:childTnLst>
                              <p:par>
                                <p:cTn id="20" presetID="9" presetClass="entr" presetSubtype="0" fill="hold" grpId="0" nodeType="clickEffect">
                                  <p:stCondLst>
                                    <p:cond delay="0"/>
                                  </p:stCondLst>
                                  <p:childTnLst>
                                    <p:set>
                                      <p:cBhvr>
                                        <p:cTn id="21" dur="1" fill="hold">
                                          <p:stCondLst>
                                            <p:cond delay="0"/>
                                          </p:stCondLst>
                                        </p:cTn>
                                        <p:tgtEl>
                                          <p:spTgt spid="45058">
                                            <p:txEl>
                                              <p:pRg st="3" end="3"/>
                                            </p:txEl>
                                          </p:spTgt>
                                        </p:tgtEl>
                                        <p:attrNameLst>
                                          <p:attrName>style.visibility</p:attrName>
                                        </p:attrNameLst>
                                      </p:cBhvr>
                                      <p:to>
                                        <p:strVal val="visible"/>
                                      </p:to>
                                    </p:set>
                                    <p:animEffect transition="in" filter="dissolve">
                                      <p:cBhvr>
                                        <p:cTn id="22" dur="500"/>
                                        <p:tgtEl>
                                          <p:spTgt spid="45058">
                                            <p:txEl>
                                              <p:pRg st="3" end="3"/>
                                            </p:txEl>
                                          </p:spTgt>
                                        </p:tgtEl>
                                      </p:cBhvr>
                                    </p:animEffect>
                                  </p:childTnLst>
                                </p:cTn>
                              </p:par>
                            </p:childTnLst>
                          </p:cTn>
                        </p:par>
                      </p:childTnLst>
                    </p:cTn>
                  </p:par>
                  <p:par>
                    <p:cTn id="23" fill="hold" nodeType="clickPar">
                      <p:stCondLst>
                        <p:cond delay="indefinite"/>
                      </p:stCondLst>
                      <p:childTnLst>
                        <p:par>
                          <p:cTn id="24" fill="hold" nodeType="withGroup">
                            <p:stCondLst>
                              <p:cond delay="0"/>
                            </p:stCondLst>
                            <p:childTnLst>
                              <p:par>
                                <p:cTn id="25" presetID="9" presetClass="entr" presetSubtype="0" fill="hold" grpId="0" nodeType="clickEffect">
                                  <p:stCondLst>
                                    <p:cond delay="0"/>
                                  </p:stCondLst>
                                  <p:childTnLst>
                                    <p:set>
                                      <p:cBhvr>
                                        <p:cTn id="26" dur="1" fill="hold">
                                          <p:stCondLst>
                                            <p:cond delay="0"/>
                                          </p:stCondLst>
                                        </p:cTn>
                                        <p:tgtEl>
                                          <p:spTgt spid="45058">
                                            <p:txEl>
                                              <p:pRg st="4" end="4"/>
                                            </p:txEl>
                                          </p:spTgt>
                                        </p:tgtEl>
                                        <p:attrNameLst>
                                          <p:attrName>style.visibility</p:attrName>
                                        </p:attrNameLst>
                                      </p:cBhvr>
                                      <p:to>
                                        <p:strVal val="visible"/>
                                      </p:to>
                                    </p:set>
                                    <p:animEffect transition="in" filter="dissolve">
                                      <p:cBhvr>
                                        <p:cTn id="27" dur="500"/>
                                        <p:tgtEl>
                                          <p:spTgt spid="45058">
                                            <p:txEl>
                                              <p:pRg st="4" end="4"/>
                                            </p:txEl>
                                          </p:spTgt>
                                        </p:tgtEl>
                                      </p:cBhvr>
                                    </p:animEffect>
                                  </p:childTnLst>
                                </p:cTn>
                              </p:par>
                            </p:childTnLst>
                          </p:cTn>
                        </p:par>
                      </p:childTnLst>
                    </p:cTn>
                  </p:par>
                  <p:par>
                    <p:cTn id="28" fill="hold" nodeType="clickPar">
                      <p:stCondLst>
                        <p:cond delay="indefinite"/>
                      </p:stCondLst>
                      <p:childTnLst>
                        <p:par>
                          <p:cTn id="29" fill="hold" nodeType="withGroup">
                            <p:stCondLst>
                              <p:cond delay="0"/>
                            </p:stCondLst>
                            <p:childTnLst>
                              <p:par>
                                <p:cTn id="30" presetID="9" presetClass="entr" presetSubtype="0" fill="hold" grpId="0" nodeType="clickEffect">
                                  <p:stCondLst>
                                    <p:cond delay="0"/>
                                  </p:stCondLst>
                                  <p:childTnLst>
                                    <p:set>
                                      <p:cBhvr>
                                        <p:cTn id="31" dur="1" fill="hold">
                                          <p:stCondLst>
                                            <p:cond delay="0"/>
                                          </p:stCondLst>
                                        </p:cTn>
                                        <p:tgtEl>
                                          <p:spTgt spid="45058">
                                            <p:txEl>
                                              <p:pRg st="5" end="5"/>
                                            </p:txEl>
                                          </p:spTgt>
                                        </p:tgtEl>
                                        <p:attrNameLst>
                                          <p:attrName>style.visibility</p:attrName>
                                        </p:attrNameLst>
                                      </p:cBhvr>
                                      <p:to>
                                        <p:strVal val="visible"/>
                                      </p:to>
                                    </p:set>
                                    <p:animEffect transition="in" filter="dissolve">
                                      <p:cBhvr>
                                        <p:cTn id="32" dur="500"/>
                                        <p:tgtEl>
                                          <p:spTgt spid="45058">
                                            <p:txEl>
                                              <p:pRg st="5" end="5"/>
                                            </p:txEl>
                                          </p:spTgt>
                                        </p:tgtEl>
                                      </p:cBhvr>
                                    </p:animEffect>
                                  </p:childTnLst>
                                </p:cTn>
                              </p:par>
                            </p:childTnLst>
                          </p:cTn>
                        </p:par>
                      </p:childTnLst>
                    </p:cTn>
                  </p:par>
                  <p:par>
                    <p:cTn id="33" fill="hold" nodeType="clickPar">
                      <p:stCondLst>
                        <p:cond delay="indefinite"/>
                      </p:stCondLst>
                      <p:childTnLst>
                        <p:par>
                          <p:cTn id="34" fill="hold" nodeType="withGroup">
                            <p:stCondLst>
                              <p:cond delay="0"/>
                            </p:stCondLst>
                            <p:childTnLst>
                              <p:par>
                                <p:cTn id="35" presetID="9" presetClass="entr" presetSubtype="0" fill="hold" grpId="0" nodeType="clickEffect">
                                  <p:stCondLst>
                                    <p:cond delay="0"/>
                                  </p:stCondLst>
                                  <p:childTnLst>
                                    <p:set>
                                      <p:cBhvr>
                                        <p:cTn id="36" dur="1" fill="hold">
                                          <p:stCondLst>
                                            <p:cond delay="0"/>
                                          </p:stCondLst>
                                        </p:cTn>
                                        <p:tgtEl>
                                          <p:spTgt spid="45058">
                                            <p:txEl>
                                              <p:pRg st="6" end="6"/>
                                            </p:txEl>
                                          </p:spTgt>
                                        </p:tgtEl>
                                        <p:attrNameLst>
                                          <p:attrName>style.visibility</p:attrName>
                                        </p:attrNameLst>
                                      </p:cBhvr>
                                      <p:to>
                                        <p:strVal val="visible"/>
                                      </p:to>
                                    </p:set>
                                    <p:animEffect transition="in" filter="dissolve">
                                      <p:cBhvr>
                                        <p:cTn id="37" dur="500"/>
                                        <p:tgtEl>
                                          <p:spTgt spid="45058">
                                            <p:txEl>
                                              <p:pRg st="6" end="6"/>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5058" grpId="0" build="p"/>
    </p:bldLst>
  </p:timing>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Virsraksts 1">
            <a:extLst>
              <a:ext uri="{FF2B5EF4-FFF2-40B4-BE49-F238E27FC236}">
                <a16:creationId xmlns:a16="http://schemas.microsoft.com/office/drawing/2014/main" id="{38F225BD-2E8D-40D3-9F42-0943BD01867A}"/>
              </a:ext>
            </a:extLst>
          </p:cNvPr>
          <p:cNvSpPr>
            <a:spLocks noGrp="1"/>
          </p:cNvSpPr>
          <p:nvPr>
            <p:ph type="title"/>
          </p:nvPr>
        </p:nvSpPr>
        <p:spPr>
          <a:xfrm>
            <a:off x="370114" y="942068"/>
            <a:ext cx="3298371" cy="1325563"/>
          </a:xfrm>
        </p:spPr>
        <p:txBody>
          <a:bodyPr>
            <a:normAutofit fontScale="90000"/>
          </a:bodyPr>
          <a:lstStyle/>
          <a:p>
            <a:r>
              <a:rPr lang="lv-LV" dirty="0" err="1"/>
              <a:t>T.Maršals</a:t>
            </a:r>
            <a:r>
              <a:rPr lang="lv-LV" dirty="0"/>
              <a:t> «Pareizas attiecības»</a:t>
            </a:r>
          </a:p>
        </p:txBody>
      </p:sp>
      <p:graphicFrame>
        <p:nvGraphicFramePr>
          <p:cNvPr id="5" name="Satura vietturis 4">
            <a:extLst>
              <a:ext uri="{FF2B5EF4-FFF2-40B4-BE49-F238E27FC236}">
                <a16:creationId xmlns:a16="http://schemas.microsoft.com/office/drawing/2014/main" id="{08F49FA2-839C-4A3A-A3BB-B7AE5E4DBCAD}"/>
              </a:ext>
            </a:extLst>
          </p:cNvPr>
          <p:cNvGraphicFramePr>
            <a:graphicFrameLocks noGrp="1"/>
          </p:cNvGraphicFramePr>
          <p:nvPr>
            <p:ph idx="1"/>
          </p:nvPr>
        </p:nvGraphicFramePr>
        <p:xfrm>
          <a:off x="97587" y="647776"/>
          <a:ext cx="11897360" cy="5590464"/>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6" name="TextBox 5">
            <a:extLst>
              <a:ext uri="{FF2B5EF4-FFF2-40B4-BE49-F238E27FC236}">
                <a16:creationId xmlns:a16="http://schemas.microsoft.com/office/drawing/2014/main" id="{050A2DFA-5394-43F6-BE8F-18E21FF931A1}"/>
              </a:ext>
            </a:extLst>
          </p:cNvPr>
          <p:cNvSpPr txBox="1"/>
          <p:nvPr/>
        </p:nvSpPr>
        <p:spPr>
          <a:xfrm>
            <a:off x="3312160" y="3119842"/>
            <a:ext cx="2235200" cy="646331"/>
          </a:xfrm>
          <a:prstGeom prst="rect">
            <a:avLst/>
          </a:prstGeom>
          <a:noFill/>
        </p:spPr>
        <p:txBody>
          <a:bodyPr wrap="square" rtlCol="0">
            <a:spAutoFit/>
          </a:bodyPr>
          <a:lstStyle/>
          <a:p>
            <a:pPr lvl="0"/>
            <a:r>
              <a:rPr lang="lv-LV" sz="3600" dirty="0"/>
              <a:t>Sapratne</a:t>
            </a:r>
          </a:p>
        </p:txBody>
      </p:sp>
      <p:sp>
        <p:nvSpPr>
          <p:cNvPr id="7" name="TextBox 6">
            <a:extLst>
              <a:ext uri="{FF2B5EF4-FFF2-40B4-BE49-F238E27FC236}">
                <a16:creationId xmlns:a16="http://schemas.microsoft.com/office/drawing/2014/main" id="{3305F4DD-17DB-4F6B-8639-B01770EB6830}"/>
              </a:ext>
            </a:extLst>
          </p:cNvPr>
          <p:cNvSpPr txBox="1"/>
          <p:nvPr/>
        </p:nvSpPr>
        <p:spPr>
          <a:xfrm>
            <a:off x="6953453" y="3119842"/>
            <a:ext cx="2235200" cy="646331"/>
          </a:xfrm>
          <a:prstGeom prst="rect">
            <a:avLst/>
          </a:prstGeom>
          <a:noFill/>
        </p:spPr>
        <p:txBody>
          <a:bodyPr wrap="square" rtlCol="0">
            <a:spAutoFit/>
          </a:bodyPr>
          <a:lstStyle/>
          <a:p>
            <a:pPr lvl="0"/>
            <a:r>
              <a:rPr lang="lv-LV" sz="3600" dirty="0"/>
              <a:t>Uzticība</a:t>
            </a:r>
          </a:p>
        </p:txBody>
      </p:sp>
      <p:grpSp>
        <p:nvGrpSpPr>
          <p:cNvPr id="14" name="Grupa 13">
            <a:extLst>
              <a:ext uri="{FF2B5EF4-FFF2-40B4-BE49-F238E27FC236}">
                <a16:creationId xmlns:a16="http://schemas.microsoft.com/office/drawing/2014/main" id="{5940A214-A0B0-4284-88AA-E260973D615C}"/>
              </a:ext>
            </a:extLst>
          </p:cNvPr>
          <p:cNvGrpSpPr/>
          <p:nvPr/>
        </p:nvGrpSpPr>
        <p:grpSpPr>
          <a:xfrm>
            <a:off x="97587" y="633768"/>
            <a:ext cx="11897360" cy="5590464"/>
            <a:chOff x="97587" y="633768"/>
            <a:chExt cx="11897360" cy="5590464"/>
          </a:xfrm>
        </p:grpSpPr>
        <p:graphicFrame>
          <p:nvGraphicFramePr>
            <p:cNvPr id="10" name="Satura vietturis 4">
              <a:extLst>
                <a:ext uri="{FF2B5EF4-FFF2-40B4-BE49-F238E27FC236}">
                  <a16:creationId xmlns:a16="http://schemas.microsoft.com/office/drawing/2014/main" id="{0B660780-D7F7-4652-A0DC-249638629B2C}"/>
                </a:ext>
              </a:extLst>
            </p:cNvPr>
            <p:cNvGraphicFramePr>
              <a:graphicFrameLocks/>
            </p:cNvGraphicFramePr>
            <p:nvPr/>
          </p:nvGraphicFramePr>
          <p:xfrm>
            <a:off x="97587" y="633768"/>
            <a:ext cx="11897360" cy="5590464"/>
          </p:xfrm>
          <a:graphic>
            <a:graphicData uri="http://schemas.openxmlformats.org/drawingml/2006/diagram">
              <dgm:relIds xmlns:dgm="http://schemas.openxmlformats.org/drawingml/2006/diagram" xmlns:r="http://schemas.openxmlformats.org/officeDocument/2006/relationships" r:dm="rId7" r:lo="rId8" r:qs="rId9" r:cs="rId10"/>
            </a:graphicData>
          </a:graphic>
        </p:graphicFrame>
        <p:sp>
          <p:nvSpPr>
            <p:cNvPr id="11" name="TextBox 10">
              <a:extLst>
                <a:ext uri="{FF2B5EF4-FFF2-40B4-BE49-F238E27FC236}">
                  <a16:creationId xmlns:a16="http://schemas.microsoft.com/office/drawing/2014/main" id="{3A904021-FFFC-446E-B9A8-3A95219D8D6A}"/>
                </a:ext>
              </a:extLst>
            </p:cNvPr>
            <p:cNvSpPr txBox="1"/>
            <p:nvPr/>
          </p:nvSpPr>
          <p:spPr>
            <a:xfrm>
              <a:off x="3312160" y="3105834"/>
              <a:ext cx="2235200" cy="646331"/>
            </a:xfrm>
            <a:prstGeom prst="rect">
              <a:avLst/>
            </a:prstGeom>
            <a:noFill/>
          </p:spPr>
          <p:txBody>
            <a:bodyPr wrap="square" rtlCol="0">
              <a:spAutoFit/>
            </a:bodyPr>
            <a:lstStyle/>
            <a:p>
              <a:pPr lvl="0"/>
              <a:r>
                <a:rPr lang="lv-LV" sz="3600" dirty="0"/>
                <a:t>Sapratne</a:t>
              </a:r>
            </a:p>
          </p:txBody>
        </p:sp>
        <p:sp>
          <p:nvSpPr>
            <p:cNvPr id="12" name="TextBox 11">
              <a:extLst>
                <a:ext uri="{FF2B5EF4-FFF2-40B4-BE49-F238E27FC236}">
                  <a16:creationId xmlns:a16="http://schemas.microsoft.com/office/drawing/2014/main" id="{846FB82F-B699-4E3D-9EEC-1E943EA5CA45}"/>
                </a:ext>
              </a:extLst>
            </p:cNvPr>
            <p:cNvSpPr txBox="1"/>
            <p:nvPr/>
          </p:nvSpPr>
          <p:spPr>
            <a:xfrm>
              <a:off x="6953453" y="3105834"/>
              <a:ext cx="2235200" cy="646331"/>
            </a:xfrm>
            <a:prstGeom prst="rect">
              <a:avLst/>
            </a:prstGeom>
            <a:noFill/>
          </p:spPr>
          <p:txBody>
            <a:bodyPr wrap="square" rtlCol="0">
              <a:spAutoFit/>
            </a:bodyPr>
            <a:lstStyle/>
            <a:p>
              <a:pPr lvl="0"/>
              <a:r>
                <a:rPr lang="lv-LV" sz="3600" dirty="0"/>
                <a:t>Uzticība</a:t>
              </a:r>
            </a:p>
          </p:txBody>
        </p:sp>
      </p:grpSp>
    </p:spTree>
    <p:extLst>
      <p:ext uri="{BB962C8B-B14F-4D97-AF65-F5344CB8AC3E}">
        <p14:creationId xmlns:p14="http://schemas.microsoft.com/office/powerpoint/2010/main" val="2212329666"/>
      </p:ext>
    </p:extLst>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Virsraksts 1">
            <a:extLst>
              <a:ext uri="{FF2B5EF4-FFF2-40B4-BE49-F238E27FC236}">
                <a16:creationId xmlns:a16="http://schemas.microsoft.com/office/drawing/2014/main" id="{A7206704-7DCD-4DE8-9BB0-79A77D142B77}"/>
              </a:ext>
            </a:extLst>
          </p:cNvPr>
          <p:cNvSpPr>
            <a:spLocks noGrp="1"/>
          </p:cNvSpPr>
          <p:nvPr>
            <p:ph type="title"/>
          </p:nvPr>
        </p:nvSpPr>
        <p:spPr>
          <a:xfrm>
            <a:off x="589559" y="856180"/>
            <a:ext cx="5211165" cy="1128068"/>
          </a:xfrm>
        </p:spPr>
        <p:txBody>
          <a:bodyPr anchor="ctr">
            <a:noAutofit/>
          </a:bodyPr>
          <a:lstStyle/>
          <a:p>
            <a:r>
              <a:rPr lang="lv-LV" sz="4800" b="1" dirty="0"/>
              <a:t>3 ieteikumi paaudžu attiecībām:</a:t>
            </a:r>
          </a:p>
        </p:txBody>
      </p:sp>
      <p:sp>
        <p:nvSpPr>
          <p:cNvPr id="3" name="Satura vietturis 2">
            <a:extLst>
              <a:ext uri="{FF2B5EF4-FFF2-40B4-BE49-F238E27FC236}">
                <a16:creationId xmlns:a16="http://schemas.microsoft.com/office/drawing/2014/main" id="{5FFF97AA-3AB4-4135-89B6-8EC32AA85C23}"/>
              </a:ext>
            </a:extLst>
          </p:cNvPr>
          <p:cNvSpPr>
            <a:spLocks noGrp="1"/>
          </p:cNvSpPr>
          <p:nvPr>
            <p:ph idx="1"/>
          </p:nvPr>
        </p:nvSpPr>
        <p:spPr>
          <a:xfrm>
            <a:off x="159341" y="2330505"/>
            <a:ext cx="5428659" cy="4332931"/>
          </a:xfrm>
        </p:spPr>
        <p:txBody>
          <a:bodyPr anchor="ctr">
            <a:normAutofit/>
          </a:bodyPr>
          <a:lstStyle/>
          <a:p>
            <a:pPr marL="514350" indent="-514350">
              <a:buAutoNum type="arabicPeriod"/>
            </a:pPr>
            <a:r>
              <a:rPr lang="lv-LV" sz="3200" dirty="0"/>
              <a:t>Godā savus vecākus visu savu dzīvi un atrisini iekšējos konfliktus</a:t>
            </a:r>
          </a:p>
          <a:p>
            <a:pPr marL="514350" indent="-514350">
              <a:buAutoNum type="arabicPeriod"/>
            </a:pPr>
            <a:r>
              <a:rPr lang="lv-LV" sz="3200" dirty="0"/>
              <a:t>Atbalsti savu dēlus(s) vīrišķību un izturies ar cieņu</a:t>
            </a:r>
          </a:p>
          <a:p>
            <a:pPr marL="514350" indent="-514350">
              <a:buAutoNum type="arabicPeriod"/>
            </a:pPr>
            <a:r>
              <a:rPr lang="lv-LV" sz="3200" dirty="0"/>
              <a:t>Rūpējies par savu meitu(</a:t>
            </a:r>
            <a:r>
              <a:rPr lang="lv-LV" sz="3200" dirty="0" err="1"/>
              <a:t>ām</a:t>
            </a:r>
            <a:r>
              <a:rPr lang="lv-LV" sz="3200" dirty="0"/>
              <a:t>) kā savām princesēm un lolo viņu sievišķīgumu</a:t>
            </a:r>
          </a:p>
        </p:txBody>
      </p:sp>
      <p:pic>
        <p:nvPicPr>
          <p:cNvPr id="10242" name="Picture 2" descr="3 Particular Family Reunion Ideas That Are Certain To Be A Hit! - northeast">
            <a:extLst>
              <a:ext uri="{FF2B5EF4-FFF2-40B4-BE49-F238E27FC236}">
                <a16:creationId xmlns:a16="http://schemas.microsoft.com/office/drawing/2014/main" id="{4B663311-1AA0-451F-83FB-319663816D20}"/>
              </a:ext>
            </a:extLst>
          </p:cNvPr>
          <p:cNvPicPr>
            <a:picLocks noChangeAspect="1" noChangeArrowheads="1"/>
          </p:cNvPicPr>
          <p:nvPr/>
        </p:nvPicPr>
        <p:blipFill rotWithShape="1">
          <a:blip r:embed="rId3">
            <a:extLst>
              <a:ext uri="{28A0092B-C50C-407E-A947-70E740481C1C}">
                <a14:useLocalDpi xmlns:a14="http://schemas.microsoft.com/office/drawing/2010/main" val="0"/>
              </a:ext>
            </a:extLst>
          </a:blip>
          <a:srcRect l="18186" r="12439" b="-1"/>
          <a:stretch/>
        </p:blipFill>
        <p:spPr bwMode="auto">
          <a:xfrm>
            <a:off x="5977788" y="799352"/>
            <a:ext cx="5425410" cy="5259296"/>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75101926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Virsraksts 1">
            <a:extLst>
              <a:ext uri="{FF2B5EF4-FFF2-40B4-BE49-F238E27FC236}">
                <a16:creationId xmlns:a16="http://schemas.microsoft.com/office/drawing/2014/main" id="{4D35375B-26FD-1F25-AC57-41123C1BE8AF}"/>
              </a:ext>
            </a:extLst>
          </p:cNvPr>
          <p:cNvSpPr>
            <a:spLocks noGrp="1"/>
          </p:cNvSpPr>
          <p:nvPr>
            <p:ph type="title"/>
          </p:nvPr>
        </p:nvSpPr>
        <p:spPr>
          <a:xfrm>
            <a:off x="838200" y="2551112"/>
            <a:ext cx="10515600" cy="1325563"/>
          </a:xfrm>
        </p:spPr>
        <p:txBody>
          <a:bodyPr>
            <a:normAutofit/>
          </a:bodyPr>
          <a:lstStyle/>
          <a:p>
            <a:pPr algn="ctr"/>
            <a:r>
              <a:rPr lang="lv-LV" sz="6000" b="1" dirty="0"/>
              <a:t>Paldies par uzmanību!</a:t>
            </a:r>
          </a:p>
        </p:txBody>
      </p:sp>
    </p:spTree>
    <p:extLst>
      <p:ext uri="{BB962C8B-B14F-4D97-AF65-F5344CB8AC3E}">
        <p14:creationId xmlns:p14="http://schemas.microsoft.com/office/powerpoint/2010/main" val="3913184560"/>
      </p:ext>
    </p:extLst>
  </p:cSld>
  <p:clrMapOvr>
    <a:masterClrMapping/>
  </p:clrMapOvr>
</p:sld>
</file>

<file path=ppt/theme/theme1.xml><?xml version="1.0" encoding="utf-8"?>
<a:theme xmlns:a="http://schemas.openxmlformats.org/drawingml/2006/main" name="Rāmis">
  <a:themeElements>
    <a:clrScheme name="Silti zils">
      <a:dk1>
        <a:sysClr val="windowText" lastClr="000000"/>
      </a:dk1>
      <a:lt1>
        <a:sysClr val="window" lastClr="FFFFFF"/>
      </a:lt1>
      <a:dk2>
        <a:srgbClr val="242852"/>
      </a:dk2>
      <a:lt2>
        <a:srgbClr val="ACCBF9"/>
      </a:lt2>
      <a:accent1>
        <a:srgbClr val="4A66AC"/>
      </a:accent1>
      <a:accent2>
        <a:srgbClr val="629DD1"/>
      </a:accent2>
      <a:accent3>
        <a:srgbClr val="297FD5"/>
      </a:accent3>
      <a:accent4>
        <a:srgbClr val="7F8FA9"/>
      </a:accent4>
      <a:accent5>
        <a:srgbClr val="5AA2AE"/>
      </a:accent5>
      <a:accent6>
        <a:srgbClr val="9D90A0"/>
      </a:accent6>
      <a:hlink>
        <a:srgbClr val="9454C3"/>
      </a:hlink>
      <a:folHlink>
        <a:srgbClr val="3EBBF0"/>
      </a:folHlink>
    </a:clrScheme>
    <a:fontScheme name="Frame">
      <a:majorFont>
        <a:latin typeface="Corbel" panose="020B0503020204020204"/>
        <a:ea typeface=""/>
        <a:cs typeface=""/>
        <a:font script="Jpan" typeface="ＭＳ ゴシック"/>
        <a:font script="Hang" typeface="HY중고딕"/>
        <a:font script="Hans" typeface="幼圆"/>
        <a:font script="Hant" typeface="微軟正黑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Corbel" panose="020B0503020204020204"/>
        <a:ea typeface=""/>
        <a:cs typeface=""/>
        <a:font script="Jpan" typeface="ＭＳ ゴシック"/>
        <a:font script="Hang" typeface="HY중고딕"/>
        <a:font script="Hans" typeface="幼圆"/>
        <a:font script="Hant" typeface="微軟正黑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Verdana"/>
        <a:font script="Uigh" typeface="Microsoft Uighur"/>
        <a:font script="Geor" typeface="Sylfaen"/>
      </a:minorFont>
    </a:fontScheme>
    <a:fmtScheme name="Frame">
      <a:fillStyleLst>
        <a:solidFill>
          <a:schemeClr val="phClr"/>
        </a:solidFill>
        <a:solidFill>
          <a:schemeClr val="phClr">
            <a:tint val="65000"/>
          </a:schemeClr>
        </a:solidFill>
        <a:solidFill>
          <a:schemeClr val="phClr">
            <a:shade val="80000"/>
            <a:satMod val="150000"/>
          </a:schemeClr>
        </a:solidFill>
      </a:fillStyleLst>
      <a:lnStyleLst>
        <a:ln w="9525" cap="flat" cmpd="sng" algn="ctr">
          <a:solidFill>
            <a:schemeClr val="phClr"/>
          </a:solidFill>
          <a:prstDash val="solid"/>
        </a:ln>
        <a:ln w="10795" cap="flat" cmpd="sng" algn="ctr">
          <a:solidFill>
            <a:schemeClr val="phClr"/>
          </a:solidFill>
          <a:prstDash val="solid"/>
        </a:ln>
        <a:ln w="17145" cap="flat" cmpd="sng" algn="ctr">
          <a:solidFill>
            <a:schemeClr val="phClr">
              <a:shade val="95000"/>
              <a:alpha val="50000"/>
              <a:satMod val="150000"/>
            </a:schemeClr>
          </a:solidFill>
          <a:prstDash val="solid"/>
        </a:ln>
      </a:lnStyleLst>
      <a:effectStyleLst>
        <a:effectStyle>
          <a:effectLst/>
        </a:effectStyle>
        <a:effectStyle>
          <a:effectLst/>
        </a:effectStyle>
        <a:effectStyle>
          <a:effectLst>
            <a:outerShdw blurRad="44450" dist="13970" dir="5400000" algn="ctr" rotWithShape="0">
              <a:srgbClr val="000000">
                <a:alpha val="45000"/>
              </a:srgbClr>
            </a:outerShdw>
          </a:effectLst>
          <a:scene3d>
            <a:camera prst="orthographicFront">
              <a:rot lat="0" lon="0" rev="0"/>
            </a:camera>
            <a:lightRig rig="twoPt" dir="tl"/>
          </a:scene3d>
          <a:sp3d prstMaterial="flat">
            <a:bevelT w="12700" h="25400" prst="coolSlant"/>
          </a:sp3d>
        </a:effectStyle>
      </a:effectStyleLst>
      <a:bgFillStyleLst>
        <a:solidFill>
          <a:schemeClr val="phClr"/>
        </a:solidFill>
        <a:solidFill>
          <a:schemeClr val="phClr">
            <a:tint val="95000"/>
            <a:satMod val="170000"/>
          </a:schemeClr>
        </a:solidFill>
        <a:gradFill rotWithShape="1">
          <a:gsLst>
            <a:gs pos="0">
              <a:schemeClr val="phClr">
                <a:tint val="93000"/>
                <a:shade val="98000"/>
                <a:satMod val="120000"/>
                <a:lumMod val="102000"/>
              </a:schemeClr>
            </a:gs>
            <a:gs pos="48000">
              <a:schemeClr val="phClr">
                <a:tint val="98000"/>
                <a:shade val="90000"/>
                <a:satMod val="110000"/>
                <a:lumMod val="103000"/>
              </a:schemeClr>
            </a:gs>
            <a:gs pos="100000">
              <a:schemeClr val="phClr">
                <a:tint val="98000"/>
                <a:shade val="80000"/>
                <a:satMod val="100000"/>
              </a:schemeClr>
            </a:gs>
          </a:gsLst>
          <a:lin ang="5400000" scaled="0"/>
        </a:gradFill>
      </a:bgFillStyleLst>
    </a:fmtScheme>
  </a:themeElements>
  <a:objectDefaults/>
  <a:extraClrSchemeLst/>
  <a:extLst>
    <a:ext uri="{05A4C25C-085E-4340-85A3-A5531E510DB2}">
      <thm15:themeFamily xmlns:thm15="http://schemas.microsoft.com/office/thememl/2012/main" name="Frame" id="{F226E7A2-7162-461C-9490-D27D9DC04E43}" vid="{629A0216-3BBD-45C0-B63F-2683BEA18F60}"/>
    </a:ext>
  </a:extLst>
</a:theme>
</file>

<file path=ppt/theme/theme2.xml><?xml version="1.0" encoding="utf-8"?>
<a:theme xmlns:a="http://schemas.openxmlformats.org/drawingml/2006/main" name="Office dizains">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dizains">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
  <TotalTime>1618</TotalTime>
  <Words>2546</Words>
  <Application>Microsoft Office PowerPoint</Application>
  <PresentationFormat>Widescreen</PresentationFormat>
  <Paragraphs>411</Paragraphs>
  <Slides>60</Slides>
  <Notes>33</Notes>
  <HiddenSlides>0</HiddenSlides>
  <MMClips>0</MMClips>
  <ScaleCrop>false</ScaleCrop>
  <HeadingPairs>
    <vt:vector size="8" baseType="variant">
      <vt:variant>
        <vt:lpstr>Fonts Used</vt:lpstr>
      </vt:variant>
      <vt:variant>
        <vt:i4>10</vt:i4>
      </vt:variant>
      <vt:variant>
        <vt:lpstr>Theme</vt:lpstr>
      </vt:variant>
      <vt:variant>
        <vt:i4>2</vt:i4>
      </vt:variant>
      <vt:variant>
        <vt:lpstr>Embedded OLE Servers</vt:lpstr>
      </vt:variant>
      <vt:variant>
        <vt:i4>0</vt:i4>
      </vt:variant>
      <vt:variant>
        <vt:lpstr>Slide Titles</vt:lpstr>
      </vt:variant>
      <vt:variant>
        <vt:i4>60</vt:i4>
      </vt:variant>
    </vt:vector>
  </HeadingPairs>
  <TitlesOfParts>
    <vt:vector size="72" baseType="lpstr">
      <vt:lpstr>Arial</vt:lpstr>
      <vt:lpstr>ArialMT</vt:lpstr>
      <vt:lpstr>Calibri</vt:lpstr>
      <vt:lpstr>Calibri Light</vt:lpstr>
      <vt:lpstr>Corbel</vt:lpstr>
      <vt:lpstr>Crete Round</vt:lpstr>
      <vt:lpstr>Noto Serif</vt:lpstr>
      <vt:lpstr>Tahoma</vt:lpstr>
      <vt:lpstr>Times New Roman</vt:lpstr>
      <vt:lpstr>Wingdings 2</vt:lpstr>
      <vt:lpstr>Rāmis</vt:lpstr>
      <vt:lpstr>Office dizains</vt:lpstr>
      <vt:lpstr>Attiecības ģimenē individuālisma kultūras kontekstā</vt:lpstr>
      <vt:lpstr>Kas ir lielākās problēmas attiecībās starp vecākiem un bērniem?</vt:lpstr>
      <vt:lpstr>Eiropas un Latvijas bērnu dzimstības līmenis ir zems</vt:lpstr>
      <vt:lpstr>Kādās ģimenēs dzīvo bērni Latvijā? (csp.gov.lv, 2021)</vt:lpstr>
      <vt:lpstr>Individuālisma kultūras ietekme uz ģimenēm</vt:lpstr>
      <vt:lpstr>Audzināšanas mērķis  (Landsford, 2022, psychologytoday.com)</vt:lpstr>
      <vt:lpstr>Kas ir kultūra?</vt:lpstr>
      <vt:lpstr>Kultūras standarti (Tomass, 1993)</vt:lpstr>
      <vt:lpstr>Atšķirīgas vērtību sistēmas:</vt:lpstr>
      <vt:lpstr>PowerPoint Presentation</vt:lpstr>
      <vt:lpstr>PowerPoint Presentation</vt:lpstr>
      <vt:lpstr>PowerPoint Presentation</vt:lpstr>
      <vt:lpstr>PowerPoint Presentation</vt:lpstr>
      <vt:lpstr>Individuālisms  vs kolektīvisms (Hofstede)</vt:lpstr>
      <vt:lpstr>2020. gada populārākās TOP 10 populārzinātniskā literatūras grāmatas Zvaigznes grāmatnīcās:</vt:lpstr>
      <vt:lpstr>PowerPoint Presentation</vt:lpstr>
      <vt:lpstr>PowerPoint Presentation</vt:lpstr>
      <vt:lpstr>PowerPoint Presentation</vt:lpstr>
      <vt:lpstr>Autoritātes audzināšanas veids nesamazina bērna pašvērtējumu (Duans, Gruseks 2006)</vt:lpstr>
      <vt:lpstr>Kāds ir autoritārs audzināšanas veids?</vt:lpstr>
      <vt:lpstr>Vai autoritāra audzināšana pastāv individuālisma kultūrā?</vt:lpstr>
      <vt:lpstr>Audzināšanas māksla</vt:lpstr>
      <vt:lpstr>Balanss audzināšanā starp pieņemšanu un izaicinājumu</vt:lpstr>
      <vt:lpstr>Vecāku loma dažādos bērna attīstības posmos</vt:lpstr>
      <vt:lpstr>1. Vecāku loma bērnībā:</vt:lpstr>
      <vt:lpstr>2. Vecāku loma pusaudžu gados:</vt:lpstr>
      <vt:lpstr>3. Vecāku loma pilngadībā:</vt:lpstr>
      <vt:lpstr>Cilvēka uzbūve</vt:lpstr>
      <vt:lpstr>Vecākam jābaro ne tikai bērna miesa, bet arī dvēsele un gars</vt:lpstr>
      <vt:lpstr>Cilvēka vajadzības:</vt:lpstr>
      <vt:lpstr>PowerPoint Presentation</vt:lpstr>
      <vt:lpstr>Tēva faktors</vt:lpstr>
      <vt:lpstr>Trīs tēvu veidi (T.Lister)</vt:lpstr>
      <vt:lpstr>Tēvs - domubiedrs</vt:lpstr>
      <vt:lpstr>Tēvs, kurš rotaļājas</vt:lpstr>
      <vt:lpstr>Attiecību trūkums ar tēvu rada:</vt:lpstr>
      <vt:lpstr>Māte un dēls</vt:lpstr>
      <vt:lpstr>Meita un māte</vt:lpstr>
      <vt:lpstr>Mātes faktors</vt:lpstr>
      <vt:lpstr>Attiecību trūkums ar māti rada:</vt:lpstr>
      <vt:lpstr>Atšķirības audzinot puikas un meitenes</vt:lpstr>
      <vt:lpstr>Jēkabs Raipulis, dr.biol.:</vt:lpstr>
      <vt:lpstr>KATRAM DZIMUMAM ATBILSTOŠU PIEEJU (Dr.biol. J.Raipulis)</vt:lpstr>
      <vt:lpstr>Smadzeņu pusložu atšķirības (J.Pāvulēns):</vt:lpstr>
      <vt:lpstr>PowerPoint Presentation</vt:lpstr>
      <vt:lpstr>Emocijas</vt:lpstr>
      <vt:lpstr>Zēnu īpatnības 1 </vt:lpstr>
      <vt:lpstr>Zēnu īpatnības 2</vt:lpstr>
      <vt:lpstr>Zēnu īpatnības 3</vt:lpstr>
      <vt:lpstr>Zēnu stress</vt:lpstr>
      <vt:lpstr>Kā apieties ar zēniem? 1</vt:lpstr>
      <vt:lpstr>Kā apieties ar zēniem? 2</vt:lpstr>
      <vt:lpstr>Kā apieties ar zēniem? 3</vt:lpstr>
      <vt:lpstr>Meiteņu galvenās vajadzības</vt:lpstr>
      <vt:lpstr>Mūsu iespējas meitenēm palīdzēt </vt:lpstr>
      <vt:lpstr>Mūsu iespējas meitenēm palīdzēt </vt:lpstr>
      <vt:lpstr>Mēs varam palīdzēt bērnam, ja...</vt:lpstr>
      <vt:lpstr>T.Maršals «Pareizas attiecības»</vt:lpstr>
      <vt:lpstr>3 ieteikumi paaudžu attiecībām:</vt:lpstr>
      <vt:lpstr>Paldies par uzmanību!</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Attiecības ģimenē individuālisma kultūras kontekstā</dc:title>
  <dc:creator>Dainis Pandars</dc:creator>
  <cp:lastModifiedBy>Dace Laipa</cp:lastModifiedBy>
  <cp:revision>10</cp:revision>
  <dcterms:created xsi:type="dcterms:W3CDTF">2023-09-13T10:33:45Z</dcterms:created>
  <dcterms:modified xsi:type="dcterms:W3CDTF">2023-09-19T06:20:51Z</dcterms:modified>
</cp:coreProperties>
</file>