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3"/>
  </p:sldMasterIdLst>
  <p:notesMasterIdLst>
    <p:notesMasterId r:id="rId12"/>
  </p:notesMasterIdLst>
  <p:sldIdLst>
    <p:sldId id="319" r:id="rId4"/>
    <p:sldId id="389" r:id="rId5"/>
    <p:sldId id="387" r:id="rId6"/>
    <p:sldId id="390" r:id="rId7"/>
    <p:sldId id="385" r:id="rId8"/>
    <p:sldId id="378" r:id="rId9"/>
    <p:sldId id="386" r:id="rId10"/>
    <p:sldId id="380" r:id="rId11"/>
  </p:sldIdLst>
  <p:sldSz cx="12192000" cy="6858000"/>
  <p:notesSz cx="6858000" cy="9144000"/>
  <p:defaultText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516" userDrawn="1">
          <p15:clr>
            <a:srgbClr val="A4A3A4"/>
          </p15:clr>
        </p15:guide>
        <p15:guide id="5" orient="horz" pos="216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8E9E"/>
    <a:srgbClr val="F4F2F0"/>
    <a:srgbClr val="E2E3E4"/>
    <a:srgbClr val="353C6B"/>
    <a:srgbClr val="7B341C"/>
    <a:srgbClr val="007F5D"/>
    <a:srgbClr val="DB7D00"/>
    <a:srgbClr val="0000F4"/>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383B80-45CA-4B6C-A994-410FD914DD9D}" v="133" dt="2026-04-17T05:37:58.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81"/>
    <p:restoredTop sz="96973"/>
  </p:normalViewPr>
  <p:slideViewPr>
    <p:cSldViewPr snapToGrid="0" showGuides="1">
      <p:cViewPr varScale="1">
        <p:scale>
          <a:sx n="81" d="100"/>
          <a:sy n="81" d="100"/>
        </p:scale>
        <p:origin x="91" y="48"/>
      </p:cViewPr>
      <p:guideLst>
        <p:guide pos="6516"/>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12" d="100"/>
          <a:sy n="112" d="100"/>
        </p:scale>
        <p:origin x="3640" y="2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err="1"/>
              <a:t>Biedrību</a:t>
            </a:r>
            <a:r>
              <a:rPr lang="en-US" dirty="0"/>
              <a:t> </a:t>
            </a:r>
            <a:r>
              <a:rPr lang="en-US" dirty="0" err="1"/>
              <a:t>veidi</a:t>
            </a:r>
            <a:r>
              <a:rPr lang="en-US" dirty="0"/>
              <a:t> </a:t>
            </a:r>
            <a:r>
              <a:rPr lang="en-US" dirty="0" err="1"/>
              <a:t>Vidzem</a:t>
            </a:r>
            <a:r>
              <a:rPr lang="lv-LV" dirty="0"/>
              <a:t>es</a:t>
            </a:r>
            <a:r>
              <a:rPr lang="lv-LV" baseline="0" dirty="0"/>
              <a:t> apriņķos ap 1900. gadu</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448528043037168"/>
          <c:y val="0.1750434316154634"/>
          <c:w val="0.51989480370804708"/>
          <c:h val="0.768794302570319"/>
        </c:manualLayout>
      </c:layout>
      <c:doughnutChart>
        <c:varyColors val="1"/>
        <c:ser>
          <c:idx val="0"/>
          <c:order val="0"/>
          <c:tx>
            <c:strRef>
              <c:f>Lapa1!$B$1</c:f>
              <c:strCache>
                <c:ptCount val="1"/>
                <c:pt idx="0">
                  <c:v>Biedrību veidi Vidzemē</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019-4669-8FE5-F6D97E766C0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9019-4669-8FE5-F6D97E766C0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D-9019-4669-8FE5-F6D97E766C0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F-9019-4669-8FE5-F6D97E766C0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10-9019-4669-8FE5-F6D97E766C0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E-9019-4669-8FE5-F6D97E766C04}"/>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6-9019-4669-8FE5-F6D97E766C04}"/>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5-9019-4669-8FE5-F6D97E766C04}"/>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4-9019-4669-8FE5-F6D97E766C04}"/>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3-9019-4669-8FE5-F6D97E766C04}"/>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7-9019-4669-8FE5-F6D97E766C04}"/>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8-9019-4669-8FE5-F6D97E766C04}"/>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09-9019-4669-8FE5-F6D97E766C04}"/>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0C-9019-4669-8FE5-F6D97E766C04}"/>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0A-9019-4669-8FE5-F6D97E766C04}"/>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0B-9019-4669-8FE5-F6D97E766C04}"/>
              </c:ext>
            </c:extLst>
          </c:dPt>
          <c:dLbls>
            <c:dLbl>
              <c:idx val="0"/>
              <c:layout>
                <c:manualLayout>
                  <c:x val="0.16250000000000001"/>
                  <c:y val="2.343749855822474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019-4669-8FE5-F6D97E766C04}"/>
                </c:ext>
              </c:extLst>
            </c:dLbl>
            <c:dLbl>
              <c:idx val="1"/>
              <c:layout>
                <c:manualLayout>
                  <c:x val="0.1203125"/>
                  <c:y val="4.9218746972271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9019-4669-8FE5-F6D97E766C04}"/>
                </c:ext>
              </c:extLst>
            </c:dLbl>
            <c:dLbl>
              <c:idx val="2"/>
              <c:layout>
                <c:manualLayout>
                  <c:x val="0.140625"/>
                  <c:y val="3.984374754898206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9019-4669-8FE5-F6D97E766C04}"/>
                </c:ext>
              </c:extLst>
            </c:dLbl>
            <c:dLbl>
              <c:idx val="3"/>
              <c:layout>
                <c:manualLayout>
                  <c:x val="0.10156249999999989"/>
                  <c:y val="7.968749509796413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9019-4669-8FE5-F6D97E766C04}"/>
                </c:ext>
              </c:extLst>
            </c:dLbl>
            <c:dLbl>
              <c:idx val="4"/>
              <c:layout>
                <c:manualLayout>
                  <c:x val="-4.8437500000000001E-2"/>
                  <c:y val="8.671874466543137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0-9019-4669-8FE5-F6D97E766C04}"/>
                </c:ext>
              </c:extLst>
            </c:dLbl>
            <c:dLbl>
              <c:idx val="5"/>
              <c:layout>
                <c:manualLayout>
                  <c:x val="-0.12182328605200946"/>
                  <c:y val="6.248698943981199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9019-4669-8FE5-F6D97E766C04}"/>
                </c:ext>
              </c:extLst>
            </c:dLbl>
            <c:dLbl>
              <c:idx val="6"/>
              <c:layout>
                <c:manualLayout>
                  <c:x val="-0.11452050873959904"/>
                  <c:y val="5.12448331947260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9019-4669-8FE5-F6D97E766C04}"/>
                </c:ext>
              </c:extLst>
            </c:dLbl>
            <c:dLbl>
              <c:idx val="7"/>
              <c:layout>
                <c:manualLayout>
                  <c:x val="-0.13131643119078201"/>
                  <c:y val="3.217707230482267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019-4669-8FE5-F6D97E766C04}"/>
                </c:ext>
              </c:extLst>
            </c:dLbl>
            <c:dLbl>
              <c:idx val="8"/>
              <c:layout>
                <c:manualLayout>
                  <c:x val="-0.109375"/>
                  <c:y val="7.0312495674674236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9019-4669-8FE5-F6D97E766C04}"/>
                </c:ext>
              </c:extLst>
            </c:dLbl>
            <c:dLbl>
              <c:idx val="9"/>
              <c:layout>
                <c:manualLayout>
                  <c:x val="-0.12343750000000002"/>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019-4669-8FE5-F6D97E766C04}"/>
                </c:ext>
              </c:extLst>
            </c:dLbl>
            <c:dLbl>
              <c:idx val="10"/>
              <c:layout>
                <c:manualLayout>
                  <c:x val="-0.14843750000000003"/>
                  <c:y val="-3.515624783733707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9019-4669-8FE5-F6D97E766C04}"/>
                </c:ext>
              </c:extLst>
            </c:dLbl>
            <c:dLbl>
              <c:idx val="11"/>
              <c:layout>
                <c:manualLayout>
                  <c:x val="-0.12812499999999999"/>
                  <c:y val="-6.093749625138431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9019-4669-8FE5-F6D97E766C04}"/>
                </c:ext>
              </c:extLst>
            </c:dLbl>
            <c:dLbl>
              <c:idx val="12"/>
              <c:layout>
                <c:manualLayout>
                  <c:x val="-0.10156250000000006"/>
                  <c:y val="-9.140624437707650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019-4669-8FE5-F6D97E766C04}"/>
                </c:ext>
              </c:extLst>
            </c:dLbl>
            <c:dLbl>
              <c:idx val="13"/>
              <c:layout>
                <c:manualLayout>
                  <c:x val="-2.0312500000000001E-2"/>
                  <c:y val="-0.1148437429353012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9019-4669-8FE5-F6D97E766C04}"/>
                </c:ext>
              </c:extLst>
            </c:dLbl>
            <c:dLbl>
              <c:idx val="14"/>
              <c:layout>
                <c:manualLayout>
                  <c:x val="0.17309769457009352"/>
                  <c:y val="-6.018216332627168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A-9019-4669-8FE5-F6D97E766C04}"/>
                </c:ext>
              </c:extLst>
            </c:dLbl>
            <c:dLbl>
              <c:idx val="15"/>
              <c:layout>
                <c:manualLayout>
                  <c:x val="0.10991802553936077"/>
                  <c:y val="-0.1212396685399579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019-4669-8FE5-F6D97E766C0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Lapa1!$A$2:$A$17</c:f>
              <c:strCache>
                <c:ptCount val="16"/>
                <c:pt idx="0">
                  <c:v>Apdrošināšanas</c:v>
                </c:pt>
                <c:pt idx="1">
                  <c:v>Kooperatīvās</c:v>
                </c:pt>
                <c:pt idx="2">
                  <c:v>Krājaizdevu kases</c:v>
                </c:pt>
                <c:pt idx="3">
                  <c:v>Palīdzības un bēru kases</c:v>
                </c:pt>
                <c:pt idx="4">
                  <c:v>Atturības</c:v>
                </c:pt>
                <c:pt idx="5">
                  <c:v>Bibliotēkas</c:v>
                </c:pt>
                <c:pt idx="6">
                  <c:v>BUB</c:v>
                </c:pt>
                <c:pt idx="7">
                  <c:v>Mūzikas</c:v>
                </c:pt>
                <c:pt idx="8">
                  <c:v>Izglītības</c:v>
                </c:pt>
                <c:pt idx="9">
                  <c:v>Labdarības</c:v>
                </c:pt>
                <c:pt idx="10">
                  <c:v>Lauksaimniecības</c:v>
                </c:pt>
                <c:pt idx="11">
                  <c:v>Profesionālās</c:v>
                </c:pt>
                <c:pt idx="12">
                  <c:v>Saviesīgās</c:v>
                </c:pt>
                <c:pt idx="13">
                  <c:v>Palīdzības</c:v>
                </c:pt>
                <c:pt idx="14">
                  <c:v>Sporta un hobiju</c:v>
                </c:pt>
                <c:pt idx="15">
                  <c:v>Zinātnes</c:v>
                </c:pt>
              </c:strCache>
            </c:strRef>
          </c:cat>
          <c:val>
            <c:numRef>
              <c:f>Lapa1!$B$2:$B$17</c:f>
              <c:numCache>
                <c:formatCode>General</c:formatCode>
                <c:ptCount val="16"/>
                <c:pt idx="0">
                  <c:v>291</c:v>
                </c:pt>
                <c:pt idx="1">
                  <c:v>60</c:v>
                </c:pt>
                <c:pt idx="2">
                  <c:v>58</c:v>
                </c:pt>
                <c:pt idx="3">
                  <c:v>32</c:v>
                </c:pt>
                <c:pt idx="4">
                  <c:v>16</c:v>
                </c:pt>
                <c:pt idx="5">
                  <c:v>79</c:v>
                </c:pt>
                <c:pt idx="6">
                  <c:v>25</c:v>
                </c:pt>
                <c:pt idx="7">
                  <c:v>61</c:v>
                </c:pt>
                <c:pt idx="8">
                  <c:v>25</c:v>
                </c:pt>
                <c:pt idx="9">
                  <c:v>45</c:v>
                </c:pt>
                <c:pt idx="10">
                  <c:v>105</c:v>
                </c:pt>
                <c:pt idx="11">
                  <c:v>16</c:v>
                </c:pt>
                <c:pt idx="12">
                  <c:v>52</c:v>
                </c:pt>
                <c:pt idx="13">
                  <c:v>13</c:v>
                </c:pt>
                <c:pt idx="14">
                  <c:v>5</c:v>
                </c:pt>
                <c:pt idx="15">
                  <c:v>1</c:v>
                </c:pt>
              </c:numCache>
            </c:numRef>
          </c:val>
          <c:extLst>
            <c:ext xmlns:c16="http://schemas.microsoft.com/office/drawing/2014/chart" uri="{C3380CC4-5D6E-409C-BE32-E72D297353CC}">
              <c16:uniqueId val="{00000000-9019-4669-8FE5-F6D97E766C0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v-LV" dirty="0"/>
              <a:t>Biedrību</a:t>
            </a:r>
            <a:r>
              <a:rPr lang="lv-LV" baseline="0" dirty="0"/>
              <a:t> skaita dinamika 20. gs. sākumā</a:t>
            </a:r>
            <a:endParaRPr lang="lv-LV"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lineChart>
        <c:grouping val="standard"/>
        <c:varyColors val="0"/>
        <c:ser>
          <c:idx val="0"/>
          <c:order val="0"/>
          <c:tx>
            <c:strRef>
              <c:f>Lapa1!$B$1</c:f>
              <c:strCache>
                <c:ptCount val="1"/>
                <c:pt idx="0">
                  <c:v>Vidzeme (ar Rīgu) 1900-1914</c:v>
                </c:pt>
              </c:strCache>
            </c:strRef>
          </c:tx>
          <c:spPr>
            <a:ln w="88900" cap="rnd">
              <a:solidFill>
                <a:schemeClr val="accent1"/>
              </a:solidFill>
              <a:round/>
              <a:tailEnd type="triangle"/>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Lapa1!$A$2:$A$3</c:f>
              <c:numCache>
                <c:formatCode>General</c:formatCode>
                <c:ptCount val="2"/>
                <c:pt idx="0">
                  <c:v>1900</c:v>
                </c:pt>
                <c:pt idx="1">
                  <c:v>1914</c:v>
                </c:pt>
              </c:numCache>
            </c:numRef>
          </c:cat>
          <c:val>
            <c:numRef>
              <c:f>Lapa1!$B$2:$B$3</c:f>
              <c:numCache>
                <c:formatCode>General</c:formatCode>
                <c:ptCount val="2"/>
                <c:pt idx="0">
                  <c:v>727</c:v>
                </c:pt>
                <c:pt idx="1">
                  <c:v>1888</c:v>
                </c:pt>
              </c:numCache>
            </c:numRef>
          </c:val>
          <c:smooth val="0"/>
          <c:extLst>
            <c:ext xmlns:c16="http://schemas.microsoft.com/office/drawing/2014/chart" uri="{C3380CC4-5D6E-409C-BE32-E72D297353CC}">
              <c16:uniqueId val="{00000000-2FC4-492B-8850-0582262D49BB}"/>
            </c:ext>
          </c:extLst>
        </c:ser>
        <c:ser>
          <c:idx val="1"/>
          <c:order val="1"/>
          <c:tx>
            <c:strRef>
              <c:f>Lapa1!$C$1</c:f>
              <c:strCache>
                <c:ptCount val="1"/>
                <c:pt idx="0">
                  <c:v>Latgale 1903-1914</c:v>
                </c:pt>
              </c:strCache>
            </c:strRef>
          </c:tx>
          <c:spPr>
            <a:ln w="88900" cap="rnd">
              <a:solidFill>
                <a:schemeClr val="accent2"/>
              </a:solidFill>
              <a:round/>
              <a:tailEnd type="triangle"/>
            </a:ln>
            <a:effectLst/>
          </c:spPr>
          <c:marker>
            <c:symbol val="none"/>
          </c:marker>
          <c:dLbls>
            <c:dLbl>
              <c:idx val="0"/>
              <c:layout>
                <c:manualLayout>
                  <c:x val="-1.0937499999999999E-2"/>
                  <c:y val="-2.8124998269869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FC4-492B-8850-0582262D49B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Lapa1!$A$2:$A$3</c:f>
              <c:numCache>
                <c:formatCode>General</c:formatCode>
                <c:ptCount val="2"/>
                <c:pt idx="0">
                  <c:v>1900</c:v>
                </c:pt>
                <c:pt idx="1">
                  <c:v>1914</c:v>
                </c:pt>
              </c:numCache>
            </c:numRef>
          </c:cat>
          <c:val>
            <c:numRef>
              <c:f>Lapa1!$C$2:$C$3</c:f>
              <c:numCache>
                <c:formatCode>General</c:formatCode>
                <c:ptCount val="2"/>
                <c:pt idx="0">
                  <c:v>26</c:v>
                </c:pt>
                <c:pt idx="1">
                  <c:v>187</c:v>
                </c:pt>
              </c:numCache>
            </c:numRef>
          </c:val>
          <c:smooth val="0"/>
          <c:extLst>
            <c:ext xmlns:c16="http://schemas.microsoft.com/office/drawing/2014/chart" uri="{C3380CC4-5D6E-409C-BE32-E72D297353CC}">
              <c16:uniqueId val="{00000001-2FC4-492B-8850-0582262D49BB}"/>
            </c:ext>
          </c:extLst>
        </c:ser>
        <c:ser>
          <c:idx val="2"/>
          <c:order val="2"/>
          <c:tx>
            <c:strRef>
              <c:f>Lapa1!$D$1</c:f>
              <c:strCache>
                <c:ptCount val="1"/>
                <c:pt idx="0">
                  <c:v>Kurzeme 1900-1914</c:v>
                </c:pt>
              </c:strCache>
            </c:strRef>
          </c:tx>
          <c:spPr>
            <a:ln w="88900" cap="rnd">
              <a:solidFill>
                <a:schemeClr val="accent3"/>
              </a:solidFill>
              <a:round/>
              <a:tailEnd type="triangle"/>
            </a:ln>
            <a:effectLst/>
          </c:spPr>
          <c:marker>
            <c:symbol val="none"/>
          </c:marker>
          <c:dLbls>
            <c:dLbl>
              <c:idx val="0"/>
              <c:layout>
                <c:manualLayout>
                  <c:x val="-6.2500000000000003E-3"/>
                  <c:y val="2.8124998269869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FC4-492B-8850-0582262D49B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Lapa1!$A$2:$A$3</c:f>
              <c:numCache>
                <c:formatCode>General</c:formatCode>
                <c:ptCount val="2"/>
                <c:pt idx="0">
                  <c:v>1900</c:v>
                </c:pt>
                <c:pt idx="1">
                  <c:v>1914</c:v>
                </c:pt>
              </c:numCache>
            </c:numRef>
          </c:cat>
          <c:val>
            <c:numRef>
              <c:f>Lapa1!$D$2:$D$3</c:f>
              <c:numCache>
                <c:formatCode>General</c:formatCode>
                <c:ptCount val="2"/>
                <c:pt idx="0">
                  <c:v>499</c:v>
                </c:pt>
                <c:pt idx="1">
                  <c:v>787</c:v>
                </c:pt>
              </c:numCache>
            </c:numRef>
          </c:val>
          <c:smooth val="0"/>
          <c:extLst>
            <c:ext xmlns:c16="http://schemas.microsoft.com/office/drawing/2014/chart" uri="{C3380CC4-5D6E-409C-BE32-E72D297353CC}">
              <c16:uniqueId val="{00000002-2FC4-492B-8850-0582262D49BB}"/>
            </c:ext>
          </c:extLst>
        </c:ser>
        <c:dLbls>
          <c:showLegendKey val="0"/>
          <c:showVal val="0"/>
          <c:showCatName val="0"/>
          <c:showSerName val="0"/>
          <c:showPercent val="0"/>
          <c:showBubbleSize val="0"/>
        </c:dLbls>
        <c:smooth val="0"/>
        <c:axId val="2006909744"/>
        <c:axId val="2006911664"/>
      </c:lineChart>
      <c:catAx>
        <c:axId val="200690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2006911664"/>
        <c:crosses val="autoZero"/>
        <c:auto val="1"/>
        <c:lblAlgn val="ctr"/>
        <c:lblOffset val="100"/>
        <c:noMultiLvlLbl val="0"/>
      </c:catAx>
      <c:valAx>
        <c:axId val="200691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200690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6E27D9-5DD9-0F40-BD04-FEDA41C97EBF}" type="datetimeFigureOut">
              <a:rPr lang="en-LV" smtClean="0"/>
              <a:t>04/17/2026</a:t>
            </a:fld>
            <a:endParaRPr lang="en-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6658BD-CCC2-A442-AB33-3AB09C5ED509}" type="slidenum">
              <a:rPr lang="en-LV" smtClean="0"/>
              <a:t>‹#›</a:t>
            </a:fld>
            <a:endParaRPr lang="en-LV"/>
          </a:p>
        </p:txBody>
      </p:sp>
    </p:spTree>
    <p:extLst>
      <p:ext uri="{BB962C8B-B14F-4D97-AF65-F5344CB8AC3E}">
        <p14:creationId xmlns:p14="http://schemas.microsoft.com/office/powerpoint/2010/main" val="233464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245F8-0C97-F7C2-B084-E11287930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CA51F-580D-7E11-715D-7A5419110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CC0391-404B-E266-3606-D321D86BEA05}"/>
              </a:ext>
            </a:extLst>
          </p:cNvPr>
          <p:cNvSpPr>
            <a:spLocks noGrp="1"/>
          </p:cNvSpPr>
          <p:nvPr>
            <p:ph type="body" idx="1"/>
          </p:nvPr>
        </p:nvSpPr>
        <p:spPr/>
        <p:txBody>
          <a:bodyPr/>
          <a:lstStyle/>
          <a:p>
            <a:endParaRPr lang="en-LV" dirty="0"/>
          </a:p>
        </p:txBody>
      </p:sp>
      <p:sp>
        <p:nvSpPr>
          <p:cNvPr id="4" name="Slide Number Placeholder 3">
            <a:extLst>
              <a:ext uri="{FF2B5EF4-FFF2-40B4-BE49-F238E27FC236}">
                <a16:creationId xmlns:a16="http://schemas.microsoft.com/office/drawing/2014/main" id="{66D76E32-49CE-F177-6A47-E1AE73287383}"/>
              </a:ext>
            </a:extLst>
          </p:cNvPr>
          <p:cNvSpPr>
            <a:spLocks noGrp="1"/>
          </p:cNvSpPr>
          <p:nvPr>
            <p:ph type="sldNum" sz="quarter" idx="5"/>
          </p:nvPr>
        </p:nvSpPr>
        <p:spPr/>
        <p:txBody>
          <a:bodyPr/>
          <a:lstStyle/>
          <a:p>
            <a:fld id="{346658BD-CCC2-A442-AB33-3AB09C5ED509}" type="slidenum">
              <a:rPr lang="en-LV" smtClean="0"/>
              <a:t>2</a:t>
            </a:fld>
            <a:endParaRPr lang="en-LV"/>
          </a:p>
        </p:txBody>
      </p:sp>
    </p:spTree>
    <p:extLst>
      <p:ext uri="{BB962C8B-B14F-4D97-AF65-F5344CB8AC3E}">
        <p14:creationId xmlns:p14="http://schemas.microsoft.com/office/powerpoint/2010/main" val="234127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F34D8-B19A-0558-9A18-CEE4FAC3F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32393-4561-E062-FEAA-FE5964068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86CC1E-6959-406B-EEBA-A040458B6069}"/>
              </a:ext>
            </a:extLst>
          </p:cNvPr>
          <p:cNvSpPr>
            <a:spLocks noGrp="1"/>
          </p:cNvSpPr>
          <p:nvPr>
            <p:ph type="body" idx="1"/>
          </p:nvPr>
        </p:nvSpPr>
        <p:spPr/>
        <p:txBody>
          <a:bodyPr/>
          <a:lstStyle/>
          <a:p>
            <a:endParaRPr lang="en-LV" dirty="0"/>
          </a:p>
        </p:txBody>
      </p:sp>
      <p:sp>
        <p:nvSpPr>
          <p:cNvPr id="4" name="Slide Number Placeholder 3">
            <a:extLst>
              <a:ext uri="{FF2B5EF4-FFF2-40B4-BE49-F238E27FC236}">
                <a16:creationId xmlns:a16="http://schemas.microsoft.com/office/drawing/2014/main" id="{6471618D-275D-EDCC-18F0-43F4693F4C3B}"/>
              </a:ext>
            </a:extLst>
          </p:cNvPr>
          <p:cNvSpPr>
            <a:spLocks noGrp="1"/>
          </p:cNvSpPr>
          <p:nvPr>
            <p:ph type="sldNum" sz="quarter" idx="5"/>
          </p:nvPr>
        </p:nvSpPr>
        <p:spPr/>
        <p:txBody>
          <a:bodyPr/>
          <a:lstStyle/>
          <a:p>
            <a:fld id="{346658BD-CCC2-A442-AB33-3AB09C5ED509}" type="slidenum">
              <a:rPr lang="en-LV" smtClean="0"/>
              <a:t>3</a:t>
            </a:fld>
            <a:endParaRPr lang="en-LV"/>
          </a:p>
        </p:txBody>
      </p:sp>
    </p:spTree>
    <p:extLst>
      <p:ext uri="{BB962C8B-B14F-4D97-AF65-F5344CB8AC3E}">
        <p14:creationId xmlns:p14="http://schemas.microsoft.com/office/powerpoint/2010/main" val="1065863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LNVM_logo">
    <p:bg>
      <p:bgPr>
        <a:solidFill>
          <a:srgbClr val="353C6B"/>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E2E3E4"/>
                </a:solidFill>
                <a:latin typeface="Arial" panose="020B0604020202020204" pitchFamily="34" charset="0"/>
                <a:cs typeface="Arial" panose="020B0604020202020204" pitchFamily="34" charset="0"/>
              </a:defRPr>
            </a:lvl1pPr>
          </a:lstStyle>
          <a:p>
            <a:r>
              <a:rPr lang="en-US" dirty="0"/>
              <a:t>Datums</a:t>
            </a:r>
            <a:endParaRPr lang="en-LV" dirty="0"/>
          </a:p>
        </p:txBody>
      </p:sp>
      <p:pic>
        <p:nvPicPr>
          <p:cNvPr id="10" name="Picture 9" descr="A black background with white text&#10;&#10;Description automatically generated">
            <a:extLst>
              <a:ext uri="{FF2B5EF4-FFF2-40B4-BE49-F238E27FC236}">
                <a16:creationId xmlns:a16="http://schemas.microsoft.com/office/drawing/2014/main" id="{A8D6D196-3A69-9718-0F5E-A3C185A9CB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90461" y="325898"/>
            <a:ext cx="2607242" cy="2077971"/>
          </a:xfrm>
          <a:prstGeom prst="rect">
            <a:avLst/>
          </a:prstGeom>
        </p:spPr>
      </p:pic>
      <p:pic>
        <p:nvPicPr>
          <p:cNvPr id="12" name="Picture 11" descr="A group of buildings in circles&#10;&#10;Description automatically generated">
            <a:extLst>
              <a:ext uri="{FF2B5EF4-FFF2-40B4-BE49-F238E27FC236}">
                <a16:creationId xmlns:a16="http://schemas.microsoft.com/office/drawing/2014/main" id="{06FD9ABB-08C3-50D8-919F-C4AD9126354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87569" y="5225143"/>
            <a:ext cx="1813026" cy="1886400"/>
          </a:xfrm>
          <a:prstGeom prst="rect">
            <a:avLst/>
          </a:prstGeom>
        </p:spPr>
      </p:pic>
    </p:spTree>
    <p:extLst>
      <p:ext uri="{BB962C8B-B14F-4D97-AF65-F5344CB8AC3E}">
        <p14:creationId xmlns:p14="http://schemas.microsoft.com/office/powerpoint/2010/main" val="3731632130"/>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guide id="3" pos="302" userDrawn="1">
          <p15:clr>
            <a:srgbClr val="A4A3A4"/>
          </p15:clr>
        </p15:guide>
        <p15:guide id="4" orient="horz" pos="4020" userDrawn="1">
          <p15:clr>
            <a:srgbClr val="A4A3A4"/>
          </p15:clr>
        </p15:guide>
        <p15:guide id="5" pos="7378" userDrawn="1">
          <p15:clr>
            <a:srgbClr val="A4A3A4"/>
          </p15:clr>
        </p15:guide>
        <p15:guide id="6" orient="horz" pos="300"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LNVM_logo">
    <p:bg>
      <p:bgPr>
        <a:solidFill>
          <a:srgbClr val="E2E3E4"/>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353C6B"/>
                </a:solidFill>
                <a:latin typeface="Arial" panose="020B0604020202020204" pitchFamily="34" charset="0"/>
                <a:cs typeface="Arial" panose="020B0604020202020204" pitchFamily="34" charset="0"/>
              </a:defRPr>
            </a:lvl1pPr>
          </a:lstStyle>
          <a:p>
            <a:r>
              <a:rPr lang="en-US"/>
              <a:t>Datums</a:t>
            </a:r>
            <a:endParaRPr lang="en-LV" dirty="0"/>
          </a:p>
        </p:txBody>
      </p:sp>
      <p:pic>
        <p:nvPicPr>
          <p:cNvPr id="10" name="Picture 9" descr="A black background with white text&#10;&#10;Description automatically generated">
            <a:extLst>
              <a:ext uri="{FF2B5EF4-FFF2-40B4-BE49-F238E27FC236}">
                <a16:creationId xmlns:a16="http://schemas.microsoft.com/office/drawing/2014/main" id="{A8D6D196-3A69-9718-0F5E-A3C185A9CBD8}"/>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colorTemperature colorTemp="5900"/>
                    </a14:imgEffect>
                    <a14:imgEffect>
                      <a14:saturation sat="394000"/>
                    </a14:imgEffect>
                    <a14:imgEffect>
                      <a14:brightnessContrast bright="-55000" contrast="67000"/>
                    </a14:imgEffect>
                  </a14:imgLayer>
                </a14:imgProps>
              </a:ext>
              <a:ext uri="{28A0092B-C50C-407E-A947-70E740481C1C}">
                <a14:useLocalDpi xmlns:a14="http://schemas.microsoft.com/office/drawing/2010/main"/>
              </a:ext>
            </a:extLst>
          </a:blip>
          <a:stretch>
            <a:fillRect/>
          </a:stretch>
        </p:blipFill>
        <p:spPr>
          <a:xfrm>
            <a:off x="4790461" y="325898"/>
            <a:ext cx="2607242" cy="2077971"/>
          </a:xfrm>
          <a:prstGeom prst="rect">
            <a:avLst/>
          </a:prstGeom>
        </p:spPr>
      </p:pic>
      <p:pic>
        <p:nvPicPr>
          <p:cNvPr id="12" name="Picture 11" descr="A group of buildings in circles&#10;&#10;Description automatically generated">
            <a:extLst>
              <a:ext uri="{FF2B5EF4-FFF2-40B4-BE49-F238E27FC236}">
                <a16:creationId xmlns:a16="http://schemas.microsoft.com/office/drawing/2014/main" id="{06FD9ABB-08C3-50D8-919F-C4AD9126354E}"/>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colorTemperature colorTemp="5900"/>
                    </a14:imgEffect>
                    <a14:imgEffect>
                      <a14:saturation sat="394000"/>
                    </a14:imgEffect>
                    <a14:imgEffect>
                      <a14:brightnessContrast bright="-55000" contrast="67000"/>
                    </a14:imgEffect>
                  </a14:imgLayer>
                </a14:imgProps>
              </a:ext>
              <a:ext uri="{28A0092B-C50C-407E-A947-70E740481C1C}">
                <a14:useLocalDpi xmlns:a14="http://schemas.microsoft.com/office/drawing/2010/main"/>
              </a:ext>
            </a:extLst>
          </a:blip>
          <a:stretch>
            <a:fillRect/>
          </a:stretch>
        </p:blipFill>
        <p:spPr>
          <a:xfrm>
            <a:off x="5187569" y="5225143"/>
            <a:ext cx="1813026" cy="1886400"/>
          </a:xfrm>
          <a:prstGeom prst="rect">
            <a:avLst/>
          </a:prstGeom>
        </p:spPr>
      </p:pic>
    </p:spTree>
    <p:extLst>
      <p:ext uri="{BB962C8B-B14F-4D97-AF65-F5344CB8AC3E}">
        <p14:creationId xmlns:p14="http://schemas.microsoft.com/office/powerpoint/2010/main" val="4200139320"/>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guide id="3" orient="horz" pos="300" userDrawn="1">
          <p15:clr>
            <a:srgbClr val="A4A3A4"/>
          </p15:clr>
        </p15:guide>
        <p15:guide id="4" orient="horz" pos="4020" userDrawn="1">
          <p15:clr>
            <a:srgbClr val="A4A3A4"/>
          </p15:clr>
        </p15:guide>
        <p15:guide id="5" pos="7378" userDrawn="1">
          <p15:clr>
            <a:srgbClr val="A4A3A4"/>
          </p15:clr>
        </p15:guide>
        <p15:guide id="6" pos="302"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2_LNVM_logo">
    <p:bg>
      <p:bgPr>
        <a:solidFill>
          <a:srgbClr val="718E9E"/>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chemeClr val="bg1"/>
                </a:solidFill>
                <a:latin typeface="Arial" panose="020B0604020202020204" pitchFamily="34" charset="0"/>
                <a:cs typeface="Arial" panose="020B0604020202020204" pitchFamily="34" charset="0"/>
              </a:defRPr>
            </a:lvl1pPr>
          </a:lstStyle>
          <a:p>
            <a:r>
              <a:rPr lang="en-US" dirty="0"/>
              <a:t>Datums</a:t>
            </a:r>
            <a:endParaRPr lang="en-LV" dirty="0"/>
          </a:p>
        </p:txBody>
      </p:sp>
      <p:pic>
        <p:nvPicPr>
          <p:cNvPr id="10" name="Picture 9" descr="A black background with white text&#10;&#10;Description automatically generated">
            <a:extLst>
              <a:ext uri="{FF2B5EF4-FFF2-40B4-BE49-F238E27FC236}">
                <a16:creationId xmlns:a16="http://schemas.microsoft.com/office/drawing/2014/main" id="{A8D6D196-3A69-9718-0F5E-A3C185A9CB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90461" y="325898"/>
            <a:ext cx="2607242" cy="2077971"/>
          </a:xfrm>
          <a:prstGeom prst="rect">
            <a:avLst/>
          </a:prstGeom>
        </p:spPr>
      </p:pic>
      <p:pic>
        <p:nvPicPr>
          <p:cNvPr id="12" name="Picture 11" descr="A group of buildings in circles&#10;&#10;Description automatically generated">
            <a:extLst>
              <a:ext uri="{FF2B5EF4-FFF2-40B4-BE49-F238E27FC236}">
                <a16:creationId xmlns:a16="http://schemas.microsoft.com/office/drawing/2014/main" id="{06FD9ABB-08C3-50D8-919F-C4AD9126354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87569" y="5225143"/>
            <a:ext cx="1813026" cy="1886400"/>
          </a:xfrm>
          <a:prstGeom prst="rect">
            <a:avLst/>
          </a:prstGeom>
        </p:spPr>
      </p:pic>
    </p:spTree>
    <p:extLst>
      <p:ext uri="{BB962C8B-B14F-4D97-AF65-F5344CB8AC3E}">
        <p14:creationId xmlns:p14="http://schemas.microsoft.com/office/powerpoint/2010/main" val="3426452437"/>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guide id="3" orient="horz" pos="300" userDrawn="1">
          <p15:clr>
            <a:srgbClr val="A4A3A4"/>
          </p15:clr>
        </p15:guide>
        <p15:guide id="4" orient="horz" pos="4020" userDrawn="1">
          <p15:clr>
            <a:srgbClr val="A4A3A4"/>
          </p15:clr>
        </p15:guide>
        <p15:guide id="5" pos="7378" userDrawn="1">
          <p15:clr>
            <a:srgbClr val="A4A3A4"/>
          </p15:clr>
        </p15:guide>
        <p15:guide id="6" pos="302"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LNVM_logo">
    <p:bg>
      <p:bgPr>
        <a:solidFill>
          <a:srgbClr val="7B341C"/>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E2E3E4"/>
                </a:solidFill>
                <a:latin typeface="Arial" panose="020B0604020202020204" pitchFamily="34" charset="0"/>
                <a:cs typeface="Arial" panose="020B0604020202020204" pitchFamily="34" charset="0"/>
              </a:defRPr>
            </a:lvl1pPr>
          </a:lstStyle>
          <a:p>
            <a:r>
              <a:rPr lang="en-US" dirty="0"/>
              <a:t>Datums</a:t>
            </a:r>
            <a:endParaRPr lang="en-LV" dirty="0"/>
          </a:p>
        </p:txBody>
      </p:sp>
      <p:pic>
        <p:nvPicPr>
          <p:cNvPr id="10" name="Picture 9" descr="A black background with white text&#10;&#10;Description automatically generated">
            <a:extLst>
              <a:ext uri="{FF2B5EF4-FFF2-40B4-BE49-F238E27FC236}">
                <a16:creationId xmlns:a16="http://schemas.microsoft.com/office/drawing/2014/main" id="{A8D6D196-3A69-9718-0F5E-A3C185A9CBD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90461" y="325898"/>
            <a:ext cx="2607242" cy="2077971"/>
          </a:xfrm>
          <a:prstGeom prst="rect">
            <a:avLst/>
          </a:prstGeom>
        </p:spPr>
      </p:pic>
      <p:pic>
        <p:nvPicPr>
          <p:cNvPr id="12" name="Picture 11" descr="A group of buildings in circles&#10;&#10;Description automatically generated">
            <a:extLst>
              <a:ext uri="{FF2B5EF4-FFF2-40B4-BE49-F238E27FC236}">
                <a16:creationId xmlns:a16="http://schemas.microsoft.com/office/drawing/2014/main" id="{06FD9ABB-08C3-50D8-919F-C4AD9126354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87569" y="5225143"/>
            <a:ext cx="1813026" cy="1886400"/>
          </a:xfrm>
          <a:prstGeom prst="rect">
            <a:avLst/>
          </a:prstGeom>
        </p:spPr>
      </p:pic>
    </p:spTree>
    <p:extLst>
      <p:ext uri="{BB962C8B-B14F-4D97-AF65-F5344CB8AC3E}">
        <p14:creationId xmlns:p14="http://schemas.microsoft.com/office/powerpoint/2010/main" val="3514215203"/>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1_Nosaukums-A">
    <p:bg>
      <p:bgPr>
        <a:solidFill>
          <a:srgbClr val="353C6B"/>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35332"/>
            <a:ext cx="9144000" cy="396573"/>
          </a:xfrm>
        </p:spPr>
        <p:txBody>
          <a:bodyPr lIns="0" tIns="0" rIns="0" bIns="0" anchor="t">
            <a:noAutofit/>
          </a:bodyPr>
          <a:lstStyle>
            <a:lvl1pPr marL="0" indent="0" algn="ctr">
              <a:lnSpc>
                <a:spcPts val="1500"/>
              </a:lnSpc>
              <a:spcBef>
                <a:spcPts val="0"/>
              </a:spcBef>
              <a:buNone/>
              <a:defRPr sz="1200" spc="20" baseline="0">
                <a:solidFill>
                  <a:srgbClr val="E2E3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E2E3E4"/>
                </a:solidFill>
                <a:latin typeface="Arial" panose="020B0604020202020204" pitchFamily="34" charset="0"/>
                <a:cs typeface="Arial" panose="020B0604020202020204" pitchFamily="34" charset="0"/>
              </a:defRPr>
            </a:lvl1pPr>
          </a:lstStyle>
          <a:p>
            <a:r>
              <a:rPr lang="en-US" dirty="0"/>
              <a:t>10.04.2025</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66458" y="5636078"/>
            <a:ext cx="1649731" cy="1699723"/>
          </a:xfrm>
          <a:prstGeom prst="rect">
            <a:avLst/>
          </a:prstGeom>
        </p:spPr>
      </p:pic>
      <p:sp>
        <p:nvSpPr>
          <p:cNvPr id="7" name="Title 1">
            <a:extLst>
              <a:ext uri="{FF2B5EF4-FFF2-40B4-BE49-F238E27FC236}">
                <a16:creationId xmlns:a16="http://schemas.microsoft.com/office/drawing/2014/main" id="{A3F901F1-86E3-3726-2EF5-9CF1CB4B114E}"/>
              </a:ext>
            </a:extLst>
          </p:cNvPr>
          <p:cNvSpPr>
            <a:spLocks noGrp="1"/>
          </p:cNvSpPr>
          <p:nvPr>
            <p:ph type="ctrTitle" hasCustomPrompt="1"/>
          </p:nvPr>
        </p:nvSpPr>
        <p:spPr>
          <a:xfrm>
            <a:off x="1524000" y="1035583"/>
            <a:ext cx="9144000" cy="1763361"/>
          </a:xfrm>
        </p:spPr>
        <p:txBody>
          <a:bodyPr lIns="0" tIns="0" rIns="0" bIns="0" anchor="t">
            <a:noAutofit/>
          </a:bodyPr>
          <a:lstStyle>
            <a:lvl1pPr algn="ctr">
              <a:lnSpc>
                <a:spcPts val="3000"/>
              </a:lnSpc>
              <a:defRPr sz="2400" spc="10" baseline="0">
                <a:solidFill>
                  <a:srgbClr val="E2E3E4"/>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r>
              <a:rPr lang="en-GB" dirty="0"/>
              <a:t> – 24 / 30</a:t>
            </a:r>
            <a:endParaRPr lang="en-LV" dirty="0"/>
          </a:p>
        </p:txBody>
      </p:sp>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rgbClr val="E2E3E4"/>
                </a:solidFill>
              </a:defRPr>
            </a:lvl1pPr>
          </a:lstStyle>
          <a:p>
            <a:pPr lvl="0"/>
            <a:r>
              <a:rPr lang="en-GB" dirty="0" err="1"/>
              <a:t>Vārds</a:t>
            </a:r>
            <a:r>
              <a:rPr lang="en-GB" dirty="0"/>
              <a:t> </a:t>
            </a:r>
            <a:r>
              <a:rPr lang="en-GB" dirty="0" err="1"/>
              <a:t>Uzvārds</a:t>
            </a:r>
            <a:endParaRPr lang="lv-LV" dirty="0"/>
          </a:p>
        </p:txBody>
      </p:sp>
    </p:spTree>
    <p:extLst>
      <p:ext uri="{BB962C8B-B14F-4D97-AF65-F5344CB8AC3E}">
        <p14:creationId xmlns:p14="http://schemas.microsoft.com/office/powerpoint/2010/main" val="1199742680"/>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guide id="4" orient="horz" pos="3385" userDrawn="1">
          <p15:clr>
            <a:srgbClr val="A4A3A4"/>
          </p15:clr>
        </p15:guide>
        <p15:guide id="5" orient="horz" pos="686" userDrawn="1">
          <p15:clr>
            <a:srgbClr val="A4A3A4"/>
          </p15:clr>
        </p15:guide>
        <p15:guide id="6" pos="302" userDrawn="1">
          <p15:clr>
            <a:srgbClr val="A4A3A4"/>
          </p15:clr>
        </p15:guide>
        <p15:guide id="7" pos="7378"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2_Nosaukums-A">
    <p:bg>
      <p:bgPr>
        <a:solidFill>
          <a:srgbClr val="E2E3E4"/>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35332"/>
            <a:ext cx="9144000" cy="396573"/>
          </a:xfrm>
        </p:spPr>
        <p:txBody>
          <a:bodyPr lIns="0" tIns="0" rIns="0" bIns="0" anchor="t">
            <a:noAutofit/>
          </a:bodyPr>
          <a:lstStyle>
            <a:lvl1pPr marL="0" indent="0" algn="ctr">
              <a:lnSpc>
                <a:spcPts val="1500"/>
              </a:lnSpc>
              <a:spcBef>
                <a:spcPts val="0"/>
              </a:spcBef>
              <a:buNone/>
              <a:defRPr sz="1200" spc="20" baseline="0">
                <a:solidFill>
                  <a:srgbClr val="353C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353C6B"/>
                </a:solidFill>
                <a:latin typeface="Arial" panose="020B0604020202020204" pitchFamily="34" charset="0"/>
                <a:cs typeface="Arial" panose="020B0604020202020204" pitchFamily="34" charset="0"/>
              </a:defRPr>
            </a:lvl1pPr>
          </a:lstStyle>
          <a:p>
            <a:r>
              <a:rPr lang="en-US" dirty="0"/>
              <a:t>10.04.2025</a:t>
            </a:r>
            <a:endParaRPr lang="en-LV" dirty="0"/>
          </a:p>
        </p:txBody>
      </p:sp>
      <p:sp>
        <p:nvSpPr>
          <p:cNvPr id="7" name="Title 1">
            <a:extLst>
              <a:ext uri="{FF2B5EF4-FFF2-40B4-BE49-F238E27FC236}">
                <a16:creationId xmlns:a16="http://schemas.microsoft.com/office/drawing/2014/main" id="{A3F901F1-86E3-3726-2EF5-9CF1CB4B114E}"/>
              </a:ext>
            </a:extLst>
          </p:cNvPr>
          <p:cNvSpPr>
            <a:spLocks noGrp="1"/>
          </p:cNvSpPr>
          <p:nvPr>
            <p:ph type="ctrTitle" hasCustomPrompt="1"/>
          </p:nvPr>
        </p:nvSpPr>
        <p:spPr>
          <a:xfrm>
            <a:off x="1524000" y="1035583"/>
            <a:ext cx="9144000" cy="1763361"/>
          </a:xfrm>
        </p:spPr>
        <p:txBody>
          <a:bodyPr lIns="0" tIns="0" rIns="0" bIns="0" anchor="t">
            <a:noAutofit/>
          </a:bodyPr>
          <a:lstStyle>
            <a:lvl1pPr algn="ctr">
              <a:lnSpc>
                <a:spcPts val="3000"/>
              </a:lnSpc>
              <a:defRPr sz="2400" spc="10" baseline="0">
                <a:solidFill>
                  <a:srgbClr val="353C6B"/>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r>
              <a:rPr lang="en-GB" dirty="0"/>
              <a:t> – 24 / 30</a:t>
            </a:r>
            <a:endParaRPr lang="en-LV" dirty="0"/>
          </a:p>
        </p:txBody>
      </p:sp>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rgbClr val="353C6B"/>
                </a:solidFill>
              </a:defRPr>
            </a:lvl1pPr>
          </a:lstStyle>
          <a:p>
            <a:pPr lvl="0"/>
            <a:r>
              <a:rPr lang="en-GB" dirty="0" err="1"/>
              <a:t>Vārds</a:t>
            </a:r>
            <a:r>
              <a:rPr lang="en-GB" dirty="0"/>
              <a:t> </a:t>
            </a:r>
            <a:r>
              <a:rPr lang="en-GB" dirty="0" err="1"/>
              <a:t>Uzvārds</a:t>
            </a:r>
            <a:endParaRPr lang="lv-LV" dirty="0"/>
          </a:p>
        </p:txBody>
      </p:sp>
      <p:pic>
        <p:nvPicPr>
          <p:cNvPr id="9" name="Picture 8" descr="A white text in a circle on a black background&#10;&#10;Description automatically generated">
            <a:extLst>
              <a:ext uri="{FF2B5EF4-FFF2-40B4-BE49-F238E27FC236}">
                <a16:creationId xmlns:a16="http://schemas.microsoft.com/office/drawing/2014/main" id="{D2F0F0C6-F332-3E37-3917-B66E83893E51}"/>
              </a:ext>
            </a:extLst>
          </p:cNvPr>
          <p:cNvPicPr>
            <a:picLocks noChangeAspect="1"/>
          </p:cNvPicPr>
          <p:nvPr userDrawn="1"/>
        </p:nvPicPr>
        <p:blipFill>
          <a:blip r:embed="rId2" cstate="print">
            <a:alphaModFix amt="98000"/>
            <a:extLst>
              <a:ext uri="{BEBA8EAE-BF5A-486C-A8C5-ECC9F3942E4B}">
                <a14:imgProps xmlns:a14="http://schemas.microsoft.com/office/drawing/2010/main">
                  <a14:imgLayer r:embed="rId3">
                    <a14:imgEffect>
                      <a14:sharpenSoften amount="-1000"/>
                    </a14:imgEffect>
                    <a14:imgEffect>
                      <a14:colorTemperature colorTemp="5300"/>
                    </a14:imgEffect>
                    <a14:imgEffect>
                      <a14:saturation sat="94000"/>
                    </a14:imgEffect>
                    <a14:imgEffect>
                      <a14:brightnessContrast bright="-51000" contrast="74000"/>
                    </a14:imgEffect>
                  </a14:imgLayer>
                </a14:imgProps>
              </a:ext>
              <a:ext uri="{28A0092B-C50C-407E-A947-70E740481C1C}">
                <a14:useLocalDpi xmlns:a14="http://schemas.microsoft.com/office/drawing/2010/main"/>
              </a:ext>
            </a:extLst>
          </a:blip>
          <a:stretch>
            <a:fillRect/>
          </a:stretch>
        </p:blipFill>
        <p:spPr>
          <a:xfrm>
            <a:off x="5271134" y="5636078"/>
            <a:ext cx="1649731" cy="1699723"/>
          </a:xfrm>
          <a:prstGeom prst="rect">
            <a:avLst/>
          </a:prstGeom>
        </p:spPr>
      </p:pic>
    </p:spTree>
    <p:extLst>
      <p:ext uri="{BB962C8B-B14F-4D97-AF65-F5344CB8AC3E}">
        <p14:creationId xmlns:p14="http://schemas.microsoft.com/office/powerpoint/2010/main" val="376152884"/>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guide id="4" orient="horz" pos="3385" userDrawn="1">
          <p15:clr>
            <a:srgbClr val="A4A3A4"/>
          </p15:clr>
        </p15:guide>
        <p15:guide id="5" orient="horz" pos="686"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2_Nosaukums-A">
    <p:bg>
      <p:bgPr>
        <a:solidFill>
          <a:srgbClr val="718E9E"/>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35332"/>
            <a:ext cx="9144000" cy="396573"/>
          </a:xfrm>
        </p:spPr>
        <p:txBody>
          <a:bodyPr lIns="0" tIns="0" rIns="0" bIns="0" anchor="t">
            <a:noAutofit/>
          </a:bodyPr>
          <a:lstStyle>
            <a:lvl1pPr marL="0" indent="0" algn="ctr">
              <a:lnSpc>
                <a:spcPts val="1500"/>
              </a:lnSpc>
              <a:spcBef>
                <a:spcPts val="0"/>
              </a:spcBef>
              <a:buNone/>
              <a:defRPr sz="1200" spc="2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chemeClr val="bg1"/>
                </a:solidFill>
                <a:latin typeface="Arial" panose="020B0604020202020204" pitchFamily="34" charset="0"/>
                <a:cs typeface="Arial" panose="020B0604020202020204" pitchFamily="34" charset="0"/>
              </a:defRPr>
            </a:lvl1pPr>
          </a:lstStyle>
          <a:p>
            <a:r>
              <a:rPr lang="en-US" dirty="0"/>
              <a:t>10.04.2025</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66458" y="5636078"/>
            <a:ext cx="1649731" cy="1699723"/>
          </a:xfrm>
          <a:prstGeom prst="rect">
            <a:avLst/>
          </a:prstGeom>
        </p:spPr>
      </p:pic>
      <p:sp>
        <p:nvSpPr>
          <p:cNvPr id="7" name="Title 1">
            <a:extLst>
              <a:ext uri="{FF2B5EF4-FFF2-40B4-BE49-F238E27FC236}">
                <a16:creationId xmlns:a16="http://schemas.microsoft.com/office/drawing/2014/main" id="{A3F901F1-86E3-3726-2EF5-9CF1CB4B114E}"/>
              </a:ext>
            </a:extLst>
          </p:cNvPr>
          <p:cNvSpPr>
            <a:spLocks noGrp="1"/>
          </p:cNvSpPr>
          <p:nvPr>
            <p:ph type="ctrTitle" hasCustomPrompt="1"/>
          </p:nvPr>
        </p:nvSpPr>
        <p:spPr>
          <a:xfrm>
            <a:off x="1524000" y="1035583"/>
            <a:ext cx="9144000" cy="1763361"/>
          </a:xfrm>
        </p:spPr>
        <p:txBody>
          <a:bodyPr lIns="0" tIns="0" rIns="0" bIns="0" anchor="t">
            <a:noAutofit/>
          </a:bodyPr>
          <a:lstStyle>
            <a:lvl1pPr algn="ctr">
              <a:lnSpc>
                <a:spcPts val="3000"/>
              </a:lnSpc>
              <a:defRPr sz="2400" spc="10" baseline="0">
                <a:solidFill>
                  <a:schemeClr val="bg1"/>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r>
              <a:rPr lang="en-GB" dirty="0"/>
              <a:t> – 24 / 30</a:t>
            </a:r>
            <a:endParaRPr lang="en-LV" dirty="0"/>
          </a:p>
        </p:txBody>
      </p:sp>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chemeClr val="bg1"/>
                </a:solidFill>
              </a:defRPr>
            </a:lvl1pPr>
          </a:lstStyle>
          <a:p>
            <a:pPr lvl="0"/>
            <a:r>
              <a:rPr lang="en-GB" dirty="0" err="1"/>
              <a:t>Vārds</a:t>
            </a:r>
            <a:r>
              <a:rPr lang="en-GB" dirty="0"/>
              <a:t> </a:t>
            </a:r>
            <a:r>
              <a:rPr lang="en-GB" dirty="0" err="1"/>
              <a:t>Uzvārds</a:t>
            </a:r>
            <a:endParaRPr lang="lv-LV" dirty="0"/>
          </a:p>
        </p:txBody>
      </p:sp>
    </p:spTree>
    <p:extLst>
      <p:ext uri="{BB962C8B-B14F-4D97-AF65-F5344CB8AC3E}">
        <p14:creationId xmlns:p14="http://schemas.microsoft.com/office/powerpoint/2010/main" val="1181569612"/>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840" userDrawn="1">
          <p15:clr>
            <a:srgbClr val="A4A3A4"/>
          </p15:clr>
        </p15:guide>
        <p15:guide id="4" orient="horz" pos="3385" userDrawn="1">
          <p15:clr>
            <a:srgbClr val="A4A3A4"/>
          </p15:clr>
        </p15:guide>
        <p15:guide id="5" orient="horz" pos="686"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_Nosaukums-A">
    <p:bg>
      <p:bgPr>
        <a:solidFill>
          <a:srgbClr val="7B341C"/>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27775"/>
            <a:ext cx="9144000" cy="396573"/>
          </a:xfrm>
        </p:spPr>
        <p:txBody>
          <a:bodyPr lIns="0" tIns="0" rIns="0" bIns="0" anchor="t">
            <a:noAutofit/>
          </a:bodyPr>
          <a:lstStyle>
            <a:lvl1pPr marL="0" indent="0" algn="ctr">
              <a:lnSpc>
                <a:spcPts val="1500"/>
              </a:lnSpc>
              <a:spcBef>
                <a:spcPts val="0"/>
              </a:spcBef>
              <a:buNone/>
              <a:defRPr sz="1200" spc="2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chemeClr val="bg1"/>
                </a:solidFill>
                <a:latin typeface="Arial" panose="020B0604020202020204" pitchFamily="34" charset="0"/>
                <a:cs typeface="Arial" panose="020B0604020202020204" pitchFamily="34" charset="0"/>
              </a:defRPr>
            </a:lvl1pPr>
          </a:lstStyle>
          <a:p>
            <a:r>
              <a:rPr lang="en-US" dirty="0"/>
              <a:t>10.04.2025</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66458" y="5636078"/>
            <a:ext cx="1649731" cy="1699723"/>
          </a:xfrm>
          <a:prstGeom prst="rect">
            <a:avLst/>
          </a:prstGeom>
        </p:spPr>
      </p:pic>
      <p:sp>
        <p:nvSpPr>
          <p:cNvPr id="7" name="Title 1">
            <a:extLst>
              <a:ext uri="{FF2B5EF4-FFF2-40B4-BE49-F238E27FC236}">
                <a16:creationId xmlns:a16="http://schemas.microsoft.com/office/drawing/2014/main" id="{A3F901F1-86E3-3726-2EF5-9CF1CB4B114E}"/>
              </a:ext>
            </a:extLst>
          </p:cNvPr>
          <p:cNvSpPr>
            <a:spLocks noGrp="1"/>
          </p:cNvSpPr>
          <p:nvPr>
            <p:ph type="ctrTitle" hasCustomPrompt="1"/>
          </p:nvPr>
        </p:nvSpPr>
        <p:spPr>
          <a:xfrm>
            <a:off x="1524000" y="1035583"/>
            <a:ext cx="9144000" cy="1763361"/>
          </a:xfrm>
        </p:spPr>
        <p:txBody>
          <a:bodyPr lIns="0" tIns="0" rIns="0" bIns="0" anchor="t">
            <a:noAutofit/>
          </a:bodyPr>
          <a:lstStyle>
            <a:lvl1pPr algn="ctr">
              <a:lnSpc>
                <a:spcPts val="3000"/>
              </a:lnSpc>
              <a:defRPr sz="2400" spc="20" baseline="0">
                <a:solidFill>
                  <a:schemeClr val="bg1"/>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r>
              <a:rPr lang="en-GB" dirty="0"/>
              <a:t> – 24 / 30</a:t>
            </a:r>
            <a:endParaRPr lang="en-LV" dirty="0"/>
          </a:p>
        </p:txBody>
      </p:sp>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chemeClr val="bg1"/>
                </a:solidFill>
              </a:defRPr>
            </a:lvl1pPr>
          </a:lstStyle>
          <a:p>
            <a:pPr lvl="0"/>
            <a:r>
              <a:rPr lang="en-GB" dirty="0" err="1"/>
              <a:t>Vārds</a:t>
            </a:r>
            <a:r>
              <a:rPr lang="en-GB" dirty="0"/>
              <a:t> </a:t>
            </a:r>
            <a:r>
              <a:rPr lang="en-GB" dirty="0" err="1"/>
              <a:t>Uzvārds</a:t>
            </a:r>
            <a:endParaRPr lang="lv-LV" dirty="0"/>
          </a:p>
        </p:txBody>
      </p:sp>
    </p:spTree>
    <p:extLst>
      <p:ext uri="{BB962C8B-B14F-4D97-AF65-F5344CB8AC3E}">
        <p14:creationId xmlns:p14="http://schemas.microsoft.com/office/powerpoint/2010/main" val="3132301135"/>
      </p:ext>
    </p:extLst>
  </p:cSld>
  <p:clrMapOvr>
    <a:masterClrMapping/>
  </p:clrMapOvr>
  <p:extLst>
    <p:ext uri="{DCECCB84-F9BA-43D5-87BE-67443E8EF086}">
      <p15:sldGuideLst xmlns:p15="http://schemas.microsoft.com/office/powerpoint/2012/main">
        <p15:guide id="4" orient="horz" pos="3385" userDrawn="1">
          <p15:clr>
            <a:srgbClr val="A4A3A4"/>
          </p15:clr>
        </p15:guide>
        <p15:guide id="5" orient="horz" pos="686" userDrawn="1">
          <p15:clr>
            <a:srgbClr val="A4A3A4"/>
          </p15:clr>
        </p15:guide>
        <p15:guide id="6" pos="302" userDrawn="1">
          <p15:clr>
            <a:srgbClr val="A4A3A4"/>
          </p15:clr>
        </p15:guide>
        <p15:guide id="7" pos="7378"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1_Nosaukums-B">
    <p:bg>
      <p:bgPr>
        <a:solidFill>
          <a:srgbClr val="353C6B"/>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42472"/>
            <a:ext cx="9144000" cy="396573"/>
          </a:xfrm>
        </p:spPr>
        <p:txBody>
          <a:bodyPr lIns="0" tIns="0" rIns="0" bIns="0" anchor="t">
            <a:noAutofit/>
          </a:bodyPr>
          <a:lstStyle>
            <a:lvl1pPr marL="0" indent="0" algn="ctr">
              <a:lnSpc>
                <a:spcPts val="1500"/>
              </a:lnSpc>
              <a:spcBef>
                <a:spcPts val="0"/>
              </a:spcBef>
              <a:buNone/>
              <a:defRPr sz="1200" spc="20" baseline="0">
                <a:solidFill>
                  <a:srgbClr val="E2E3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E2E3E4"/>
                </a:solidFill>
                <a:latin typeface="Arial" panose="020B0604020202020204" pitchFamily="34" charset="0"/>
                <a:cs typeface="Arial" panose="020B0604020202020204" pitchFamily="34" charset="0"/>
              </a:defRPr>
            </a:lvl1pPr>
          </a:lstStyle>
          <a:p>
            <a:r>
              <a:rPr lang="en-US" dirty="0"/>
              <a:t>10.04.2025</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66458" y="5636078"/>
            <a:ext cx="1649731" cy="1699723"/>
          </a:xfrm>
          <a:prstGeom prst="rect">
            <a:avLst/>
          </a:prstGeom>
        </p:spPr>
      </p:pic>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rgbClr val="E2E3E4"/>
                </a:solidFill>
              </a:defRPr>
            </a:lvl1pPr>
          </a:lstStyle>
          <a:p>
            <a:pPr lvl="0"/>
            <a:r>
              <a:rPr lang="en-GB" dirty="0" err="1"/>
              <a:t>Vārds</a:t>
            </a:r>
            <a:r>
              <a:rPr lang="en-GB" dirty="0"/>
              <a:t> </a:t>
            </a:r>
            <a:r>
              <a:rPr lang="en-GB" dirty="0" err="1"/>
              <a:t>Uzvārds</a:t>
            </a:r>
            <a:endParaRPr lang="lv-LV" dirty="0"/>
          </a:p>
        </p:txBody>
      </p:sp>
      <p:sp>
        <p:nvSpPr>
          <p:cNvPr id="18" name="Text Placeholder 4">
            <a:extLst>
              <a:ext uri="{FF2B5EF4-FFF2-40B4-BE49-F238E27FC236}">
                <a16:creationId xmlns:a16="http://schemas.microsoft.com/office/drawing/2014/main" id="{BC30FA0F-C953-9270-DC05-A6F696D15AE1}"/>
              </a:ext>
            </a:extLst>
          </p:cNvPr>
          <p:cNvSpPr>
            <a:spLocks noGrp="1"/>
          </p:cNvSpPr>
          <p:nvPr>
            <p:ph type="body" sz="quarter" idx="12" hasCustomPrompt="1"/>
          </p:nvPr>
        </p:nvSpPr>
        <p:spPr>
          <a:xfrm>
            <a:off x="1524000" y="999958"/>
            <a:ext cx="9144000" cy="1292660"/>
          </a:xfrm>
          <a:ln>
            <a:solidFill>
              <a:srgbClr val="E2E3E4"/>
            </a:solidFill>
          </a:ln>
        </p:spPr>
        <p:txBody>
          <a:bodyPr>
            <a:normAutofit/>
          </a:bodyPr>
          <a:lstStyle>
            <a:lvl1pPr marL="0" indent="0" algn="ctr">
              <a:lnSpc>
                <a:spcPts val="3300"/>
              </a:lnSpc>
              <a:buNone/>
              <a:defRPr sz="2700" spc="20" baseline="0">
                <a:solidFill>
                  <a:srgbClr val="E2E3E4"/>
                </a:solidFill>
              </a:defRPr>
            </a:lvl1pPr>
          </a:lstStyle>
          <a:p>
            <a:pPr lvl="0"/>
            <a:r>
              <a:rPr lang="en-GB" dirty="0"/>
              <a:t>PREZENTĀCIJAS NOSAUKUMS</a:t>
            </a:r>
          </a:p>
          <a:p>
            <a:pPr lvl="0"/>
            <a:r>
              <a:rPr lang="en-GB" dirty="0"/>
              <a:t>1 VAI 2 RINDĀS 27 / 33</a:t>
            </a:r>
            <a:endParaRPr lang="lv-LV" dirty="0"/>
          </a:p>
        </p:txBody>
      </p:sp>
    </p:spTree>
    <p:extLst>
      <p:ext uri="{BB962C8B-B14F-4D97-AF65-F5344CB8AC3E}">
        <p14:creationId xmlns:p14="http://schemas.microsoft.com/office/powerpoint/2010/main" val="1232087029"/>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02" userDrawn="1">
          <p15:clr>
            <a:srgbClr val="A4A3A4"/>
          </p15:clr>
        </p15:guide>
        <p15:guide id="4" orient="horz" pos="3385" userDrawn="1">
          <p15:clr>
            <a:srgbClr val="A4A3A4"/>
          </p15:clr>
        </p15:guide>
        <p15:guide id="5" orient="horz" pos="686" userDrawn="1">
          <p15:clr>
            <a:srgbClr val="A4A3A4"/>
          </p15:clr>
        </p15:guide>
        <p15:guide id="6" pos="7378"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3-1_Nosaukums-B">
    <p:bg>
      <p:bgPr>
        <a:solidFill>
          <a:srgbClr val="E2E3E4"/>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42472"/>
            <a:ext cx="9144000" cy="396573"/>
          </a:xfrm>
        </p:spPr>
        <p:txBody>
          <a:bodyPr lIns="0" tIns="0" rIns="0" bIns="0" anchor="t">
            <a:noAutofit/>
          </a:bodyPr>
          <a:lstStyle>
            <a:lvl1pPr marL="0" indent="0" algn="ctr">
              <a:lnSpc>
                <a:spcPts val="1500"/>
              </a:lnSpc>
              <a:spcBef>
                <a:spcPts val="0"/>
              </a:spcBef>
              <a:buNone/>
              <a:defRPr sz="1200" spc="20" baseline="0">
                <a:solidFill>
                  <a:srgbClr val="353C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353C6B"/>
                </a:solidFill>
                <a:latin typeface="Arial" panose="020B0604020202020204" pitchFamily="34" charset="0"/>
                <a:cs typeface="Arial" panose="020B0604020202020204" pitchFamily="34" charset="0"/>
              </a:defRPr>
            </a:lvl1pPr>
          </a:lstStyle>
          <a:p>
            <a:r>
              <a:rPr lang="en-US" dirty="0"/>
              <a:t>10.04.2025</a:t>
            </a:r>
            <a:endParaRPr lang="en-LV" dirty="0"/>
          </a:p>
        </p:txBody>
      </p:sp>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rgbClr val="353C6B"/>
                </a:solidFill>
              </a:defRPr>
            </a:lvl1pPr>
          </a:lstStyle>
          <a:p>
            <a:pPr lvl="0"/>
            <a:r>
              <a:rPr lang="en-GB" dirty="0" err="1"/>
              <a:t>Vārds</a:t>
            </a:r>
            <a:r>
              <a:rPr lang="en-GB" dirty="0"/>
              <a:t> </a:t>
            </a:r>
            <a:r>
              <a:rPr lang="en-GB" dirty="0" err="1"/>
              <a:t>Uzvārds</a:t>
            </a:r>
            <a:endParaRPr lang="lv-LV" dirty="0"/>
          </a:p>
        </p:txBody>
      </p:sp>
      <p:sp>
        <p:nvSpPr>
          <p:cNvPr id="18" name="Text Placeholder 4">
            <a:extLst>
              <a:ext uri="{FF2B5EF4-FFF2-40B4-BE49-F238E27FC236}">
                <a16:creationId xmlns:a16="http://schemas.microsoft.com/office/drawing/2014/main" id="{BC30FA0F-C953-9270-DC05-A6F696D15AE1}"/>
              </a:ext>
            </a:extLst>
          </p:cNvPr>
          <p:cNvSpPr>
            <a:spLocks noGrp="1"/>
          </p:cNvSpPr>
          <p:nvPr>
            <p:ph type="body" sz="quarter" idx="12" hasCustomPrompt="1"/>
          </p:nvPr>
        </p:nvSpPr>
        <p:spPr>
          <a:xfrm>
            <a:off x="1524000" y="999958"/>
            <a:ext cx="9144000" cy="1292660"/>
          </a:xfrm>
          <a:ln>
            <a:solidFill>
              <a:srgbClr val="E2E3E4"/>
            </a:solidFill>
          </a:ln>
        </p:spPr>
        <p:txBody>
          <a:bodyPr>
            <a:normAutofit/>
          </a:bodyPr>
          <a:lstStyle>
            <a:lvl1pPr marL="0" indent="0" algn="ctr">
              <a:lnSpc>
                <a:spcPts val="3300"/>
              </a:lnSpc>
              <a:buNone/>
              <a:defRPr sz="2700" spc="20" baseline="0">
                <a:solidFill>
                  <a:srgbClr val="353C6B"/>
                </a:solidFill>
              </a:defRPr>
            </a:lvl1pPr>
          </a:lstStyle>
          <a:p>
            <a:pPr lvl="0"/>
            <a:r>
              <a:rPr lang="en-GB" dirty="0"/>
              <a:t>PREZENTĀCIJAS NOSAUKUMS</a:t>
            </a:r>
          </a:p>
          <a:p>
            <a:pPr lvl="0"/>
            <a:r>
              <a:rPr lang="en-GB" dirty="0"/>
              <a:t>1 VAI 2 RINDĀS 27 / 33</a:t>
            </a:r>
            <a:endParaRPr lang="lv-LV" dirty="0"/>
          </a:p>
        </p:txBody>
      </p:sp>
      <p:pic>
        <p:nvPicPr>
          <p:cNvPr id="7" name="Picture 6" descr="A white text in a circle on a black background&#10;&#10;Description automatically generated">
            <a:extLst>
              <a:ext uri="{FF2B5EF4-FFF2-40B4-BE49-F238E27FC236}">
                <a16:creationId xmlns:a16="http://schemas.microsoft.com/office/drawing/2014/main" id="{31A92EB5-3A0E-6EA8-2306-C96A691C9F04}"/>
              </a:ext>
            </a:extLst>
          </p:cNvPr>
          <p:cNvPicPr>
            <a:picLocks noChangeAspect="1"/>
          </p:cNvPicPr>
          <p:nvPr userDrawn="1"/>
        </p:nvPicPr>
        <p:blipFill>
          <a:blip r:embed="rId2" cstate="print">
            <a:alphaModFix amt="98000"/>
            <a:extLst>
              <a:ext uri="{BEBA8EAE-BF5A-486C-A8C5-ECC9F3942E4B}">
                <a14:imgProps xmlns:a14="http://schemas.microsoft.com/office/drawing/2010/main">
                  <a14:imgLayer r:embed="rId3">
                    <a14:imgEffect>
                      <a14:sharpenSoften amount="-1000"/>
                    </a14:imgEffect>
                    <a14:imgEffect>
                      <a14:colorTemperature colorTemp="5300"/>
                    </a14:imgEffect>
                    <a14:imgEffect>
                      <a14:saturation sat="94000"/>
                    </a14:imgEffect>
                    <a14:imgEffect>
                      <a14:brightnessContrast bright="-51000" contrast="74000"/>
                    </a14:imgEffect>
                  </a14:imgLayer>
                </a14:imgProps>
              </a:ext>
              <a:ext uri="{28A0092B-C50C-407E-A947-70E740481C1C}">
                <a14:useLocalDpi xmlns:a14="http://schemas.microsoft.com/office/drawing/2010/main"/>
              </a:ext>
            </a:extLst>
          </a:blip>
          <a:stretch>
            <a:fillRect/>
          </a:stretch>
        </p:blipFill>
        <p:spPr>
          <a:xfrm>
            <a:off x="5271134" y="5636078"/>
            <a:ext cx="1649731" cy="1699723"/>
          </a:xfrm>
          <a:prstGeom prst="rect">
            <a:avLst/>
          </a:prstGeom>
        </p:spPr>
      </p:pic>
    </p:spTree>
    <p:extLst>
      <p:ext uri="{BB962C8B-B14F-4D97-AF65-F5344CB8AC3E}">
        <p14:creationId xmlns:p14="http://schemas.microsoft.com/office/powerpoint/2010/main" val="2227609440"/>
      </p:ext>
    </p:extLst>
  </p:cSld>
  <p:clrMapOvr>
    <a:masterClrMapping/>
  </p:clrMapOvr>
  <p:extLst>
    <p:ext uri="{DCECCB84-F9BA-43D5-87BE-67443E8EF086}">
      <p15:sldGuideLst xmlns:p15="http://schemas.microsoft.com/office/powerpoint/2012/main">
        <p15:guide id="1" orient="horz" pos="2160" userDrawn="1">
          <p15:clr>
            <a:srgbClr val="A4A3A4"/>
          </p15:clr>
        </p15:guide>
        <p15:guide id="2" pos="302" userDrawn="1">
          <p15:clr>
            <a:srgbClr val="A4A3A4"/>
          </p15:clr>
        </p15:guide>
        <p15:guide id="4" orient="horz" pos="3385" userDrawn="1">
          <p15:clr>
            <a:srgbClr val="A4A3A4"/>
          </p15:clr>
        </p15:guide>
        <p15:guide id="5" orient="horz" pos="686" userDrawn="1">
          <p15:clr>
            <a:srgbClr val="A4A3A4"/>
          </p15:clr>
        </p15:guide>
        <p15:guide id="6" pos="7378"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2_Nosaukums-B">
    <p:bg>
      <p:bgPr>
        <a:solidFill>
          <a:srgbClr val="718E9E"/>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42472"/>
            <a:ext cx="9144000" cy="396573"/>
          </a:xfrm>
        </p:spPr>
        <p:txBody>
          <a:bodyPr lIns="0" tIns="0" rIns="0" bIns="0" anchor="t">
            <a:noAutofit/>
          </a:bodyPr>
          <a:lstStyle>
            <a:lvl1pPr marL="0" indent="0" algn="ctr">
              <a:lnSpc>
                <a:spcPts val="1500"/>
              </a:lnSpc>
              <a:spcBef>
                <a:spcPts val="0"/>
              </a:spcBef>
              <a:buNone/>
              <a:defRPr sz="1200" spc="2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chemeClr val="bg1"/>
                </a:solidFill>
                <a:latin typeface="Arial" panose="020B0604020202020204" pitchFamily="34" charset="0"/>
                <a:cs typeface="Arial" panose="020B0604020202020204" pitchFamily="34" charset="0"/>
              </a:defRPr>
            </a:lvl1pPr>
          </a:lstStyle>
          <a:p>
            <a:r>
              <a:rPr lang="en-US" dirty="0"/>
              <a:t>10.04.2025</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66458" y="5636078"/>
            <a:ext cx="1649731" cy="1699723"/>
          </a:xfrm>
          <a:prstGeom prst="rect">
            <a:avLst/>
          </a:prstGeom>
        </p:spPr>
      </p:pic>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chemeClr val="bg1"/>
                </a:solidFill>
              </a:defRPr>
            </a:lvl1pPr>
          </a:lstStyle>
          <a:p>
            <a:pPr lvl="0"/>
            <a:r>
              <a:rPr lang="en-GB" dirty="0" err="1"/>
              <a:t>Vārds</a:t>
            </a:r>
            <a:r>
              <a:rPr lang="en-GB" dirty="0"/>
              <a:t> </a:t>
            </a:r>
            <a:r>
              <a:rPr lang="en-GB" dirty="0" err="1"/>
              <a:t>Uzvārds</a:t>
            </a:r>
            <a:endParaRPr lang="lv-LV" dirty="0"/>
          </a:p>
        </p:txBody>
      </p:sp>
      <p:sp>
        <p:nvSpPr>
          <p:cNvPr id="20" name="Text Placeholder 4">
            <a:extLst>
              <a:ext uri="{FF2B5EF4-FFF2-40B4-BE49-F238E27FC236}">
                <a16:creationId xmlns:a16="http://schemas.microsoft.com/office/drawing/2014/main" id="{162A596A-815A-D5B7-78FD-C9DDEE55CAE5}"/>
              </a:ext>
            </a:extLst>
          </p:cNvPr>
          <p:cNvSpPr>
            <a:spLocks noGrp="1"/>
          </p:cNvSpPr>
          <p:nvPr>
            <p:ph type="body" sz="quarter" idx="12" hasCustomPrompt="1"/>
          </p:nvPr>
        </p:nvSpPr>
        <p:spPr>
          <a:xfrm>
            <a:off x="1524000" y="999958"/>
            <a:ext cx="9144000" cy="1292660"/>
          </a:xfrm>
          <a:ln>
            <a:solidFill>
              <a:srgbClr val="E2E3E4"/>
            </a:solidFill>
          </a:ln>
        </p:spPr>
        <p:txBody>
          <a:bodyPr>
            <a:normAutofit/>
          </a:bodyPr>
          <a:lstStyle>
            <a:lvl1pPr marL="0" indent="0" algn="ctr">
              <a:lnSpc>
                <a:spcPts val="3300"/>
              </a:lnSpc>
              <a:buNone/>
              <a:defRPr sz="2700" spc="20" baseline="0">
                <a:solidFill>
                  <a:schemeClr val="bg1"/>
                </a:solidFill>
              </a:defRPr>
            </a:lvl1pPr>
          </a:lstStyle>
          <a:p>
            <a:pPr lvl="0"/>
            <a:r>
              <a:rPr lang="en-GB" dirty="0"/>
              <a:t>PREZENTĀCIJAS NOSAUKUMS</a:t>
            </a:r>
          </a:p>
          <a:p>
            <a:pPr lvl="0"/>
            <a:r>
              <a:rPr lang="en-GB" dirty="0"/>
              <a:t>1 VAI 2 RINDĀS 27 / 33</a:t>
            </a:r>
            <a:endParaRPr lang="lv-LV" dirty="0"/>
          </a:p>
        </p:txBody>
      </p:sp>
    </p:spTree>
    <p:extLst>
      <p:ext uri="{BB962C8B-B14F-4D97-AF65-F5344CB8AC3E}">
        <p14:creationId xmlns:p14="http://schemas.microsoft.com/office/powerpoint/2010/main" val="791075045"/>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385" userDrawn="1">
          <p15:clr>
            <a:srgbClr val="A4A3A4"/>
          </p15:clr>
        </p15:guide>
        <p15:guide id="5" orient="horz" pos="686" userDrawn="1">
          <p15:clr>
            <a:srgbClr val="A4A3A4"/>
          </p15:clr>
        </p15:guide>
        <p15:guide id="6" pos="302" userDrawn="1">
          <p15:clr>
            <a:srgbClr val="A4A3A4"/>
          </p15:clr>
        </p15:guide>
        <p15:guide id="7" pos="7378"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3_Nosaukums-B">
    <p:bg>
      <p:bgPr>
        <a:solidFill>
          <a:srgbClr val="7B341C"/>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524000" y="5042472"/>
            <a:ext cx="9144000" cy="396573"/>
          </a:xfrm>
        </p:spPr>
        <p:txBody>
          <a:bodyPr lIns="0" tIns="0" rIns="0" bIns="0" anchor="t">
            <a:noAutofit/>
          </a:bodyPr>
          <a:lstStyle>
            <a:lvl1pPr marL="0" indent="0" algn="ctr">
              <a:lnSpc>
                <a:spcPts val="1500"/>
              </a:lnSpc>
              <a:spcBef>
                <a:spcPts val="0"/>
              </a:spcBef>
              <a:buNone/>
              <a:defRPr sz="1200" spc="20" baseline="0">
                <a:solidFill>
                  <a:srgbClr val="E2E3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Amata </a:t>
            </a:r>
            <a:r>
              <a:rPr lang="en-GB" dirty="0" err="1"/>
              <a:t>nosaukums</a:t>
            </a:r>
            <a:br>
              <a:rPr lang="en-GB" dirty="0"/>
            </a:br>
            <a:r>
              <a:rPr lang="en-GB" dirty="0"/>
              <a:t>2 </a:t>
            </a:r>
            <a:r>
              <a:rPr lang="en-GB" dirty="0" err="1"/>
              <a:t>rindās</a:t>
            </a:r>
            <a:endParaRPr lang="en-LV" dirty="0"/>
          </a:p>
        </p:txBody>
      </p:sp>
      <p:sp>
        <p:nvSpPr>
          <p:cNvPr id="4" name="Date Placeholder 3">
            <a:extLst>
              <a:ext uri="{FF2B5EF4-FFF2-40B4-BE49-F238E27FC236}">
                <a16:creationId xmlns:a16="http://schemas.microsoft.com/office/drawing/2014/main" id="{A53D133D-6886-0AEE-CD7F-7A5EA58DF01B}"/>
              </a:ext>
            </a:extLst>
          </p:cNvPr>
          <p:cNvSpPr>
            <a:spLocks noGrp="1"/>
          </p:cNvSpPr>
          <p:nvPr>
            <p:ph type="dt" sz="half" idx="10"/>
          </p:nvPr>
        </p:nvSpPr>
        <p:spPr>
          <a:xfrm rot="16200000">
            <a:off x="-559486" y="3244296"/>
            <a:ext cx="2197231" cy="365125"/>
          </a:xfrm>
        </p:spPr>
        <p:txBody>
          <a:bodyPr/>
          <a:lstStyle>
            <a:lvl1pPr algn="ctr">
              <a:defRPr sz="1200" spc="20" baseline="0">
                <a:solidFill>
                  <a:srgbClr val="E2E3E4"/>
                </a:solidFill>
                <a:latin typeface="Arial" panose="020B0604020202020204" pitchFamily="34" charset="0"/>
                <a:cs typeface="Arial" panose="020B0604020202020204" pitchFamily="34" charset="0"/>
              </a:defRPr>
            </a:lvl1pPr>
          </a:lstStyle>
          <a:p>
            <a:r>
              <a:rPr lang="en-US" dirty="0"/>
              <a:t>10.04.2025</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66458" y="5636078"/>
            <a:ext cx="1649731" cy="1699723"/>
          </a:xfrm>
          <a:prstGeom prst="rect">
            <a:avLst/>
          </a:prstGeom>
        </p:spPr>
      </p:pic>
      <p:sp>
        <p:nvSpPr>
          <p:cNvPr id="19" name="Text Placeholder 18">
            <a:extLst>
              <a:ext uri="{FF2B5EF4-FFF2-40B4-BE49-F238E27FC236}">
                <a16:creationId xmlns:a16="http://schemas.microsoft.com/office/drawing/2014/main" id="{DD3057E0-3072-3A8A-243C-8C2B5CC2AC86}"/>
              </a:ext>
            </a:extLst>
          </p:cNvPr>
          <p:cNvSpPr>
            <a:spLocks noGrp="1"/>
          </p:cNvSpPr>
          <p:nvPr>
            <p:ph type="body" sz="quarter" idx="11" hasCustomPrompt="1"/>
          </p:nvPr>
        </p:nvSpPr>
        <p:spPr>
          <a:xfrm>
            <a:off x="3492500" y="4271773"/>
            <a:ext cx="5181600" cy="681227"/>
          </a:xfrm>
        </p:spPr>
        <p:txBody>
          <a:bodyPr lIns="0" tIns="0" rIns="0" bIns="0" anchor="b">
            <a:normAutofit/>
          </a:bodyPr>
          <a:lstStyle>
            <a:lvl1pPr marL="0" indent="0" algn="ctr">
              <a:lnSpc>
                <a:spcPts val="2000"/>
              </a:lnSpc>
              <a:buNone/>
              <a:defRPr sz="1600" spc="20" baseline="0">
                <a:solidFill>
                  <a:srgbClr val="E2E3E4"/>
                </a:solidFill>
              </a:defRPr>
            </a:lvl1pPr>
          </a:lstStyle>
          <a:p>
            <a:pPr lvl="0"/>
            <a:r>
              <a:rPr lang="en-GB" dirty="0" err="1"/>
              <a:t>Vārds</a:t>
            </a:r>
            <a:r>
              <a:rPr lang="en-GB" dirty="0"/>
              <a:t> </a:t>
            </a:r>
            <a:r>
              <a:rPr lang="en-GB" dirty="0" err="1"/>
              <a:t>Uzvārds</a:t>
            </a:r>
            <a:endParaRPr lang="lv-LV" dirty="0"/>
          </a:p>
        </p:txBody>
      </p:sp>
      <p:sp>
        <p:nvSpPr>
          <p:cNvPr id="5" name="Text Placeholder 4">
            <a:extLst>
              <a:ext uri="{FF2B5EF4-FFF2-40B4-BE49-F238E27FC236}">
                <a16:creationId xmlns:a16="http://schemas.microsoft.com/office/drawing/2014/main" id="{6DBF5E73-7D08-800B-1FA7-5C88CE51C6CA}"/>
              </a:ext>
            </a:extLst>
          </p:cNvPr>
          <p:cNvSpPr>
            <a:spLocks noGrp="1"/>
          </p:cNvSpPr>
          <p:nvPr>
            <p:ph type="body" sz="quarter" idx="12" hasCustomPrompt="1"/>
          </p:nvPr>
        </p:nvSpPr>
        <p:spPr>
          <a:xfrm>
            <a:off x="1524000" y="999958"/>
            <a:ext cx="9144000" cy="1292660"/>
          </a:xfrm>
          <a:ln>
            <a:solidFill>
              <a:srgbClr val="E2E3E4"/>
            </a:solidFill>
          </a:ln>
        </p:spPr>
        <p:txBody>
          <a:bodyPr>
            <a:normAutofit/>
          </a:bodyPr>
          <a:lstStyle>
            <a:lvl1pPr marL="0" indent="0" algn="ctr">
              <a:lnSpc>
                <a:spcPts val="3300"/>
              </a:lnSpc>
              <a:buNone/>
              <a:defRPr sz="2700" spc="20" baseline="0">
                <a:solidFill>
                  <a:srgbClr val="E2E3E4"/>
                </a:solidFill>
              </a:defRPr>
            </a:lvl1pPr>
          </a:lstStyle>
          <a:p>
            <a:pPr lvl="0"/>
            <a:r>
              <a:rPr lang="en-GB" dirty="0"/>
              <a:t>PREZENTĀCIJAS NOSAUKUMS</a:t>
            </a:r>
          </a:p>
          <a:p>
            <a:pPr lvl="0"/>
            <a:r>
              <a:rPr lang="en-GB" dirty="0"/>
              <a:t>1 VAI 2 RINDĀS 27 / 33</a:t>
            </a:r>
            <a:endParaRPr lang="lv-LV" dirty="0"/>
          </a:p>
        </p:txBody>
      </p:sp>
    </p:spTree>
    <p:extLst>
      <p:ext uri="{BB962C8B-B14F-4D97-AF65-F5344CB8AC3E}">
        <p14:creationId xmlns:p14="http://schemas.microsoft.com/office/powerpoint/2010/main" val="525530125"/>
      </p:ext>
    </p:extLst>
  </p:cSld>
  <p:clrMapOvr>
    <a:masterClrMapping/>
  </p:clrMapOvr>
  <p:extLst>
    <p:ext uri="{DCECCB84-F9BA-43D5-87BE-67443E8EF086}">
      <p15:sldGuideLst xmlns:p15="http://schemas.microsoft.com/office/powerpoint/2012/main">
        <p15:guide id="4" orient="horz" pos="3385" userDrawn="1">
          <p15:clr>
            <a:srgbClr val="A4A3A4"/>
          </p15:clr>
        </p15:guide>
        <p15:guide id="5" orient="horz" pos="686" userDrawn="1">
          <p15:clr>
            <a:srgbClr val="A4A3A4"/>
          </p15:clr>
        </p15:guide>
        <p15:guide id="6" pos="302" userDrawn="1">
          <p15:clr>
            <a:srgbClr val="A4A3A4"/>
          </p15:clr>
        </p15:guide>
        <p15:guide id="7" pos="7378"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1_Nosaukums-C">
    <p:bg>
      <p:bgPr>
        <a:solidFill>
          <a:srgbClr val="353C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8" y="1028400"/>
            <a:ext cx="4176712" cy="1845425"/>
          </a:xfrm>
        </p:spPr>
        <p:txBody>
          <a:bodyPr anchor="t">
            <a:noAutofit/>
          </a:bodyPr>
          <a:lstStyle>
            <a:lvl1pPr algn="ctr">
              <a:lnSpc>
                <a:spcPts val="3000"/>
              </a:lnSpc>
              <a:defRPr sz="2400">
                <a:solidFill>
                  <a:srgbClr val="E2E3E4"/>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947738" y="4528388"/>
            <a:ext cx="4176712" cy="931025"/>
          </a:xfrm>
        </p:spPr>
        <p:txBody>
          <a:bodyPr lIns="0" tIns="0" rIns="0" bIns="0" anchor="b">
            <a:noAutofit/>
          </a:bodyPr>
          <a:lstStyle>
            <a:lvl1pPr marL="0" indent="0" algn="ctr">
              <a:lnSpc>
                <a:spcPts val="2000"/>
              </a:lnSpc>
              <a:spcBef>
                <a:spcPts val="0"/>
              </a:spcBef>
              <a:buNone/>
              <a:defRPr sz="1600">
                <a:solidFill>
                  <a:srgbClr val="E2E3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11229"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6000" y="0"/>
            <a:ext cx="60948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3966038110"/>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3681" userDrawn="1">
          <p15:clr>
            <a:srgbClr val="A4A3A4"/>
          </p15:clr>
        </p15:guide>
        <p15:guide id="8" pos="302" userDrawn="1">
          <p15:clr>
            <a:srgbClr val="A4A3A4"/>
          </p15:clr>
        </p15:guide>
        <p15:guide id="9" pos="3228" userDrawn="1">
          <p15:clr>
            <a:srgbClr val="A4A3A4"/>
          </p15:clr>
        </p15:guide>
        <p15:guide id="10" pos="597" userDrawn="1">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12_Nosaukums-C">
    <p:bg>
      <p:bgPr>
        <a:solidFill>
          <a:srgbClr val="353C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7042540" y="1028400"/>
            <a:ext cx="4176712" cy="1845425"/>
          </a:xfrm>
        </p:spPr>
        <p:txBody>
          <a:bodyPr anchor="t">
            <a:noAutofit/>
          </a:bodyPr>
          <a:lstStyle>
            <a:lvl1pPr algn="ctr">
              <a:lnSpc>
                <a:spcPts val="3000"/>
              </a:lnSpc>
              <a:defRPr sz="2400">
                <a:solidFill>
                  <a:srgbClr val="E2E3E4"/>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7042540" y="4528388"/>
            <a:ext cx="4176712" cy="931025"/>
          </a:xfrm>
        </p:spPr>
        <p:txBody>
          <a:bodyPr lIns="0" tIns="0" rIns="0" bIns="0" anchor="b">
            <a:noAutofit/>
          </a:bodyPr>
          <a:lstStyle>
            <a:lvl1pPr marL="0" indent="0" algn="ctr">
              <a:lnSpc>
                <a:spcPts val="2000"/>
              </a:lnSpc>
              <a:spcBef>
                <a:spcPts val="0"/>
              </a:spcBef>
              <a:buNone/>
              <a:defRPr sz="1600">
                <a:solidFill>
                  <a:srgbClr val="E2E3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06031"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1200" y="0"/>
            <a:ext cx="60948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3563552948"/>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4135" userDrawn="1">
          <p15:clr>
            <a:srgbClr val="A4A3A4"/>
          </p15:clr>
        </p15:guide>
        <p15:guide id="8" pos="7378" userDrawn="1">
          <p15:clr>
            <a:srgbClr val="A4A3A4"/>
          </p15:clr>
        </p15:guide>
        <p15:guide id="9" pos="4430" userDrawn="1">
          <p15:clr>
            <a:srgbClr val="A4A3A4"/>
          </p15:clr>
        </p15:guide>
        <p15:guide id="10" pos="7061"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2_Nosaukums-C">
    <p:bg>
      <p:bgPr>
        <a:solidFill>
          <a:srgbClr val="718E9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8" y="1003000"/>
            <a:ext cx="4176712" cy="2426000"/>
          </a:xfrm>
        </p:spPr>
        <p:txBody>
          <a:bodyPr anchor="t">
            <a:noAutofit/>
          </a:bodyPr>
          <a:lstStyle>
            <a:lvl1pPr algn="ctr">
              <a:lnSpc>
                <a:spcPts val="3300"/>
              </a:lnSpc>
              <a:defRPr sz="2700">
                <a:solidFill>
                  <a:schemeClr val="bg1"/>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947738" y="4528388"/>
            <a:ext cx="4176712" cy="931025"/>
          </a:xfrm>
        </p:spPr>
        <p:txBody>
          <a:bodyPr lIns="0" tIns="0" rIns="0" bIns="0" anchor="b">
            <a:noAutofit/>
          </a:bodyPr>
          <a:lstStyle>
            <a:lvl1pPr marL="0" indent="0" algn="ctr">
              <a:lnSpc>
                <a:spcPts val="2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11229"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6000" y="0"/>
            <a:ext cx="60948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597948077"/>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3681" userDrawn="1">
          <p15:clr>
            <a:srgbClr val="A4A3A4"/>
          </p15:clr>
        </p15:guide>
        <p15:guide id="8" pos="302" userDrawn="1">
          <p15:clr>
            <a:srgbClr val="A4A3A4"/>
          </p15:clr>
        </p15:guide>
        <p15:guide id="9" pos="3228" userDrawn="1">
          <p15:clr>
            <a:srgbClr val="A4A3A4"/>
          </p15:clr>
        </p15:guide>
        <p15:guide id="10" pos="597" userDrawn="1">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22_Nosaukums-C">
    <p:bg>
      <p:bgPr>
        <a:solidFill>
          <a:srgbClr val="718E9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7042540" y="1028400"/>
            <a:ext cx="4176712" cy="1845425"/>
          </a:xfrm>
        </p:spPr>
        <p:txBody>
          <a:bodyPr anchor="t">
            <a:noAutofit/>
          </a:bodyPr>
          <a:lstStyle>
            <a:lvl1pPr algn="ctr">
              <a:lnSpc>
                <a:spcPts val="3000"/>
              </a:lnSpc>
              <a:defRPr sz="2400">
                <a:solidFill>
                  <a:schemeClr val="bg1"/>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7042540" y="4528388"/>
            <a:ext cx="4176712" cy="931025"/>
          </a:xfrm>
        </p:spPr>
        <p:txBody>
          <a:bodyPr lIns="0" tIns="0" rIns="0" bIns="0" anchor="b">
            <a:noAutofit/>
          </a:bodyPr>
          <a:lstStyle>
            <a:lvl1pPr marL="0" indent="0" algn="ctr">
              <a:lnSpc>
                <a:spcPts val="2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06031"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1200" y="0"/>
            <a:ext cx="60948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3914402919"/>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4135" userDrawn="1">
          <p15:clr>
            <a:srgbClr val="A4A3A4"/>
          </p15:clr>
        </p15:guide>
        <p15:guide id="8" pos="7378" userDrawn="1">
          <p15:clr>
            <a:srgbClr val="A4A3A4"/>
          </p15:clr>
        </p15:guide>
        <p15:guide id="9" pos="4430" userDrawn="1">
          <p15:clr>
            <a:srgbClr val="A4A3A4"/>
          </p15:clr>
        </p15:guide>
        <p15:guide id="10" pos="7061"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4-22_Nosaukums-C">
    <p:bg>
      <p:bgPr>
        <a:solidFill>
          <a:srgbClr val="E2E3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7042540" y="1028400"/>
            <a:ext cx="4176712" cy="1845425"/>
          </a:xfrm>
        </p:spPr>
        <p:txBody>
          <a:bodyPr anchor="t">
            <a:noAutofit/>
          </a:bodyPr>
          <a:lstStyle>
            <a:lvl1pPr algn="ctr">
              <a:lnSpc>
                <a:spcPts val="3000"/>
              </a:lnSpc>
              <a:defRPr sz="2400">
                <a:solidFill>
                  <a:schemeClr val="accent3"/>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7042540" y="4528388"/>
            <a:ext cx="4176712" cy="931025"/>
          </a:xfrm>
        </p:spPr>
        <p:txBody>
          <a:bodyPr lIns="0" tIns="0" rIns="0" bIns="0" anchor="b">
            <a:noAutofit/>
          </a:bodyPr>
          <a:lstStyle>
            <a:lvl1pPr marL="0" indent="0" algn="ctr">
              <a:lnSpc>
                <a:spcPts val="2000"/>
              </a:lnSpc>
              <a:spcBef>
                <a:spcPts val="0"/>
              </a:spcBef>
              <a:buNone/>
              <a:defRPr sz="16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1200" y="0"/>
            <a:ext cx="6094800" cy="6858000"/>
          </a:xfrm>
        </p:spPr>
        <p:txBody>
          <a:bodyPr>
            <a:normAutofit/>
          </a:bodyPr>
          <a:lstStyle>
            <a:lvl1pPr marL="0" indent="0">
              <a:buNone/>
              <a:defRPr sz="2000">
                <a:solidFill>
                  <a:srgbClr val="7B341C"/>
                </a:solidFill>
              </a:defRPr>
            </a:lvl1pPr>
          </a:lstStyle>
          <a:p>
            <a:r>
              <a:rPr lang="en-GB" dirty="0"/>
              <a:t>Click icon to enter picture</a:t>
            </a:r>
          </a:p>
        </p:txBody>
      </p:sp>
      <p:pic>
        <p:nvPicPr>
          <p:cNvPr id="7" name="Picture 6" descr="A white text in a circle on a black background&#10;&#10;Description automatically generated">
            <a:extLst>
              <a:ext uri="{FF2B5EF4-FFF2-40B4-BE49-F238E27FC236}">
                <a16:creationId xmlns:a16="http://schemas.microsoft.com/office/drawing/2014/main" id="{D380EE08-A161-9226-0792-AE272383B2DE}"/>
              </a:ext>
            </a:extLst>
          </p:cNvPr>
          <p:cNvPicPr>
            <a:picLocks noChangeAspect="1"/>
          </p:cNvPicPr>
          <p:nvPr userDrawn="1"/>
        </p:nvPicPr>
        <p:blipFill>
          <a:blip r:embed="rId2" cstate="print">
            <a:alphaModFix/>
            <a:extLst>
              <a:ext uri="{BEBA8EAE-BF5A-486C-A8C5-ECC9F3942E4B}">
                <a14:imgProps xmlns:a14="http://schemas.microsoft.com/office/drawing/2010/main">
                  <a14:imgLayer r:embed="rId3">
                    <a14:imgEffect>
                      <a14:sharpenSoften amount="-2000"/>
                    </a14:imgEffect>
                    <a14:imgEffect>
                      <a14:colorTemperature colorTemp="10966"/>
                    </a14:imgEffect>
                    <a14:imgEffect>
                      <a14:saturation sat="400000"/>
                    </a14:imgEffect>
                    <a14:imgEffect>
                      <a14:brightnessContrast bright="-50000" contrast="74000"/>
                    </a14:imgEffect>
                  </a14:imgLayer>
                </a14:imgProps>
              </a:ext>
              <a:ext uri="{28A0092B-C50C-407E-A947-70E740481C1C}">
                <a14:useLocalDpi xmlns:a14="http://schemas.microsoft.com/office/drawing/2010/main"/>
              </a:ext>
            </a:extLst>
          </a:blip>
          <a:stretch>
            <a:fillRect/>
          </a:stretch>
        </p:blipFill>
        <p:spPr>
          <a:xfrm>
            <a:off x="8306030" y="5636078"/>
            <a:ext cx="1649731" cy="1699723"/>
          </a:xfrm>
          <a:prstGeom prst="rect">
            <a:avLst/>
          </a:prstGeom>
        </p:spPr>
      </p:pic>
    </p:spTree>
    <p:extLst>
      <p:ext uri="{BB962C8B-B14F-4D97-AF65-F5344CB8AC3E}">
        <p14:creationId xmlns:p14="http://schemas.microsoft.com/office/powerpoint/2010/main" val="2602343823"/>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4135" userDrawn="1">
          <p15:clr>
            <a:srgbClr val="A4A3A4"/>
          </p15:clr>
        </p15:guide>
        <p15:guide id="8" pos="7378" userDrawn="1">
          <p15:clr>
            <a:srgbClr val="A4A3A4"/>
          </p15:clr>
        </p15:guide>
        <p15:guide id="9" pos="4430" userDrawn="1">
          <p15:clr>
            <a:srgbClr val="A4A3A4"/>
          </p15:clr>
        </p15:guide>
        <p15:guide id="10" pos="7061"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4-22_Nosaukums-C">
    <p:bg>
      <p:bgPr>
        <a:solidFill>
          <a:srgbClr val="E2E3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7042540" y="1028400"/>
            <a:ext cx="4176712" cy="1845425"/>
          </a:xfrm>
        </p:spPr>
        <p:txBody>
          <a:bodyPr anchor="t">
            <a:noAutofit/>
          </a:bodyPr>
          <a:lstStyle>
            <a:lvl1pPr algn="ctr">
              <a:lnSpc>
                <a:spcPts val="3000"/>
              </a:lnSpc>
              <a:defRPr sz="2400">
                <a:solidFill>
                  <a:schemeClr val="tx2"/>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12401940" y="4528388"/>
            <a:ext cx="4176712" cy="931025"/>
          </a:xfrm>
        </p:spPr>
        <p:txBody>
          <a:bodyPr lIns="0" tIns="0" rIns="0" bIns="0" anchor="b">
            <a:noAutofit/>
          </a:bodyPr>
          <a:lstStyle>
            <a:lvl1pPr marL="0" indent="0" algn="ctr">
              <a:lnSpc>
                <a:spcPts val="2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1200" y="0"/>
            <a:ext cx="6094800" cy="6858000"/>
          </a:xfrm>
        </p:spPr>
        <p:txBody>
          <a:bodyPr>
            <a:normAutofit/>
          </a:bodyPr>
          <a:lstStyle>
            <a:lvl1pPr marL="0" indent="0">
              <a:buNone/>
              <a:defRPr sz="2000">
                <a:solidFill>
                  <a:schemeClr val="tx2"/>
                </a:solidFill>
              </a:defRPr>
            </a:lvl1pPr>
          </a:lstStyle>
          <a:p>
            <a:r>
              <a:rPr lang="en-GB" dirty="0"/>
              <a:t>Click icon to enter picture</a:t>
            </a:r>
          </a:p>
        </p:txBody>
      </p:sp>
      <p:pic>
        <p:nvPicPr>
          <p:cNvPr id="8" name="Picture 7" descr="A white text in a circle on a black background&#10;&#10;Description automatically generated">
            <a:extLst>
              <a:ext uri="{FF2B5EF4-FFF2-40B4-BE49-F238E27FC236}">
                <a16:creationId xmlns:a16="http://schemas.microsoft.com/office/drawing/2014/main" id="{95323131-C12E-1D5E-8671-772CF92DFA92}"/>
              </a:ext>
            </a:extLst>
          </p:cNvPr>
          <p:cNvPicPr>
            <a:picLocks noChangeAspect="1"/>
          </p:cNvPicPr>
          <p:nvPr userDrawn="1"/>
        </p:nvPicPr>
        <p:blipFill>
          <a:blip r:embed="rId2" cstate="print">
            <a:alphaModFix amt="98000"/>
            <a:extLst>
              <a:ext uri="{BEBA8EAE-BF5A-486C-A8C5-ECC9F3942E4B}">
                <a14:imgProps xmlns:a14="http://schemas.microsoft.com/office/drawing/2010/main">
                  <a14:imgLayer r:embed="rId3">
                    <a14:imgEffect>
                      <a14:sharpenSoften amount="-1000"/>
                    </a14:imgEffect>
                    <a14:imgEffect>
                      <a14:colorTemperature colorTemp="5300"/>
                    </a14:imgEffect>
                    <a14:imgEffect>
                      <a14:saturation sat="94000"/>
                    </a14:imgEffect>
                    <a14:imgEffect>
                      <a14:brightnessContrast bright="-50000" contrast="74000"/>
                    </a14:imgEffect>
                  </a14:imgLayer>
                </a14:imgProps>
              </a:ext>
              <a:ext uri="{28A0092B-C50C-407E-A947-70E740481C1C}">
                <a14:useLocalDpi xmlns:a14="http://schemas.microsoft.com/office/drawing/2010/main"/>
              </a:ext>
            </a:extLst>
          </a:blip>
          <a:stretch>
            <a:fillRect/>
          </a:stretch>
        </p:blipFill>
        <p:spPr>
          <a:xfrm>
            <a:off x="8306031" y="5636078"/>
            <a:ext cx="1649731" cy="1699723"/>
          </a:xfrm>
          <a:prstGeom prst="rect">
            <a:avLst/>
          </a:prstGeom>
        </p:spPr>
      </p:pic>
      <p:sp>
        <p:nvSpPr>
          <p:cNvPr id="12" name="Text Placeholder 18">
            <a:extLst>
              <a:ext uri="{FF2B5EF4-FFF2-40B4-BE49-F238E27FC236}">
                <a16:creationId xmlns:a16="http://schemas.microsoft.com/office/drawing/2014/main" id="{1D4CBDD6-8A35-B528-8D50-101F738130B6}"/>
              </a:ext>
            </a:extLst>
          </p:cNvPr>
          <p:cNvSpPr>
            <a:spLocks noGrp="1"/>
          </p:cNvSpPr>
          <p:nvPr>
            <p:ph type="body" sz="quarter" idx="11" hasCustomPrompt="1"/>
          </p:nvPr>
        </p:nvSpPr>
        <p:spPr>
          <a:xfrm>
            <a:off x="7032625" y="4341405"/>
            <a:ext cx="4186627" cy="681227"/>
          </a:xfrm>
        </p:spPr>
        <p:txBody>
          <a:bodyPr lIns="0" tIns="0" rIns="0" bIns="0" anchor="b">
            <a:normAutofit/>
          </a:bodyPr>
          <a:lstStyle>
            <a:lvl1pPr marL="0" indent="0" algn="ctr">
              <a:lnSpc>
                <a:spcPts val="2000"/>
              </a:lnSpc>
              <a:buNone/>
              <a:defRPr sz="1600" spc="20" baseline="0">
                <a:solidFill>
                  <a:srgbClr val="353C6B"/>
                </a:solidFill>
              </a:defRPr>
            </a:lvl1pPr>
          </a:lstStyle>
          <a:p>
            <a:pPr lvl="0"/>
            <a:r>
              <a:rPr lang="en-GB" dirty="0" err="1"/>
              <a:t>Vārds</a:t>
            </a:r>
            <a:r>
              <a:rPr lang="en-GB" dirty="0"/>
              <a:t> </a:t>
            </a:r>
            <a:r>
              <a:rPr lang="en-GB" dirty="0" err="1"/>
              <a:t>Uzvārds</a:t>
            </a:r>
            <a:endParaRPr lang="lv-LV" dirty="0"/>
          </a:p>
        </p:txBody>
      </p:sp>
      <p:sp>
        <p:nvSpPr>
          <p:cNvPr id="13" name="Text Placeholder 18">
            <a:extLst>
              <a:ext uri="{FF2B5EF4-FFF2-40B4-BE49-F238E27FC236}">
                <a16:creationId xmlns:a16="http://schemas.microsoft.com/office/drawing/2014/main" id="{4A27FC4F-970F-9312-B863-5F7FEA8DD146}"/>
              </a:ext>
            </a:extLst>
          </p:cNvPr>
          <p:cNvSpPr>
            <a:spLocks noGrp="1"/>
          </p:cNvSpPr>
          <p:nvPr>
            <p:ph type="body" sz="quarter" idx="12" hasCustomPrompt="1"/>
          </p:nvPr>
        </p:nvSpPr>
        <p:spPr>
          <a:xfrm>
            <a:off x="7032625" y="5104964"/>
            <a:ext cx="4186627" cy="681227"/>
          </a:xfrm>
        </p:spPr>
        <p:txBody>
          <a:bodyPr lIns="0" tIns="0" rIns="0" bIns="0" anchor="t">
            <a:normAutofit/>
          </a:bodyPr>
          <a:lstStyle>
            <a:lvl1pPr marL="0" indent="0" algn="ctr">
              <a:lnSpc>
                <a:spcPts val="1400"/>
              </a:lnSpc>
              <a:buNone/>
              <a:defRPr sz="1200" spc="20" baseline="0">
                <a:solidFill>
                  <a:srgbClr val="353C6B"/>
                </a:solidFill>
              </a:defRPr>
            </a:lvl1pPr>
          </a:lstStyle>
          <a:p>
            <a:r>
              <a:rPr lang="en-GB" dirty="0">
                <a:solidFill>
                  <a:srgbClr val="353C6B"/>
                </a:solidFill>
              </a:rPr>
              <a:t>Amata </a:t>
            </a:r>
            <a:r>
              <a:rPr lang="en-GB" dirty="0" err="1">
                <a:solidFill>
                  <a:srgbClr val="353C6B"/>
                </a:solidFill>
              </a:rPr>
              <a:t>nosaukums</a:t>
            </a:r>
            <a:br>
              <a:rPr lang="en-GB" dirty="0">
                <a:solidFill>
                  <a:srgbClr val="353C6B"/>
                </a:solidFill>
              </a:rPr>
            </a:br>
            <a:r>
              <a:rPr lang="en-GB" dirty="0">
                <a:solidFill>
                  <a:srgbClr val="353C6B"/>
                </a:solidFill>
              </a:rPr>
              <a:t>2 </a:t>
            </a:r>
            <a:r>
              <a:rPr lang="en-GB" dirty="0" err="1">
                <a:solidFill>
                  <a:srgbClr val="353C6B"/>
                </a:solidFill>
              </a:rPr>
              <a:t>rindās</a:t>
            </a:r>
            <a:endParaRPr lang="en-LV" dirty="0">
              <a:solidFill>
                <a:srgbClr val="353C6B"/>
              </a:solidFill>
            </a:endParaRPr>
          </a:p>
        </p:txBody>
      </p:sp>
    </p:spTree>
    <p:extLst>
      <p:ext uri="{BB962C8B-B14F-4D97-AF65-F5344CB8AC3E}">
        <p14:creationId xmlns:p14="http://schemas.microsoft.com/office/powerpoint/2010/main" val="2115496849"/>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4135" userDrawn="1">
          <p15:clr>
            <a:srgbClr val="A4A3A4"/>
          </p15:clr>
        </p15:guide>
        <p15:guide id="8" pos="7378" userDrawn="1">
          <p15:clr>
            <a:srgbClr val="A4A3A4"/>
          </p15:clr>
        </p15:guide>
        <p15:guide id="9" pos="4430" userDrawn="1">
          <p15:clr>
            <a:srgbClr val="A4A3A4"/>
          </p15:clr>
        </p15:guide>
        <p15:guide id="10" pos="7061"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3_Nosaukums-C">
    <p:bg>
      <p:bgPr>
        <a:solidFill>
          <a:srgbClr val="7B341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8" y="1028400"/>
            <a:ext cx="4176712" cy="1845425"/>
          </a:xfrm>
        </p:spPr>
        <p:txBody>
          <a:bodyPr lIns="0" tIns="0" rIns="0" bIns="0" anchor="t">
            <a:noAutofit/>
          </a:bodyPr>
          <a:lstStyle>
            <a:lvl1pPr algn="ctr">
              <a:lnSpc>
                <a:spcPts val="3000"/>
              </a:lnSpc>
              <a:defRPr sz="2400">
                <a:solidFill>
                  <a:schemeClr val="bg2"/>
                </a:solidFill>
                <a:latin typeface="Arial" panose="020B0604020202020204" pitchFamily="34" charset="0"/>
                <a:cs typeface="Arial" panose="020B0604020202020204" pitchFamily="34" charset="0"/>
              </a:defRPr>
            </a:lvl1pPr>
          </a:lstStyle>
          <a:p>
            <a:r>
              <a:rPr lang="en-GB" dirty="0" err="1"/>
              <a:t>Prezentācijas</a:t>
            </a:r>
            <a:r>
              <a:rPr lang="en-GB" dirty="0"/>
              <a:t> </a:t>
            </a:r>
            <a:r>
              <a:rPr lang="en-GB" dirty="0" err="1"/>
              <a:t>nosaukums</a:t>
            </a:r>
            <a:br>
              <a:rPr lang="en-GB" dirty="0"/>
            </a:br>
            <a:r>
              <a:rPr lang="en-GB" dirty="0" err="1"/>
              <a:t>vairākās</a:t>
            </a:r>
            <a:r>
              <a:rPr lang="en-GB" dirty="0"/>
              <a:t> </a:t>
            </a:r>
            <a:r>
              <a:rPr lang="en-GB" dirty="0" err="1"/>
              <a:t>rindās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11229"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6000" y="0"/>
            <a:ext cx="6094800" cy="6858000"/>
          </a:xfrm>
        </p:spPr>
        <p:txBody>
          <a:bodyPr>
            <a:normAutofit/>
          </a:bodyPr>
          <a:lstStyle>
            <a:lvl1pPr marL="0" indent="0">
              <a:buNone/>
              <a:defRPr sz="2000">
                <a:solidFill>
                  <a:srgbClr val="F4F2F0"/>
                </a:solidFill>
              </a:defRPr>
            </a:lvl1pPr>
          </a:lstStyle>
          <a:p>
            <a:r>
              <a:rPr lang="en-GB" dirty="0"/>
              <a:t>Click icon to enter picture</a:t>
            </a:r>
          </a:p>
        </p:txBody>
      </p:sp>
      <p:sp>
        <p:nvSpPr>
          <p:cNvPr id="11" name="Text Placeholder 18">
            <a:extLst>
              <a:ext uri="{FF2B5EF4-FFF2-40B4-BE49-F238E27FC236}">
                <a16:creationId xmlns:a16="http://schemas.microsoft.com/office/drawing/2014/main" id="{42A905B2-8125-591B-019A-1723CB909673}"/>
              </a:ext>
            </a:extLst>
          </p:cNvPr>
          <p:cNvSpPr>
            <a:spLocks noGrp="1"/>
          </p:cNvSpPr>
          <p:nvPr>
            <p:ph type="body" sz="quarter" idx="11" hasCustomPrompt="1"/>
          </p:nvPr>
        </p:nvSpPr>
        <p:spPr>
          <a:xfrm>
            <a:off x="947738" y="4271773"/>
            <a:ext cx="4186627" cy="681227"/>
          </a:xfrm>
          <a:ln>
            <a:noFill/>
          </a:ln>
        </p:spPr>
        <p:txBody>
          <a:bodyPr lIns="0" tIns="0" rIns="0" bIns="0" anchor="b">
            <a:normAutofit/>
          </a:bodyPr>
          <a:lstStyle>
            <a:lvl1pPr marL="0" indent="0" algn="ctr">
              <a:lnSpc>
                <a:spcPts val="2000"/>
              </a:lnSpc>
              <a:buNone/>
              <a:defRPr sz="1600" spc="20" baseline="0">
                <a:solidFill>
                  <a:schemeClr val="bg1"/>
                </a:solidFill>
              </a:defRPr>
            </a:lvl1pPr>
          </a:lstStyle>
          <a:p>
            <a:pPr lvl="0"/>
            <a:r>
              <a:rPr lang="en-GB" dirty="0" err="1"/>
              <a:t>Vārds</a:t>
            </a:r>
            <a:r>
              <a:rPr lang="en-GB" dirty="0"/>
              <a:t> </a:t>
            </a:r>
            <a:r>
              <a:rPr lang="en-GB" dirty="0" err="1"/>
              <a:t>Uzvārds</a:t>
            </a:r>
            <a:endParaRPr lang="lv-LV" dirty="0"/>
          </a:p>
        </p:txBody>
      </p:sp>
      <p:sp>
        <p:nvSpPr>
          <p:cNvPr id="15" name="Text Placeholder 14">
            <a:extLst>
              <a:ext uri="{FF2B5EF4-FFF2-40B4-BE49-F238E27FC236}">
                <a16:creationId xmlns:a16="http://schemas.microsoft.com/office/drawing/2014/main" id="{2C0E1DDD-F053-D24B-D5D6-80F25CEB6C18}"/>
              </a:ext>
            </a:extLst>
          </p:cNvPr>
          <p:cNvSpPr>
            <a:spLocks noGrp="1"/>
          </p:cNvSpPr>
          <p:nvPr>
            <p:ph type="body" sz="quarter" idx="14" hasCustomPrompt="1"/>
          </p:nvPr>
        </p:nvSpPr>
        <p:spPr>
          <a:xfrm>
            <a:off x="947737" y="5035332"/>
            <a:ext cx="4186627" cy="530678"/>
          </a:xfrm>
        </p:spPr>
        <p:txBody>
          <a:bodyPr lIns="0" tIns="0" rIns="0" bIns="0">
            <a:normAutofit/>
          </a:bodyPr>
          <a:lstStyle>
            <a:lvl1pPr marL="0" indent="0" algn="ctr">
              <a:buNone/>
              <a:defRPr sz="1200">
                <a:solidFill>
                  <a:srgbClr val="E2E3E4"/>
                </a:solidFill>
              </a:defRPr>
            </a:lvl1pPr>
            <a:lvl5pPr marL="1828800" indent="0" algn="ctr">
              <a:buNone/>
              <a:defRPr sz="1200">
                <a:solidFill>
                  <a:schemeClr val="bg1"/>
                </a:solidFill>
              </a:defRPr>
            </a:lvl5pPr>
          </a:lstStyle>
          <a:p>
            <a:pPr lvl="0"/>
            <a:r>
              <a:rPr lang="en-GB" dirty="0"/>
              <a:t>Amata </a:t>
            </a:r>
            <a:r>
              <a:rPr lang="en-GB" dirty="0" err="1"/>
              <a:t>nosaukums</a:t>
            </a:r>
            <a:endParaRPr lang="lv-LV" dirty="0"/>
          </a:p>
        </p:txBody>
      </p:sp>
    </p:spTree>
    <p:extLst>
      <p:ext uri="{BB962C8B-B14F-4D97-AF65-F5344CB8AC3E}">
        <p14:creationId xmlns:p14="http://schemas.microsoft.com/office/powerpoint/2010/main" val="2926938125"/>
      </p:ext>
    </p:extLst>
  </p:cSld>
  <p:clrMapOvr>
    <a:masterClrMapping/>
  </p:clrMapOvr>
  <p:extLst>
    <p:ext uri="{DCECCB84-F9BA-43D5-87BE-67443E8EF086}">
      <p15:sldGuideLst xmlns:p15="http://schemas.microsoft.com/office/powerpoint/2012/main">
        <p15:guide id="1" orient="horz" pos="2160" userDrawn="1">
          <p15:clr>
            <a:srgbClr val="A4A3A4"/>
          </p15:clr>
        </p15:guide>
        <p15:guide id="4" orient="horz" pos="3407" userDrawn="1">
          <p15:clr>
            <a:srgbClr val="A4A3A4"/>
          </p15:clr>
        </p15:guide>
        <p15:guide id="6" orient="horz" pos="686" userDrawn="1">
          <p15:clr>
            <a:srgbClr val="A4A3A4"/>
          </p15:clr>
        </p15:guide>
        <p15:guide id="7" pos="3681" userDrawn="1">
          <p15:clr>
            <a:srgbClr val="A4A3A4"/>
          </p15:clr>
        </p15:guide>
        <p15:guide id="8" pos="302" userDrawn="1">
          <p15:clr>
            <a:srgbClr val="A4A3A4"/>
          </p15:clr>
        </p15:guide>
        <p15:guide id="9" pos="3228" userDrawn="1">
          <p15:clr>
            <a:srgbClr val="A4A3A4"/>
          </p15:clr>
        </p15:guide>
        <p15:guide id="10" pos="597" userDrawn="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1_Nosaukums-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8" y="1049675"/>
            <a:ext cx="4176712" cy="2438700"/>
          </a:xfrm>
        </p:spPr>
        <p:txBody>
          <a:bodyPr lIns="0" tIns="0" rIns="0" bIns="0" anchor="t">
            <a:noAutofit/>
          </a:bodyPr>
          <a:lstStyle>
            <a:lvl1pPr algn="ctr">
              <a:lnSpc>
                <a:spcPts val="3300"/>
              </a:lnSpc>
              <a:defRPr sz="2700" spc="20" baseline="0">
                <a:solidFill>
                  <a:schemeClr val="tx2"/>
                </a:solidFill>
                <a:latin typeface="Arial" panose="020B0604020202020204" pitchFamily="34" charset="0"/>
                <a:cs typeface="Arial" panose="020B0604020202020204" pitchFamily="34" charset="0"/>
              </a:defRPr>
            </a:lvl1pPr>
          </a:lstStyle>
          <a:p>
            <a:r>
              <a:rPr lang="en-GB" dirty="0"/>
              <a:t>PREZENTĀCIJAS NOSAUKUMS</a:t>
            </a:r>
            <a:br>
              <a:rPr lang="en-GB" dirty="0"/>
            </a:br>
            <a:r>
              <a:rPr lang="en-GB" dirty="0"/>
              <a:t>1 / 2 / 3 RINDĀS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alphaModFix amt="98000"/>
            <a:extLst>
              <a:ext uri="{BEBA8EAE-BF5A-486C-A8C5-ECC9F3942E4B}">
                <a14:imgProps xmlns:a14="http://schemas.microsoft.com/office/drawing/2010/main">
                  <a14:imgLayer r:embed="rId3">
                    <a14:imgEffect>
                      <a14:sharpenSoften amount="-1000"/>
                    </a14:imgEffect>
                    <a14:imgEffect>
                      <a14:colorTemperature colorTemp="5300"/>
                    </a14:imgEffect>
                    <a14:imgEffect>
                      <a14:saturation sat="94000"/>
                    </a14:imgEffect>
                    <a14:imgEffect>
                      <a14:brightnessContrast bright="-50000" contrast="74000"/>
                    </a14:imgEffect>
                  </a14:imgLayer>
                </a14:imgProps>
              </a:ext>
              <a:ext uri="{28A0092B-C50C-407E-A947-70E740481C1C}">
                <a14:useLocalDpi xmlns:a14="http://schemas.microsoft.com/office/drawing/2010/main"/>
              </a:ext>
            </a:extLst>
          </a:blip>
          <a:stretch>
            <a:fillRect/>
          </a:stretch>
        </p:blipFill>
        <p:spPr>
          <a:xfrm>
            <a:off x="2211228"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4800" y="0"/>
            <a:ext cx="6096000" cy="6858000"/>
          </a:xfrm>
        </p:spPr>
        <p:txBody>
          <a:bodyPr>
            <a:normAutofit/>
          </a:bodyPr>
          <a:lstStyle>
            <a:lvl1pPr marL="0" indent="0">
              <a:buNone/>
              <a:defRPr sz="2000">
                <a:solidFill>
                  <a:schemeClr val="tx2"/>
                </a:solidFill>
              </a:defRPr>
            </a:lvl1pPr>
          </a:lstStyle>
          <a:p>
            <a:r>
              <a:rPr lang="en-GB" dirty="0"/>
              <a:t>Click icon to enter picture</a:t>
            </a:r>
          </a:p>
        </p:txBody>
      </p:sp>
      <p:sp>
        <p:nvSpPr>
          <p:cNvPr id="7" name="Text Placeholder 18">
            <a:extLst>
              <a:ext uri="{FF2B5EF4-FFF2-40B4-BE49-F238E27FC236}">
                <a16:creationId xmlns:a16="http://schemas.microsoft.com/office/drawing/2014/main" id="{DBB9BF7C-6AD8-C04D-5DE9-E0C3B599D66D}"/>
              </a:ext>
            </a:extLst>
          </p:cNvPr>
          <p:cNvSpPr>
            <a:spLocks noGrp="1"/>
          </p:cNvSpPr>
          <p:nvPr>
            <p:ph type="body" sz="quarter" idx="11" hasCustomPrompt="1"/>
          </p:nvPr>
        </p:nvSpPr>
        <p:spPr>
          <a:xfrm>
            <a:off x="947738" y="4341405"/>
            <a:ext cx="4186627" cy="681227"/>
          </a:xfrm>
        </p:spPr>
        <p:txBody>
          <a:bodyPr lIns="0" tIns="0" rIns="0" bIns="0" anchor="b">
            <a:normAutofit/>
          </a:bodyPr>
          <a:lstStyle>
            <a:lvl1pPr marL="0" indent="0" algn="ctr">
              <a:lnSpc>
                <a:spcPts val="2000"/>
              </a:lnSpc>
              <a:buNone/>
              <a:defRPr sz="1600" spc="20" baseline="0">
                <a:solidFill>
                  <a:srgbClr val="353C6B"/>
                </a:solidFill>
              </a:defRPr>
            </a:lvl1pPr>
          </a:lstStyle>
          <a:p>
            <a:pPr lvl="0"/>
            <a:r>
              <a:rPr lang="en-GB" dirty="0" err="1"/>
              <a:t>Vārds</a:t>
            </a:r>
            <a:r>
              <a:rPr lang="en-GB" dirty="0"/>
              <a:t> </a:t>
            </a:r>
            <a:r>
              <a:rPr lang="en-GB" dirty="0" err="1"/>
              <a:t>Uzvārds</a:t>
            </a:r>
            <a:endParaRPr lang="lv-LV" dirty="0"/>
          </a:p>
        </p:txBody>
      </p:sp>
      <p:sp>
        <p:nvSpPr>
          <p:cNvPr id="8" name="Text Placeholder 18">
            <a:extLst>
              <a:ext uri="{FF2B5EF4-FFF2-40B4-BE49-F238E27FC236}">
                <a16:creationId xmlns:a16="http://schemas.microsoft.com/office/drawing/2014/main" id="{257F501C-E701-A955-ABC3-7C73E55F2971}"/>
              </a:ext>
            </a:extLst>
          </p:cNvPr>
          <p:cNvSpPr>
            <a:spLocks noGrp="1"/>
          </p:cNvSpPr>
          <p:nvPr>
            <p:ph type="body" sz="quarter" idx="12" hasCustomPrompt="1"/>
          </p:nvPr>
        </p:nvSpPr>
        <p:spPr>
          <a:xfrm>
            <a:off x="947738" y="5104964"/>
            <a:ext cx="4186627" cy="681227"/>
          </a:xfrm>
        </p:spPr>
        <p:txBody>
          <a:bodyPr lIns="0" tIns="0" rIns="0" bIns="0" anchor="t">
            <a:normAutofit/>
          </a:bodyPr>
          <a:lstStyle>
            <a:lvl1pPr marL="0" indent="0" algn="ctr">
              <a:lnSpc>
                <a:spcPts val="1400"/>
              </a:lnSpc>
              <a:buNone/>
              <a:defRPr sz="1200" spc="20" baseline="0">
                <a:solidFill>
                  <a:srgbClr val="353C6B"/>
                </a:solidFill>
              </a:defRPr>
            </a:lvl1pPr>
          </a:lstStyle>
          <a:p>
            <a:r>
              <a:rPr lang="en-GB" dirty="0">
                <a:solidFill>
                  <a:srgbClr val="353C6B"/>
                </a:solidFill>
              </a:rPr>
              <a:t>Amata </a:t>
            </a:r>
            <a:r>
              <a:rPr lang="en-GB" dirty="0" err="1">
                <a:solidFill>
                  <a:srgbClr val="353C6B"/>
                </a:solidFill>
              </a:rPr>
              <a:t>nosaukums</a:t>
            </a:r>
            <a:br>
              <a:rPr lang="en-GB" dirty="0">
                <a:solidFill>
                  <a:srgbClr val="353C6B"/>
                </a:solidFill>
              </a:rPr>
            </a:br>
            <a:r>
              <a:rPr lang="en-GB" dirty="0">
                <a:solidFill>
                  <a:srgbClr val="353C6B"/>
                </a:solidFill>
              </a:rPr>
              <a:t>2 </a:t>
            </a:r>
            <a:r>
              <a:rPr lang="en-GB" dirty="0" err="1">
                <a:solidFill>
                  <a:srgbClr val="353C6B"/>
                </a:solidFill>
              </a:rPr>
              <a:t>rindās</a:t>
            </a:r>
            <a:endParaRPr lang="en-LV" dirty="0">
              <a:solidFill>
                <a:srgbClr val="353C6B"/>
              </a:solidFill>
            </a:endParaRPr>
          </a:p>
        </p:txBody>
      </p:sp>
    </p:spTree>
    <p:extLst>
      <p:ext uri="{BB962C8B-B14F-4D97-AF65-F5344CB8AC3E}">
        <p14:creationId xmlns:p14="http://schemas.microsoft.com/office/powerpoint/2010/main" val="667524806"/>
      </p:ext>
    </p:extLst>
  </p:cSld>
  <p:clrMapOvr>
    <a:masterClrMapping/>
  </p:clrMapOvr>
  <p:extLst>
    <p:ext uri="{DCECCB84-F9BA-43D5-87BE-67443E8EF086}">
      <p15:sldGuideLst xmlns:p15="http://schemas.microsoft.com/office/powerpoint/2012/main">
        <p15:guide id="1" orient="horz" pos="2160">
          <p15:clr>
            <a:srgbClr val="FBAE40"/>
          </p15:clr>
        </p15:guide>
        <p15:guide id="2" pos="302" userDrawn="1">
          <p15:clr>
            <a:srgbClr val="A4A3A4"/>
          </p15:clr>
        </p15:guide>
        <p15:guide id="4" orient="horz" pos="3407" userDrawn="1">
          <p15:clr>
            <a:srgbClr val="FBAE40"/>
          </p15:clr>
        </p15:guide>
        <p15:guide id="5" pos="3545" userDrawn="1">
          <p15:clr>
            <a:srgbClr val="A4A3A4"/>
          </p15:clr>
        </p15:guide>
        <p15:guide id="6" orient="horz" pos="686" userDrawn="1">
          <p15:clr>
            <a:srgbClr val="FBAE40"/>
          </p15:clr>
        </p15:guide>
        <p15:guide id="7" pos="597" userDrawn="1">
          <p15:clr>
            <a:srgbClr val="A4A3A4"/>
          </p15:clr>
        </p15:guide>
        <p15:guide id="8" pos="3228" userDrawn="1">
          <p15:clr>
            <a:srgbClr val="A4A3A4"/>
          </p15:clr>
        </p15:guide>
        <p15:guide id="9" pos="1912"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12_Nosaukums-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7038870" y="1049675"/>
            <a:ext cx="4176712" cy="2438700"/>
          </a:xfrm>
        </p:spPr>
        <p:txBody>
          <a:bodyPr lIns="0" tIns="0" rIns="0" bIns="0" anchor="t">
            <a:noAutofit/>
          </a:bodyPr>
          <a:lstStyle>
            <a:lvl1pPr algn="ctr">
              <a:lnSpc>
                <a:spcPts val="3300"/>
              </a:lnSpc>
              <a:defRPr sz="2700">
                <a:solidFill>
                  <a:schemeClr val="bg2"/>
                </a:solidFill>
                <a:latin typeface="Arial" panose="020B0604020202020204" pitchFamily="34" charset="0"/>
                <a:cs typeface="Arial" panose="020B0604020202020204" pitchFamily="34" charset="0"/>
              </a:defRPr>
            </a:lvl1pPr>
          </a:lstStyle>
          <a:p>
            <a:r>
              <a:rPr lang="en-GB" dirty="0"/>
              <a:t>PREZENTĀCIJAS NOSAUKUMS</a:t>
            </a:r>
            <a:br>
              <a:rPr lang="en-GB" dirty="0"/>
            </a:br>
            <a:r>
              <a:rPr lang="en-GB" dirty="0"/>
              <a:t>1 / 2 / 3 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7038870" y="4528388"/>
            <a:ext cx="4176712" cy="931025"/>
          </a:xfrm>
        </p:spPr>
        <p:txBody>
          <a:bodyPr lIns="0" tIns="0" rIns="0" bIns="0" anchor="b">
            <a:noAutofit/>
          </a:bodyPr>
          <a:lstStyle>
            <a:lvl1pPr marL="0" indent="0" algn="ctr">
              <a:lnSpc>
                <a:spcPts val="2000"/>
              </a:lnSpc>
              <a:spcBef>
                <a:spcPts val="0"/>
              </a:spcBef>
              <a:buNone/>
              <a:defRPr sz="1600">
                <a:solidFill>
                  <a:srgbClr val="E2E3E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r>
              <a:rPr lang="en-GB" dirty="0"/>
              <a:t> 16 / 20</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02360"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0" y="0"/>
            <a:ext cx="60960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2407967453"/>
      </p:ext>
    </p:extLst>
  </p:cSld>
  <p:clrMapOvr>
    <a:masterClrMapping/>
  </p:clrMapOvr>
  <p:extLst>
    <p:ext uri="{DCECCB84-F9BA-43D5-87BE-67443E8EF086}">
      <p15:sldGuideLst xmlns:p15="http://schemas.microsoft.com/office/powerpoint/2012/main">
        <p15:guide id="1" orient="horz" pos="2160">
          <p15:clr>
            <a:srgbClr val="FBAE40"/>
          </p15:clr>
        </p15:guide>
        <p15:guide id="2" pos="7378" userDrawn="1">
          <p15:clr>
            <a:srgbClr val="A4A3A4"/>
          </p15:clr>
        </p15:guide>
        <p15:guide id="4" orient="horz" pos="3407" userDrawn="1">
          <p15:clr>
            <a:srgbClr val="FBAE40"/>
          </p15:clr>
        </p15:guide>
        <p15:guide id="5" pos="7061" userDrawn="1">
          <p15:clr>
            <a:srgbClr val="A4A3A4"/>
          </p15:clr>
        </p15:guide>
        <p15:guide id="6" orient="horz" pos="686" userDrawn="1">
          <p15:clr>
            <a:srgbClr val="FBAE40"/>
          </p15:clr>
        </p15:guide>
        <p15:guide id="7" pos="4430" userDrawn="1">
          <p15:clr>
            <a:srgbClr val="A4A3A4"/>
          </p15:clr>
        </p15:guide>
        <p15:guide id="8" pos="4135" userDrawn="1">
          <p15:clr>
            <a:srgbClr val="A4A3A4"/>
          </p15:clr>
        </p15:guide>
        <p15:guide id="9" pos="5745"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5-2_Nosaukums-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7" y="1053800"/>
            <a:ext cx="4176713" cy="2375200"/>
          </a:xfrm>
        </p:spPr>
        <p:txBody>
          <a:bodyPr lIns="0" tIns="0" rIns="0" bIns="0" anchor="t">
            <a:noAutofit/>
          </a:bodyPr>
          <a:lstStyle>
            <a:lvl1pPr algn="ctr">
              <a:lnSpc>
                <a:spcPts val="3300"/>
              </a:lnSpc>
              <a:defRPr sz="2700">
                <a:solidFill>
                  <a:schemeClr val="bg2"/>
                </a:solidFill>
                <a:latin typeface="Arial" panose="020B0604020202020204" pitchFamily="34" charset="0"/>
                <a:cs typeface="Arial" panose="020B0604020202020204" pitchFamily="34" charset="0"/>
              </a:defRPr>
            </a:lvl1pPr>
          </a:lstStyle>
          <a:p>
            <a:r>
              <a:rPr lang="en-GB" dirty="0"/>
              <a:t>PREZENTĀCIJAS NOSAUKUMS</a:t>
            </a:r>
            <a:br>
              <a:rPr lang="en-GB" dirty="0"/>
            </a:br>
            <a:r>
              <a:rPr lang="en-GB" dirty="0"/>
              <a:t>1 / 2 / 3 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947737" y="4528388"/>
            <a:ext cx="4176713" cy="931025"/>
          </a:xfrm>
        </p:spPr>
        <p:txBody>
          <a:bodyPr lIns="0" tIns="0" rIns="0" bIns="0" anchor="b">
            <a:noAutofit/>
          </a:bodyPr>
          <a:lstStyle>
            <a:lvl1pPr marL="0" indent="0" algn="ctr">
              <a:lnSpc>
                <a:spcPts val="2000"/>
              </a:lnSpc>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11228"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4800" y="0"/>
            <a:ext cx="60960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3428293362"/>
      </p:ext>
    </p:extLst>
  </p:cSld>
  <p:clrMapOvr>
    <a:masterClrMapping/>
  </p:clrMapOvr>
  <p:extLst>
    <p:ext uri="{DCECCB84-F9BA-43D5-87BE-67443E8EF086}">
      <p15:sldGuideLst xmlns:p15="http://schemas.microsoft.com/office/powerpoint/2012/main">
        <p15:guide id="1" orient="horz" pos="2160">
          <p15:clr>
            <a:srgbClr val="FBAE40"/>
          </p15:clr>
        </p15:guide>
        <p15:guide id="2" pos="302" userDrawn="1">
          <p15:clr>
            <a:srgbClr val="A4A3A4"/>
          </p15:clr>
        </p15:guide>
        <p15:guide id="4" orient="horz" pos="3407" userDrawn="1">
          <p15:clr>
            <a:srgbClr val="FBAE40"/>
          </p15:clr>
        </p15:guide>
        <p15:guide id="5" pos="3545" userDrawn="1">
          <p15:clr>
            <a:srgbClr val="A4A3A4"/>
          </p15:clr>
        </p15:guide>
        <p15:guide id="6" orient="horz" pos="686" userDrawn="1">
          <p15:clr>
            <a:srgbClr val="FBAE40"/>
          </p15:clr>
        </p15:guide>
        <p15:guide id="7" pos="597" userDrawn="1">
          <p15:clr>
            <a:srgbClr val="A4A3A4"/>
          </p15:clr>
        </p15:guide>
        <p15:guide id="8" pos="3228" userDrawn="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2_Nosaukums-D">
    <p:bg>
      <p:bgPr>
        <a:solidFill>
          <a:srgbClr val="718E9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7" y="1053800"/>
            <a:ext cx="4176713" cy="2375200"/>
          </a:xfrm>
        </p:spPr>
        <p:txBody>
          <a:bodyPr lIns="0" tIns="0" rIns="0" bIns="0" anchor="t">
            <a:noAutofit/>
          </a:bodyPr>
          <a:lstStyle>
            <a:lvl1pPr algn="ctr">
              <a:lnSpc>
                <a:spcPts val="3300"/>
              </a:lnSpc>
              <a:defRPr sz="2700">
                <a:solidFill>
                  <a:schemeClr val="bg1"/>
                </a:solidFill>
                <a:latin typeface="Arial" panose="020B0604020202020204" pitchFamily="34" charset="0"/>
                <a:cs typeface="Arial" panose="020B0604020202020204" pitchFamily="34" charset="0"/>
              </a:defRPr>
            </a:lvl1pPr>
          </a:lstStyle>
          <a:p>
            <a:r>
              <a:rPr lang="en-GB" dirty="0"/>
              <a:t>PREZENTĀCIJAS NOSAUKUMS</a:t>
            </a:r>
            <a:br>
              <a:rPr lang="en-GB" dirty="0"/>
            </a:br>
            <a:r>
              <a:rPr lang="en-GB" dirty="0"/>
              <a:t>1 / 2 / 3 RINDĀS</a:t>
            </a:r>
            <a:endParaRPr lang="en-LV" dirty="0"/>
          </a:p>
        </p:txBody>
      </p:sp>
      <p:sp>
        <p:nvSpPr>
          <p:cNvPr id="3" name="Subtitle 2">
            <a:extLst>
              <a:ext uri="{FF2B5EF4-FFF2-40B4-BE49-F238E27FC236}">
                <a16:creationId xmlns:a16="http://schemas.microsoft.com/office/drawing/2014/main" id="{589A9CE9-32EA-8984-E061-8FD67C9536D8}"/>
              </a:ext>
            </a:extLst>
          </p:cNvPr>
          <p:cNvSpPr>
            <a:spLocks noGrp="1"/>
          </p:cNvSpPr>
          <p:nvPr>
            <p:ph type="subTitle" idx="1" hasCustomPrompt="1"/>
          </p:nvPr>
        </p:nvSpPr>
        <p:spPr>
          <a:xfrm>
            <a:off x="947737" y="4528388"/>
            <a:ext cx="4176713" cy="931025"/>
          </a:xfrm>
        </p:spPr>
        <p:txBody>
          <a:bodyPr lIns="0" tIns="0" rIns="0" bIns="0" anchor="b">
            <a:noAutofit/>
          </a:bodyPr>
          <a:lstStyle>
            <a:lvl1pPr marL="0" indent="0" algn="ctr">
              <a:lnSpc>
                <a:spcPts val="2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Vārds</a:t>
            </a:r>
            <a:r>
              <a:rPr lang="en-GB" dirty="0"/>
              <a:t> </a:t>
            </a:r>
            <a:r>
              <a:rPr lang="en-GB" dirty="0" err="1"/>
              <a:t>Uzvārds</a:t>
            </a:r>
            <a:br>
              <a:rPr lang="en-GB" dirty="0"/>
            </a:br>
            <a:r>
              <a:rPr lang="en-GB" dirty="0"/>
              <a:t>Amata </a:t>
            </a:r>
            <a:r>
              <a:rPr lang="en-GB" dirty="0" err="1"/>
              <a:t>nosaukums</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11228"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4800" y="0"/>
            <a:ext cx="6096000" cy="6858000"/>
          </a:xfrm>
        </p:spPr>
        <p:txBody>
          <a:bodyPr>
            <a:normAutofit/>
          </a:bodyPr>
          <a:lstStyle>
            <a:lvl1pPr marL="0" indent="0">
              <a:buNone/>
              <a:defRPr sz="2000">
                <a:solidFill>
                  <a:srgbClr val="F4F2F0"/>
                </a:solidFill>
              </a:defRPr>
            </a:lvl1pPr>
          </a:lstStyle>
          <a:p>
            <a:r>
              <a:rPr lang="en-GB" dirty="0"/>
              <a:t>Click icon to enter picture</a:t>
            </a:r>
          </a:p>
        </p:txBody>
      </p:sp>
    </p:spTree>
    <p:extLst>
      <p:ext uri="{BB962C8B-B14F-4D97-AF65-F5344CB8AC3E}">
        <p14:creationId xmlns:p14="http://schemas.microsoft.com/office/powerpoint/2010/main" val="3678434945"/>
      </p:ext>
    </p:extLst>
  </p:cSld>
  <p:clrMapOvr>
    <a:masterClrMapping/>
  </p:clrMapOvr>
  <p:extLst>
    <p:ext uri="{DCECCB84-F9BA-43D5-87BE-67443E8EF086}">
      <p15:sldGuideLst xmlns:p15="http://schemas.microsoft.com/office/powerpoint/2012/main">
        <p15:guide id="1" orient="horz" pos="2160">
          <p15:clr>
            <a:srgbClr val="FBAE40"/>
          </p15:clr>
        </p15:guide>
        <p15:guide id="2" pos="302" userDrawn="1">
          <p15:clr>
            <a:srgbClr val="A4A3A4"/>
          </p15:clr>
        </p15:guide>
        <p15:guide id="4" orient="horz" pos="3407" userDrawn="1">
          <p15:clr>
            <a:srgbClr val="FBAE40"/>
          </p15:clr>
        </p15:guide>
        <p15:guide id="5" pos="3545" userDrawn="1">
          <p15:clr>
            <a:srgbClr val="A4A3A4"/>
          </p15:clr>
        </p15:guide>
        <p15:guide id="6" orient="horz" pos="686" userDrawn="1">
          <p15:clr>
            <a:srgbClr val="FBAE40"/>
          </p15:clr>
        </p15:guide>
        <p15:guide id="7" pos="597" userDrawn="1">
          <p15:clr>
            <a:srgbClr val="A4A3A4"/>
          </p15:clr>
        </p15:guide>
        <p15:guide id="8" pos="3228" userDrawn="1">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3_Nosaukums-D">
    <p:bg>
      <p:bgPr>
        <a:solidFill>
          <a:srgbClr val="7B341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ADDD-A8CE-48B3-0A1F-205BDBCB9ABA}"/>
              </a:ext>
            </a:extLst>
          </p:cNvPr>
          <p:cNvSpPr>
            <a:spLocks noGrp="1"/>
          </p:cNvSpPr>
          <p:nvPr>
            <p:ph type="ctrTitle" hasCustomPrompt="1"/>
          </p:nvPr>
        </p:nvSpPr>
        <p:spPr>
          <a:xfrm>
            <a:off x="947737" y="1053800"/>
            <a:ext cx="4176713" cy="2375200"/>
          </a:xfrm>
        </p:spPr>
        <p:txBody>
          <a:bodyPr lIns="0" tIns="0" rIns="0" bIns="0" anchor="t">
            <a:noAutofit/>
          </a:bodyPr>
          <a:lstStyle>
            <a:lvl1pPr algn="ctr">
              <a:lnSpc>
                <a:spcPts val="3300"/>
              </a:lnSpc>
              <a:defRPr sz="2700">
                <a:solidFill>
                  <a:srgbClr val="E2E3E4"/>
                </a:solidFill>
                <a:latin typeface="Arial" panose="020B0604020202020204" pitchFamily="34" charset="0"/>
                <a:cs typeface="Arial" panose="020B0604020202020204" pitchFamily="34" charset="0"/>
              </a:defRPr>
            </a:lvl1pPr>
          </a:lstStyle>
          <a:p>
            <a:r>
              <a:rPr lang="en-GB" dirty="0"/>
              <a:t>PREZENTĀCIJAS NOSAUKUMS</a:t>
            </a:r>
            <a:br>
              <a:rPr lang="en-GB" dirty="0"/>
            </a:br>
            <a:r>
              <a:rPr lang="en-GB" dirty="0"/>
              <a:t>1 / 2 / 3 RINDĀS</a:t>
            </a:r>
            <a:br>
              <a:rPr lang="en-GB" dirty="0"/>
            </a:br>
            <a:r>
              <a:rPr lang="en-GB" dirty="0"/>
              <a:t>27 / 33</a:t>
            </a:r>
            <a:endParaRPr lang="en-LV" dirty="0"/>
          </a:p>
        </p:txBody>
      </p:sp>
      <p:pic>
        <p:nvPicPr>
          <p:cNvPr id="10" name="Picture 9" descr="A white text in a circle on a black background&#10;&#10;Description automatically generated">
            <a:extLst>
              <a:ext uri="{FF2B5EF4-FFF2-40B4-BE49-F238E27FC236}">
                <a16:creationId xmlns:a16="http://schemas.microsoft.com/office/drawing/2014/main" id="{F1DA8D5C-BD3E-0911-8FA0-4D23569F02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11228" y="5636078"/>
            <a:ext cx="1649731" cy="1699723"/>
          </a:xfrm>
          <a:prstGeom prst="rect">
            <a:avLst/>
          </a:prstGeom>
        </p:spPr>
      </p:pic>
      <p:sp>
        <p:nvSpPr>
          <p:cNvPr id="6" name="Picture Placeholder 5">
            <a:extLst>
              <a:ext uri="{FF2B5EF4-FFF2-40B4-BE49-F238E27FC236}">
                <a16:creationId xmlns:a16="http://schemas.microsoft.com/office/drawing/2014/main" id="{56E02993-B7BF-F7F7-FED0-36D4E15C189B}"/>
              </a:ext>
            </a:extLst>
          </p:cNvPr>
          <p:cNvSpPr>
            <a:spLocks noGrp="1"/>
          </p:cNvSpPr>
          <p:nvPr>
            <p:ph type="pic" sz="quarter" idx="10" hasCustomPrompt="1"/>
          </p:nvPr>
        </p:nvSpPr>
        <p:spPr>
          <a:xfrm>
            <a:off x="6096000" y="0"/>
            <a:ext cx="6094800" cy="6858000"/>
          </a:xfrm>
        </p:spPr>
        <p:txBody>
          <a:bodyPr>
            <a:normAutofit/>
          </a:bodyPr>
          <a:lstStyle>
            <a:lvl1pPr marL="0" indent="0">
              <a:buNone/>
              <a:defRPr sz="2000">
                <a:solidFill>
                  <a:srgbClr val="F4F2F0"/>
                </a:solidFill>
              </a:defRPr>
            </a:lvl1pPr>
          </a:lstStyle>
          <a:p>
            <a:r>
              <a:rPr lang="en-GB" dirty="0"/>
              <a:t>Click icon to enter picture  </a:t>
            </a:r>
          </a:p>
        </p:txBody>
      </p:sp>
      <p:sp>
        <p:nvSpPr>
          <p:cNvPr id="7" name="Text Placeholder 18">
            <a:extLst>
              <a:ext uri="{FF2B5EF4-FFF2-40B4-BE49-F238E27FC236}">
                <a16:creationId xmlns:a16="http://schemas.microsoft.com/office/drawing/2014/main" id="{2A7C80D8-BBE4-A48C-5A83-E651A032EB9C}"/>
              </a:ext>
            </a:extLst>
          </p:cNvPr>
          <p:cNvSpPr>
            <a:spLocks noGrp="1"/>
          </p:cNvSpPr>
          <p:nvPr>
            <p:ph type="body" sz="quarter" idx="11" hasCustomPrompt="1"/>
          </p:nvPr>
        </p:nvSpPr>
        <p:spPr>
          <a:xfrm>
            <a:off x="947738" y="4341405"/>
            <a:ext cx="4186627" cy="681227"/>
          </a:xfrm>
          <a:ln>
            <a:noFill/>
          </a:ln>
        </p:spPr>
        <p:txBody>
          <a:bodyPr lIns="0" tIns="0" rIns="0" bIns="0" anchor="b">
            <a:normAutofit/>
          </a:bodyPr>
          <a:lstStyle>
            <a:lvl1pPr marL="0" indent="0" algn="ctr">
              <a:lnSpc>
                <a:spcPts val="2000"/>
              </a:lnSpc>
              <a:buNone/>
              <a:defRPr sz="1600" spc="20" baseline="0">
                <a:solidFill>
                  <a:schemeClr val="bg1"/>
                </a:solidFill>
              </a:defRPr>
            </a:lvl1pPr>
          </a:lstStyle>
          <a:p>
            <a:pPr lvl="0"/>
            <a:r>
              <a:rPr lang="en-GB" dirty="0" err="1"/>
              <a:t>Vārds</a:t>
            </a:r>
            <a:r>
              <a:rPr lang="en-GB" dirty="0"/>
              <a:t> </a:t>
            </a:r>
            <a:r>
              <a:rPr lang="en-GB" dirty="0" err="1"/>
              <a:t>Uzvārds</a:t>
            </a:r>
            <a:endParaRPr lang="lv-LV" dirty="0"/>
          </a:p>
        </p:txBody>
      </p:sp>
      <p:sp>
        <p:nvSpPr>
          <p:cNvPr id="8" name="Text Placeholder 14">
            <a:extLst>
              <a:ext uri="{FF2B5EF4-FFF2-40B4-BE49-F238E27FC236}">
                <a16:creationId xmlns:a16="http://schemas.microsoft.com/office/drawing/2014/main" id="{3B717565-CB75-7762-E7FF-D9568361B2C4}"/>
              </a:ext>
            </a:extLst>
          </p:cNvPr>
          <p:cNvSpPr>
            <a:spLocks noGrp="1"/>
          </p:cNvSpPr>
          <p:nvPr>
            <p:ph type="body" sz="quarter" idx="14" hasCustomPrompt="1"/>
          </p:nvPr>
        </p:nvSpPr>
        <p:spPr>
          <a:xfrm>
            <a:off x="947737" y="5104964"/>
            <a:ext cx="4186627" cy="530678"/>
          </a:xfrm>
        </p:spPr>
        <p:txBody>
          <a:bodyPr lIns="0" tIns="0" rIns="0" bIns="0">
            <a:normAutofit/>
          </a:bodyPr>
          <a:lstStyle>
            <a:lvl1pPr marL="0" indent="0" algn="ctr">
              <a:buNone/>
              <a:defRPr sz="1200">
                <a:solidFill>
                  <a:srgbClr val="E2E3E4"/>
                </a:solidFill>
              </a:defRPr>
            </a:lvl1pPr>
            <a:lvl5pPr marL="1828800" indent="0" algn="ctr">
              <a:buNone/>
              <a:defRPr sz="1200">
                <a:solidFill>
                  <a:schemeClr val="bg1"/>
                </a:solidFill>
              </a:defRPr>
            </a:lvl5pPr>
          </a:lstStyle>
          <a:p>
            <a:pPr lvl="0"/>
            <a:r>
              <a:rPr lang="en-GB" dirty="0"/>
              <a:t>Amata </a:t>
            </a:r>
            <a:r>
              <a:rPr lang="en-GB" dirty="0" err="1"/>
              <a:t>nosaukums</a:t>
            </a:r>
            <a:endParaRPr lang="lv-LV" dirty="0"/>
          </a:p>
        </p:txBody>
      </p:sp>
    </p:spTree>
    <p:extLst>
      <p:ext uri="{BB962C8B-B14F-4D97-AF65-F5344CB8AC3E}">
        <p14:creationId xmlns:p14="http://schemas.microsoft.com/office/powerpoint/2010/main" val="3018580004"/>
      </p:ext>
    </p:extLst>
  </p:cSld>
  <p:clrMapOvr>
    <a:masterClrMapping/>
  </p:clrMapOvr>
  <p:extLst>
    <p:ext uri="{DCECCB84-F9BA-43D5-87BE-67443E8EF086}">
      <p15:sldGuideLst xmlns:p15="http://schemas.microsoft.com/office/powerpoint/2012/main">
        <p15:guide id="2" pos="302" userDrawn="1">
          <p15:clr>
            <a:srgbClr val="A4A3A4"/>
          </p15:clr>
        </p15:guide>
        <p15:guide id="4" orient="horz" pos="3407" userDrawn="1">
          <p15:clr>
            <a:srgbClr val="A4A3A4"/>
          </p15:clr>
        </p15:guide>
        <p15:guide id="6" orient="horz" pos="686" userDrawn="1">
          <p15:clr>
            <a:srgbClr val="A4A3A4"/>
          </p15:clr>
        </p15:guide>
        <p15:guide id="7" pos="597" userDrawn="1">
          <p15:clr>
            <a:srgbClr val="A4A3A4"/>
          </p15:clr>
        </p15:guide>
        <p15:guide id="8" pos="3228" userDrawn="1">
          <p15:clr>
            <a:srgbClr val="A4A3A4"/>
          </p15:clr>
        </p15:guide>
        <p15:guide id="9" pos="7378" userDrawn="1">
          <p15:clr>
            <a:srgbClr val="A4A3A4"/>
          </p15:clr>
        </p15:guide>
        <p15:guide id="10" orient="horz" pos="300" userDrawn="1">
          <p15:clr>
            <a:srgbClr val="A4A3A4"/>
          </p15:clr>
        </p15:guide>
        <p15:guide id="11" orient="horz" pos="4020"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1_citāts">
    <p:bg>
      <p:bgPr>
        <a:solidFill>
          <a:srgbClr val="353C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8CD9-F277-3461-9086-D67591041166}"/>
              </a:ext>
            </a:extLst>
          </p:cNvPr>
          <p:cNvSpPr>
            <a:spLocks noGrp="1"/>
          </p:cNvSpPr>
          <p:nvPr>
            <p:ph type="title" hasCustomPrompt="1"/>
          </p:nvPr>
        </p:nvSpPr>
        <p:spPr>
          <a:xfrm>
            <a:off x="838199" y="1037138"/>
            <a:ext cx="10515600" cy="4713149"/>
          </a:xfrm>
        </p:spPr>
        <p:txBody>
          <a:bodyPr>
            <a:normAutofit/>
          </a:bodyPr>
          <a:lstStyle>
            <a:lvl1pPr>
              <a:lnSpc>
                <a:spcPts val="3000"/>
              </a:lnSpc>
              <a:defRPr sz="2400">
                <a:solidFill>
                  <a:srgbClr val="E2E3E4"/>
                </a:solidFill>
                <a:latin typeface="Arial" panose="020B0604020202020204" pitchFamily="34" charset="0"/>
                <a:cs typeface="Arial" panose="020B0604020202020204" pitchFamily="34" charset="0"/>
              </a:defRPr>
            </a:lvl1pPr>
          </a:lstStyle>
          <a:p>
            <a:r>
              <a:rPr lang="en-GB" dirty="0" err="1"/>
              <a:t>Izcēlums</a:t>
            </a:r>
            <a:r>
              <a:rPr lang="en-GB" dirty="0"/>
              <a:t>, </a:t>
            </a:r>
            <a:r>
              <a:rPr lang="en-GB" dirty="0" err="1"/>
              <a:t>citāts</a:t>
            </a:r>
            <a:r>
              <a:rPr lang="en-GB" dirty="0"/>
              <a:t> </a:t>
            </a:r>
            <a:r>
              <a:rPr lang="en-GB" dirty="0" err="1"/>
              <a:t>vai</a:t>
            </a:r>
            <a:r>
              <a:rPr lang="en-GB" dirty="0"/>
              <a:t> </a:t>
            </a:r>
            <a:r>
              <a:rPr lang="en-GB" dirty="0" err="1"/>
              <a:t>atdalošais</a:t>
            </a:r>
            <a:br>
              <a:rPr lang="en-GB" dirty="0"/>
            </a:br>
            <a:r>
              <a:rPr lang="en-GB" dirty="0"/>
              <a:t>slaids </a:t>
            </a:r>
            <a:r>
              <a:rPr lang="en-GB" dirty="0" err="1"/>
              <a:t>starp</a:t>
            </a:r>
            <a:r>
              <a:rPr lang="en-GB" dirty="0"/>
              <a:t> </a:t>
            </a:r>
            <a:r>
              <a:rPr lang="en-GB" dirty="0" err="1"/>
              <a:t>nodaļām</a:t>
            </a:r>
            <a:r>
              <a:rPr lang="en-GB" dirty="0"/>
              <a:t> 24 / 30</a:t>
            </a:r>
            <a:endParaRPr lang="en-LV" dirty="0"/>
          </a:p>
        </p:txBody>
      </p:sp>
      <p:pic>
        <p:nvPicPr>
          <p:cNvPr id="11" name="Picture 10" descr="A white text in a circle on a black background&#10;&#10;Description automatically generated">
            <a:extLst>
              <a:ext uri="{FF2B5EF4-FFF2-40B4-BE49-F238E27FC236}">
                <a16:creationId xmlns:a16="http://schemas.microsoft.com/office/drawing/2014/main" id="{06C0887E-E166-4915-943E-747961911F7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71133" y="5636078"/>
            <a:ext cx="1649731" cy="1699723"/>
          </a:xfrm>
          <a:prstGeom prst="rect">
            <a:avLst/>
          </a:prstGeom>
        </p:spPr>
      </p:pic>
    </p:spTree>
    <p:extLst>
      <p:ext uri="{BB962C8B-B14F-4D97-AF65-F5344CB8AC3E}">
        <p14:creationId xmlns:p14="http://schemas.microsoft.com/office/powerpoint/2010/main" val="3725510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6-1_citāts">
    <p:bg>
      <p:bgPr>
        <a:solidFill>
          <a:srgbClr val="E2E3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8CD9-F277-3461-9086-D67591041166}"/>
              </a:ext>
            </a:extLst>
          </p:cNvPr>
          <p:cNvSpPr>
            <a:spLocks noGrp="1"/>
          </p:cNvSpPr>
          <p:nvPr>
            <p:ph type="title" hasCustomPrompt="1"/>
          </p:nvPr>
        </p:nvSpPr>
        <p:spPr>
          <a:xfrm>
            <a:off x="838199" y="1037138"/>
            <a:ext cx="10515600" cy="4713149"/>
          </a:xfrm>
        </p:spPr>
        <p:txBody>
          <a:bodyPr>
            <a:normAutofit/>
          </a:bodyPr>
          <a:lstStyle>
            <a:lvl1pPr>
              <a:lnSpc>
                <a:spcPts val="3000"/>
              </a:lnSpc>
              <a:defRPr sz="2400">
                <a:solidFill>
                  <a:srgbClr val="353C6B"/>
                </a:solidFill>
                <a:latin typeface="Arial" panose="020B0604020202020204" pitchFamily="34" charset="0"/>
                <a:cs typeface="Arial" panose="020B0604020202020204" pitchFamily="34" charset="0"/>
              </a:defRPr>
            </a:lvl1pPr>
          </a:lstStyle>
          <a:p>
            <a:r>
              <a:rPr lang="en-GB" dirty="0" err="1"/>
              <a:t>Izcēlums</a:t>
            </a:r>
            <a:r>
              <a:rPr lang="en-GB" dirty="0"/>
              <a:t>, </a:t>
            </a:r>
            <a:r>
              <a:rPr lang="en-GB" dirty="0" err="1"/>
              <a:t>citāts</a:t>
            </a:r>
            <a:r>
              <a:rPr lang="en-GB" dirty="0"/>
              <a:t> </a:t>
            </a:r>
            <a:r>
              <a:rPr lang="en-GB" dirty="0" err="1"/>
              <a:t>vai</a:t>
            </a:r>
            <a:r>
              <a:rPr lang="en-GB" dirty="0"/>
              <a:t> </a:t>
            </a:r>
            <a:r>
              <a:rPr lang="en-GB" dirty="0" err="1"/>
              <a:t>atdalošais</a:t>
            </a:r>
            <a:br>
              <a:rPr lang="en-GB" dirty="0"/>
            </a:br>
            <a:r>
              <a:rPr lang="en-GB" dirty="0"/>
              <a:t>slaids </a:t>
            </a:r>
            <a:r>
              <a:rPr lang="en-GB" dirty="0" err="1"/>
              <a:t>starp</a:t>
            </a:r>
            <a:r>
              <a:rPr lang="en-GB" dirty="0"/>
              <a:t> </a:t>
            </a:r>
            <a:r>
              <a:rPr lang="en-GB" dirty="0" err="1"/>
              <a:t>nodaļām</a:t>
            </a:r>
            <a:r>
              <a:rPr lang="en-GB" dirty="0"/>
              <a:t> 24 / 30</a:t>
            </a:r>
            <a:endParaRPr lang="en-LV" dirty="0"/>
          </a:p>
        </p:txBody>
      </p:sp>
      <p:pic>
        <p:nvPicPr>
          <p:cNvPr id="5" name="Picture 4" descr="A white text in a circle on a black background&#10;&#10;Description automatically generated">
            <a:extLst>
              <a:ext uri="{FF2B5EF4-FFF2-40B4-BE49-F238E27FC236}">
                <a16:creationId xmlns:a16="http://schemas.microsoft.com/office/drawing/2014/main" id="{97FABA49-FC70-2167-68BC-BF4681213EE7}"/>
              </a:ext>
            </a:extLst>
          </p:cNvPr>
          <p:cNvPicPr>
            <a:picLocks noChangeAspect="1"/>
          </p:cNvPicPr>
          <p:nvPr userDrawn="1"/>
        </p:nvPicPr>
        <p:blipFill>
          <a:blip r:embed="rId2" cstate="print">
            <a:alphaModFix amt="98000"/>
            <a:extLst>
              <a:ext uri="{BEBA8EAE-BF5A-486C-A8C5-ECC9F3942E4B}">
                <a14:imgProps xmlns:a14="http://schemas.microsoft.com/office/drawing/2010/main">
                  <a14:imgLayer r:embed="rId3">
                    <a14:imgEffect>
                      <a14:sharpenSoften amount="-1000"/>
                    </a14:imgEffect>
                    <a14:imgEffect>
                      <a14:colorTemperature colorTemp="5300"/>
                    </a14:imgEffect>
                    <a14:imgEffect>
                      <a14:saturation sat="94000"/>
                    </a14:imgEffect>
                    <a14:imgEffect>
                      <a14:brightnessContrast bright="-51000" contrast="74000"/>
                    </a14:imgEffect>
                  </a14:imgLayer>
                </a14:imgProps>
              </a:ext>
              <a:ext uri="{28A0092B-C50C-407E-A947-70E740481C1C}">
                <a14:useLocalDpi xmlns:a14="http://schemas.microsoft.com/office/drawing/2010/main"/>
              </a:ext>
            </a:extLst>
          </a:blip>
          <a:stretch>
            <a:fillRect/>
          </a:stretch>
        </p:blipFill>
        <p:spPr>
          <a:xfrm>
            <a:off x="5271134" y="5636078"/>
            <a:ext cx="1649731" cy="1699723"/>
          </a:xfrm>
          <a:prstGeom prst="rect">
            <a:avLst/>
          </a:prstGeom>
        </p:spPr>
      </p:pic>
    </p:spTree>
    <p:extLst>
      <p:ext uri="{BB962C8B-B14F-4D97-AF65-F5344CB8AC3E}">
        <p14:creationId xmlns:p14="http://schemas.microsoft.com/office/powerpoint/2010/main" val="9778391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6-1_citāts">
    <p:bg>
      <p:bgPr>
        <a:solidFill>
          <a:srgbClr val="353C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8CD9-F277-3461-9086-D67591041166}"/>
              </a:ext>
            </a:extLst>
          </p:cNvPr>
          <p:cNvSpPr>
            <a:spLocks noGrp="1"/>
          </p:cNvSpPr>
          <p:nvPr>
            <p:ph type="title" hasCustomPrompt="1"/>
          </p:nvPr>
        </p:nvSpPr>
        <p:spPr>
          <a:xfrm>
            <a:off x="838199" y="1037138"/>
            <a:ext cx="10515600" cy="4713149"/>
          </a:xfrm>
        </p:spPr>
        <p:txBody>
          <a:bodyPr>
            <a:normAutofit/>
          </a:bodyPr>
          <a:lstStyle>
            <a:lvl1pPr>
              <a:lnSpc>
                <a:spcPts val="3000"/>
              </a:lnSpc>
              <a:defRPr sz="2400">
                <a:latin typeface="Arial" panose="020B0604020202020204" pitchFamily="34" charset="0"/>
                <a:cs typeface="Arial" panose="020B0604020202020204" pitchFamily="34" charset="0"/>
              </a:defRPr>
            </a:lvl1pPr>
          </a:lstStyle>
          <a:p>
            <a:r>
              <a:rPr lang="en-GB" dirty="0" err="1"/>
              <a:t>Izcēlums</a:t>
            </a:r>
            <a:r>
              <a:rPr lang="en-GB" dirty="0"/>
              <a:t>, </a:t>
            </a:r>
            <a:r>
              <a:rPr lang="en-GB" dirty="0" err="1"/>
              <a:t>citāts</a:t>
            </a:r>
            <a:r>
              <a:rPr lang="en-GB" dirty="0"/>
              <a:t> </a:t>
            </a:r>
            <a:r>
              <a:rPr lang="en-GB" dirty="0" err="1"/>
              <a:t>vai</a:t>
            </a:r>
            <a:r>
              <a:rPr lang="en-GB" dirty="0"/>
              <a:t> </a:t>
            </a:r>
            <a:r>
              <a:rPr lang="en-GB" dirty="0" err="1"/>
              <a:t>atdalošais</a:t>
            </a:r>
            <a:br>
              <a:rPr lang="en-GB" dirty="0"/>
            </a:br>
            <a:r>
              <a:rPr lang="en-GB" dirty="0"/>
              <a:t>slaids </a:t>
            </a:r>
            <a:r>
              <a:rPr lang="en-GB" dirty="0" err="1"/>
              <a:t>starp</a:t>
            </a:r>
            <a:r>
              <a:rPr lang="en-GB" dirty="0"/>
              <a:t> </a:t>
            </a:r>
            <a:r>
              <a:rPr lang="en-GB" dirty="0" err="1"/>
              <a:t>nodaļām</a:t>
            </a:r>
            <a:r>
              <a:rPr lang="en-GB" dirty="0"/>
              <a:t> 24 / 30</a:t>
            </a:r>
            <a:endParaRPr lang="en-LV" dirty="0"/>
          </a:p>
        </p:txBody>
      </p:sp>
      <p:pic>
        <p:nvPicPr>
          <p:cNvPr id="6" name="Picture 5" descr="A blue and black logo&#10;&#10;Description automatically generated">
            <a:extLst>
              <a:ext uri="{FF2B5EF4-FFF2-40B4-BE49-F238E27FC236}">
                <a16:creationId xmlns:a16="http://schemas.microsoft.com/office/drawing/2014/main" id="{FE7EB7DC-562A-494A-9631-0E37EA016F8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027654" y="155745"/>
            <a:ext cx="790711" cy="814672"/>
          </a:xfrm>
          <a:prstGeom prst="rect">
            <a:avLst/>
          </a:prstGeom>
        </p:spPr>
      </p:pic>
      <p:pic>
        <p:nvPicPr>
          <p:cNvPr id="5" name="Picture 4" descr="A white text in a circle on a black background&#10;&#10;Description automatically generated">
            <a:extLst>
              <a:ext uri="{FF2B5EF4-FFF2-40B4-BE49-F238E27FC236}">
                <a16:creationId xmlns:a16="http://schemas.microsoft.com/office/drawing/2014/main" id="{6C93CE5A-C0C1-21C7-4A1C-4823B6D505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Tree>
    <p:extLst>
      <p:ext uri="{BB962C8B-B14F-4D97-AF65-F5344CB8AC3E}">
        <p14:creationId xmlns:p14="http://schemas.microsoft.com/office/powerpoint/2010/main" val="11293950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2_citāts">
    <p:bg>
      <p:bgPr>
        <a:solidFill>
          <a:srgbClr val="718E9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8CD9-F277-3461-9086-D67591041166}"/>
              </a:ext>
            </a:extLst>
          </p:cNvPr>
          <p:cNvSpPr>
            <a:spLocks noGrp="1"/>
          </p:cNvSpPr>
          <p:nvPr>
            <p:ph type="title" hasCustomPrompt="1"/>
          </p:nvPr>
        </p:nvSpPr>
        <p:spPr>
          <a:xfrm>
            <a:off x="838199" y="1037138"/>
            <a:ext cx="10515600" cy="4713149"/>
          </a:xfrm>
        </p:spPr>
        <p:txBody>
          <a:bodyPr>
            <a:normAutofit/>
          </a:bodyPr>
          <a:lstStyle>
            <a:lvl1pPr>
              <a:lnSpc>
                <a:spcPts val="3000"/>
              </a:lnSpc>
              <a:defRPr sz="2400" spc="20" baseline="0">
                <a:latin typeface="Arial" panose="020B0604020202020204" pitchFamily="34" charset="0"/>
                <a:cs typeface="Arial" panose="020B0604020202020204" pitchFamily="34" charset="0"/>
              </a:defRPr>
            </a:lvl1pPr>
          </a:lstStyle>
          <a:p>
            <a:r>
              <a:rPr lang="en-GB" dirty="0" err="1"/>
              <a:t>Izcēlums</a:t>
            </a:r>
            <a:r>
              <a:rPr lang="en-GB" dirty="0"/>
              <a:t>, </a:t>
            </a:r>
            <a:r>
              <a:rPr lang="en-GB" dirty="0" err="1"/>
              <a:t>citāts</a:t>
            </a:r>
            <a:r>
              <a:rPr lang="en-GB" dirty="0"/>
              <a:t> </a:t>
            </a:r>
            <a:r>
              <a:rPr lang="en-GB" dirty="0" err="1"/>
              <a:t>vai</a:t>
            </a:r>
            <a:r>
              <a:rPr lang="en-GB" dirty="0"/>
              <a:t> </a:t>
            </a:r>
            <a:r>
              <a:rPr lang="en-GB" dirty="0" err="1"/>
              <a:t>atdalošais</a:t>
            </a:r>
            <a:br>
              <a:rPr lang="en-GB" dirty="0"/>
            </a:br>
            <a:r>
              <a:rPr lang="en-GB" dirty="0"/>
              <a:t>slaids </a:t>
            </a:r>
            <a:r>
              <a:rPr lang="en-GB" dirty="0" err="1"/>
              <a:t>starp</a:t>
            </a:r>
            <a:r>
              <a:rPr lang="en-GB" dirty="0"/>
              <a:t> </a:t>
            </a:r>
            <a:r>
              <a:rPr lang="en-GB" dirty="0" err="1"/>
              <a:t>nodaļām</a:t>
            </a:r>
            <a:r>
              <a:rPr lang="en-GB" dirty="0"/>
              <a:t> 24 / 30</a:t>
            </a:r>
            <a:endParaRPr lang="en-LV" dirty="0"/>
          </a:p>
        </p:txBody>
      </p:sp>
      <p:pic>
        <p:nvPicPr>
          <p:cNvPr id="7" name="Picture 6" descr="A white text in a circle on a black background&#10;&#10;Description automatically generated">
            <a:extLst>
              <a:ext uri="{FF2B5EF4-FFF2-40B4-BE49-F238E27FC236}">
                <a16:creationId xmlns:a16="http://schemas.microsoft.com/office/drawing/2014/main" id="{4BF5EEDF-FE94-0B6A-E3A5-ED66BA1989C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Tree>
    <p:extLst>
      <p:ext uri="{BB962C8B-B14F-4D97-AF65-F5344CB8AC3E}">
        <p14:creationId xmlns:p14="http://schemas.microsoft.com/office/powerpoint/2010/main" val="23857601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3_citāts">
    <p:bg>
      <p:bgPr>
        <a:solidFill>
          <a:srgbClr val="7B341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8CD9-F277-3461-9086-D67591041166}"/>
              </a:ext>
            </a:extLst>
          </p:cNvPr>
          <p:cNvSpPr>
            <a:spLocks noGrp="1"/>
          </p:cNvSpPr>
          <p:nvPr>
            <p:ph type="title" hasCustomPrompt="1"/>
          </p:nvPr>
        </p:nvSpPr>
        <p:spPr>
          <a:xfrm>
            <a:off x="838199" y="1037138"/>
            <a:ext cx="10515600" cy="4713149"/>
          </a:xfrm>
        </p:spPr>
        <p:txBody>
          <a:bodyPr>
            <a:normAutofit/>
          </a:bodyPr>
          <a:lstStyle>
            <a:lvl1pPr>
              <a:lnSpc>
                <a:spcPts val="3000"/>
              </a:lnSpc>
              <a:defRPr sz="2400" spc="20" baseline="0">
                <a:solidFill>
                  <a:schemeClr val="bg2"/>
                </a:solidFill>
                <a:latin typeface="Arial" panose="020B0604020202020204" pitchFamily="34" charset="0"/>
                <a:cs typeface="Arial" panose="020B0604020202020204" pitchFamily="34" charset="0"/>
              </a:defRPr>
            </a:lvl1pPr>
          </a:lstStyle>
          <a:p>
            <a:r>
              <a:rPr lang="en-GB" dirty="0" err="1"/>
              <a:t>Izcēlums</a:t>
            </a:r>
            <a:r>
              <a:rPr lang="en-GB" dirty="0"/>
              <a:t>, </a:t>
            </a:r>
            <a:r>
              <a:rPr lang="en-GB" dirty="0" err="1"/>
              <a:t>citāts</a:t>
            </a:r>
            <a:r>
              <a:rPr lang="en-GB" dirty="0"/>
              <a:t> </a:t>
            </a:r>
            <a:r>
              <a:rPr lang="en-GB" dirty="0" err="1"/>
              <a:t>vai</a:t>
            </a:r>
            <a:r>
              <a:rPr lang="en-GB" dirty="0"/>
              <a:t> </a:t>
            </a:r>
            <a:r>
              <a:rPr lang="en-GB" dirty="0" err="1"/>
              <a:t>atdalošais</a:t>
            </a:r>
            <a:br>
              <a:rPr lang="en-GB" dirty="0"/>
            </a:br>
            <a:r>
              <a:rPr lang="en-GB" dirty="0"/>
              <a:t>slaids </a:t>
            </a:r>
            <a:r>
              <a:rPr lang="en-GB" dirty="0" err="1"/>
              <a:t>starp</a:t>
            </a:r>
            <a:r>
              <a:rPr lang="en-GB" dirty="0"/>
              <a:t> </a:t>
            </a:r>
            <a:r>
              <a:rPr lang="en-GB" dirty="0" err="1"/>
              <a:t>nodaļām</a:t>
            </a:r>
            <a:r>
              <a:rPr lang="en-GB" dirty="0"/>
              <a:t> 24 / 30</a:t>
            </a:r>
            <a:endParaRPr lang="en-LV" dirty="0"/>
          </a:p>
        </p:txBody>
      </p:sp>
      <p:sp>
        <p:nvSpPr>
          <p:cNvPr id="4" name="Footer Placeholder 5">
            <a:extLst>
              <a:ext uri="{FF2B5EF4-FFF2-40B4-BE49-F238E27FC236}">
                <a16:creationId xmlns:a16="http://schemas.microsoft.com/office/drawing/2014/main" id="{A7297C9B-C5DC-103E-3D78-7C5187E52DD0}"/>
              </a:ext>
            </a:extLst>
          </p:cNvPr>
          <p:cNvSpPr>
            <a:spLocks noGrp="1"/>
          </p:cNvSpPr>
          <p:nvPr>
            <p:ph type="ftr" sz="quarter" idx="11"/>
          </p:nvPr>
        </p:nvSpPr>
        <p:spPr>
          <a:xfrm>
            <a:off x="12272081" y="434521"/>
            <a:ext cx="5636302" cy="240393"/>
          </a:xfrm>
        </p:spPr>
        <p:txBody>
          <a:bodyPr/>
          <a:lstStyle>
            <a:lvl1pPr algn="l">
              <a:defRPr sz="1000">
                <a:solidFill>
                  <a:schemeClr val="bg2"/>
                </a:solidFill>
              </a:defRPr>
            </a:lvl1pPr>
          </a:lstStyle>
          <a:p>
            <a:r>
              <a:rPr lang="en-GB" dirty="0"/>
              <a:t>PREZENTĀCIJAS NOSAUKUMS</a:t>
            </a:r>
            <a:endParaRPr lang="en-LV" dirty="0"/>
          </a:p>
        </p:txBody>
      </p:sp>
      <p:pic>
        <p:nvPicPr>
          <p:cNvPr id="7" name="Picture 6" descr="A white text in a circle on a black background&#10;&#10;Description automatically generated">
            <a:extLst>
              <a:ext uri="{FF2B5EF4-FFF2-40B4-BE49-F238E27FC236}">
                <a16:creationId xmlns:a16="http://schemas.microsoft.com/office/drawing/2014/main" id="{04A7A32B-46EE-83CD-CDC1-1F57D002BE0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Tree>
    <p:extLst>
      <p:ext uri="{BB962C8B-B14F-4D97-AF65-F5344CB8AC3E}">
        <p14:creationId xmlns:p14="http://schemas.microsoft.com/office/powerpoint/2010/main" val="1938680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4_citāts">
    <p:bg>
      <p:bgPr>
        <a:solidFill>
          <a:srgbClr val="E2E3E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8CD9-F277-3461-9086-D67591041166}"/>
              </a:ext>
            </a:extLst>
          </p:cNvPr>
          <p:cNvSpPr>
            <a:spLocks noGrp="1"/>
          </p:cNvSpPr>
          <p:nvPr>
            <p:ph type="title" hasCustomPrompt="1"/>
          </p:nvPr>
        </p:nvSpPr>
        <p:spPr>
          <a:xfrm>
            <a:off x="838199" y="1037138"/>
            <a:ext cx="10515600" cy="4713149"/>
          </a:xfrm>
        </p:spPr>
        <p:txBody>
          <a:bodyPr>
            <a:normAutofit/>
          </a:bodyPr>
          <a:lstStyle>
            <a:lvl1pPr>
              <a:lnSpc>
                <a:spcPts val="3000"/>
              </a:lnSpc>
              <a:defRPr sz="2400" spc="20" baseline="0">
                <a:solidFill>
                  <a:schemeClr val="tx2"/>
                </a:solidFill>
                <a:latin typeface="Arial" panose="020B0604020202020204" pitchFamily="34" charset="0"/>
                <a:cs typeface="Arial" panose="020B0604020202020204" pitchFamily="34" charset="0"/>
              </a:defRPr>
            </a:lvl1pPr>
          </a:lstStyle>
          <a:p>
            <a:r>
              <a:rPr lang="en-GB" dirty="0" err="1"/>
              <a:t>Izcēlums</a:t>
            </a:r>
            <a:r>
              <a:rPr lang="en-GB" dirty="0"/>
              <a:t>, </a:t>
            </a:r>
            <a:r>
              <a:rPr lang="en-GB" dirty="0" err="1"/>
              <a:t>citāts</a:t>
            </a:r>
            <a:r>
              <a:rPr lang="en-GB" dirty="0"/>
              <a:t> </a:t>
            </a:r>
            <a:r>
              <a:rPr lang="en-GB" dirty="0" err="1"/>
              <a:t>vai</a:t>
            </a:r>
            <a:r>
              <a:rPr lang="en-GB" dirty="0"/>
              <a:t> </a:t>
            </a:r>
            <a:r>
              <a:rPr lang="en-GB" dirty="0" err="1"/>
              <a:t>atdalošais</a:t>
            </a:r>
            <a:br>
              <a:rPr lang="en-GB" dirty="0"/>
            </a:br>
            <a:r>
              <a:rPr lang="en-GB" dirty="0"/>
              <a:t>slaids </a:t>
            </a:r>
            <a:r>
              <a:rPr lang="en-GB" dirty="0" err="1"/>
              <a:t>starp</a:t>
            </a:r>
            <a:r>
              <a:rPr lang="en-GB" dirty="0"/>
              <a:t> </a:t>
            </a:r>
            <a:r>
              <a:rPr lang="en-GB" dirty="0" err="1"/>
              <a:t>nodaļām</a:t>
            </a:r>
            <a:r>
              <a:rPr lang="en-GB" dirty="0"/>
              <a:t> 24 / 30</a:t>
            </a:r>
            <a:endParaRPr lang="en-LV" dirty="0"/>
          </a:p>
        </p:txBody>
      </p:sp>
      <p:pic>
        <p:nvPicPr>
          <p:cNvPr id="10" name="Picture 9" descr="A blue and black logo&#10;&#10;Description automatically generated">
            <a:extLst>
              <a:ext uri="{FF2B5EF4-FFF2-40B4-BE49-F238E27FC236}">
                <a16:creationId xmlns:a16="http://schemas.microsoft.com/office/drawing/2014/main" id="{14C74C8E-3BCF-7506-6032-BE95BFE338D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Tree>
    <p:extLst>
      <p:ext uri="{BB962C8B-B14F-4D97-AF65-F5344CB8AC3E}">
        <p14:creationId xmlns:p14="http://schemas.microsoft.com/office/powerpoint/2010/main" val="321507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teksts+apaksvirsraksts">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479425" y="2631329"/>
            <a:ext cx="5364163" cy="3750422"/>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16 / 20</a:t>
            </a:r>
          </a:p>
        </p:txBody>
      </p:sp>
      <p:sp>
        <p:nvSpPr>
          <p:cNvPr id="7" name="Text Placeholder 6">
            <a:extLst>
              <a:ext uri="{FF2B5EF4-FFF2-40B4-BE49-F238E27FC236}">
                <a16:creationId xmlns:a16="http://schemas.microsoft.com/office/drawing/2014/main" id="{E9908BE4-15F2-00D4-BD9A-98B7132588D9}"/>
              </a:ext>
            </a:extLst>
          </p:cNvPr>
          <p:cNvSpPr>
            <a:spLocks noGrp="1"/>
          </p:cNvSpPr>
          <p:nvPr>
            <p:ph type="body" sz="quarter" idx="16" hasCustomPrompt="1"/>
          </p:nvPr>
        </p:nvSpPr>
        <p:spPr>
          <a:xfrm>
            <a:off x="486921" y="1059370"/>
            <a:ext cx="5356667" cy="1339180"/>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34" name="Text Placeholder 17">
            <a:extLst>
              <a:ext uri="{FF2B5EF4-FFF2-40B4-BE49-F238E27FC236}">
                <a16:creationId xmlns:a16="http://schemas.microsoft.com/office/drawing/2014/main" id="{B02EBF04-9FF7-85E6-FDDB-52F0664727B3}"/>
              </a:ext>
            </a:extLst>
          </p:cNvPr>
          <p:cNvSpPr>
            <a:spLocks noGrp="1"/>
          </p:cNvSpPr>
          <p:nvPr>
            <p:ph type="body" sz="quarter" idx="17" hasCustomPrompt="1"/>
          </p:nvPr>
        </p:nvSpPr>
        <p:spPr>
          <a:xfrm>
            <a:off x="6348413" y="2631328"/>
            <a:ext cx="5356664" cy="3750422"/>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16 / 20</a:t>
            </a:r>
          </a:p>
        </p:txBody>
      </p:sp>
      <p:sp>
        <p:nvSpPr>
          <p:cNvPr id="35" name="Text Placeholder 6">
            <a:extLst>
              <a:ext uri="{FF2B5EF4-FFF2-40B4-BE49-F238E27FC236}">
                <a16:creationId xmlns:a16="http://schemas.microsoft.com/office/drawing/2014/main" id="{71BF9FD3-FAB4-90D4-F698-8E81E67B06CA}"/>
              </a:ext>
            </a:extLst>
          </p:cNvPr>
          <p:cNvSpPr>
            <a:spLocks noGrp="1"/>
          </p:cNvSpPr>
          <p:nvPr>
            <p:ph type="body" sz="quarter" idx="18" hasCustomPrompt="1"/>
          </p:nvPr>
        </p:nvSpPr>
        <p:spPr>
          <a:xfrm>
            <a:off x="6348413" y="1059370"/>
            <a:ext cx="5364162" cy="1339180"/>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39" name="Text Placeholder 37">
            <a:extLst>
              <a:ext uri="{FF2B5EF4-FFF2-40B4-BE49-F238E27FC236}">
                <a16:creationId xmlns:a16="http://schemas.microsoft.com/office/drawing/2014/main" id="{C388D7E7-897C-3F0D-1C49-BD2A624BE371}"/>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Tree>
    <p:extLst>
      <p:ext uri="{BB962C8B-B14F-4D97-AF65-F5344CB8AC3E}">
        <p14:creationId xmlns:p14="http://schemas.microsoft.com/office/powerpoint/2010/main" val="359749909"/>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8" orient="horz" pos="1502" userDrawn="1">
          <p15:clr>
            <a:srgbClr val="A4A3A4"/>
          </p15:clr>
        </p15:guide>
        <p15:guide id="9" orient="horz" pos="686" userDrawn="1">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teksts+bilde">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479425" y="2631328"/>
            <a:ext cx="5364163" cy="3759431"/>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7" name="Text Placeholder 6">
            <a:extLst>
              <a:ext uri="{FF2B5EF4-FFF2-40B4-BE49-F238E27FC236}">
                <a16:creationId xmlns:a16="http://schemas.microsoft.com/office/drawing/2014/main" id="{E9908BE4-15F2-00D4-BD9A-98B7132588D9}"/>
              </a:ext>
            </a:extLst>
          </p:cNvPr>
          <p:cNvSpPr>
            <a:spLocks noGrp="1"/>
          </p:cNvSpPr>
          <p:nvPr>
            <p:ph type="body" sz="quarter" idx="16" hasCustomPrompt="1"/>
          </p:nvPr>
        </p:nvSpPr>
        <p:spPr>
          <a:xfrm>
            <a:off x="486921" y="944563"/>
            <a:ext cx="5356667"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19" name="Text Placeholder 17">
            <a:extLst>
              <a:ext uri="{FF2B5EF4-FFF2-40B4-BE49-F238E27FC236}">
                <a16:creationId xmlns:a16="http://schemas.microsoft.com/office/drawing/2014/main" id="{94B4028C-3A3F-0C63-6C5E-DB540C96762E}"/>
              </a:ext>
            </a:extLst>
          </p:cNvPr>
          <p:cNvSpPr>
            <a:spLocks noGrp="1"/>
          </p:cNvSpPr>
          <p:nvPr>
            <p:ph type="body" sz="quarter" idx="17" hasCustomPrompt="1"/>
          </p:nvPr>
        </p:nvSpPr>
        <p:spPr>
          <a:xfrm>
            <a:off x="6348413" y="3906322"/>
            <a:ext cx="5364162" cy="2484437"/>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20" name="Picture Placeholder 2">
            <a:extLst>
              <a:ext uri="{FF2B5EF4-FFF2-40B4-BE49-F238E27FC236}">
                <a16:creationId xmlns:a16="http://schemas.microsoft.com/office/drawing/2014/main" id="{4F305D6E-FFFB-8A0E-C392-751611D27CAC}"/>
              </a:ext>
            </a:extLst>
          </p:cNvPr>
          <p:cNvSpPr>
            <a:spLocks noGrp="1"/>
          </p:cNvSpPr>
          <p:nvPr>
            <p:ph type="pic" idx="28" hasCustomPrompt="1"/>
          </p:nvPr>
        </p:nvSpPr>
        <p:spPr>
          <a:xfrm>
            <a:off x="6348411" y="944563"/>
            <a:ext cx="3600451" cy="248443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31" name="Text Placeholder 37">
            <a:extLst>
              <a:ext uri="{FF2B5EF4-FFF2-40B4-BE49-F238E27FC236}">
                <a16:creationId xmlns:a16="http://schemas.microsoft.com/office/drawing/2014/main" id="{6C9DCBD4-BFF9-03BE-1D7B-1CAFDA7AD20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Tree>
    <p:extLst>
      <p:ext uri="{BB962C8B-B14F-4D97-AF65-F5344CB8AC3E}">
        <p14:creationId xmlns:p14="http://schemas.microsoft.com/office/powerpoint/2010/main" val="1655508593"/>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_teksts+4 bildes">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478222" y="2631328"/>
            <a:ext cx="5364163" cy="3759431"/>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7" name="Text Placeholder 6">
            <a:extLst>
              <a:ext uri="{FF2B5EF4-FFF2-40B4-BE49-F238E27FC236}">
                <a16:creationId xmlns:a16="http://schemas.microsoft.com/office/drawing/2014/main" id="{E9908BE4-15F2-00D4-BD9A-98B7132588D9}"/>
              </a:ext>
            </a:extLst>
          </p:cNvPr>
          <p:cNvSpPr>
            <a:spLocks noGrp="1"/>
          </p:cNvSpPr>
          <p:nvPr>
            <p:ph type="body" sz="quarter" idx="16" hasCustomPrompt="1"/>
          </p:nvPr>
        </p:nvSpPr>
        <p:spPr>
          <a:xfrm>
            <a:off x="485718" y="944563"/>
            <a:ext cx="5356667"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31" name="Text Placeholder 37">
            <a:extLst>
              <a:ext uri="{FF2B5EF4-FFF2-40B4-BE49-F238E27FC236}">
                <a16:creationId xmlns:a16="http://schemas.microsoft.com/office/drawing/2014/main" id="{6C9DCBD4-BFF9-03BE-1D7B-1CAFDA7AD20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7" name="TextBox 16">
            <a:extLst>
              <a:ext uri="{FF2B5EF4-FFF2-40B4-BE49-F238E27FC236}">
                <a16:creationId xmlns:a16="http://schemas.microsoft.com/office/drawing/2014/main" id="{0394E383-7ADF-3C33-BB49-F50DB9CFC48E}"/>
              </a:ext>
            </a:extLst>
          </p:cNvPr>
          <p:cNvSpPr txBox="1"/>
          <p:nvPr userDrawn="1"/>
        </p:nvSpPr>
        <p:spPr>
          <a:xfrm>
            <a:off x="6348413" y="3431168"/>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1</a:t>
            </a:r>
          </a:p>
        </p:txBody>
      </p:sp>
      <p:sp>
        <p:nvSpPr>
          <p:cNvPr id="18" name="TextBox 17">
            <a:extLst>
              <a:ext uri="{FF2B5EF4-FFF2-40B4-BE49-F238E27FC236}">
                <a16:creationId xmlns:a16="http://schemas.microsoft.com/office/drawing/2014/main" id="{D738601A-921E-FE9F-EA68-0B39C46B7FD8}"/>
              </a:ext>
            </a:extLst>
          </p:cNvPr>
          <p:cNvSpPr txBox="1"/>
          <p:nvPr userDrawn="1"/>
        </p:nvSpPr>
        <p:spPr>
          <a:xfrm>
            <a:off x="8470437" y="3431168"/>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2</a:t>
            </a:r>
          </a:p>
        </p:txBody>
      </p:sp>
      <p:sp>
        <p:nvSpPr>
          <p:cNvPr id="23" name="Picture Placeholder 7">
            <a:extLst>
              <a:ext uri="{FF2B5EF4-FFF2-40B4-BE49-F238E27FC236}">
                <a16:creationId xmlns:a16="http://schemas.microsoft.com/office/drawing/2014/main" id="{79529324-0A49-3B8C-E850-1F1FFB390E6F}"/>
              </a:ext>
            </a:extLst>
          </p:cNvPr>
          <p:cNvSpPr>
            <a:spLocks noGrp="1"/>
          </p:cNvSpPr>
          <p:nvPr>
            <p:ph type="pic" sz="quarter" idx="21" hasCustomPrompt="1"/>
          </p:nvPr>
        </p:nvSpPr>
        <p:spPr>
          <a:xfrm>
            <a:off x="6348413" y="944563"/>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29" name="TextBox 28">
            <a:extLst>
              <a:ext uri="{FF2B5EF4-FFF2-40B4-BE49-F238E27FC236}">
                <a16:creationId xmlns:a16="http://schemas.microsoft.com/office/drawing/2014/main" id="{696C30F8-5FEF-A32E-3A71-5CC9AB43DD83}"/>
              </a:ext>
            </a:extLst>
          </p:cNvPr>
          <p:cNvSpPr txBox="1"/>
          <p:nvPr userDrawn="1"/>
        </p:nvSpPr>
        <p:spPr>
          <a:xfrm>
            <a:off x="6348413" y="6182016"/>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3</a:t>
            </a:r>
          </a:p>
        </p:txBody>
      </p:sp>
      <p:sp>
        <p:nvSpPr>
          <p:cNvPr id="30" name="TextBox 29">
            <a:extLst>
              <a:ext uri="{FF2B5EF4-FFF2-40B4-BE49-F238E27FC236}">
                <a16:creationId xmlns:a16="http://schemas.microsoft.com/office/drawing/2014/main" id="{B1A7619D-21B6-249F-698B-270F4F1FEFA3}"/>
              </a:ext>
            </a:extLst>
          </p:cNvPr>
          <p:cNvSpPr txBox="1"/>
          <p:nvPr userDrawn="1"/>
        </p:nvSpPr>
        <p:spPr>
          <a:xfrm>
            <a:off x="8470437" y="6182016"/>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4</a:t>
            </a:r>
          </a:p>
        </p:txBody>
      </p:sp>
      <p:sp>
        <p:nvSpPr>
          <p:cNvPr id="34" name="Picture Placeholder 7">
            <a:extLst>
              <a:ext uri="{FF2B5EF4-FFF2-40B4-BE49-F238E27FC236}">
                <a16:creationId xmlns:a16="http://schemas.microsoft.com/office/drawing/2014/main" id="{9C0BBB51-AEB9-336B-1966-A97E2DA16022}"/>
              </a:ext>
            </a:extLst>
          </p:cNvPr>
          <p:cNvSpPr>
            <a:spLocks noGrp="1"/>
          </p:cNvSpPr>
          <p:nvPr>
            <p:ph type="pic" sz="quarter" idx="25" hasCustomPrompt="1"/>
          </p:nvPr>
        </p:nvSpPr>
        <p:spPr>
          <a:xfrm>
            <a:off x="8470437" y="944563"/>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35" name="Picture Placeholder 7">
            <a:extLst>
              <a:ext uri="{FF2B5EF4-FFF2-40B4-BE49-F238E27FC236}">
                <a16:creationId xmlns:a16="http://schemas.microsoft.com/office/drawing/2014/main" id="{87CE6EF5-4C06-A1ED-33B2-F1960842D961}"/>
              </a:ext>
            </a:extLst>
          </p:cNvPr>
          <p:cNvSpPr>
            <a:spLocks noGrp="1"/>
          </p:cNvSpPr>
          <p:nvPr>
            <p:ph type="pic" sz="quarter" idx="26" hasCustomPrompt="1"/>
          </p:nvPr>
        </p:nvSpPr>
        <p:spPr>
          <a:xfrm>
            <a:off x="6348413" y="3695411"/>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36" name="Picture Placeholder 7">
            <a:extLst>
              <a:ext uri="{FF2B5EF4-FFF2-40B4-BE49-F238E27FC236}">
                <a16:creationId xmlns:a16="http://schemas.microsoft.com/office/drawing/2014/main" id="{F45A06F2-9C00-86B3-C91D-B4B07686DF7F}"/>
              </a:ext>
            </a:extLst>
          </p:cNvPr>
          <p:cNvSpPr>
            <a:spLocks noGrp="1"/>
          </p:cNvSpPr>
          <p:nvPr>
            <p:ph type="pic" sz="quarter" idx="27" hasCustomPrompt="1"/>
          </p:nvPr>
        </p:nvSpPr>
        <p:spPr>
          <a:xfrm>
            <a:off x="8470437" y="3695411"/>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Tree>
    <p:extLst>
      <p:ext uri="{BB962C8B-B14F-4D97-AF65-F5344CB8AC3E}">
        <p14:creationId xmlns:p14="http://schemas.microsoft.com/office/powerpoint/2010/main" val="286951871"/>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6bildes">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5364163" y="2631328"/>
            <a:ext cx="5364163" cy="3759431"/>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31" name="Text Placeholder 37">
            <a:extLst>
              <a:ext uri="{FF2B5EF4-FFF2-40B4-BE49-F238E27FC236}">
                <a16:creationId xmlns:a16="http://schemas.microsoft.com/office/drawing/2014/main" id="{6C9DCBD4-BFF9-03BE-1D7B-1CAFDA7AD20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7" name="TextBox 16">
            <a:extLst>
              <a:ext uri="{FF2B5EF4-FFF2-40B4-BE49-F238E27FC236}">
                <a16:creationId xmlns:a16="http://schemas.microsoft.com/office/drawing/2014/main" id="{0394E383-7ADF-3C33-BB49-F50DB9CFC48E}"/>
              </a:ext>
            </a:extLst>
          </p:cNvPr>
          <p:cNvSpPr txBox="1"/>
          <p:nvPr userDrawn="1"/>
        </p:nvSpPr>
        <p:spPr>
          <a:xfrm>
            <a:off x="6693176" y="3431168"/>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2</a:t>
            </a:r>
          </a:p>
        </p:txBody>
      </p:sp>
      <p:sp>
        <p:nvSpPr>
          <p:cNvPr id="18" name="TextBox 17">
            <a:extLst>
              <a:ext uri="{FF2B5EF4-FFF2-40B4-BE49-F238E27FC236}">
                <a16:creationId xmlns:a16="http://schemas.microsoft.com/office/drawing/2014/main" id="{D738601A-921E-FE9F-EA68-0B39C46B7FD8}"/>
              </a:ext>
            </a:extLst>
          </p:cNvPr>
          <p:cNvSpPr txBox="1"/>
          <p:nvPr userDrawn="1"/>
        </p:nvSpPr>
        <p:spPr>
          <a:xfrm>
            <a:off x="8815200" y="3431168"/>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3</a:t>
            </a:r>
          </a:p>
        </p:txBody>
      </p:sp>
      <p:sp>
        <p:nvSpPr>
          <p:cNvPr id="23" name="Picture Placeholder 7">
            <a:extLst>
              <a:ext uri="{FF2B5EF4-FFF2-40B4-BE49-F238E27FC236}">
                <a16:creationId xmlns:a16="http://schemas.microsoft.com/office/drawing/2014/main" id="{79529324-0A49-3B8C-E850-1F1FFB390E6F}"/>
              </a:ext>
            </a:extLst>
          </p:cNvPr>
          <p:cNvSpPr>
            <a:spLocks noGrp="1"/>
          </p:cNvSpPr>
          <p:nvPr>
            <p:ph type="pic" sz="quarter" idx="21" hasCustomPrompt="1"/>
          </p:nvPr>
        </p:nvSpPr>
        <p:spPr>
          <a:xfrm>
            <a:off x="6693176" y="944563"/>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29" name="TextBox 28">
            <a:extLst>
              <a:ext uri="{FF2B5EF4-FFF2-40B4-BE49-F238E27FC236}">
                <a16:creationId xmlns:a16="http://schemas.microsoft.com/office/drawing/2014/main" id="{696C30F8-5FEF-A32E-3A71-5CC9AB43DD83}"/>
              </a:ext>
            </a:extLst>
          </p:cNvPr>
          <p:cNvSpPr txBox="1"/>
          <p:nvPr userDrawn="1"/>
        </p:nvSpPr>
        <p:spPr>
          <a:xfrm>
            <a:off x="6693176" y="6182016"/>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5</a:t>
            </a:r>
          </a:p>
        </p:txBody>
      </p:sp>
      <p:sp>
        <p:nvSpPr>
          <p:cNvPr id="30" name="TextBox 29">
            <a:extLst>
              <a:ext uri="{FF2B5EF4-FFF2-40B4-BE49-F238E27FC236}">
                <a16:creationId xmlns:a16="http://schemas.microsoft.com/office/drawing/2014/main" id="{B1A7619D-21B6-249F-698B-270F4F1FEFA3}"/>
              </a:ext>
            </a:extLst>
          </p:cNvPr>
          <p:cNvSpPr txBox="1"/>
          <p:nvPr userDrawn="1"/>
        </p:nvSpPr>
        <p:spPr>
          <a:xfrm>
            <a:off x="8815200" y="6182016"/>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6</a:t>
            </a:r>
          </a:p>
        </p:txBody>
      </p:sp>
      <p:sp>
        <p:nvSpPr>
          <p:cNvPr id="34" name="Picture Placeholder 7">
            <a:extLst>
              <a:ext uri="{FF2B5EF4-FFF2-40B4-BE49-F238E27FC236}">
                <a16:creationId xmlns:a16="http://schemas.microsoft.com/office/drawing/2014/main" id="{9C0BBB51-AEB9-336B-1966-A97E2DA16022}"/>
              </a:ext>
            </a:extLst>
          </p:cNvPr>
          <p:cNvSpPr>
            <a:spLocks noGrp="1"/>
          </p:cNvSpPr>
          <p:nvPr>
            <p:ph type="pic" sz="quarter" idx="25" hasCustomPrompt="1"/>
          </p:nvPr>
        </p:nvSpPr>
        <p:spPr>
          <a:xfrm>
            <a:off x="8815200" y="944563"/>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35" name="Picture Placeholder 7">
            <a:extLst>
              <a:ext uri="{FF2B5EF4-FFF2-40B4-BE49-F238E27FC236}">
                <a16:creationId xmlns:a16="http://schemas.microsoft.com/office/drawing/2014/main" id="{87CE6EF5-4C06-A1ED-33B2-F1960842D961}"/>
              </a:ext>
            </a:extLst>
          </p:cNvPr>
          <p:cNvSpPr>
            <a:spLocks noGrp="1"/>
          </p:cNvSpPr>
          <p:nvPr>
            <p:ph type="pic" sz="quarter" idx="26" hasCustomPrompt="1"/>
          </p:nvPr>
        </p:nvSpPr>
        <p:spPr>
          <a:xfrm>
            <a:off x="6693176" y="3695411"/>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36" name="Picture Placeholder 7">
            <a:extLst>
              <a:ext uri="{FF2B5EF4-FFF2-40B4-BE49-F238E27FC236}">
                <a16:creationId xmlns:a16="http://schemas.microsoft.com/office/drawing/2014/main" id="{F45A06F2-9C00-86B3-C91D-B4B07686DF7F}"/>
              </a:ext>
            </a:extLst>
          </p:cNvPr>
          <p:cNvSpPr>
            <a:spLocks noGrp="1"/>
          </p:cNvSpPr>
          <p:nvPr>
            <p:ph type="pic" sz="quarter" idx="27" hasCustomPrompt="1"/>
          </p:nvPr>
        </p:nvSpPr>
        <p:spPr>
          <a:xfrm>
            <a:off x="8815200" y="3695411"/>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15" name="Text Placeholder 17">
            <a:extLst>
              <a:ext uri="{FF2B5EF4-FFF2-40B4-BE49-F238E27FC236}">
                <a16:creationId xmlns:a16="http://schemas.microsoft.com/office/drawing/2014/main" id="{CFA94ADD-81E6-4D82-578E-DDA5D91ADB41}"/>
              </a:ext>
            </a:extLst>
          </p:cNvPr>
          <p:cNvSpPr>
            <a:spLocks noGrp="1"/>
          </p:cNvSpPr>
          <p:nvPr>
            <p:ph type="body" sz="quarter" idx="17" hasCustomPrompt="1"/>
          </p:nvPr>
        </p:nvSpPr>
        <p:spPr>
          <a:xfrm>
            <a:off x="486921" y="2631328"/>
            <a:ext cx="3600450" cy="3788521"/>
          </a:xfrm>
        </p:spPr>
        <p:txBody>
          <a:bodyPr lIns="0" tIns="0" rIns="0" bIns="0" anchor="b">
            <a:noAutofit/>
          </a:bodyPr>
          <a:lstStyle>
            <a:lvl1pPr marL="0" indent="0" algn="l">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br>
              <a:rPr lang="en-GB" dirty="0"/>
            </a:br>
            <a:r>
              <a:rPr lang="en-GB" dirty="0"/>
              <a:t>12 / 15</a:t>
            </a:r>
          </a:p>
        </p:txBody>
      </p:sp>
      <p:sp>
        <p:nvSpPr>
          <p:cNvPr id="16" name="TextBox 15">
            <a:extLst>
              <a:ext uri="{FF2B5EF4-FFF2-40B4-BE49-F238E27FC236}">
                <a16:creationId xmlns:a16="http://schemas.microsoft.com/office/drawing/2014/main" id="{33352F56-1B54-423B-062E-8FA51D84E157}"/>
              </a:ext>
            </a:extLst>
          </p:cNvPr>
          <p:cNvSpPr txBox="1"/>
          <p:nvPr userDrawn="1"/>
        </p:nvSpPr>
        <p:spPr>
          <a:xfrm>
            <a:off x="4573430" y="3431168"/>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1</a:t>
            </a:r>
          </a:p>
        </p:txBody>
      </p:sp>
      <p:sp>
        <p:nvSpPr>
          <p:cNvPr id="19" name="Picture Placeholder 7">
            <a:extLst>
              <a:ext uri="{FF2B5EF4-FFF2-40B4-BE49-F238E27FC236}">
                <a16:creationId xmlns:a16="http://schemas.microsoft.com/office/drawing/2014/main" id="{54CF9D82-B47C-5751-216F-5EF00BF99B62}"/>
              </a:ext>
            </a:extLst>
          </p:cNvPr>
          <p:cNvSpPr>
            <a:spLocks noGrp="1"/>
          </p:cNvSpPr>
          <p:nvPr>
            <p:ph type="pic" sz="quarter" idx="28" hasCustomPrompt="1"/>
          </p:nvPr>
        </p:nvSpPr>
        <p:spPr>
          <a:xfrm>
            <a:off x="4573430" y="944563"/>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
        <p:nvSpPr>
          <p:cNvPr id="20" name="TextBox 19">
            <a:extLst>
              <a:ext uri="{FF2B5EF4-FFF2-40B4-BE49-F238E27FC236}">
                <a16:creationId xmlns:a16="http://schemas.microsoft.com/office/drawing/2014/main" id="{2E599FB9-B843-4D33-2254-CCBB990D4E60}"/>
              </a:ext>
            </a:extLst>
          </p:cNvPr>
          <p:cNvSpPr txBox="1"/>
          <p:nvPr userDrawn="1"/>
        </p:nvSpPr>
        <p:spPr>
          <a:xfrm>
            <a:off x="4573430" y="6182016"/>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4</a:t>
            </a:r>
          </a:p>
        </p:txBody>
      </p:sp>
      <p:sp>
        <p:nvSpPr>
          <p:cNvPr id="21" name="Picture Placeholder 7">
            <a:extLst>
              <a:ext uri="{FF2B5EF4-FFF2-40B4-BE49-F238E27FC236}">
                <a16:creationId xmlns:a16="http://schemas.microsoft.com/office/drawing/2014/main" id="{68E995EC-DD0D-ED08-F50C-94713C5E3B34}"/>
              </a:ext>
            </a:extLst>
          </p:cNvPr>
          <p:cNvSpPr>
            <a:spLocks noGrp="1"/>
          </p:cNvSpPr>
          <p:nvPr>
            <p:ph type="pic" sz="quarter" idx="29" hasCustomPrompt="1"/>
          </p:nvPr>
        </p:nvSpPr>
        <p:spPr>
          <a:xfrm>
            <a:off x="4573430" y="3695411"/>
            <a:ext cx="1864158" cy="2482269"/>
          </a:xfrm>
        </p:spPr>
        <p:txBody>
          <a:bodyPr>
            <a:normAutofit/>
          </a:bodyPr>
          <a:lstStyle>
            <a:lvl1pPr marL="0" indent="0">
              <a:buNone/>
              <a:defRPr sz="1600">
                <a:solidFill>
                  <a:srgbClr val="353C6B"/>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LV" dirty="0"/>
              <a:t>Bilde</a:t>
            </a:r>
          </a:p>
        </p:txBody>
      </p:sp>
    </p:spTree>
    <p:extLst>
      <p:ext uri="{BB962C8B-B14F-4D97-AF65-F5344CB8AC3E}">
        <p14:creationId xmlns:p14="http://schemas.microsoft.com/office/powerpoint/2010/main" val="3397387373"/>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887" userDrawn="1">
          <p15:clr>
            <a:srgbClr val="A4A3A4"/>
          </p15:clr>
        </p15:guide>
        <p15:guide id="12" pos="2570" userDrawn="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A">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1" name="Text Placeholder 17">
            <a:extLst>
              <a:ext uri="{FF2B5EF4-FFF2-40B4-BE49-F238E27FC236}">
                <a16:creationId xmlns:a16="http://schemas.microsoft.com/office/drawing/2014/main" id="{6DB82F34-C6C3-9ADF-96AE-0CAA4C2E3FA4}"/>
              </a:ext>
            </a:extLst>
          </p:cNvPr>
          <p:cNvSpPr>
            <a:spLocks noGrp="1"/>
          </p:cNvSpPr>
          <p:nvPr>
            <p:ph type="body" sz="quarter" idx="20" hasCustomPrompt="1"/>
          </p:nvPr>
        </p:nvSpPr>
        <p:spPr>
          <a:xfrm>
            <a:off x="486922" y="5387390"/>
            <a:ext cx="3600450" cy="103245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2" name="Picture Placeholder 2">
            <a:extLst>
              <a:ext uri="{FF2B5EF4-FFF2-40B4-BE49-F238E27FC236}">
                <a16:creationId xmlns:a16="http://schemas.microsoft.com/office/drawing/2014/main" id="{09773F82-D5A2-96AA-51D9-3ACE95A4089E}"/>
              </a:ext>
            </a:extLst>
          </p:cNvPr>
          <p:cNvSpPr>
            <a:spLocks noGrp="1"/>
          </p:cNvSpPr>
          <p:nvPr>
            <p:ph type="pic" idx="22" hasCustomPrompt="1"/>
          </p:nvPr>
        </p:nvSpPr>
        <p:spPr>
          <a:xfrm>
            <a:off x="486922" y="944562"/>
            <a:ext cx="5356666" cy="4165013"/>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8B07B11E-CE9A-AD16-E4CF-355EE703DB93}"/>
              </a:ext>
            </a:extLst>
          </p:cNvPr>
          <p:cNvSpPr>
            <a:spLocks noGrp="1"/>
          </p:cNvSpPr>
          <p:nvPr>
            <p:ph type="body" sz="quarter" idx="15" hasCustomPrompt="1"/>
          </p:nvPr>
        </p:nvSpPr>
        <p:spPr>
          <a:xfrm>
            <a:off x="6355910" y="2631328"/>
            <a:ext cx="5356666" cy="3788521"/>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14" name="Text Placeholder 6">
            <a:extLst>
              <a:ext uri="{FF2B5EF4-FFF2-40B4-BE49-F238E27FC236}">
                <a16:creationId xmlns:a16="http://schemas.microsoft.com/office/drawing/2014/main" id="{04536D78-A11D-9828-3B61-6343DD48BE58}"/>
              </a:ext>
            </a:extLst>
          </p:cNvPr>
          <p:cNvSpPr>
            <a:spLocks noGrp="1"/>
          </p:cNvSpPr>
          <p:nvPr>
            <p:ph type="body" sz="quarter" idx="16" hasCustomPrompt="1"/>
          </p:nvPr>
        </p:nvSpPr>
        <p:spPr>
          <a:xfrm>
            <a:off x="6355910" y="944563"/>
            <a:ext cx="5349168"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16" name="Text Placeholder 37">
            <a:extLst>
              <a:ext uri="{FF2B5EF4-FFF2-40B4-BE49-F238E27FC236}">
                <a16:creationId xmlns:a16="http://schemas.microsoft.com/office/drawing/2014/main" id="{A08D1D34-E4A5-7D11-FFB8-619A611844A9}"/>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Tree>
    <p:extLst>
      <p:ext uri="{BB962C8B-B14F-4D97-AF65-F5344CB8AC3E}">
        <p14:creationId xmlns:p14="http://schemas.microsoft.com/office/powerpoint/2010/main" val="1510338563"/>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B">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479425" y="2631328"/>
            <a:ext cx="5364163" cy="3889375"/>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7" name="Text Placeholder 6">
            <a:extLst>
              <a:ext uri="{FF2B5EF4-FFF2-40B4-BE49-F238E27FC236}">
                <a16:creationId xmlns:a16="http://schemas.microsoft.com/office/drawing/2014/main" id="{E9908BE4-15F2-00D4-BD9A-98B7132588D9}"/>
              </a:ext>
            </a:extLst>
          </p:cNvPr>
          <p:cNvSpPr>
            <a:spLocks noGrp="1"/>
          </p:cNvSpPr>
          <p:nvPr>
            <p:ph type="body" sz="quarter" idx="16" hasCustomPrompt="1"/>
          </p:nvPr>
        </p:nvSpPr>
        <p:spPr>
          <a:xfrm>
            <a:off x="486921" y="944563"/>
            <a:ext cx="5356667"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16" name="Picture Placeholder 2">
            <a:extLst>
              <a:ext uri="{FF2B5EF4-FFF2-40B4-BE49-F238E27FC236}">
                <a16:creationId xmlns:a16="http://schemas.microsoft.com/office/drawing/2014/main" id="{7C6FBEF8-7FEA-CE22-5D7D-B55FB0111435}"/>
              </a:ext>
            </a:extLst>
          </p:cNvPr>
          <p:cNvSpPr>
            <a:spLocks noGrp="1"/>
          </p:cNvSpPr>
          <p:nvPr>
            <p:ph type="pic" idx="1" hasCustomPrompt="1"/>
          </p:nvPr>
        </p:nvSpPr>
        <p:spPr>
          <a:xfrm>
            <a:off x="6355907" y="944564"/>
            <a:ext cx="5356668" cy="5437186"/>
          </a:xfrm>
        </p:spPr>
        <p:txBody>
          <a:bodyPr>
            <a:normAutofit/>
          </a:bodyPr>
          <a:lstStyle>
            <a:lvl1pPr marL="0" indent="0">
              <a:buNone/>
              <a:defRPr sz="1600">
                <a:solidFill>
                  <a:srgbClr val="353C6B"/>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LV" dirty="0"/>
              <a:t>Bilde</a:t>
            </a:r>
          </a:p>
        </p:txBody>
      </p:sp>
      <p:sp>
        <p:nvSpPr>
          <p:cNvPr id="18" name="Text Placeholder 37">
            <a:extLst>
              <a:ext uri="{FF2B5EF4-FFF2-40B4-BE49-F238E27FC236}">
                <a16:creationId xmlns:a16="http://schemas.microsoft.com/office/drawing/2014/main" id="{9C8C7E3D-DA61-F9A0-3D6E-7099C8C106A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Tree>
    <p:extLst>
      <p:ext uri="{BB962C8B-B14F-4D97-AF65-F5344CB8AC3E}">
        <p14:creationId xmlns:p14="http://schemas.microsoft.com/office/powerpoint/2010/main" val="670764232"/>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A">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8220075" y="2631329"/>
            <a:ext cx="3508504" cy="3750422"/>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79425" y="944563"/>
            <a:ext cx="3508504" cy="4679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4243260" y="944563"/>
            <a:ext cx="3508504" cy="4679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6">
            <a:extLst>
              <a:ext uri="{FF2B5EF4-FFF2-40B4-BE49-F238E27FC236}">
                <a16:creationId xmlns:a16="http://schemas.microsoft.com/office/drawing/2014/main" id="{BBDB2BA9-0DC8-CD57-F7E4-B2E07AE0251F}"/>
              </a:ext>
            </a:extLst>
          </p:cNvPr>
          <p:cNvSpPr>
            <a:spLocks noGrp="1"/>
          </p:cNvSpPr>
          <p:nvPr>
            <p:ph type="body" sz="quarter" idx="16" hasCustomPrompt="1"/>
          </p:nvPr>
        </p:nvSpPr>
        <p:spPr>
          <a:xfrm>
            <a:off x="8220074" y="944563"/>
            <a:ext cx="3508504"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Tree>
    <p:extLst>
      <p:ext uri="{BB962C8B-B14F-4D97-AF65-F5344CB8AC3E}">
        <p14:creationId xmlns:p14="http://schemas.microsoft.com/office/powerpoint/2010/main" val="1447317268"/>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FBAE40"/>
          </p15:clr>
        </p15:guide>
        <p15:guide id="11" pos="4883" userDrawn="1">
          <p15:clr>
            <a:srgbClr val="547EBF"/>
          </p15:clr>
        </p15:guide>
        <p15:guide id="13" pos="5178" userDrawn="1">
          <p15:clr>
            <a:srgbClr val="547EBF"/>
          </p15:clr>
        </p15:guide>
        <p15:guide id="14" pos="2661" userDrawn="1">
          <p15:clr>
            <a:srgbClr val="547EBF"/>
          </p15:clr>
        </p15:guide>
        <p15:guide id="15" pos="2502" userDrawn="1">
          <p15:clr>
            <a:srgbClr val="547EBF"/>
          </p15:clr>
        </p15:guide>
        <p15:guide id="16" orient="horz" pos="3543" userDrawn="1">
          <p15:clr>
            <a:srgbClr val="547EB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B">
    <p:bg>
      <p:bgPr>
        <a:solidFill>
          <a:srgbClr val="353C6B"/>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rgbClr val="E2E3E4"/>
                </a:solidFill>
              </a:defRPr>
            </a:lvl1pPr>
          </a:lstStyle>
          <a:p>
            <a:pPr lvl="0"/>
            <a:r>
              <a:rPr lang="en-GB" dirty="0"/>
              <a:t>PREZENTĀCIJAS NOSAUKUMS</a:t>
            </a:r>
            <a:endParaRPr lang="lv-LV" dirty="0"/>
          </a:p>
        </p:txBody>
      </p:sp>
      <p:sp>
        <p:nvSpPr>
          <p:cNvPr id="47" name="Picture Placeholder 2">
            <a:extLst>
              <a:ext uri="{FF2B5EF4-FFF2-40B4-BE49-F238E27FC236}">
                <a16:creationId xmlns:a16="http://schemas.microsoft.com/office/drawing/2014/main" id="{E161E4F5-21EC-41A2-0662-1FE1AFDD6CDF}"/>
              </a:ext>
            </a:extLst>
          </p:cNvPr>
          <p:cNvSpPr>
            <a:spLocks noGrp="1"/>
          </p:cNvSpPr>
          <p:nvPr>
            <p:ph type="pic" idx="21" hasCustomPrompt="1"/>
          </p:nvPr>
        </p:nvSpPr>
        <p:spPr>
          <a:xfrm>
            <a:off x="4475163" y="944562"/>
            <a:ext cx="3489431" cy="4679951"/>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C2E4B6E9-5047-6321-7058-9922414391DE}"/>
              </a:ext>
            </a:extLst>
          </p:cNvPr>
          <p:cNvSpPr>
            <a:spLocks noGrp="1"/>
          </p:cNvSpPr>
          <p:nvPr>
            <p:ph type="body" sz="quarter" idx="22" hasCustomPrompt="1"/>
          </p:nvPr>
        </p:nvSpPr>
        <p:spPr>
          <a:xfrm>
            <a:off x="469900" y="3938879"/>
            <a:ext cx="3508504" cy="2484437"/>
          </a:xfrm>
        </p:spPr>
        <p:txBody>
          <a:bodyPr lIns="0" tIns="0" rIns="0" bIns="0" anchor="b">
            <a:noAutofit/>
          </a:bodyPr>
          <a:lstStyle>
            <a:lvl1pPr marL="0" indent="0">
              <a:lnSpc>
                <a:spcPts val="2000"/>
              </a:lnSpc>
              <a:buNone/>
              <a:defRPr sz="1600" spc="40" baseline="0">
                <a:solidFill>
                  <a:srgbClr val="E2E3E4"/>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Picture Placeholder 2">
            <a:extLst>
              <a:ext uri="{FF2B5EF4-FFF2-40B4-BE49-F238E27FC236}">
                <a16:creationId xmlns:a16="http://schemas.microsoft.com/office/drawing/2014/main" id="{AAE6A1D5-63CC-7730-09CC-13FF4D187F68}"/>
              </a:ext>
            </a:extLst>
          </p:cNvPr>
          <p:cNvSpPr>
            <a:spLocks noGrp="1"/>
          </p:cNvSpPr>
          <p:nvPr>
            <p:ph type="pic" idx="24" hasCustomPrompt="1"/>
          </p:nvPr>
        </p:nvSpPr>
        <p:spPr>
          <a:xfrm>
            <a:off x="485904" y="944563"/>
            <a:ext cx="3492500" cy="248443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9" name="Picture Placeholder 2">
            <a:extLst>
              <a:ext uri="{FF2B5EF4-FFF2-40B4-BE49-F238E27FC236}">
                <a16:creationId xmlns:a16="http://schemas.microsoft.com/office/drawing/2014/main" id="{52992A49-8931-77EF-5BF1-7ED7CE7ADA61}"/>
              </a:ext>
            </a:extLst>
          </p:cNvPr>
          <p:cNvSpPr>
            <a:spLocks noGrp="1"/>
          </p:cNvSpPr>
          <p:nvPr>
            <p:ph type="pic" idx="25" hasCustomPrompt="1"/>
          </p:nvPr>
        </p:nvSpPr>
        <p:spPr>
          <a:xfrm>
            <a:off x="8220074" y="944562"/>
            <a:ext cx="3489431" cy="4679951"/>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1696577648"/>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5019" userDrawn="1">
          <p15:clr>
            <a:srgbClr val="A4A3A4"/>
          </p15:clr>
        </p15:guide>
        <p15:guide id="13" pos="5178" userDrawn="1">
          <p15:clr>
            <a:srgbClr val="A4A3A4"/>
          </p15:clr>
        </p15:guide>
        <p15:guide id="14" pos="2819" userDrawn="1">
          <p15:clr>
            <a:srgbClr val="547EBF"/>
          </p15:clr>
        </p15:guide>
        <p15:guide id="15" pos="2502" userDrawn="1">
          <p15:clr>
            <a:srgbClr val="547EBF"/>
          </p15:clr>
        </p15:guide>
        <p15:guide id="16" orient="horz" pos="3543" userDrawn="1">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2_C">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47" name="Picture Placeholder 2">
            <a:extLst>
              <a:ext uri="{FF2B5EF4-FFF2-40B4-BE49-F238E27FC236}">
                <a16:creationId xmlns:a16="http://schemas.microsoft.com/office/drawing/2014/main" id="{E161E4F5-21EC-41A2-0662-1FE1AFDD6CDF}"/>
              </a:ext>
            </a:extLst>
          </p:cNvPr>
          <p:cNvSpPr>
            <a:spLocks noGrp="1"/>
          </p:cNvSpPr>
          <p:nvPr>
            <p:ph type="pic" idx="21" hasCustomPrompt="1"/>
          </p:nvPr>
        </p:nvSpPr>
        <p:spPr>
          <a:xfrm>
            <a:off x="4475163" y="944561"/>
            <a:ext cx="3489431" cy="3485003"/>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9" name="Picture Placeholder 2">
            <a:extLst>
              <a:ext uri="{FF2B5EF4-FFF2-40B4-BE49-F238E27FC236}">
                <a16:creationId xmlns:a16="http://schemas.microsoft.com/office/drawing/2014/main" id="{52992A49-8931-77EF-5BF1-7ED7CE7ADA61}"/>
              </a:ext>
            </a:extLst>
          </p:cNvPr>
          <p:cNvSpPr>
            <a:spLocks noGrp="1"/>
          </p:cNvSpPr>
          <p:nvPr>
            <p:ph type="pic" idx="25" hasCustomPrompt="1"/>
          </p:nvPr>
        </p:nvSpPr>
        <p:spPr>
          <a:xfrm>
            <a:off x="8220074" y="944562"/>
            <a:ext cx="3489431" cy="3485002"/>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Text Placeholder 17">
            <a:extLst>
              <a:ext uri="{FF2B5EF4-FFF2-40B4-BE49-F238E27FC236}">
                <a16:creationId xmlns:a16="http://schemas.microsoft.com/office/drawing/2014/main" id="{586C0C51-5475-2506-49A9-2E20E6A89FC9}"/>
              </a:ext>
            </a:extLst>
          </p:cNvPr>
          <p:cNvSpPr>
            <a:spLocks noGrp="1"/>
          </p:cNvSpPr>
          <p:nvPr>
            <p:ph type="body" sz="quarter" idx="15" hasCustomPrompt="1"/>
          </p:nvPr>
        </p:nvSpPr>
        <p:spPr>
          <a:xfrm>
            <a:off x="463421" y="2631329"/>
            <a:ext cx="3508504" cy="3750422"/>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Text Placeholder 6">
            <a:extLst>
              <a:ext uri="{FF2B5EF4-FFF2-40B4-BE49-F238E27FC236}">
                <a16:creationId xmlns:a16="http://schemas.microsoft.com/office/drawing/2014/main" id="{E8DF1CCE-9793-28BD-1737-33DEAF7EC5F8}"/>
              </a:ext>
            </a:extLst>
          </p:cNvPr>
          <p:cNvSpPr>
            <a:spLocks noGrp="1"/>
          </p:cNvSpPr>
          <p:nvPr>
            <p:ph type="body" sz="quarter" idx="16" hasCustomPrompt="1"/>
          </p:nvPr>
        </p:nvSpPr>
        <p:spPr>
          <a:xfrm>
            <a:off x="463420" y="944563"/>
            <a:ext cx="3508504" cy="1453987"/>
          </a:xfrm>
        </p:spPr>
        <p:txBody>
          <a:bodyPr lIns="0" tIns="0" rIns="0" bIns="0" anchor="b">
            <a:noAutofit/>
          </a:bodyPr>
          <a:lstStyle>
            <a:lvl1pPr marL="0" indent="0">
              <a:lnSpc>
                <a:spcPts val="2400"/>
              </a:lnSpc>
              <a:buNone/>
              <a:defRPr sz="2000" spc="20" baseline="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15" name="Text Placeholder 17">
            <a:extLst>
              <a:ext uri="{FF2B5EF4-FFF2-40B4-BE49-F238E27FC236}">
                <a16:creationId xmlns:a16="http://schemas.microsoft.com/office/drawing/2014/main" id="{6DA97B2E-F57B-A98E-F2F3-9A8DA4DD87C7}"/>
              </a:ext>
            </a:extLst>
          </p:cNvPr>
          <p:cNvSpPr>
            <a:spLocks noGrp="1"/>
          </p:cNvSpPr>
          <p:nvPr>
            <p:ph type="body" sz="quarter" idx="20" hasCustomPrompt="1"/>
          </p:nvPr>
        </p:nvSpPr>
        <p:spPr>
          <a:xfrm>
            <a:off x="4475163" y="5387390"/>
            <a:ext cx="3508504" cy="103245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6" name="Text Placeholder 17">
            <a:extLst>
              <a:ext uri="{FF2B5EF4-FFF2-40B4-BE49-F238E27FC236}">
                <a16:creationId xmlns:a16="http://schemas.microsoft.com/office/drawing/2014/main" id="{923A262B-984C-33E4-1982-E11A99B47D32}"/>
              </a:ext>
            </a:extLst>
          </p:cNvPr>
          <p:cNvSpPr>
            <a:spLocks noGrp="1"/>
          </p:cNvSpPr>
          <p:nvPr>
            <p:ph type="body" sz="quarter" idx="26" hasCustomPrompt="1"/>
          </p:nvPr>
        </p:nvSpPr>
        <p:spPr>
          <a:xfrm>
            <a:off x="8214406" y="5387390"/>
            <a:ext cx="3508504" cy="103245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Tree>
    <p:extLst>
      <p:ext uri="{BB962C8B-B14F-4D97-AF65-F5344CB8AC3E}">
        <p14:creationId xmlns:p14="http://schemas.microsoft.com/office/powerpoint/2010/main" val="4053528513"/>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2795" userDrawn="1">
          <p15:clr>
            <a:srgbClr val="FBAE40"/>
          </p15:clr>
        </p15:guide>
        <p15:guide id="10" orient="horz" pos="595" userDrawn="1">
          <p15:clr>
            <a:srgbClr val="FBAE40"/>
          </p15:clr>
        </p15:guide>
        <p15:guide id="11" pos="5019" userDrawn="1">
          <p15:clr>
            <a:srgbClr val="A4A3A4"/>
          </p15:clr>
        </p15:guide>
        <p15:guide id="13" pos="5178" userDrawn="1">
          <p15:clr>
            <a:srgbClr val="A4A3A4"/>
          </p15:clr>
        </p15:guide>
        <p15:guide id="14" pos="2819" userDrawn="1">
          <p15:clr>
            <a:srgbClr val="547EBF"/>
          </p15:clr>
        </p15:guide>
        <p15:guide id="15" pos="2502" userDrawn="1">
          <p15:clr>
            <a:srgbClr val="547EBF"/>
          </p15:clr>
        </p15:guide>
        <p15:guide id="16" orient="horz" pos="3543" userDrawn="1">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C">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47" name="Picture Placeholder 2">
            <a:extLst>
              <a:ext uri="{FF2B5EF4-FFF2-40B4-BE49-F238E27FC236}">
                <a16:creationId xmlns:a16="http://schemas.microsoft.com/office/drawing/2014/main" id="{E161E4F5-21EC-41A2-0662-1FE1AFDD6CDF}"/>
              </a:ext>
            </a:extLst>
          </p:cNvPr>
          <p:cNvSpPr>
            <a:spLocks noGrp="1"/>
          </p:cNvSpPr>
          <p:nvPr>
            <p:ph type="pic" idx="21" hasCustomPrompt="1"/>
          </p:nvPr>
        </p:nvSpPr>
        <p:spPr>
          <a:xfrm>
            <a:off x="4475163" y="944562"/>
            <a:ext cx="3489431" cy="5437188"/>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C2E4B6E9-5047-6321-7058-9922414391DE}"/>
              </a:ext>
            </a:extLst>
          </p:cNvPr>
          <p:cNvSpPr>
            <a:spLocks noGrp="1"/>
          </p:cNvSpPr>
          <p:nvPr>
            <p:ph type="body" sz="quarter" idx="22" hasCustomPrompt="1"/>
          </p:nvPr>
        </p:nvSpPr>
        <p:spPr>
          <a:xfrm>
            <a:off x="469900" y="3938879"/>
            <a:ext cx="3508504" cy="248443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9" name="Picture Placeholder 2">
            <a:extLst>
              <a:ext uri="{FF2B5EF4-FFF2-40B4-BE49-F238E27FC236}">
                <a16:creationId xmlns:a16="http://schemas.microsoft.com/office/drawing/2014/main" id="{52992A49-8931-77EF-5BF1-7ED7CE7ADA61}"/>
              </a:ext>
            </a:extLst>
          </p:cNvPr>
          <p:cNvSpPr>
            <a:spLocks noGrp="1"/>
          </p:cNvSpPr>
          <p:nvPr>
            <p:ph type="pic" idx="25" hasCustomPrompt="1"/>
          </p:nvPr>
        </p:nvSpPr>
        <p:spPr>
          <a:xfrm>
            <a:off x="8220074" y="944562"/>
            <a:ext cx="3489431" cy="5437188"/>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4220637008"/>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5019" userDrawn="1">
          <p15:clr>
            <a:srgbClr val="A4A3A4"/>
          </p15:clr>
        </p15:guide>
        <p15:guide id="13" pos="5178" userDrawn="1">
          <p15:clr>
            <a:srgbClr val="A4A3A4"/>
          </p15:clr>
        </p15:guide>
        <p15:guide id="14" pos="2819" userDrawn="1">
          <p15:clr>
            <a:srgbClr val="547EBF"/>
          </p15:clr>
        </p15:guide>
        <p15:guide id="15" pos="2502" userDrawn="1">
          <p15:clr>
            <a:srgbClr val="547EBF"/>
          </p15:clr>
        </p15:guide>
        <p15:guide id="16" orient="horz" pos="3543" userDrawn="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4bildes">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8220075" y="2631329"/>
            <a:ext cx="3508504" cy="379198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504245" y="953478"/>
            <a:ext cx="3492500"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5" name="Picture Placeholder 2">
            <a:extLst>
              <a:ext uri="{FF2B5EF4-FFF2-40B4-BE49-F238E27FC236}">
                <a16:creationId xmlns:a16="http://schemas.microsoft.com/office/drawing/2014/main" id="{7CED27CB-E62B-A36C-72F2-F5665812BD66}"/>
              </a:ext>
            </a:extLst>
          </p:cNvPr>
          <p:cNvSpPr>
            <a:spLocks noGrp="1"/>
          </p:cNvSpPr>
          <p:nvPr>
            <p:ph type="pic" idx="23" hasCustomPrompt="1"/>
          </p:nvPr>
        </p:nvSpPr>
        <p:spPr>
          <a:xfrm>
            <a:off x="515938" y="3792866"/>
            <a:ext cx="3492500"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6" name="Picture Placeholder 2">
            <a:extLst>
              <a:ext uri="{FF2B5EF4-FFF2-40B4-BE49-F238E27FC236}">
                <a16:creationId xmlns:a16="http://schemas.microsoft.com/office/drawing/2014/main" id="{4974F280-55C5-09B6-F3C0-6F40D3BBFA98}"/>
              </a:ext>
            </a:extLst>
          </p:cNvPr>
          <p:cNvSpPr>
            <a:spLocks noGrp="1"/>
          </p:cNvSpPr>
          <p:nvPr>
            <p:ph type="pic" idx="24" hasCustomPrompt="1"/>
          </p:nvPr>
        </p:nvSpPr>
        <p:spPr>
          <a:xfrm>
            <a:off x="4273660" y="944563"/>
            <a:ext cx="3492500"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8" name="Picture Placeholder 2">
            <a:extLst>
              <a:ext uri="{FF2B5EF4-FFF2-40B4-BE49-F238E27FC236}">
                <a16:creationId xmlns:a16="http://schemas.microsoft.com/office/drawing/2014/main" id="{AC90AC18-554C-5DD7-8B84-1228D1D31378}"/>
              </a:ext>
            </a:extLst>
          </p:cNvPr>
          <p:cNvSpPr>
            <a:spLocks noGrp="1"/>
          </p:cNvSpPr>
          <p:nvPr>
            <p:ph type="pic" idx="25" hasCustomPrompt="1"/>
          </p:nvPr>
        </p:nvSpPr>
        <p:spPr>
          <a:xfrm>
            <a:off x="4273660" y="3792867"/>
            <a:ext cx="3492500"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954219501"/>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4883" userDrawn="1">
          <p15:clr>
            <a:srgbClr val="547EBF"/>
          </p15:clr>
        </p15:guide>
        <p15:guide id="13" pos="5178" userDrawn="1">
          <p15:clr>
            <a:srgbClr val="547EBF"/>
          </p15:clr>
        </p15:guide>
        <p15:guide id="14" pos="2683" userDrawn="1">
          <p15:clr>
            <a:srgbClr val="547EBF"/>
          </p15:clr>
        </p15:guide>
        <p15:guide id="15" pos="2525" userDrawn="1">
          <p15:clr>
            <a:srgbClr val="547EBF"/>
          </p15:clr>
        </p15:guide>
        <p15:guide id="17" orient="horz" pos="2228" userDrawn="1">
          <p15:clr>
            <a:srgbClr val="547EBF"/>
          </p15:clr>
        </p15:guide>
        <p15:guide id="18" orient="horz" pos="2387" userDrawn="1">
          <p15:clr>
            <a:srgbClr val="547EB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8220075" y="2643361"/>
            <a:ext cx="3508504" cy="3750422"/>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79425" y="944563"/>
            <a:ext cx="7272338"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025133073"/>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4883" userDrawn="1">
          <p15:clr>
            <a:srgbClr val="547EBF"/>
          </p15:clr>
        </p15:guide>
        <p15:guide id="13" pos="5178" userDrawn="1">
          <p15:clr>
            <a:srgbClr val="547EBF"/>
          </p15:clr>
        </p15:guide>
        <p15:guide id="16" orient="horz" pos="3543" userDrawn="1">
          <p15:clr>
            <a:srgbClr val="547EB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A">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79425" y="944563"/>
            <a:ext cx="7272338"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72F2E44C-E096-3D17-69D0-24A2B3F51CBA}"/>
              </a:ext>
            </a:extLst>
          </p:cNvPr>
          <p:cNvSpPr>
            <a:spLocks noGrp="1"/>
          </p:cNvSpPr>
          <p:nvPr>
            <p:ph type="body" sz="quarter" idx="22" hasCustomPrompt="1"/>
          </p:nvPr>
        </p:nvSpPr>
        <p:spPr>
          <a:xfrm>
            <a:off x="8220075" y="3938879"/>
            <a:ext cx="3508504" cy="248443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Picture Placeholder 2">
            <a:extLst>
              <a:ext uri="{FF2B5EF4-FFF2-40B4-BE49-F238E27FC236}">
                <a16:creationId xmlns:a16="http://schemas.microsoft.com/office/drawing/2014/main" id="{46DE40D9-FA0F-87AE-7F47-5B9AC073C715}"/>
              </a:ext>
            </a:extLst>
          </p:cNvPr>
          <p:cNvSpPr>
            <a:spLocks noGrp="1"/>
          </p:cNvSpPr>
          <p:nvPr>
            <p:ph type="pic" idx="24" hasCustomPrompt="1"/>
          </p:nvPr>
        </p:nvSpPr>
        <p:spPr>
          <a:xfrm>
            <a:off x="8236079" y="944563"/>
            <a:ext cx="3492500" cy="248443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822739422"/>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4883" userDrawn="1">
          <p15:clr>
            <a:srgbClr val="547EBF"/>
          </p15:clr>
        </p15:guide>
        <p15:guide id="13" pos="5178" userDrawn="1">
          <p15:clr>
            <a:srgbClr val="547EBF"/>
          </p15:clr>
        </p15:guide>
        <p15:guide id="16" orient="horz" pos="3543" userDrawn="1">
          <p15:clr>
            <a:srgbClr val="547EBF"/>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4_B">
    <p:bg>
      <p:bgPr>
        <a:solidFill>
          <a:schemeClr val="bg2"/>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47" name="Picture Placeholder 2">
            <a:extLst>
              <a:ext uri="{FF2B5EF4-FFF2-40B4-BE49-F238E27FC236}">
                <a16:creationId xmlns:a16="http://schemas.microsoft.com/office/drawing/2014/main" id="{E161E4F5-21EC-41A2-0662-1FE1AFDD6CDF}"/>
              </a:ext>
            </a:extLst>
          </p:cNvPr>
          <p:cNvSpPr>
            <a:spLocks noGrp="1"/>
          </p:cNvSpPr>
          <p:nvPr>
            <p:ph type="pic" idx="21" hasCustomPrompt="1"/>
          </p:nvPr>
        </p:nvSpPr>
        <p:spPr>
          <a:xfrm>
            <a:off x="4475163" y="944562"/>
            <a:ext cx="7229916" cy="4679951"/>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C2E4B6E9-5047-6321-7058-9922414391DE}"/>
              </a:ext>
            </a:extLst>
          </p:cNvPr>
          <p:cNvSpPr>
            <a:spLocks noGrp="1"/>
          </p:cNvSpPr>
          <p:nvPr>
            <p:ph type="body" sz="quarter" idx="22" hasCustomPrompt="1"/>
          </p:nvPr>
        </p:nvSpPr>
        <p:spPr>
          <a:xfrm>
            <a:off x="469900" y="3830929"/>
            <a:ext cx="3508504" cy="259238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Picture Placeholder 2">
            <a:extLst>
              <a:ext uri="{FF2B5EF4-FFF2-40B4-BE49-F238E27FC236}">
                <a16:creationId xmlns:a16="http://schemas.microsoft.com/office/drawing/2014/main" id="{AAE6A1D5-63CC-7730-09CC-13FF4D187F68}"/>
              </a:ext>
            </a:extLst>
          </p:cNvPr>
          <p:cNvSpPr>
            <a:spLocks noGrp="1"/>
          </p:cNvSpPr>
          <p:nvPr>
            <p:ph type="pic" idx="24" hasCustomPrompt="1"/>
          </p:nvPr>
        </p:nvSpPr>
        <p:spPr>
          <a:xfrm>
            <a:off x="485904" y="944563"/>
            <a:ext cx="3492500"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1723568582"/>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4" pos="2819" userDrawn="1">
          <p15:clr>
            <a:srgbClr val="547EBF"/>
          </p15:clr>
        </p15:guide>
        <p15:guide id="15" pos="2502" userDrawn="1">
          <p15:clr>
            <a:srgbClr val="547EBF"/>
          </p15:clr>
        </p15:guide>
        <p15:guide id="16" orient="horz" pos="3543" userDrawn="1">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5">
    <p:bg>
      <p:bgPr>
        <a:solidFill>
          <a:srgbClr val="353C6B"/>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479425" y="2631329"/>
            <a:ext cx="3483103" cy="3815094"/>
          </a:xfrm>
        </p:spPr>
        <p:txBody>
          <a:bodyPr lIns="0" tIns="0" rIns="0" bIns="0" anchor="b">
            <a:noAutofit/>
          </a:bodyPr>
          <a:lstStyle>
            <a:lvl1pPr marL="0" indent="0">
              <a:lnSpc>
                <a:spcPts val="2000"/>
              </a:lnSpc>
              <a:buNone/>
              <a:defRPr sz="1600" spc="40" baseline="0">
                <a:solidFill>
                  <a:srgbClr val="E2E3E4"/>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r>
              <a:rPr lang="en-GB" dirty="0"/>
              <a:t> 16 / 20</a:t>
            </a: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rgbClr val="E2E3E4"/>
                </a:solidFill>
              </a:defRPr>
            </a:lvl1pPr>
          </a:lstStyle>
          <a:p>
            <a:pPr lvl="0"/>
            <a:r>
              <a:rPr lang="en-GB" dirty="0"/>
              <a:t>PREZENTĀCIJAS NOSAUKUMS</a:t>
            </a:r>
            <a:endParaRPr lang="lv-LV" dirty="0"/>
          </a:p>
        </p:txBody>
      </p:sp>
      <p:sp>
        <p:nvSpPr>
          <p:cNvPr id="60" name="Title 1">
            <a:extLst>
              <a:ext uri="{FF2B5EF4-FFF2-40B4-BE49-F238E27FC236}">
                <a16:creationId xmlns:a16="http://schemas.microsoft.com/office/drawing/2014/main" id="{E12589E1-31FB-CA20-C005-67166DDE7866}"/>
              </a:ext>
            </a:extLst>
          </p:cNvPr>
          <p:cNvSpPr txBox="1">
            <a:spLocks/>
          </p:cNvSpPr>
          <p:nvPr userDrawn="1"/>
        </p:nvSpPr>
        <p:spPr>
          <a:xfrm>
            <a:off x="4425840"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61" name="Picture Placeholder 2">
            <a:extLst>
              <a:ext uri="{FF2B5EF4-FFF2-40B4-BE49-F238E27FC236}">
                <a16:creationId xmlns:a16="http://schemas.microsoft.com/office/drawing/2014/main" id="{0C3A0BCF-E1C1-660C-7458-9F190832B5BF}"/>
              </a:ext>
            </a:extLst>
          </p:cNvPr>
          <p:cNvSpPr>
            <a:spLocks noGrp="1"/>
          </p:cNvSpPr>
          <p:nvPr>
            <p:ph type="pic" idx="23" hasCustomPrompt="1"/>
          </p:nvPr>
        </p:nvSpPr>
        <p:spPr>
          <a:xfrm>
            <a:off x="4441844" y="944563"/>
            <a:ext cx="3492500" cy="2592387"/>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62" name="Picture Placeholder 2">
            <a:extLst>
              <a:ext uri="{FF2B5EF4-FFF2-40B4-BE49-F238E27FC236}">
                <a16:creationId xmlns:a16="http://schemas.microsoft.com/office/drawing/2014/main" id="{753ED814-8F0B-2371-2498-C084043282BD}"/>
              </a:ext>
            </a:extLst>
          </p:cNvPr>
          <p:cNvSpPr>
            <a:spLocks noGrp="1"/>
          </p:cNvSpPr>
          <p:nvPr>
            <p:ph type="pic" idx="24" hasCustomPrompt="1"/>
          </p:nvPr>
        </p:nvSpPr>
        <p:spPr>
          <a:xfrm>
            <a:off x="4441844" y="3792867"/>
            <a:ext cx="3492500" cy="2592387"/>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63" name="Picture Placeholder 2">
            <a:extLst>
              <a:ext uri="{FF2B5EF4-FFF2-40B4-BE49-F238E27FC236}">
                <a16:creationId xmlns:a16="http://schemas.microsoft.com/office/drawing/2014/main" id="{1DAC0546-7143-3FCD-62F7-7B38CB585210}"/>
              </a:ext>
            </a:extLst>
          </p:cNvPr>
          <p:cNvSpPr>
            <a:spLocks noGrp="1"/>
          </p:cNvSpPr>
          <p:nvPr>
            <p:ph type="pic" idx="25" hasCustomPrompt="1"/>
          </p:nvPr>
        </p:nvSpPr>
        <p:spPr>
          <a:xfrm>
            <a:off x="8220075" y="944563"/>
            <a:ext cx="3492500" cy="2592387"/>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64" name="Picture Placeholder 2">
            <a:extLst>
              <a:ext uri="{FF2B5EF4-FFF2-40B4-BE49-F238E27FC236}">
                <a16:creationId xmlns:a16="http://schemas.microsoft.com/office/drawing/2014/main" id="{1D689134-6112-2FC1-F247-F765792B16CF}"/>
              </a:ext>
            </a:extLst>
          </p:cNvPr>
          <p:cNvSpPr>
            <a:spLocks noGrp="1"/>
          </p:cNvSpPr>
          <p:nvPr>
            <p:ph type="pic" idx="26" hasCustomPrompt="1"/>
          </p:nvPr>
        </p:nvSpPr>
        <p:spPr>
          <a:xfrm>
            <a:off x="8220075" y="3792867"/>
            <a:ext cx="3492500" cy="2592387"/>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494002373"/>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4997" userDrawn="1">
          <p15:clr>
            <a:srgbClr val="547EBF"/>
          </p15:clr>
        </p15:guide>
        <p15:guide id="13" pos="5178" userDrawn="1">
          <p15:clr>
            <a:srgbClr val="547EBF"/>
          </p15:clr>
        </p15:guide>
        <p15:guide id="14" pos="2797" userDrawn="1">
          <p15:clr>
            <a:srgbClr val="547EBF"/>
          </p15:clr>
        </p15:guide>
        <p15:guide id="15" pos="2502" userDrawn="1">
          <p15:clr>
            <a:srgbClr val="547EBF"/>
          </p15:clr>
        </p15:guide>
        <p15:guide id="16" orient="horz" pos="3543" userDrawn="1">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A">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8220075" y="2631329"/>
            <a:ext cx="3508504" cy="378651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79425" y="944563"/>
            <a:ext cx="3508504"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4243260" y="944563"/>
            <a:ext cx="3508504"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493824360"/>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FBAE40"/>
          </p15:clr>
        </p15:guide>
        <p15:guide id="11" pos="4883" userDrawn="1">
          <p15:clr>
            <a:srgbClr val="547EBF"/>
          </p15:clr>
        </p15:guide>
        <p15:guide id="13" pos="5178" userDrawn="1">
          <p15:clr>
            <a:srgbClr val="547EBF"/>
          </p15:clr>
        </p15:guide>
        <p15:guide id="14" pos="2661" userDrawn="1">
          <p15:clr>
            <a:srgbClr val="A4A3A4"/>
          </p15:clr>
        </p15:guide>
        <p15:guide id="15" pos="2502" userDrawn="1">
          <p15:clr>
            <a:srgbClr val="A4A3A4"/>
          </p15:clr>
        </p15:guide>
        <p15:guide id="16" orient="horz" pos="3543" userDrawn="1">
          <p15:clr>
            <a:srgbClr val="547EBF"/>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_B">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79425" y="944563"/>
            <a:ext cx="3508504"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4243260" y="944563"/>
            <a:ext cx="3508504"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12E09595-073E-516B-32DE-5A2CA8842602}"/>
              </a:ext>
            </a:extLst>
          </p:cNvPr>
          <p:cNvSpPr>
            <a:spLocks noGrp="1"/>
          </p:cNvSpPr>
          <p:nvPr>
            <p:ph type="body" sz="quarter" idx="23" hasCustomPrompt="1"/>
          </p:nvPr>
        </p:nvSpPr>
        <p:spPr>
          <a:xfrm>
            <a:off x="8221656" y="3830929"/>
            <a:ext cx="3508504" cy="259238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Picture Placeholder 2">
            <a:extLst>
              <a:ext uri="{FF2B5EF4-FFF2-40B4-BE49-F238E27FC236}">
                <a16:creationId xmlns:a16="http://schemas.microsoft.com/office/drawing/2014/main" id="{C1DBB13B-D00A-78BB-AA55-CC38328F3EAC}"/>
              </a:ext>
            </a:extLst>
          </p:cNvPr>
          <p:cNvSpPr>
            <a:spLocks noGrp="1"/>
          </p:cNvSpPr>
          <p:nvPr>
            <p:ph type="pic" idx="24" hasCustomPrompt="1"/>
          </p:nvPr>
        </p:nvSpPr>
        <p:spPr>
          <a:xfrm>
            <a:off x="8221656" y="944563"/>
            <a:ext cx="3492500"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1776377308"/>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FBAE40"/>
          </p15:clr>
        </p15:guide>
        <p15:guide id="11" pos="4883" userDrawn="1">
          <p15:clr>
            <a:srgbClr val="547EBF"/>
          </p15:clr>
        </p15:guide>
        <p15:guide id="13" pos="5178" userDrawn="1">
          <p15:clr>
            <a:srgbClr val="547EBF"/>
          </p15:clr>
        </p15:guide>
        <p15:guide id="14" pos="2661" userDrawn="1">
          <p15:clr>
            <a:srgbClr val="A4A3A4"/>
          </p15:clr>
        </p15:guide>
        <p15:guide id="15" pos="2502" userDrawn="1">
          <p15:clr>
            <a:srgbClr val="A4A3A4"/>
          </p15:clr>
        </p15:guide>
        <p15:guide id="16" orient="horz" pos="3543" userDrawn="1">
          <p15:clr>
            <a:srgbClr val="547EBF"/>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7_B">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79425" y="944563"/>
            <a:ext cx="5437188" cy="4679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6383338" y="944563"/>
            <a:ext cx="2557462" cy="2520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12E09595-073E-516B-32DE-5A2CA8842602}"/>
              </a:ext>
            </a:extLst>
          </p:cNvPr>
          <p:cNvSpPr>
            <a:spLocks noGrp="1"/>
          </p:cNvSpPr>
          <p:nvPr>
            <p:ph type="body" sz="quarter" idx="23" hasCustomPrompt="1"/>
          </p:nvPr>
        </p:nvSpPr>
        <p:spPr>
          <a:xfrm>
            <a:off x="8221656" y="3830929"/>
            <a:ext cx="3508504" cy="259238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Picture Placeholder 2">
            <a:extLst>
              <a:ext uri="{FF2B5EF4-FFF2-40B4-BE49-F238E27FC236}">
                <a16:creationId xmlns:a16="http://schemas.microsoft.com/office/drawing/2014/main" id="{C1DBB13B-D00A-78BB-AA55-CC38328F3EAC}"/>
              </a:ext>
            </a:extLst>
          </p:cNvPr>
          <p:cNvSpPr>
            <a:spLocks noGrp="1"/>
          </p:cNvSpPr>
          <p:nvPr>
            <p:ph type="pic" idx="24" hasCustomPrompt="1"/>
          </p:nvPr>
        </p:nvSpPr>
        <p:spPr>
          <a:xfrm>
            <a:off x="9191624" y="944564"/>
            <a:ext cx="2520951" cy="2520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526147278"/>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4021" userDrawn="1">
          <p15:clr>
            <a:srgbClr val="547EBF"/>
          </p15:clr>
        </p15:guide>
        <p15:guide id="13" pos="3727" userDrawn="1">
          <p15:clr>
            <a:srgbClr val="547EBF"/>
          </p15:clr>
        </p15:guide>
        <p15:guide id="14" pos="5632" userDrawn="1">
          <p15:clr>
            <a:srgbClr val="A4A3A4"/>
          </p15:clr>
        </p15:guide>
        <p15:guide id="15" pos="5790" userDrawn="1">
          <p15:clr>
            <a:srgbClr val="A4A3A4"/>
          </p15:clr>
        </p15:guide>
        <p15:guide id="16" orient="horz" pos="3543" userDrawn="1">
          <p15:clr>
            <a:srgbClr val="547EBF"/>
          </p15:clr>
        </p15:guide>
        <p15:guide id="17" orient="horz" pos="2183" userDrawn="1">
          <p15:clr>
            <a:srgbClr val="A4A3A4"/>
          </p15:clr>
        </p15:guide>
        <p15:guide id="18" pos="5155"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0_B">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6275387" y="944562"/>
            <a:ext cx="5437188" cy="54371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486921" y="944563"/>
            <a:ext cx="2557462" cy="2520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17">
            <a:extLst>
              <a:ext uri="{FF2B5EF4-FFF2-40B4-BE49-F238E27FC236}">
                <a16:creationId xmlns:a16="http://schemas.microsoft.com/office/drawing/2014/main" id="{12E09595-073E-516B-32DE-5A2CA8842602}"/>
              </a:ext>
            </a:extLst>
          </p:cNvPr>
          <p:cNvSpPr>
            <a:spLocks noGrp="1"/>
          </p:cNvSpPr>
          <p:nvPr>
            <p:ph type="body" sz="quarter" idx="23" hasCustomPrompt="1"/>
          </p:nvPr>
        </p:nvSpPr>
        <p:spPr>
          <a:xfrm>
            <a:off x="508129" y="3830929"/>
            <a:ext cx="3508504" cy="259238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4" name="Picture Placeholder 2">
            <a:extLst>
              <a:ext uri="{FF2B5EF4-FFF2-40B4-BE49-F238E27FC236}">
                <a16:creationId xmlns:a16="http://schemas.microsoft.com/office/drawing/2014/main" id="{C1DBB13B-D00A-78BB-AA55-CC38328F3EAC}"/>
              </a:ext>
            </a:extLst>
          </p:cNvPr>
          <p:cNvSpPr>
            <a:spLocks noGrp="1"/>
          </p:cNvSpPr>
          <p:nvPr>
            <p:ph type="pic" idx="24" hasCustomPrompt="1"/>
          </p:nvPr>
        </p:nvSpPr>
        <p:spPr>
          <a:xfrm>
            <a:off x="3295207" y="944564"/>
            <a:ext cx="2520951" cy="2520950"/>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499398320"/>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3953" userDrawn="1">
          <p15:clr>
            <a:srgbClr val="547EBF"/>
          </p15:clr>
        </p15:guide>
        <p15:guide id="13" pos="3659" userDrawn="1">
          <p15:clr>
            <a:srgbClr val="547EBF"/>
          </p15:clr>
        </p15:guide>
        <p15:guide id="14" pos="2071" userDrawn="1">
          <p15:clr>
            <a:srgbClr val="A4A3A4"/>
          </p15:clr>
        </p15:guide>
        <p15:guide id="15" pos="1935" userDrawn="1">
          <p15:clr>
            <a:srgbClr val="A4A3A4"/>
          </p15:clr>
        </p15:guide>
        <p15:guide id="16" orient="horz" pos="3543" userDrawn="1">
          <p15:clr>
            <a:srgbClr val="547EBF"/>
          </p15:clr>
        </p15:guide>
        <p15:guide id="17" orient="horz" pos="2183" userDrawn="1">
          <p15:clr>
            <a:srgbClr val="A4A3A4"/>
          </p15:clr>
        </p15:guide>
        <p15:guide id="18" pos="515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8_B">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6" name="Text Placeholder 17">
            <a:extLst>
              <a:ext uri="{FF2B5EF4-FFF2-40B4-BE49-F238E27FC236}">
                <a16:creationId xmlns:a16="http://schemas.microsoft.com/office/drawing/2014/main" id="{5F3AF60D-5A55-F8D4-DE83-4DCEC24AFDAD}"/>
              </a:ext>
            </a:extLst>
          </p:cNvPr>
          <p:cNvSpPr>
            <a:spLocks noGrp="1"/>
          </p:cNvSpPr>
          <p:nvPr>
            <p:ph type="body" sz="quarter" idx="20" hasCustomPrompt="1"/>
          </p:nvPr>
        </p:nvSpPr>
        <p:spPr>
          <a:xfrm>
            <a:off x="486921" y="5387390"/>
            <a:ext cx="3600450" cy="103245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8" name="Picture Placeholder 2">
            <a:extLst>
              <a:ext uri="{FF2B5EF4-FFF2-40B4-BE49-F238E27FC236}">
                <a16:creationId xmlns:a16="http://schemas.microsoft.com/office/drawing/2014/main" id="{C68386EC-8CA5-0B41-BCF4-9464D40E7536}"/>
              </a:ext>
            </a:extLst>
          </p:cNvPr>
          <p:cNvSpPr>
            <a:spLocks noGrp="1"/>
          </p:cNvSpPr>
          <p:nvPr>
            <p:ph type="pic" idx="25" hasCustomPrompt="1"/>
          </p:nvPr>
        </p:nvSpPr>
        <p:spPr>
          <a:xfrm>
            <a:off x="486922" y="944563"/>
            <a:ext cx="2548378"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9" name="Text Placeholder 17">
            <a:extLst>
              <a:ext uri="{FF2B5EF4-FFF2-40B4-BE49-F238E27FC236}">
                <a16:creationId xmlns:a16="http://schemas.microsoft.com/office/drawing/2014/main" id="{4459EE1B-0C73-B78B-CF1F-237B4F06780B}"/>
              </a:ext>
            </a:extLst>
          </p:cNvPr>
          <p:cNvSpPr>
            <a:spLocks noGrp="1"/>
          </p:cNvSpPr>
          <p:nvPr>
            <p:ph type="body" sz="quarter" idx="15" hasCustomPrompt="1"/>
          </p:nvPr>
        </p:nvSpPr>
        <p:spPr>
          <a:xfrm>
            <a:off x="6348412" y="3912478"/>
            <a:ext cx="5364163" cy="2469271"/>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22" name="Picture Placeholder 2">
            <a:extLst>
              <a:ext uri="{FF2B5EF4-FFF2-40B4-BE49-F238E27FC236}">
                <a16:creationId xmlns:a16="http://schemas.microsoft.com/office/drawing/2014/main" id="{D157BCFE-3E38-1CE4-BA57-AE6807C98093}"/>
              </a:ext>
            </a:extLst>
          </p:cNvPr>
          <p:cNvSpPr>
            <a:spLocks noGrp="1"/>
          </p:cNvSpPr>
          <p:nvPr>
            <p:ph type="pic" idx="26" hasCustomPrompt="1"/>
          </p:nvPr>
        </p:nvSpPr>
        <p:spPr>
          <a:xfrm>
            <a:off x="3295210" y="944563"/>
            <a:ext cx="2548378"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3" name="Picture Placeholder 2">
            <a:extLst>
              <a:ext uri="{FF2B5EF4-FFF2-40B4-BE49-F238E27FC236}">
                <a16:creationId xmlns:a16="http://schemas.microsoft.com/office/drawing/2014/main" id="{45A2E82A-4369-A3E2-FC4F-AEC6A8E3595E}"/>
              </a:ext>
            </a:extLst>
          </p:cNvPr>
          <p:cNvSpPr>
            <a:spLocks noGrp="1"/>
          </p:cNvSpPr>
          <p:nvPr>
            <p:ph type="pic" idx="27" hasCustomPrompt="1"/>
          </p:nvPr>
        </p:nvSpPr>
        <p:spPr>
          <a:xfrm>
            <a:off x="6364315" y="944563"/>
            <a:ext cx="2533313"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4" name="Picture Placeholder 2">
            <a:extLst>
              <a:ext uri="{FF2B5EF4-FFF2-40B4-BE49-F238E27FC236}">
                <a16:creationId xmlns:a16="http://schemas.microsoft.com/office/drawing/2014/main" id="{FCA6AA3E-8BC6-ACE8-DC51-8ABC81852FA1}"/>
              </a:ext>
            </a:extLst>
          </p:cNvPr>
          <p:cNvSpPr>
            <a:spLocks noGrp="1"/>
          </p:cNvSpPr>
          <p:nvPr>
            <p:ph type="pic" idx="28" hasCustomPrompt="1"/>
          </p:nvPr>
        </p:nvSpPr>
        <p:spPr>
          <a:xfrm>
            <a:off x="9191624" y="944563"/>
            <a:ext cx="2533313"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1944293531"/>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3999" userDrawn="1">
          <p15:clr>
            <a:srgbClr val="547EBF"/>
          </p15:clr>
        </p15:guide>
        <p15:guide id="13" pos="3681" userDrawn="1">
          <p15:clr>
            <a:srgbClr val="547EBF"/>
          </p15:clr>
        </p15:guide>
        <p15:guide id="14" pos="5609" userDrawn="1">
          <p15:clr>
            <a:srgbClr val="A4A3A4"/>
          </p15:clr>
        </p15:guide>
        <p15:guide id="15" pos="5790" userDrawn="1">
          <p15:clr>
            <a:srgbClr val="A4A3A4"/>
          </p15:clr>
        </p15:guide>
        <p15:guide id="16" orient="horz" pos="3543" userDrawn="1">
          <p15:clr>
            <a:srgbClr val="547EBF"/>
          </p15:clr>
        </p15:guide>
        <p15:guide id="17" orient="horz" pos="2205" userDrawn="1">
          <p15:clr>
            <a:srgbClr val="A4A3A4"/>
          </p15:clr>
        </p15:guide>
        <p15:guide id="19" pos="2071" userDrawn="1">
          <p15:clr>
            <a:srgbClr val="FBAE40"/>
          </p15:clr>
        </p15:guide>
        <p15:guide id="20" pos="1912"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9_B">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8" name="Picture Placeholder 2">
            <a:extLst>
              <a:ext uri="{FF2B5EF4-FFF2-40B4-BE49-F238E27FC236}">
                <a16:creationId xmlns:a16="http://schemas.microsoft.com/office/drawing/2014/main" id="{C68386EC-8CA5-0B41-BCF4-9464D40E7536}"/>
              </a:ext>
            </a:extLst>
          </p:cNvPr>
          <p:cNvSpPr>
            <a:spLocks noGrp="1"/>
          </p:cNvSpPr>
          <p:nvPr>
            <p:ph type="pic" idx="25" hasCustomPrompt="1"/>
          </p:nvPr>
        </p:nvSpPr>
        <p:spPr>
          <a:xfrm>
            <a:off x="486922" y="944563"/>
            <a:ext cx="2548378"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2" name="Picture Placeholder 2">
            <a:extLst>
              <a:ext uri="{FF2B5EF4-FFF2-40B4-BE49-F238E27FC236}">
                <a16:creationId xmlns:a16="http://schemas.microsoft.com/office/drawing/2014/main" id="{D157BCFE-3E38-1CE4-BA57-AE6807C98093}"/>
              </a:ext>
            </a:extLst>
          </p:cNvPr>
          <p:cNvSpPr>
            <a:spLocks noGrp="1"/>
          </p:cNvSpPr>
          <p:nvPr>
            <p:ph type="pic" idx="26" hasCustomPrompt="1"/>
          </p:nvPr>
        </p:nvSpPr>
        <p:spPr>
          <a:xfrm>
            <a:off x="3295210" y="944563"/>
            <a:ext cx="2548378"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3" name="Picture Placeholder 2">
            <a:extLst>
              <a:ext uri="{FF2B5EF4-FFF2-40B4-BE49-F238E27FC236}">
                <a16:creationId xmlns:a16="http://schemas.microsoft.com/office/drawing/2014/main" id="{45A2E82A-4369-A3E2-FC4F-AEC6A8E3595E}"/>
              </a:ext>
            </a:extLst>
          </p:cNvPr>
          <p:cNvSpPr>
            <a:spLocks noGrp="1"/>
          </p:cNvSpPr>
          <p:nvPr>
            <p:ph type="pic" idx="27" hasCustomPrompt="1"/>
          </p:nvPr>
        </p:nvSpPr>
        <p:spPr>
          <a:xfrm>
            <a:off x="6364315" y="944563"/>
            <a:ext cx="2533313"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4" name="Picture Placeholder 2">
            <a:extLst>
              <a:ext uri="{FF2B5EF4-FFF2-40B4-BE49-F238E27FC236}">
                <a16:creationId xmlns:a16="http://schemas.microsoft.com/office/drawing/2014/main" id="{FCA6AA3E-8BC6-ACE8-DC51-8ABC81852FA1}"/>
              </a:ext>
            </a:extLst>
          </p:cNvPr>
          <p:cNvSpPr>
            <a:spLocks noGrp="1"/>
          </p:cNvSpPr>
          <p:nvPr>
            <p:ph type="pic" idx="28" hasCustomPrompt="1"/>
          </p:nvPr>
        </p:nvSpPr>
        <p:spPr>
          <a:xfrm>
            <a:off x="9191624" y="944563"/>
            <a:ext cx="2533313"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1" name="Text Placeholder 17">
            <a:extLst>
              <a:ext uri="{FF2B5EF4-FFF2-40B4-BE49-F238E27FC236}">
                <a16:creationId xmlns:a16="http://schemas.microsoft.com/office/drawing/2014/main" id="{CE3E1302-6CCF-F09A-6A31-8B72802231D4}"/>
              </a:ext>
            </a:extLst>
          </p:cNvPr>
          <p:cNvSpPr>
            <a:spLocks noGrp="1"/>
          </p:cNvSpPr>
          <p:nvPr>
            <p:ph type="body" sz="quarter" idx="23" hasCustomPrompt="1"/>
          </p:nvPr>
        </p:nvSpPr>
        <p:spPr>
          <a:xfrm>
            <a:off x="500186" y="3833607"/>
            <a:ext cx="3508504" cy="259238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3" name="Picture Placeholder 2">
            <a:extLst>
              <a:ext uri="{FF2B5EF4-FFF2-40B4-BE49-F238E27FC236}">
                <a16:creationId xmlns:a16="http://schemas.microsoft.com/office/drawing/2014/main" id="{EE378523-3983-B0E1-DD76-DAEFD19237E1}"/>
              </a:ext>
            </a:extLst>
          </p:cNvPr>
          <p:cNvSpPr>
            <a:spLocks noGrp="1"/>
          </p:cNvSpPr>
          <p:nvPr>
            <p:ph type="pic" idx="29" hasCustomPrompt="1"/>
          </p:nvPr>
        </p:nvSpPr>
        <p:spPr>
          <a:xfrm>
            <a:off x="6364315" y="3787774"/>
            <a:ext cx="2533313"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4" name="Picture Placeholder 2">
            <a:extLst>
              <a:ext uri="{FF2B5EF4-FFF2-40B4-BE49-F238E27FC236}">
                <a16:creationId xmlns:a16="http://schemas.microsoft.com/office/drawing/2014/main" id="{DF1F2E56-1FF2-C27A-086F-C0488953840C}"/>
              </a:ext>
            </a:extLst>
          </p:cNvPr>
          <p:cNvSpPr>
            <a:spLocks noGrp="1"/>
          </p:cNvSpPr>
          <p:nvPr>
            <p:ph type="pic" idx="30" hasCustomPrompt="1"/>
          </p:nvPr>
        </p:nvSpPr>
        <p:spPr>
          <a:xfrm>
            <a:off x="9191624" y="3787774"/>
            <a:ext cx="2533313" cy="2555875"/>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396971090"/>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3999" userDrawn="1">
          <p15:clr>
            <a:srgbClr val="547EBF"/>
          </p15:clr>
        </p15:guide>
        <p15:guide id="13" pos="3681" userDrawn="1">
          <p15:clr>
            <a:srgbClr val="547EBF"/>
          </p15:clr>
        </p15:guide>
        <p15:guide id="14" pos="5609" userDrawn="1">
          <p15:clr>
            <a:srgbClr val="A4A3A4"/>
          </p15:clr>
        </p15:guide>
        <p15:guide id="15" pos="5790" userDrawn="1">
          <p15:clr>
            <a:srgbClr val="A4A3A4"/>
          </p15:clr>
        </p15:guide>
        <p15:guide id="16" orient="horz" pos="3543" userDrawn="1">
          <p15:clr>
            <a:srgbClr val="547EBF"/>
          </p15:clr>
        </p15:guide>
        <p15:guide id="17" orient="horz" pos="2205" userDrawn="1">
          <p15:clr>
            <a:srgbClr val="A4A3A4"/>
          </p15:clr>
        </p15:guide>
        <p15:guide id="19" pos="2071" userDrawn="1">
          <p15:clr>
            <a:srgbClr val="FBAE40"/>
          </p15:clr>
        </p15:guide>
        <p15:guide id="20" pos="1912" userDrawn="1">
          <p15:clr>
            <a:srgbClr val="FBAE40"/>
          </p15:clr>
        </p15:guide>
        <p15:guide id="21" orient="horz" pos="2387" userDrawn="1">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7">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8220075" y="2631329"/>
            <a:ext cx="3508504" cy="3750422"/>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Picture Placeholder 2">
            <a:extLst>
              <a:ext uri="{FF2B5EF4-FFF2-40B4-BE49-F238E27FC236}">
                <a16:creationId xmlns:a16="http://schemas.microsoft.com/office/drawing/2014/main" id="{39CCFFD8-DBCF-5FDB-0C30-0FA9C47994DE}"/>
              </a:ext>
            </a:extLst>
          </p:cNvPr>
          <p:cNvSpPr>
            <a:spLocks noGrp="1"/>
          </p:cNvSpPr>
          <p:nvPr>
            <p:ph type="pic" idx="21" hasCustomPrompt="1"/>
          </p:nvPr>
        </p:nvSpPr>
        <p:spPr>
          <a:xfrm>
            <a:off x="486921" y="944563"/>
            <a:ext cx="7264842"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3" name="Text Placeholder 6">
            <a:extLst>
              <a:ext uri="{FF2B5EF4-FFF2-40B4-BE49-F238E27FC236}">
                <a16:creationId xmlns:a16="http://schemas.microsoft.com/office/drawing/2014/main" id="{BBDB2BA9-0DC8-CD57-F7E4-B2E07AE0251F}"/>
              </a:ext>
            </a:extLst>
          </p:cNvPr>
          <p:cNvSpPr>
            <a:spLocks noGrp="1"/>
          </p:cNvSpPr>
          <p:nvPr>
            <p:ph type="body" sz="quarter" idx="16" hasCustomPrompt="1"/>
          </p:nvPr>
        </p:nvSpPr>
        <p:spPr>
          <a:xfrm>
            <a:off x="8220074" y="944563"/>
            <a:ext cx="3508504"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Tree>
    <p:extLst>
      <p:ext uri="{BB962C8B-B14F-4D97-AF65-F5344CB8AC3E}">
        <p14:creationId xmlns:p14="http://schemas.microsoft.com/office/powerpoint/2010/main" val="3050382878"/>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FBAE40"/>
          </p15:clr>
        </p15:guide>
        <p15:guide id="11" pos="4883" userDrawn="1">
          <p15:clr>
            <a:srgbClr val="547EBF"/>
          </p15:clr>
        </p15:guide>
        <p15:guide id="13" pos="5178" userDrawn="1">
          <p15:clr>
            <a:srgbClr val="547EBF"/>
          </p15:clr>
        </p15:guide>
        <p15:guide id="16" orient="horz" pos="3543" userDrawn="1">
          <p15:clr>
            <a:srgbClr val="547EB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8">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4320256" y="944563"/>
            <a:ext cx="3556416"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8" name="Picture Placeholder 2">
            <a:extLst>
              <a:ext uri="{FF2B5EF4-FFF2-40B4-BE49-F238E27FC236}">
                <a16:creationId xmlns:a16="http://schemas.microsoft.com/office/drawing/2014/main" id="{4B67063E-93C6-4D73-910F-330F9A4E1031}"/>
              </a:ext>
            </a:extLst>
          </p:cNvPr>
          <p:cNvSpPr>
            <a:spLocks noGrp="1"/>
          </p:cNvSpPr>
          <p:nvPr>
            <p:ph type="pic" idx="23" hasCustomPrompt="1"/>
          </p:nvPr>
        </p:nvSpPr>
        <p:spPr>
          <a:xfrm>
            <a:off x="8146299" y="944563"/>
            <a:ext cx="3556416"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9" name="Picture Placeholder 2">
            <a:extLst>
              <a:ext uri="{FF2B5EF4-FFF2-40B4-BE49-F238E27FC236}">
                <a16:creationId xmlns:a16="http://schemas.microsoft.com/office/drawing/2014/main" id="{A2C0A7EC-0FF5-18DF-B430-7D4EBD3B2265}"/>
              </a:ext>
            </a:extLst>
          </p:cNvPr>
          <p:cNvSpPr>
            <a:spLocks noGrp="1"/>
          </p:cNvSpPr>
          <p:nvPr>
            <p:ph type="pic" idx="24" hasCustomPrompt="1"/>
          </p:nvPr>
        </p:nvSpPr>
        <p:spPr>
          <a:xfrm>
            <a:off x="494214" y="944563"/>
            <a:ext cx="3556416" cy="467221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0" name="Text Placeholder 17">
            <a:extLst>
              <a:ext uri="{FF2B5EF4-FFF2-40B4-BE49-F238E27FC236}">
                <a16:creationId xmlns:a16="http://schemas.microsoft.com/office/drawing/2014/main" id="{8D5DA769-C5F7-3ECD-32DC-C74164067ABA}"/>
              </a:ext>
            </a:extLst>
          </p:cNvPr>
          <p:cNvSpPr>
            <a:spLocks noGrp="1"/>
          </p:cNvSpPr>
          <p:nvPr>
            <p:ph type="body" sz="quarter" idx="20" hasCustomPrompt="1"/>
          </p:nvPr>
        </p:nvSpPr>
        <p:spPr>
          <a:xfrm>
            <a:off x="486922" y="5723366"/>
            <a:ext cx="3556441" cy="696483"/>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21" name="Text Placeholder 17">
            <a:extLst>
              <a:ext uri="{FF2B5EF4-FFF2-40B4-BE49-F238E27FC236}">
                <a16:creationId xmlns:a16="http://schemas.microsoft.com/office/drawing/2014/main" id="{DAD67A5E-314A-0760-8768-BF3BB53D8538}"/>
              </a:ext>
            </a:extLst>
          </p:cNvPr>
          <p:cNvSpPr>
            <a:spLocks noGrp="1"/>
          </p:cNvSpPr>
          <p:nvPr>
            <p:ph type="body" sz="quarter" idx="25" hasCustomPrompt="1"/>
          </p:nvPr>
        </p:nvSpPr>
        <p:spPr>
          <a:xfrm>
            <a:off x="4318980" y="5723366"/>
            <a:ext cx="3556441" cy="696483"/>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22" name="Text Placeholder 17">
            <a:extLst>
              <a:ext uri="{FF2B5EF4-FFF2-40B4-BE49-F238E27FC236}">
                <a16:creationId xmlns:a16="http://schemas.microsoft.com/office/drawing/2014/main" id="{B397D06F-750B-A9F0-C86C-83EB86EA3CA4}"/>
              </a:ext>
            </a:extLst>
          </p:cNvPr>
          <p:cNvSpPr>
            <a:spLocks noGrp="1"/>
          </p:cNvSpPr>
          <p:nvPr>
            <p:ph type="body" sz="quarter" idx="26" hasCustomPrompt="1"/>
          </p:nvPr>
        </p:nvSpPr>
        <p:spPr>
          <a:xfrm>
            <a:off x="8151038" y="5723366"/>
            <a:ext cx="3556441" cy="696483"/>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Tree>
    <p:extLst>
      <p:ext uri="{BB962C8B-B14F-4D97-AF65-F5344CB8AC3E}">
        <p14:creationId xmlns:p14="http://schemas.microsoft.com/office/powerpoint/2010/main" val="1226765151"/>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981" userDrawn="1">
          <p15:clr>
            <a:srgbClr val="FBAE40"/>
          </p15:clr>
        </p15:guide>
        <p15:guide id="10" orient="horz" pos="595" userDrawn="1">
          <p15:clr>
            <a:srgbClr val="FBAE40"/>
          </p15:clr>
        </p15:guide>
        <p15:guide id="11" pos="4974" userDrawn="1">
          <p15:clr>
            <a:srgbClr val="547EBF"/>
          </p15:clr>
        </p15:guide>
        <p15:guide id="13" pos="5133" userDrawn="1">
          <p15:clr>
            <a:srgbClr val="547EBF"/>
          </p15:clr>
        </p15:guide>
        <p15:guide id="14" pos="2706" userDrawn="1">
          <p15:clr>
            <a:srgbClr val="547EBF"/>
          </p15:clr>
        </p15:guide>
        <p15:guide id="15" pos="2547" userDrawn="1">
          <p15:clr>
            <a:srgbClr val="547EBF"/>
          </p15:clr>
        </p15:guide>
        <p15:guide id="16" orient="horz" pos="3543" userDrawn="1">
          <p15:clr>
            <a:srgbClr val="547EBF"/>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9_6bildes">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5" y="1134634"/>
            <a:ext cx="3508504"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7" name="Text Placeholder 37">
            <a:extLst>
              <a:ext uri="{FF2B5EF4-FFF2-40B4-BE49-F238E27FC236}">
                <a16:creationId xmlns:a16="http://schemas.microsoft.com/office/drawing/2014/main" id="{7FA47CF4-63D1-1D3C-388C-C6716200E9D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2" name="Picture Placeholder 2">
            <a:extLst>
              <a:ext uri="{FF2B5EF4-FFF2-40B4-BE49-F238E27FC236}">
                <a16:creationId xmlns:a16="http://schemas.microsoft.com/office/drawing/2014/main" id="{F3877F66-2048-94E1-2DEC-679FD61295CB}"/>
              </a:ext>
            </a:extLst>
          </p:cNvPr>
          <p:cNvSpPr>
            <a:spLocks noGrp="1"/>
          </p:cNvSpPr>
          <p:nvPr>
            <p:ph type="pic" idx="22" hasCustomPrompt="1"/>
          </p:nvPr>
        </p:nvSpPr>
        <p:spPr>
          <a:xfrm>
            <a:off x="4320256" y="944563"/>
            <a:ext cx="3556416"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8" name="Picture Placeholder 2">
            <a:extLst>
              <a:ext uri="{FF2B5EF4-FFF2-40B4-BE49-F238E27FC236}">
                <a16:creationId xmlns:a16="http://schemas.microsoft.com/office/drawing/2014/main" id="{4B67063E-93C6-4D73-910F-330F9A4E1031}"/>
              </a:ext>
            </a:extLst>
          </p:cNvPr>
          <p:cNvSpPr>
            <a:spLocks noGrp="1"/>
          </p:cNvSpPr>
          <p:nvPr>
            <p:ph type="pic" idx="23" hasCustomPrompt="1"/>
          </p:nvPr>
        </p:nvSpPr>
        <p:spPr>
          <a:xfrm>
            <a:off x="8141372" y="944563"/>
            <a:ext cx="3571203"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9" name="Picture Placeholder 2">
            <a:extLst>
              <a:ext uri="{FF2B5EF4-FFF2-40B4-BE49-F238E27FC236}">
                <a16:creationId xmlns:a16="http://schemas.microsoft.com/office/drawing/2014/main" id="{A2C0A7EC-0FF5-18DF-B430-7D4EBD3B2265}"/>
              </a:ext>
            </a:extLst>
          </p:cNvPr>
          <p:cNvSpPr>
            <a:spLocks noGrp="1"/>
          </p:cNvSpPr>
          <p:nvPr>
            <p:ph type="pic" idx="24" hasCustomPrompt="1"/>
          </p:nvPr>
        </p:nvSpPr>
        <p:spPr>
          <a:xfrm>
            <a:off x="494214" y="944563"/>
            <a:ext cx="3556416"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3" name="Picture Placeholder 2">
            <a:extLst>
              <a:ext uri="{FF2B5EF4-FFF2-40B4-BE49-F238E27FC236}">
                <a16:creationId xmlns:a16="http://schemas.microsoft.com/office/drawing/2014/main" id="{22E46CBC-4FD9-1350-2333-83B3617619F0}"/>
              </a:ext>
            </a:extLst>
          </p:cNvPr>
          <p:cNvSpPr>
            <a:spLocks noGrp="1"/>
          </p:cNvSpPr>
          <p:nvPr>
            <p:ph type="pic" idx="25" hasCustomPrompt="1"/>
          </p:nvPr>
        </p:nvSpPr>
        <p:spPr>
          <a:xfrm>
            <a:off x="4317793" y="3789363"/>
            <a:ext cx="3556416"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4" name="Picture Placeholder 2">
            <a:extLst>
              <a:ext uri="{FF2B5EF4-FFF2-40B4-BE49-F238E27FC236}">
                <a16:creationId xmlns:a16="http://schemas.microsoft.com/office/drawing/2014/main" id="{562A53EB-25E3-F4EA-7A27-92AE9A4DA1D8}"/>
              </a:ext>
            </a:extLst>
          </p:cNvPr>
          <p:cNvSpPr>
            <a:spLocks noGrp="1"/>
          </p:cNvSpPr>
          <p:nvPr>
            <p:ph type="pic" idx="26" hasCustomPrompt="1"/>
          </p:nvPr>
        </p:nvSpPr>
        <p:spPr>
          <a:xfrm>
            <a:off x="8141372" y="3789363"/>
            <a:ext cx="3571203"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5" name="Picture Placeholder 2">
            <a:extLst>
              <a:ext uri="{FF2B5EF4-FFF2-40B4-BE49-F238E27FC236}">
                <a16:creationId xmlns:a16="http://schemas.microsoft.com/office/drawing/2014/main" id="{7F20FBDB-2E4A-CF72-467E-2DFA3DA3B748}"/>
              </a:ext>
            </a:extLst>
          </p:cNvPr>
          <p:cNvSpPr>
            <a:spLocks noGrp="1"/>
          </p:cNvSpPr>
          <p:nvPr>
            <p:ph type="pic" idx="27" hasCustomPrompt="1"/>
          </p:nvPr>
        </p:nvSpPr>
        <p:spPr>
          <a:xfrm>
            <a:off x="494214" y="3789363"/>
            <a:ext cx="3556416" cy="25923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4191655844"/>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7" orient="horz" pos="2228" userDrawn="1">
          <p15:clr>
            <a:srgbClr val="A4A3A4"/>
          </p15:clr>
        </p15:guide>
        <p15:guide id="10" orient="horz" pos="595" userDrawn="1">
          <p15:clr>
            <a:srgbClr val="FBAE40"/>
          </p15:clr>
        </p15:guide>
        <p15:guide id="11" pos="4951" userDrawn="1">
          <p15:clr>
            <a:srgbClr val="547EBF"/>
          </p15:clr>
        </p15:guide>
        <p15:guide id="13" pos="5110" userDrawn="1">
          <p15:clr>
            <a:srgbClr val="547EBF"/>
          </p15:clr>
        </p15:guide>
        <p15:guide id="14" pos="2706" userDrawn="1">
          <p15:clr>
            <a:srgbClr val="547EBF"/>
          </p15:clr>
        </p15:guide>
        <p15:guide id="15" pos="2547" userDrawn="1">
          <p15:clr>
            <a:srgbClr val="547EBF"/>
          </p15:clr>
        </p15:guide>
        <p15:guide id="16" orient="horz" pos="2387" userDrawn="1">
          <p15:clr>
            <a:srgbClr val="A4A3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0_2bildes">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34" name="Text Placeholder 17">
            <a:extLst>
              <a:ext uri="{FF2B5EF4-FFF2-40B4-BE49-F238E27FC236}">
                <a16:creationId xmlns:a16="http://schemas.microsoft.com/office/drawing/2014/main" id="{B02EBF04-9FF7-85E6-FDDB-52F0664727B3}"/>
              </a:ext>
            </a:extLst>
          </p:cNvPr>
          <p:cNvSpPr>
            <a:spLocks noGrp="1"/>
          </p:cNvSpPr>
          <p:nvPr>
            <p:ph type="body" sz="quarter" idx="17" hasCustomPrompt="1"/>
          </p:nvPr>
        </p:nvSpPr>
        <p:spPr>
          <a:xfrm>
            <a:off x="6348413" y="3897312"/>
            <a:ext cx="5364162" cy="2484437"/>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pamattekstam</a:t>
            </a:r>
            <a:endParaRPr lang="en-GB" dirty="0"/>
          </a:p>
        </p:txBody>
      </p:sp>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486922" y="944563"/>
            <a:ext cx="5356666" cy="4076872"/>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5" name="Picture Placeholder 2">
            <a:extLst>
              <a:ext uri="{FF2B5EF4-FFF2-40B4-BE49-F238E27FC236}">
                <a16:creationId xmlns:a16="http://schemas.microsoft.com/office/drawing/2014/main" id="{B54D912B-482B-6235-CD47-4183BEF72198}"/>
              </a:ext>
            </a:extLst>
          </p:cNvPr>
          <p:cNvSpPr>
            <a:spLocks noGrp="1"/>
          </p:cNvSpPr>
          <p:nvPr>
            <p:ph type="pic" idx="28" hasCustomPrompt="1"/>
          </p:nvPr>
        </p:nvSpPr>
        <p:spPr>
          <a:xfrm>
            <a:off x="6348411" y="944563"/>
            <a:ext cx="3600451" cy="248443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1" name="Text Placeholder 37">
            <a:extLst>
              <a:ext uri="{FF2B5EF4-FFF2-40B4-BE49-F238E27FC236}">
                <a16:creationId xmlns:a16="http://schemas.microsoft.com/office/drawing/2014/main" id="{20ACCEBF-94DE-1410-EDAA-D6063FA1E05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22" name="Text Placeholder 17">
            <a:extLst>
              <a:ext uri="{FF2B5EF4-FFF2-40B4-BE49-F238E27FC236}">
                <a16:creationId xmlns:a16="http://schemas.microsoft.com/office/drawing/2014/main" id="{CB0EA19E-B5E8-E15F-70E1-381FD9E53A79}"/>
              </a:ext>
            </a:extLst>
          </p:cNvPr>
          <p:cNvSpPr>
            <a:spLocks noGrp="1"/>
          </p:cNvSpPr>
          <p:nvPr>
            <p:ph type="body" sz="quarter" idx="20" hasCustomPrompt="1"/>
          </p:nvPr>
        </p:nvSpPr>
        <p:spPr>
          <a:xfrm>
            <a:off x="486922" y="5387390"/>
            <a:ext cx="3600450" cy="103245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Tree>
    <p:extLst>
      <p:ext uri="{BB962C8B-B14F-4D97-AF65-F5344CB8AC3E}">
        <p14:creationId xmlns:p14="http://schemas.microsoft.com/office/powerpoint/2010/main" val="2576162835"/>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1_2bildes">
    <p:bg>
      <p:bgPr>
        <a:solidFill>
          <a:srgbClr val="E2E3E4"/>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486922" y="944564"/>
            <a:ext cx="5356666" cy="543718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5" name="Picture Placeholder 2">
            <a:extLst>
              <a:ext uri="{FF2B5EF4-FFF2-40B4-BE49-F238E27FC236}">
                <a16:creationId xmlns:a16="http://schemas.microsoft.com/office/drawing/2014/main" id="{B54D912B-482B-6235-CD47-4183BEF72198}"/>
              </a:ext>
            </a:extLst>
          </p:cNvPr>
          <p:cNvSpPr>
            <a:spLocks noGrp="1"/>
          </p:cNvSpPr>
          <p:nvPr>
            <p:ph type="pic" idx="28" hasCustomPrompt="1"/>
          </p:nvPr>
        </p:nvSpPr>
        <p:spPr>
          <a:xfrm>
            <a:off x="6348411" y="944563"/>
            <a:ext cx="3600451" cy="248443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1" name="Text Placeholder 37">
            <a:extLst>
              <a:ext uri="{FF2B5EF4-FFF2-40B4-BE49-F238E27FC236}">
                <a16:creationId xmlns:a16="http://schemas.microsoft.com/office/drawing/2014/main" id="{20ACCEBF-94DE-1410-EDAA-D6063FA1E05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1" name="Text Placeholder 17">
            <a:extLst>
              <a:ext uri="{FF2B5EF4-FFF2-40B4-BE49-F238E27FC236}">
                <a16:creationId xmlns:a16="http://schemas.microsoft.com/office/drawing/2014/main" id="{BFCBE92F-8870-B109-E883-346ABD351BA1}"/>
              </a:ext>
            </a:extLst>
          </p:cNvPr>
          <p:cNvSpPr>
            <a:spLocks noGrp="1"/>
          </p:cNvSpPr>
          <p:nvPr>
            <p:ph type="body" sz="quarter" idx="15" hasCustomPrompt="1"/>
          </p:nvPr>
        </p:nvSpPr>
        <p:spPr>
          <a:xfrm>
            <a:off x="6348411" y="3917243"/>
            <a:ext cx="3508504" cy="2517262"/>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Tree>
    <p:extLst>
      <p:ext uri="{BB962C8B-B14F-4D97-AF65-F5344CB8AC3E}">
        <p14:creationId xmlns:p14="http://schemas.microsoft.com/office/powerpoint/2010/main" val="738799332"/>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2">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6375143" y="944564"/>
            <a:ext cx="5356666" cy="543718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5" name="Picture Placeholder 2">
            <a:extLst>
              <a:ext uri="{FF2B5EF4-FFF2-40B4-BE49-F238E27FC236}">
                <a16:creationId xmlns:a16="http://schemas.microsoft.com/office/drawing/2014/main" id="{B54D912B-482B-6235-CD47-4183BEF72198}"/>
              </a:ext>
            </a:extLst>
          </p:cNvPr>
          <p:cNvSpPr>
            <a:spLocks noGrp="1"/>
          </p:cNvSpPr>
          <p:nvPr>
            <p:ph type="pic" idx="28" hasCustomPrompt="1"/>
          </p:nvPr>
        </p:nvSpPr>
        <p:spPr>
          <a:xfrm>
            <a:off x="486920" y="944563"/>
            <a:ext cx="5356667" cy="369628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1" name="Text Placeholder 37">
            <a:extLst>
              <a:ext uri="{FF2B5EF4-FFF2-40B4-BE49-F238E27FC236}">
                <a16:creationId xmlns:a16="http://schemas.microsoft.com/office/drawing/2014/main" id="{20ACCEBF-94DE-1410-EDAA-D6063FA1E05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9" name="Text Placeholder 17">
            <a:extLst>
              <a:ext uri="{FF2B5EF4-FFF2-40B4-BE49-F238E27FC236}">
                <a16:creationId xmlns:a16="http://schemas.microsoft.com/office/drawing/2014/main" id="{1332ECFB-729C-A970-1626-042A8433D2D6}"/>
              </a:ext>
            </a:extLst>
          </p:cNvPr>
          <p:cNvSpPr>
            <a:spLocks noGrp="1"/>
          </p:cNvSpPr>
          <p:nvPr>
            <p:ph type="body" sz="quarter" idx="29" hasCustomPrompt="1"/>
          </p:nvPr>
        </p:nvSpPr>
        <p:spPr>
          <a:xfrm>
            <a:off x="479425" y="4906109"/>
            <a:ext cx="3600449" cy="1528396"/>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Tree>
    <p:extLst>
      <p:ext uri="{BB962C8B-B14F-4D97-AF65-F5344CB8AC3E}">
        <p14:creationId xmlns:p14="http://schemas.microsoft.com/office/powerpoint/2010/main" val="3600266451"/>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A4A3A4"/>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22">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6375143" y="944564"/>
            <a:ext cx="4002252" cy="4032248"/>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1" name="Text Placeholder 37">
            <a:extLst>
              <a:ext uri="{FF2B5EF4-FFF2-40B4-BE49-F238E27FC236}">
                <a16:creationId xmlns:a16="http://schemas.microsoft.com/office/drawing/2014/main" id="{20ACCEBF-94DE-1410-EDAA-D6063FA1E05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7" name="Text Placeholder 17">
            <a:extLst>
              <a:ext uri="{FF2B5EF4-FFF2-40B4-BE49-F238E27FC236}">
                <a16:creationId xmlns:a16="http://schemas.microsoft.com/office/drawing/2014/main" id="{99FF942D-A504-6088-B7AF-DB68812C8220}"/>
              </a:ext>
            </a:extLst>
          </p:cNvPr>
          <p:cNvSpPr>
            <a:spLocks noGrp="1"/>
          </p:cNvSpPr>
          <p:nvPr>
            <p:ph type="body" sz="quarter" idx="31" hasCustomPrompt="1"/>
          </p:nvPr>
        </p:nvSpPr>
        <p:spPr>
          <a:xfrm>
            <a:off x="486920" y="5386387"/>
            <a:ext cx="3600449" cy="1048117"/>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Teksts</a:t>
            </a:r>
            <a:r>
              <a:rPr lang="en-GB" dirty="0"/>
              <a:t> / </a:t>
            </a:r>
            <a:r>
              <a:rPr lang="en-GB" dirty="0" err="1"/>
              <a:t>anotācijas</a:t>
            </a:r>
            <a:r>
              <a:rPr lang="en-GB" dirty="0"/>
              <a:t> 16 / 20</a:t>
            </a:r>
          </a:p>
        </p:txBody>
      </p:sp>
      <p:sp>
        <p:nvSpPr>
          <p:cNvPr id="19" name="Picture Placeholder 2">
            <a:extLst>
              <a:ext uri="{FF2B5EF4-FFF2-40B4-BE49-F238E27FC236}">
                <a16:creationId xmlns:a16="http://schemas.microsoft.com/office/drawing/2014/main" id="{8F1DEFA3-2316-D321-816E-44D6B1B81168}"/>
              </a:ext>
            </a:extLst>
          </p:cNvPr>
          <p:cNvSpPr>
            <a:spLocks noGrp="1"/>
          </p:cNvSpPr>
          <p:nvPr>
            <p:ph type="pic" idx="32" hasCustomPrompt="1"/>
          </p:nvPr>
        </p:nvSpPr>
        <p:spPr>
          <a:xfrm>
            <a:off x="1846005" y="944564"/>
            <a:ext cx="4002252" cy="4032248"/>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3869829670"/>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A4A3A4"/>
          </p15:clr>
        </p15:guide>
        <p15:guide id="12" orient="horz" pos="3135"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22">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6375142" y="944564"/>
            <a:ext cx="5356667" cy="532923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5" name="Picture Placeholder 2">
            <a:extLst>
              <a:ext uri="{FF2B5EF4-FFF2-40B4-BE49-F238E27FC236}">
                <a16:creationId xmlns:a16="http://schemas.microsoft.com/office/drawing/2014/main" id="{B54D912B-482B-6235-CD47-4183BEF72198}"/>
              </a:ext>
            </a:extLst>
          </p:cNvPr>
          <p:cNvSpPr>
            <a:spLocks noGrp="1"/>
          </p:cNvSpPr>
          <p:nvPr>
            <p:ph type="pic" idx="28" hasCustomPrompt="1"/>
          </p:nvPr>
        </p:nvSpPr>
        <p:spPr>
          <a:xfrm>
            <a:off x="486920" y="944563"/>
            <a:ext cx="5356667" cy="5329237"/>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1" name="Text Placeholder 37">
            <a:extLst>
              <a:ext uri="{FF2B5EF4-FFF2-40B4-BE49-F238E27FC236}">
                <a16:creationId xmlns:a16="http://schemas.microsoft.com/office/drawing/2014/main" id="{20ACCEBF-94DE-1410-EDAA-D6063FA1E05C}"/>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Tree>
    <p:extLst>
      <p:ext uri="{BB962C8B-B14F-4D97-AF65-F5344CB8AC3E}">
        <p14:creationId xmlns:p14="http://schemas.microsoft.com/office/powerpoint/2010/main" val="95831840"/>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A4A3A4"/>
          </p15:clr>
        </p15:guide>
        <p15:guide id="12" orient="horz" pos="3952" userDrawn="1">
          <p15:clr>
            <a:srgbClr val="A4A3A4"/>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3_A">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486922" y="944563"/>
            <a:ext cx="5356666" cy="4076872"/>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9" name="Text Placeholder 17">
            <a:extLst>
              <a:ext uri="{FF2B5EF4-FFF2-40B4-BE49-F238E27FC236}">
                <a16:creationId xmlns:a16="http://schemas.microsoft.com/office/drawing/2014/main" id="{EBABB84B-F3C1-5AE4-D1BB-28FFB28EDA2A}"/>
              </a:ext>
            </a:extLst>
          </p:cNvPr>
          <p:cNvSpPr>
            <a:spLocks noGrp="1"/>
          </p:cNvSpPr>
          <p:nvPr>
            <p:ph type="body" sz="quarter" idx="23" hasCustomPrompt="1"/>
          </p:nvPr>
        </p:nvSpPr>
        <p:spPr>
          <a:xfrm>
            <a:off x="6363066" y="5387391"/>
            <a:ext cx="3600450" cy="1032458"/>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3" name="Picture Placeholder 2">
            <a:extLst>
              <a:ext uri="{FF2B5EF4-FFF2-40B4-BE49-F238E27FC236}">
                <a16:creationId xmlns:a16="http://schemas.microsoft.com/office/drawing/2014/main" id="{2F5EBF8A-4FC4-8479-45BB-8A26333BEFFA}"/>
              </a:ext>
            </a:extLst>
          </p:cNvPr>
          <p:cNvSpPr>
            <a:spLocks noGrp="1"/>
          </p:cNvSpPr>
          <p:nvPr>
            <p:ph type="pic" idx="24" hasCustomPrompt="1"/>
          </p:nvPr>
        </p:nvSpPr>
        <p:spPr>
          <a:xfrm>
            <a:off x="6363066" y="944563"/>
            <a:ext cx="5356666" cy="4076872"/>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6" name="Text Placeholder 37">
            <a:extLst>
              <a:ext uri="{FF2B5EF4-FFF2-40B4-BE49-F238E27FC236}">
                <a16:creationId xmlns:a16="http://schemas.microsoft.com/office/drawing/2014/main" id="{30A4C6AC-94F7-7C42-A10A-8DD145CA5F1F}"/>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17" name="Text Placeholder 17">
            <a:extLst>
              <a:ext uri="{FF2B5EF4-FFF2-40B4-BE49-F238E27FC236}">
                <a16:creationId xmlns:a16="http://schemas.microsoft.com/office/drawing/2014/main" id="{B936C6E3-E792-6A0D-0511-98499802E300}"/>
              </a:ext>
            </a:extLst>
          </p:cNvPr>
          <p:cNvSpPr>
            <a:spLocks noGrp="1"/>
          </p:cNvSpPr>
          <p:nvPr>
            <p:ph type="body" sz="quarter" idx="20" hasCustomPrompt="1"/>
          </p:nvPr>
        </p:nvSpPr>
        <p:spPr>
          <a:xfrm>
            <a:off x="486922" y="5387390"/>
            <a:ext cx="3600450" cy="103245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Tree>
    <p:extLst>
      <p:ext uri="{BB962C8B-B14F-4D97-AF65-F5344CB8AC3E}">
        <p14:creationId xmlns:p14="http://schemas.microsoft.com/office/powerpoint/2010/main" val="2161001834"/>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A4A3A4"/>
          </p15:clr>
        </p15:guide>
        <p15:guide id="12" pos="6267" userDrawn="1">
          <p15:clr>
            <a:srgbClr val="A4A3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3_B">
    <p:bg>
      <p:bgPr>
        <a:solidFill>
          <a:srgbClr val="353C6B"/>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2" name="Picture Placeholder 2">
            <a:extLst>
              <a:ext uri="{FF2B5EF4-FFF2-40B4-BE49-F238E27FC236}">
                <a16:creationId xmlns:a16="http://schemas.microsoft.com/office/drawing/2014/main" id="{4564FA05-CCB0-0449-8654-0DEB707DE7D9}"/>
              </a:ext>
            </a:extLst>
          </p:cNvPr>
          <p:cNvSpPr>
            <a:spLocks noGrp="1"/>
          </p:cNvSpPr>
          <p:nvPr>
            <p:ph type="pic" idx="22" hasCustomPrompt="1"/>
          </p:nvPr>
        </p:nvSpPr>
        <p:spPr>
          <a:xfrm>
            <a:off x="486922" y="944563"/>
            <a:ext cx="5356666" cy="4076872"/>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9" name="Text Placeholder 17">
            <a:extLst>
              <a:ext uri="{FF2B5EF4-FFF2-40B4-BE49-F238E27FC236}">
                <a16:creationId xmlns:a16="http://schemas.microsoft.com/office/drawing/2014/main" id="{EBABB84B-F3C1-5AE4-D1BB-28FFB28EDA2A}"/>
              </a:ext>
            </a:extLst>
          </p:cNvPr>
          <p:cNvSpPr>
            <a:spLocks noGrp="1"/>
          </p:cNvSpPr>
          <p:nvPr>
            <p:ph type="body" sz="quarter" idx="23" hasCustomPrompt="1"/>
          </p:nvPr>
        </p:nvSpPr>
        <p:spPr>
          <a:xfrm>
            <a:off x="6363066" y="5387391"/>
            <a:ext cx="3600450" cy="1032458"/>
          </a:xfrm>
        </p:spPr>
        <p:txBody>
          <a:bodyPr lIns="0" tIns="0" rIns="0" bIns="0" anchor="b">
            <a:noAutofit/>
          </a:bodyPr>
          <a:lstStyle>
            <a:lvl1pPr marL="0" indent="0">
              <a:lnSpc>
                <a:spcPts val="2000"/>
              </a:lnSpc>
              <a:buNone/>
              <a:defRPr sz="1600" spc="40" baseline="0">
                <a:solidFill>
                  <a:srgbClr val="E2E3E4"/>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3" name="Picture Placeholder 2">
            <a:extLst>
              <a:ext uri="{FF2B5EF4-FFF2-40B4-BE49-F238E27FC236}">
                <a16:creationId xmlns:a16="http://schemas.microsoft.com/office/drawing/2014/main" id="{2F5EBF8A-4FC4-8479-45BB-8A26333BEFFA}"/>
              </a:ext>
            </a:extLst>
          </p:cNvPr>
          <p:cNvSpPr>
            <a:spLocks noGrp="1"/>
          </p:cNvSpPr>
          <p:nvPr>
            <p:ph type="pic" idx="24" hasCustomPrompt="1"/>
          </p:nvPr>
        </p:nvSpPr>
        <p:spPr>
          <a:xfrm>
            <a:off x="6363066" y="944563"/>
            <a:ext cx="5356666" cy="4076872"/>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pic>
        <p:nvPicPr>
          <p:cNvPr id="14" name="Picture 13" descr="A white text in a circle on a black background&#10;&#10;Description automatically generated">
            <a:extLst>
              <a:ext uri="{FF2B5EF4-FFF2-40B4-BE49-F238E27FC236}">
                <a16:creationId xmlns:a16="http://schemas.microsoft.com/office/drawing/2014/main" id="{8A87B4FC-0361-76A3-9497-C181400459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
        <p:nvSpPr>
          <p:cNvPr id="16" name="Text Placeholder 37">
            <a:extLst>
              <a:ext uri="{FF2B5EF4-FFF2-40B4-BE49-F238E27FC236}">
                <a16:creationId xmlns:a16="http://schemas.microsoft.com/office/drawing/2014/main" id="{382E50FA-0624-75D8-7642-28D0559A9706}"/>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rgbClr val="E2E3E4"/>
                </a:solidFill>
              </a:defRPr>
            </a:lvl1pPr>
          </a:lstStyle>
          <a:p>
            <a:pPr lvl="0"/>
            <a:r>
              <a:rPr lang="en-GB" dirty="0"/>
              <a:t>PREZENTĀCIJAS NOSAUKUMS</a:t>
            </a:r>
            <a:endParaRPr lang="lv-LV" dirty="0"/>
          </a:p>
        </p:txBody>
      </p:sp>
      <p:sp>
        <p:nvSpPr>
          <p:cNvPr id="17" name="Text Placeholder 17">
            <a:extLst>
              <a:ext uri="{FF2B5EF4-FFF2-40B4-BE49-F238E27FC236}">
                <a16:creationId xmlns:a16="http://schemas.microsoft.com/office/drawing/2014/main" id="{44B2FB9A-E45C-3EA2-CF84-C9C2C2289AEA}"/>
              </a:ext>
            </a:extLst>
          </p:cNvPr>
          <p:cNvSpPr>
            <a:spLocks noGrp="1"/>
          </p:cNvSpPr>
          <p:nvPr>
            <p:ph type="body" sz="quarter" idx="20" hasCustomPrompt="1"/>
          </p:nvPr>
        </p:nvSpPr>
        <p:spPr>
          <a:xfrm>
            <a:off x="486922" y="5387390"/>
            <a:ext cx="3600450" cy="1032459"/>
          </a:xfrm>
        </p:spPr>
        <p:txBody>
          <a:bodyPr lIns="0" tIns="0" rIns="0" bIns="0" anchor="b">
            <a:noAutofit/>
          </a:bodyPr>
          <a:lstStyle>
            <a:lvl1pPr marL="0" indent="0">
              <a:lnSpc>
                <a:spcPts val="2000"/>
              </a:lnSpc>
              <a:buNone/>
              <a:defRPr sz="1600" spc="40" baseline="0">
                <a:solidFill>
                  <a:srgbClr val="E2E3E4"/>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Tree>
    <p:extLst>
      <p:ext uri="{BB962C8B-B14F-4D97-AF65-F5344CB8AC3E}">
        <p14:creationId xmlns:p14="http://schemas.microsoft.com/office/powerpoint/2010/main" val="2313747642"/>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547EBF"/>
          </p15:clr>
        </p15:guide>
        <p15:guide id="12" pos="6267" userDrawn="1">
          <p15:clr>
            <a:srgbClr val="547EBF"/>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4_panorāma">
    <p:bg>
      <p:bgPr>
        <a:solidFill>
          <a:srgbClr val="718E9E"/>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3" name="Picture Placeholder 2">
            <a:extLst>
              <a:ext uri="{FF2B5EF4-FFF2-40B4-BE49-F238E27FC236}">
                <a16:creationId xmlns:a16="http://schemas.microsoft.com/office/drawing/2014/main" id="{2F5EBF8A-4FC4-8479-45BB-8A26333BEFFA}"/>
              </a:ext>
            </a:extLst>
          </p:cNvPr>
          <p:cNvSpPr>
            <a:spLocks noGrp="1"/>
          </p:cNvSpPr>
          <p:nvPr>
            <p:ph type="pic" idx="24" hasCustomPrompt="1"/>
          </p:nvPr>
        </p:nvSpPr>
        <p:spPr>
          <a:xfrm>
            <a:off x="486921" y="944563"/>
            <a:ext cx="11232811" cy="4076872"/>
          </a:xfrm>
          <a:prstGeom prst="rect">
            <a:avLst/>
          </a:prstGeom>
        </p:spPr>
        <p:txBody>
          <a:bodyPr wrap="none">
            <a:noAutofit/>
          </a:bodyPr>
          <a:lstStyle>
            <a:lvl1pPr marL="0" indent="0">
              <a:buNone/>
              <a:defRPr sz="1400">
                <a:solidFill>
                  <a:srgbClr val="E2E3E4"/>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pic>
        <p:nvPicPr>
          <p:cNvPr id="14" name="Picture 13" descr="A white text in a circle on a black background&#10;&#10;Description automatically generated">
            <a:extLst>
              <a:ext uri="{FF2B5EF4-FFF2-40B4-BE49-F238E27FC236}">
                <a16:creationId xmlns:a16="http://schemas.microsoft.com/office/drawing/2014/main" id="{8A87B4FC-0361-76A3-9497-C181400459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
        <p:nvSpPr>
          <p:cNvPr id="16" name="Text Placeholder 37">
            <a:extLst>
              <a:ext uri="{FF2B5EF4-FFF2-40B4-BE49-F238E27FC236}">
                <a16:creationId xmlns:a16="http://schemas.microsoft.com/office/drawing/2014/main" id="{382E50FA-0624-75D8-7642-28D0559A9706}"/>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chemeClr val="bg1"/>
                </a:solidFill>
              </a:defRPr>
            </a:lvl1pPr>
          </a:lstStyle>
          <a:p>
            <a:pPr lvl="0"/>
            <a:r>
              <a:rPr lang="en-GB" dirty="0"/>
              <a:t>PREZENTĀCIJAS NOSAUKUMS</a:t>
            </a:r>
            <a:endParaRPr lang="lv-LV" dirty="0"/>
          </a:p>
        </p:txBody>
      </p:sp>
      <p:sp>
        <p:nvSpPr>
          <p:cNvPr id="17" name="Text Placeholder 17">
            <a:extLst>
              <a:ext uri="{FF2B5EF4-FFF2-40B4-BE49-F238E27FC236}">
                <a16:creationId xmlns:a16="http://schemas.microsoft.com/office/drawing/2014/main" id="{44B2FB9A-E45C-3EA2-CF84-C9C2C2289AEA}"/>
              </a:ext>
            </a:extLst>
          </p:cNvPr>
          <p:cNvSpPr>
            <a:spLocks noGrp="1"/>
          </p:cNvSpPr>
          <p:nvPr>
            <p:ph type="body" sz="quarter" idx="20" hasCustomPrompt="1"/>
          </p:nvPr>
        </p:nvSpPr>
        <p:spPr>
          <a:xfrm>
            <a:off x="486922" y="5387390"/>
            <a:ext cx="3600450" cy="1032459"/>
          </a:xfrm>
        </p:spPr>
        <p:txBody>
          <a:bodyPr lIns="0" tIns="0" rIns="0" bIns="0" anchor="b">
            <a:noAutofit/>
          </a:bodyPr>
          <a:lstStyle>
            <a:lvl1pPr marL="0" indent="0">
              <a:lnSpc>
                <a:spcPts val="2000"/>
              </a:lnSpc>
              <a:buNone/>
              <a:defRPr sz="1600" spc="40" baseline="0">
                <a:solidFill>
                  <a:schemeClr val="bg1"/>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Tree>
    <p:extLst>
      <p:ext uri="{BB962C8B-B14F-4D97-AF65-F5344CB8AC3E}">
        <p14:creationId xmlns:p14="http://schemas.microsoft.com/office/powerpoint/2010/main" val="4257345911"/>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547EBF"/>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5_panorāma">
    <p:bg>
      <p:bgPr>
        <a:solidFill>
          <a:srgbClr val="F4F2F0"/>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3" name="Picture Placeholder 2">
            <a:extLst>
              <a:ext uri="{FF2B5EF4-FFF2-40B4-BE49-F238E27FC236}">
                <a16:creationId xmlns:a16="http://schemas.microsoft.com/office/drawing/2014/main" id="{2F5EBF8A-4FC4-8479-45BB-8A26333BEFFA}"/>
              </a:ext>
            </a:extLst>
          </p:cNvPr>
          <p:cNvSpPr>
            <a:spLocks noGrp="1"/>
          </p:cNvSpPr>
          <p:nvPr>
            <p:ph type="pic" idx="24" hasCustomPrompt="1"/>
          </p:nvPr>
        </p:nvSpPr>
        <p:spPr>
          <a:xfrm>
            <a:off x="486921" y="944564"/>
            <a:ext cx="11232811" cy="1448321"/>
          </a:xfrm>
          <a:prstGeom prst="rect">
            <a:avLst/>
          </a:prstGeom>
        </p:spPr>
        <p:txBody>
          <a:bodyPr wrap="none">
            <a:noAutofit/>
          </a:bodyPr>
          <a:lstStyle>
            <a:lvl1pPr marL="0" indent="0">
              <a:buNone/>
              <a:defRPr sz="1400">
                <a:solidFill>
                  <a:srgbClr val="353C6B"/>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pic>
        <p:nvPicPr>
          <p:cNvPr id="14" name="Picture 13" descr="A white text in a circle on a black background&#10;&#10;Description automatically generated">
            <a:extLst>
              <a:ext uri="{FF2B5EF4-FFF2-40B4-BE49-F238E27FC236}">
                <a16:creationId xmlns:a16="http://schemas.microsoft.com/office/drawing/2014/main" id="{8A87B4FC-0361-76A3-9497-C181400459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
        <p:nvSpPr>
          <p:cNvPr id="16" name="Text Placeholder 37">
            <a:extLst>
              <a:ext uri="{FF2B5EF4-FFF2-40B4-BE49-F238E27FC236}">
                <a16:creationId xmlns:a16="http://schemas.microsoft.com/office/drawing/2014/main" id="{382E50FA-0624-75D8-7642-28D0559A9706}"/>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rgbClr val="353C6B"/>
                </a:solidFill>
              </a:defRPr>
            </a:lvl1pPr>
          </a:lstStyle>
          <a:p>
            <a:pPr lvl="0"/>
            <a:r>
              <a:rPr lang="en-GB" dirty="0"/>
              <a:t>PREZENTĀCIJAS NOSAUKUMS</a:t>
            </a:r>
            <a:endParaRPr lang="lv-LV" dirty="0"/>
          </a:p>
        </p:txBody>
      </p:sp>
      <p:sp>
        <p:nvSpPr>
          <p:cNvPr id="21" name="Picture Placeholder 2">
            <a:extLst>
              <a:ext uri="{FF2B5EF4-FFF2-40B4-BE49-F238E27FC236}">
                <a16:creationId xmlns:a16="http://schemas.microsoft.com/office/drawing/2014/main" id="{5B7117E1-FCC8-453B-97FE-36BA3A2F547C}"/>
              </a:ext>
            </a:extLst>
          </p:cNvPr>
          <p:cNvSpPr>
            <a:spLocks noGrp="1"/>
          </p:cNvSpPr>
          <p:nvPr>
            <p:ph type="pic" idx="27" hasCustomPrompt="1"/>
          </p:nvPr>
        </p:nvSpPr>
        <p:spPr>
          <a:xfrm>
            <a:off x="486921" y="2644776"/>
            <a:ext cx="11232811" cy="1448321"/>
          </a:xfrm>
          <a:prstGeom prst="rect">
            <a:avLst/>
          </a:prstGeom>
        </p:spPr>
        <p:txBody>
          <a:bodyPr wrap="none">
            <a:noAutofit/>
          </a:bodyPr>
          <a:lstStyle>
            <a:lvl1pPr marL="0" indent="0">
              <a:buNone/>
              <a:defRPr sz="1400">
                <a:solidFill>
                  <a:srgbClr val="353C6B"/>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2" name="Text Placeholder 17">
            <a:extLst>
              <a:ext uri="{FF2B5EF4-FFF2-40B4-BE49-F238E27FC236}">
                <a16:creationId xmlns:a16="http://schemas.microsoft.com/office/drawing/2014/main" id="{305EAF1B-3063-8846-7490-B04A52712597}"/>
              </a:ext>
            </a:extLst>
          </p:cNvPr>
          <p:cNvSpPr>
            <a:spLocks noGrp="1"/>
          </p:cNvSpPr>
          <p:nvPr>
            <p:ph type="body" sz="quarter" idx="17" hasCustomPrompt="1"/>
          </p:nvPr>
        </p:nvSpPr>
        <p:spPr>
          <a:xfrm>
            <a:off x="6348413" y="4673357"/>
            <a:ext cx="5364162" cy="1708393"/>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pamattekstam</a:t>
            </a:r>
            <a:endParaRPr lang="en-GB" dirty="0"/>
          </a:p>
        </p:txBody>
      </p:sp>
      <p:sp>
        <p:nvSpPr>
          <p:cNvPr id="23" name="Text Placeholder 17">
            <a:extLst>
              <a:ext uri="{FF2B5EF4-FFF2-40B4-BE49-F238E27FC236}">
                <a16:creationId xmlns:a16="http://schemas.microsoft.com/office/drawing/2014/main" id="{9454D318-520F-378E-65C7-1E4B6028154F}"/>
              </a:ext>
            </a:extLst>
          </p:cNvPr>
          <p:cNvSpPr>
            <a:spLocks noGrp="1"/>
          </p:cNvSpPr>
          <p:nvPr>
            <p:ph type="body" sz="quarter" idx="28" hasCustomPrompt="1"/>
          </p:nvPr>
        </p:nvSpPr>
        <p:spPr>
          <a:xfrm>
            <a:off x="490538" y="4673357"/>
            <a:ext cx="5364162" cy="1708393"/>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pamattekstam</a:t>
            </a:r>
            <a:endParaRPr lang="en-GB" dirty="0"/>
          </a:p>
        </p:txBody>
      </p:sp>
    </p:spTree>
    <p:extLst>
      <p:ext uri="{BB962C8B-B14F-4D97-AF65-F5344CB8AC3E}">
        <p14:creationId xmlns:p14="http://schemas.microsoft.com/office/powerpoint/2010/main" val="4103923789"/>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2" orient="horz" pos="1502" userDrawn="1">
          <p15:clr>
            <a:srgbClr val="A4A3A4"/>
          </p15:clr>
        </p15:guide>
        <p15:guide id="13" orient="horz" pos="1661" userDrawn="1">
          <p15:clr>
            <a:srgbClr val="A4A3A4"/>
          </p15:clr>
        </p15:guide>
        <p15:guide id="15" orient="horz" pos="2931" userDrawn="1">
          <p15:clr>
            <a:srgbClr val="A4A3A4"/>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7_panorāma">
    <p:bg>
      <p:bgPr>
        <a:solidFill>
          <a:srgbClr val="F4F2F0"/>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13" name="Picture Placeholder 2">
            <a:extLst>
              <a:ext uri="{FF2B5EF4-FFF2-40B4-BE49-F238E27FC236}">
                <a16:creationId xmlns:a16="http://schemas.microsoft.com/office/drawing/2014/main" id="{2F5EBF8A-4FC4-8479-45BB-8A26333BEFFA}"/>
              </a:ext>
            </a:extLst>
          </p:cNvPr>
          <p:cNvSpPr>
            <a:spLocks noGrp="1"/>
          </p:cNvSpPr>
          <p:nvPr>
            <p:ph type="pic" idx="24" hasCustomPrompt="1"/>
          </p:nvPr>
        </p:nvSpPr>
        <p:spPr>
          <a:xfrm>
            <a:off x="486921" y="944564"/>
            <a:ext cx="11232811" cy="1448321"/>
          </a:xfrm>
          <a:prstGeom prst="rect">
            <a:avLst/>
          </a:prstGeom>
        </p:spPr>
        <p:txBody>
          <a:bodyPr wrap="none">
            <a:noAutofit/>
          </a:bodyPr>
          <a:lstStyle>
            <a:lvl1pPr marL="0" indent="0">
              <a:buNone/>
              <a:defRPr sz="1400">
                <a:solidFill>
                  <a:srgbClr val="353C6B"/>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pic>
        <p:nvPicPr>
          <p:cNvPr id="14" name="Picture 13" descr="A white text in a circle on a black background&#10;&#10;Description automatically generated">
            <a:extLst>
              <a:ext uri="{FF2B5EF4-FFF2-40B4-BE49-F238E27FC236}">
                <a16:creationId xmlns:a16="http://schemas.microsoft.com/office/drawing/2014/main" id="{8A87B4FC-0361-76A3-9497-C181400459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
        <p:nvSpPr>
          <p:cNvPr id="16" name="Text Placeholder 37">
            <a:extLst>
              <a:ext uri="{FF2B5EF4-FFF2-40B4-BE49-F238E27FC236}">
                <a16:creationId xmlns:a16="http://schemas.microsoft.com/office/drawing/2014/main" id="{382E50FA-0624-75D8-7642-28D0559A9706}"/>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rgbClr val="353C6B"/>
                </a:solidFill>
              </a:defRPr>
            </a:lvl1pPr>
          </a:lstStyle>
          <a:p>
            <a:pPr lvl="0"/>
            <a:r>
              <a:rPr lang="en-GB" dirty="0"/>
              <a:t>PREZENTĀCIJAS NOSAUKUMS</a:t>
            </a:r>
            <a:endParaRPr lang="lv-LV" dirty="0"/>
          </a:p>
        </p:txBody>
      </p:sp>
      <p:sp>
        <p:nvSpPr>
          <p:cNvPr id="9" name="Picture Placeholder 2">
            <a:extLst>
              <a:ext uri="{FF2B5EF4-FFF2-40B4-BE49-F238E27FC236}">
                <a16:creationId xmlns:a16="http://schemas.microsoft.com/office/drawing/2014/main" id="{BC1541ED-52F6-9B3F-81B6-DC214F0BAD37}"/>
              </a:ext>
            </a:extLst>
          </p:cNvPr>
          <p:cNvSpPr>
            <a:spLocks noGrp="1"/>
          </p:cNvSpPr>
          <p:nvPr>
            <p:ph type="pic" idx="29" hasCustomPrompt="1"/>
          </p:nvPr>
        </p:nvSpPr>
        <p:spPr>
          <a:xfrm>
            <a:off x="6348413" y="2638301"/>
            <a:ext cx="5353049" cy="3743449"/>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Text Placeholder 17">
            <a:extLst>
              <a:ext uri="{FF2B5EF4-FFF2-40B4-BE49-F238E27FC236}">
                <a16:creationId xmlns:a16="http://schemas.microsoft.com/office/drawing/2014/main" id="{B098CE2C-3CFD-9337-91A3-406482F9F5A7}"/>
              </a:ext>
            </a:extLst>
          </p:cNvPr>
          <p:cNvSpPr>
            <a:spLocks noGrp="1"/>
          </p:cNvSpPr>
          <p:nvPr>
            <p:ph type="body" sz="quarter" idx="15" hasCustomPrompt="1"/>
          </p:nvPr>
        </p:nvSpPr>
        <p:spPr>
          <a:xfrm>
            <a:off x="486921" y="3429000"/>
            <a:ext cx="5364163" cy="2990849"/>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Tree>
    <p:extLst>
      <p:ext uri="{BB962C8B-B14F-4D97-AF65-F5344CB8AC3E}">
        <p14:creationId xmlns:p14="http://schemas.microsoft.com/office/powerpoint/2010/main" val="3885311588"/>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2" orient="horz" pos="1502" userDrawn="1">
          <p15:clr>
            <a:srgbClr val="A4A3A4"/>
          </p15:clr>
        </p15:guide>
        <p15:guide id="17" orient="horz" pos="1661" userDrawn="1">
          <p15:clr>
            <a:srgbClr val="A4A3A4"/>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6_panorāma">
    <p:bg>
      <p:bgPr>
        <a:solidFill>
          <a:srgbClr val="F4F2F0"/>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pic>
        <p:nvPicPr>
          <p:cNvPr id="14" name="Picture 13" descr="A white text in a circle on a black background&#10;&#10;Description automatically generated">
            <a:extLst>
              <a:ext uri="{FF2B5EF4-FFF2-40B4-BE49-F238E27FC236}">
                <a16:creationId xmlns:a16="http://schemas.microsoft.com/office/drawing/2014/main" id="{8A87B4FC-0361-76A3-9497-C181400459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35881" y="89413"/>
            <a:ext cx="789671" cy="813600"/>
          </a:xfrm>
          <a:prstGeom prst="rect">
            <a:avLst/>
          </a:prstGeom>
        </p:spPr>
      </p:pic>
      <p:sp>
        <p:nvSpPr>
          <p:cNvPr id="16" name="Text Placeholder 37">
            <a:extLst>
              <a:ext uri="{FF2B5EF4-FFF2-40B4-BE49-F238E27FC236}">
                <a16:creationId xmlns:a16="http://schemas.microsoft.com/office/drawing/2014/main" id="{382E50FA-0624-75D8-7642-28D0559A9706}"/>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solidFill>
                  <a:srgbClr val="353C6B"/>
                </a:solidFill>
              </a:defRPr>
            </a:lvl1pPr>
          </a:lstStyle>
          <a:p>
            <a:pPr lvl="0"/>
            <a:r>
              <a:rPr lang="en-GB" dirty="0"/>
              <a:t>PREZENTĀCIJAS NOSAUKUMS</a:t>
            </a:r>
            <a:endParaRPr lang="lv-LV" dirty="0"/>
          </a:p>
        </p:txBody>
      </p:sp>
      <p:sp>
        <p:nvSpPr>
          <p:cNvPr id="17" name="Text Placeholder 17">
            <a:extLst>
              <a:ext uri="{FF2B5EF4-FFF2-40B4-BE49-F238E27FC236}">
                <a16:creationId xmlns:a16="http://schemas.microsoft.com/office/drawing/2014/main" id="{44B2FB9A-E45C-3EA2-CF84-C9C2C2289AEA}"/>
              </a:ext>
            </a:extLst>
          </p:cNvPr>
          <p:cNvSpPr>
            <a:spLocks noGrp="1"/>
          </p:cNvSpPr>
          <p:nvPr>
            <p:ph type="body" sz="quarter" idx="20" hasCustomPrompt="1"/>
          </p:nvPr>
        </p:nvSpPr>
        <p:spPr>
          <a:xfrm>
            <a:off x="486922" y="5387390"/>
            <a:ext cx="3600450" cy="1032459"/>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1" name="Picture Placeholder 2">
            <a:extLst>
              <a:ext uri="{FF2B5EF4-FFF2-40B4-BE49-F238E27FC236}">
                <a16:creationId xmlns:a16="http://schemas.microsoft.com/office/drawing/2014/main" id="{E688C627-64BB-4361-2ED6-E73ACBF3C841}"/>
              </a:ext>
            </a:extLst>
          </p:cNvPr>
          <p:cNvSpPr>
            <a:spLocks noGrp="1"/>
          </p:cNvSpPr>
          <p:nvPr>
            <p:ph type="pic" idx="25" hasCustomPrompt="1"/>
          </p:nvPr>
        </p:nvSpPr>
        <p:spPr>
          <a:xfrm>
            <a:off x="486921" y="3195395"/>
            <a:ext cx="11232811" cy="1979612"/>
          </a:xfrm>
          <a:prstGeom prst="rect">
            <a:avLst/>
          </a:prstGeom>
        </p:spPr>
        <p:txBody>
          <a:bodyPr wrap="none">
            <a:noAutofit/>
          </a:bodyPr>
          <a:lstStyle>
            <a:lvl1pPr marL="0" indent="0">
              <a:buNone/>
              <a:defRPr sz="1400">
                <a:solidFill>
                  <a:srgbClr val="353C6B"/>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2" name="Text Placeholder 17">
            <a:extLst>
              <a:ext uri="{FF2B5EF4-FFF2-40B4-BE49-F238E27FC236}">
                <a16:creationId xmlns:a16="http://schemas.microsoft.com/office/drawing/2014/main" id="{6D0CA6B8-3BAD-790B-782F-36C9713CAC0B}"/>
              </a:ext>
            </a:extLst>
          </p:cNvPr>
          <p:cNvSpPr>
            <a:spLocks noGrp="1"/>
          </p:cNvSpPr>
          <p:nvPr>
            <p:ph type="body" sz="quarter" idx="26" hasCustomPrompt="1"/>
          </p:nvPr>
        </p:nvSpPr>
        <p:spPr>
          <a:xfrm>
            <a:off x="4594688" y="5387390"/>
            <a:ext cx="3600450" cy="1032459"/>
          </a:xfrm>
        </p:spPr>
        <p:txBody>
          <a:bodyPr lIns="0" tIns="0" rIns="0" bIns="0" anchor="b">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endParaRPr lang="en-GB" dirty="0"/>
          </a:p>
        </p:txBody>
      </p:sp>
      <p:sp>
        <p:nvSpPr>
          <p:cNvPr id="18" name="Picture Placeholder 2">
            <a:extLst>
              <a:ext uri="{FF2B5EF4-FFF2-40B4-BE49-F238E27FC236}">
                <a16:creationId xmlns:a16="http://schemas.microsoft.com/office/drawing/2014/main" id="{74F4C4C2-A890-95FA-E91F-9AD0EF558547}"/>
              </a:ext>
            </a:extLst>
          </p:cNvPr>
          <p:cNvSpPr>
            <a:spLocks noGrp="1"/>
          </p:cNvSpPr>
          <p:nvPr>
            <p:ph type="pic" idx="27" hasCustomPrompt="1"/>
          </p:nvPr>
        </p:nvSpPr>
        <p:spPr>
          <a:xfrm>
            <a:off x="486921" y="952258"/>
            <a:ext cx="11232811" cy="1979612"/>
          </a:xfrm>
          <a:prstGeom prst="rect">
            <a:avLst/>
          </a:prstGeom>
        </p:spPr>
        <p:txBody>
          <a:bodyPr wrap="none">
            <a:noAutofit/>
          </a:bodyPr>
          <a:lstStyle>
            <a:lvl1pPr marL="0" indent="0">
              <a:buNone/>
              <a:defRPr sz="1400">
                <a:solidFill>
                  <a:srgbClr val="353C6B"/>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Tree>
    <p:extLst>
      <p:ext uri="{BB962C8B-B14F-4D97-AF65-F5344CB8AC3E}">
        <p14:creationId xmlns:p14="http://schemas.microsoft.com/office/powerpoint/2010/main" val="224689855"/>
      </p:ext>
    </p:extLst>
  </p:cSld>
  <p:clrMapOvr>
    <a:masterClrMapping/>
  </p:clrMapOvr>
  <p:extLst>
    <p:ext uri="{DCECCB84-F9BA-43D5-87BE-67443E8EF086}">
      <p15:sldGuideLst xmlns:p15="http://schemas.microsoft.com/office/powerpoint/2012/main">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1" pos="2570" userDrawn="1">
          <p15:clr>
            <a:srgbClr val="A4A3A4"/>
          </p15:clr>
        </p15:guide>
        <p15:guide id="13" orient="horz" pos="1842" userDrawn="1">
          <p15:clr>
            <a:srgbClr val="A4A3A4"/>
          </p15:clr>
        </p15:guide>
        <p15:guide id="14" pos="2889" userDrawn="1">
          <p15:clr>
            <a:srgbClr val="A4A3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5">
    <p:bg>
      <p:bgPr>
        <a:solidFill>
          <a:srgbClr val="F4F2F0"/>
        </a:solidFill>
        <a:effectLst/>
      </p:bgPr>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42F82B17-B136-65E4-2990-FF65AD289EA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
                    </a14:imgEffect>
                  </a14:imgLayer>
                </a14:imgProps>
              </a:ext>
              <a:ext uri="{28A0092B-C50C-407E-A947-70E740481C1C}">
                <a14:useLocalDpi xmlns:a14="http://schemas.microsoft.com/office/drawing/2010/main"/>
              </a:ext>
            </a:extLst>
          </a:blip>
          <a:stretch>
            <a:fillRect/>
          </a:stretch>
        </p:blipFill>
        <p:spPr>
          <a:xfrm>
            <a:off x="11303151" y="89413"/>
            <a:ext cx="790711" cy="814672"/>
          </a:xfrm>
          <a:prstGeom prst="rect">
            <a:avLst/>
          </a:prstGeom>
        </p:spPr>
      </p:pic>
      <p:sp>
        <p:nvSpPr>
          <p:cNvPr id="8" name="Title 1">
            <a:extLst>
              <a:ext uri="{FF2B5EF4-FFF2-40B4-BE49-F238E27FC236}">
                <a16:creationId xmlns:a16="http://schemas.microsoft.com/office/drawing/2014/main" id="{1B35C10C-05F3-020D-614C-E88C541817E6}"/>
              </a:ext>
            </a:extLst>
          </p:cNvPr>
          <p:cNvSpPr txBox="1">
            <a:spLocks/>
          </p:cNvSpPr>
          <p:nvPr userDrawn="1"/>
        </p:nvSpPr>
        <p:spPr>
          <a:xfrm>
            <a:off x="479424" y="1134634"/>
            <a:ext cx="5362961" cy="1191360"/>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2400" kern="1200">
                <a:solidFill>
                  <a:srgbClr val="353C6B"/>
                </a:solidFill>
                <a:latin typeface="Arial" panose="020B0604020202020204" pitchFamily="34" charset="0"/>
                <a:ea typeface="+mj-ea"/>
                <a:cs typeface="Arial" panose="020B0604020202020204" pitchFamily="34" charset="0"/>
              </a:defRPr>
            </a:lvl1pPr>
          </a:lstStyle>
          <a:p>
            <a:pPr>
              <a:lnSpc>
                <a:spcPts val="2500"/>
              </a:lnSpc>
            </a:pPr>
            <a:endParaRPr lang="en-LV" sz="100" dirty="0">
              <a:solidFill>
                <a:srgbClr val="353C6B"/>
              </a:solidFill>
            </a:endParaRPr>
          </a:p>
        </p:txBody>
      </p:sp>
      <p:sp>
        <p:nvSpPr>
          <p:cNvPr id="9" name="Text Placeholder 17">
            <a:extLst>
              <a:ext uri="{FF2B5EF4-FFF2-40B4-BE49-F238E27FC236}">
                <a16:creationId xmlns:a16="http://schemas.microsoft.com/office/drawing/2014/main" id="{62B4896E-36B3-BDB0-E52E-B2F14B30E441}"/>
              </a:ext>
            </a:extLst>
          </p:cNvPr>
          <p:cNvSpPr>
            <a:spLocks noGrp="1"/>
          </p:cNvSpPr>
          <p:nvPr>
            <p:ph type="body" sz="quarter" idx="15" hasCustomPrompt="1"/>
          </p:nvPr>
        </p:nvSpPr>
        <p:spPr>
          <a:xfrm>
            <a:off x="6348413" y="2631328"/>
            <a:ext cx="5364163" cy="3788521"/>
          </a:xfrm>
        </p:spPr>
        <p:txBody>
          <a:bodyPr lIns="0" tIns="0" rIns="0" bIns="0">
            <a:noAutofit/>
          </a:bodyPr>
          <a:lstStyle>
            <a:lvl1pPr marL="0" indent="0">
              <a:lnSpc>
                <a:spcPts val="2000"/>
              </a:lnSpc>
              <a:buNone/>
              <a:defRPr sz="16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a:t>Vieta </a:t>
            </a:r>
            <a:r>
              <a:rPr lang="en-GB" dirty="0" err="1"/>
              <a:t>pamatekstam</a:t>
            </a:r>
            <a:endParaRPr lang="en-GB" dirty="0"/>
          </a:p>
        </p:txBody>
      </p:sp>
      <p:sp>
        <p:nvSpPr>
          <p:cNvPr id="7" name="Text Placeholder 6">
            <a:extLst>
              <a:ext uri="{FF2B5EF4-FFF2-40B4-BE49-F238E27FC236}">
                <a16:creationId xmlns:a16="http://schemas.microsoft.com/office/drawing/2014/main" id="{E9908BE4-15F2-00D4-BD9A-98B7132588D9}"/>
              </a:ext>
            </a:extLst>
          </p:cNvPr>
          <p:cNvSpPr>
            <a:spLocks noGrp="1"/>
          </p:cNvSpPr>
          <p:nvPr>
            <p:ph type="body" sz="quarter" idx="16" hasCustomPrompt="1"/>
          </p:nvPr>
        </p:nvSpPr>
        <p:spPr>
          <a:xfrm>
            <a:off x="6355909" y="944563"/>
            <a:ext cx="5356667" cy="1453987"/>
          </a:xfrm>
        </p:spPr>
        <p:txBody>
          <a:bodyPr lIns="0" tIns="0" rIns="0" bIns="0" anchor="b">
            <a:noAutofit/>
          </a:bodyPr>
          <a:lstStyle>
            <a:lvl1pPr marL="0" indent="0">
              <a:lnSpc>
                <a:spcPts val="2400"/>
              </a:lnSpc>
              <a:buNone/>
              <a:defRPr sz="2000"/>
            </a:lvl1pPr>
          </a:lstStyle>
          <a:p>
            <a:pPr lvl="0"/>
            <a:r>
              <a:rPr lang="en-GB" dirty="0" err="1"/>
              <a:t>Nodaļas</a:t>
            </a:r>
            <a:r>
              <a:rPr lang="en-GB" dirty="0"/>
              <a:t> </a:t>
            </a:r>
            <a:r>
              <a:rPr lang="en-GB" dirty="0" err="1"/>
              <a:t>virsraksts</a:t>
            </a:r>
            <a:r>
              <a:rPr lang="en-GB" dirty="0"/>
              <a:t> /</a:t>
            </a:r>
            <a:br>
              <a:rPr lang="en-GB" dirty="0"/>
            </a:br>
            <a:r>
              <a:rPr lang="en-GB" dirty="0" err="1"/>
              <a:t>Apakšvirsraksts</a:t>
            </a:r>
            <a:endParaRPr lang="en-GB" dirty="0"/>
          </a:p>
          <a:p>
            <a:pPr lvl="0"/>
            <a:r>
              <a:rPr lang="en-GB" dirty="0" err="1"/>
              <a:t>līdz</a:t>
            </a:r>
            <a:r>
              <a:rPr lang="en-GB" dirty="0"/>
              <a:t> 3 </a:t>
            </a:r>
            <a:r>
              <a:rPr lang="en-GB" dirty="0" err="1"/>
              <a:t>rindām</a:t>
            </a:r>
            <a:br>
              <a:rPr lang="en-GB" dirty="0"/>
            </a:br>
            <a:r>
              <a:rPr lang="en-GB" dirty="0"/>
              <a:t>20 / 24</a:t>
            </a:r>
            <a:endParaRPr lang="lv-LV" dirty="0"/>
          </a:p>
        </p:txBody>
      </p:sp>
      <p:sp>
        <p:nvSpPr>
          <p:cNvPr id="34" name="Text Placeholder 17">
            <a:extLst>
              <a:ext uri="{FF2B5EF4-FFF2-40B4-BE49-F238E27FC236}">
                <a16:creationId xmlns:a16="http://schemas.microsoft.com/office/drawing/2014/main" id="{B02EBF04-9FF7-85E6-FDDB-52F0664727B3}"/>
              </a:ext>
            </a:extLst>
          </p:cNvPr>
          <p:cNvSpPr>
            <a:spLocks noGrp="1"/>
          </p:cNvSpPr>
          <p:nvPr>
            <p:ph type="body" sz="quarter" idx="17" hasCustomPrompt="1"/>
          </p:nvPr>
        </p:nvSpPr>
        <p:spPr>
          <a:xfrm>
            <a:off x="486921" y="4673820"/>
            <a:ext cx="3600450" cy="1746029"/>
          </a:xfrm>
        </p:spPr>
        <p:txBody>
          <a:bodyPr lIns="0" tIns="0" rIns="0" bIns="0" anchor="b">
            <a:noAutofit/>
          </a:bodyPr>
          <a:lstStyle>
            <a:lvl1pPr marL="0" indent="0">
              <a:lnSpc>
                <a:spcPts val="1400"/>
              </a:lnSpc>
              <a:buNone/>
              <a:defRPr sz="1200" spc="40" baseline="0">
                <a:solidFill>
                  <a:srgbClr val="353C6B"/>
                </a:solidFill>
              </a:defRPr>
            </a:lvl1pPr>
            <a:lvl2pPr marL="457200" indent="0">
              <a:buNone/>
              <a:defRPr>
                <a:solidFill>
                  <a:srgbClr val="353C6B"/>
                </a:solidFill>
              </a:defRPr>
            </a:lvl2pPr>
            <a:lvl3pPr marL="914400" indent="0">
              <a:buNone/>
              <a:defRPr>
                <a:solidFill>
                  <a:srgbClr val="353C6B"/>
                </a:solidFill>
              </a:defRPr>
            </a:lvl3pPr>
            <a:lvl4pPr marL="1371600" indent="0">
              <a:buNone/>
              <a:defRPr>
                <a:solidFill>
                  <a:srgbClr val="353C6B"/>
                </a:solidFill>
              </a:defRPr>
            </a:lvl4pPr>
            <a:lvl5pPr marL="1828800" indent="0">
              <a:buNone/>
              <a:defRPr>
                <a:solidFill>
                  <a:srgbClr val="353C6B"/>
                </a:solidFill>
              </a:defRPr>
            </a:lvl5pPr>
          </a:lstStyle>
          <a:p>
            <a:pPr lvl="0"/>
            <a:r>
              <a:rPr lang="en-GB" dirty="0" err="1"/>
              <a:t>Anotācija</a:t>
            </a:r>
            <a:br>
              <a:rPr lang="en-GB" dirty="0"/>
            </a:br>
            <a:r>
              <a:rPr lang="en-GB" dirty="0"/>
              <a:t>12 / 15</a:t>
            </a:r>
          </a:p>
        </p:txBody>
      </p:sp>
      <p:sp>
        <p:nvSpPr>
          <p:cNvPr id="17" name="Picture Placeholder 2">
            <a:extLst>
              <a:ext uri="{FF2B5EF4-FFF2-40B4-BE49-F238E27FC236}">
                <a16:creationId xmlns:a16="http://schemas.microsoft.com/office/drawing/2014/main" id="{C370B8EA-D62D-4AB9-4DE3-3B58D832077A}"/>
              </a:ext>
            </a:extLst>
          </p:cNvPr>
          <p:cNvSpPr>
            <a:spLocks noGrp="1"/>
          </p:cNvSpPr>
          <p:nvPr>
            <p:ph type="pic" idx="24" hasCustomPrompt="1"/>
          </p:nvPr>
        </p:nvSpPr>
        <p:spPr>
          <a:xfrm>
            <a:off x="486921" y="944563"/>
            <a:ext cx="2530335" cy="319565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18" name="Picture Placeholder 2">
            <a:extLst>
              <a:ext uri="{FF2B5EF4-FFF2-40B4-BE49-F238E27FC236}">
                <a16:creationId xmlns:a16="http://schemas.microsoft.com/office/drawing/2014/main" id="{44DBB62E-BAFB-840C-E30E-768E0E3F2C25}"/>
              </a:ext>
            </a:extLst>
          </p:cNvPr>
          <p:cNvSpPr>
            <a:spLocks noGrp="1"/>
          </p:cNvSpPr>
          <p:nvPr>
            <p:ph type="pic" idx="25" hasCustomPrompt="1"/>
          </p:nvPr>
        </p:nvSpPr>
        <p:spPr>
          <a:xfrm>
            <a:off x="3325124" y="944563"/>
            <a:ext cx="2530335" cy="3195656"/>
          </a:xfrm>
          <a:prstGeom prst="rect">
            <a:avLst/>
          </a:prstGeom>
        </p:spPr>
        <p:txBody>
          <a:bodyPr wrap="none">
            <a:noAutofit/>
          </a:bodyPr>
          <a:lstStyle>
            <a:lvl1pPr marL="0" indent="0">
              <a:buNone/>
              <a:defRPr sz="1400">
                <a:solidFill>
                  <a:srgbClr val="718E9E"/>
                </a:solidFill>
              </a:defRPr>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a:t>
            </a:r>
            <a:r>
              <a:rPr lang="en-LV" dirty="0"/>
              <a:t>ilde</a:t>
            </a:r>
          </a:p>
        </p:txBody>
      </p:sp>
      <p:sp>
        <p:nvSpPr>
          <p:cNvPr id="23" name="Text Placeholder 37">
            <a:extLst>
              <a:ext uri="{FF2B5EF4-FFF2-40B4-BE49-F238E27FC236}">
                <a16:creationId xmlns:a16="http://schemas.microsoft.com/office/drawing/2014/main" id="{282A245C-B5A3-6A19-6E5B-3A77737DFFCE}"/>
              </a:ext>
            </a:extLst>
          </p:cNvPr>
          <p:cNvSpPr>
            <a:spLocks noGrp="1"/>
          </p:cNvSpPr>
          <p:nvPr>
            <p:ph type="body" sz="quarter" idx="19" hasCustomPrompt="1"/>
          </p:nvPr>
        </p:nvSpPr>
        <p:spPr>
          <a:xfrm>
            <a:off x="486921" y="325748"/>
            <a:ext cx="7059425" cy="183327"/>
          </a:xfrm>
        </p:spPr>
        <p:txBody>
          <a:bodyPr lIns="0" tIns="0" rIns="0" bIns="0" anchor="b">
            <a:normAutofit/>
          </a:bodyPr>
          <a:lstStyle>
            <a:lvl1pPr marL="0" indent="0">
              <a:lnSpc>
                <a:spcPts val="1200"/>
              </a:lnSpc>
              <a:buNone/>
              <a:defRPr sz="1050"/>
            </a:lvl1pPr>
          </a:lstStyle>
          <a:p>
            <a:pPr lvl="0"/>
            <a:r>
              <a:rPr lang="en-GB" dirty="0"/>
              <a:t>PREZENTĀCIJAS NOSAUKUMS</a:t>
            </a:r>
            <a:endParaRPr lang="lv-LV" dirty="0"/>
          </a:p>
        </p:txBody>
      </p:sp>
      <p:sp>
        <p:nvSpPr>
          <p:cNvPr id="25" name="TextBox 24">
            <a:extLst>
              <a:ext uri="{FF2B5EF4-FFF2-40B4-BE49-F238E27FC236}">
                <a16:creationId xmlns:a16="http://schemas.microsoft.com/office/drawing/2014/main" id="{E8819D90-E6F4-D966-1E9F-42E28D3D6090}"/>
              </a:ext>
            </a:extLst>
          </p:cNvPr>
          <p:cNvSpPr txBox="1"/>
          <p:nvPr userDrawn="1"/>
        </p:nvSpPr>
        <p:spPr>
          <a:xfrm>
            <a:off x="486921" y="4144555"/>
            <a:ext cx="300723" cy="256160"/>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1</a:t>
            </a:r>
          </a:p>
        </p:txBody>
      </p:sp>
      <p:sp>
        <p:nvSpPr>
          <p:cNvPr id="27" name="TextBox 26">
            <a:extLst>
              <a:ext uri="{FF2B5EF4-FFF2-40B4-BE49-F238E27FC236}">
                <a16:creationId xmlns:a16="http://schemas.microsoft.com/office/drawing/2014/main" id="{0EF9C708-019B-71F8-9045-08B9E2BBB19F}"/>
              </a:ext>
            </a:extLst>
          </p:cNvPr>
          <p:cNvSpPr txBox="1"/>
          <p:nvPr userDrawn="1"/>
        </p:nvSpPr>
        <p:spPr>
          <a:xfrm>
            <a:off x="3325124" y="4140219"/>
            <a:ext cx="300723" cy="260496"/>
          </a:xfrm>
          <a:prstGeom prst="rect">
            <a:avLst/>
          </a:prstGeom>
        </p:spPr>
        <p:txBody>
          <a:bodyPr vert="horz" lIns="0" tIns="0" rIns="0" bIns="0" rtlCol="0" anchor="t">
            <a:noAutofit/>
          </a:bodyPr>
          <a:lstStyle>
            <a:lvl1pPr lvl="0" indent="0">
              <a:lnSpc>
                <a:spcPts val="1400"/>
              </a:lnSpc>
              <a:spcBef>
                <a:spcPts val="0"/>
              </a:spcBef>
              <a:buFont typeface="Arial" panose="020B0604020202020204" pitchFamily="34" charset="0"/>
              <a:buNone/>
              <a:defRPr sz="1000" spc="40" baseline="0">
                <a:solidFill>
                  <a:srgbClr val="353C6B"/>
                </a:solidFill>
                <a:latin typeface="Arial" panose="020B0604020202020204" pitchFamily="34" charset="0"/>
                <a:cs typeface="Arial" panose="020B0604020202020204" pitchFamily="34" charset="0"/>
              </a:defRPr>
            </a:lvl1pPr>
            <a:lvl2pPr indent="0">
              <a:lnSpc>
                <a:spcPct val="100000"/>
              </a:lnSpc>
              <a:spcBef>
                <a:spcPts val="0"/>
              </a:spcBef>
              <a:buFont typeface="Arial" panose="020B0604020202020204" pitchFamily="34" charset="0"/>
              <a:buNone/>
              <a:defRPr sz="2400">
                <a:solidFill>
                  <a:srgbClr val="353C6B"/>
                </a:solidFill>
                <a:latin typeface="Arial" panose="020B0604020202020204" pitchFamily="34" charset="0"/>
                <a:cs typeface="Arial" panose="020B0604020202020204" pitchFamily="34" charset="0"/>
              </a:defRPr>
            </a:lvl2pPr>
            <a:lvl3pPr indent="0">
              <a:lnSpc>
                <a:spcPct val="100000"/>
              </a:lnSpc>
              <a:spcBef>
                <a:spcPts val="0"/>
              </a:spcBef>
              <a:buFont typeface="Arial" panose="020B0604020202020204" pitchFamily="34" charset="0"/>
              <a:buNone/>
              <a:defRPr sz="2000">
                <a:solidFill>
                  <a:srgbClr val="353C6B"/>
                </a:solidFill>
                <a:latin typeface="Arial" panose="020B0604020202020204" pitchFamily="34" charset="0"/>
                <a:cs typeface="Arial" panose="020B0604020202020204" pitchFamily="34" charset="0"/>
              </a:defRPr>
            </a:lvl3pPr>
            <a:lvl4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4pPr>
            <a:lvl5pPr indent="0">
              <a:lnSpc>
                <a:spcPct val="100000"/>
              </a:lnSpc>
              <a:spcBef>
                <a:spcPts val="0"/>
              </a:spcBef>
              <a:buFont typeface="Arial" panose="020B0604020202020204" pitchFamily="34" charset="0"/>
              <a:buNone/>
              <a:defRPr>
                <a:solidFill>
                  <a:srgbClr val="353C6B"/>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lgn="l"/>
            <a:r>
              <a:rPr lang="en-LV" dirty="0"/>
              <a:t>2</a:t>
            </a:r>
          </a:p>
        </p:txBody>
      </p:sp>
    </p:spTree>
    <p:extLst>
      <p:ext uri="{BB962C8B-B14F-4D97-AF65-F5344CB8AC3E}">
        <p14:creationId xmlns:p14="http://schemas.microsoft.com/office/powerpoint/2010/main" val="1507043726"/>
      </p:ext>
    </p:extLst>
  </p:cSld>
  <p:clrMapOvr>
    <a:masterClrMapping/>
  </p:clrMapOvr>
  <p:extLst>
    <p:ext uri="{DCECCB84-F9BA-43D5-87BE-67443E8EF086}">
      <p15:sldGuideLst xmlns:p15="http://schemas.microsoft.com/office/powerpoint/2012/main">
        <p15:guide id="1" pos="3681" userDrawn="1">
          <p15:clr>
            <a:srgbClr val="A4A3A4"/>
          </p15:clr>
        </p15:guide>
        <p15:guide id="2" pos="3999" userDrawn="1">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guide id="10" orient="horz" pos="595" userDrawn="1">
          <p15:clr>
            <a:srgbClr val="A4A3A4"/>
          </p15:clr>
        </p15:guide>
        <p15:guide id="12" orient="horz" pos="3135" userDrawn="1">
          <p15:clr>
            <a:srgbClr val="A4A3A4"/>
          </p15:clr>
        </p15:guide>
        <p15:guide id="13" pos="2570" userDrawn="1">
          <p15:clr>
            <a:srgbClr val="A4A3A4"/>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5970EE-B436-9B60-CEB9-3F8964824376}"/>
              </a:ext>
            </a:extLst>
          </p:cNvPr>
          <p:cNvSpPr>
            <a:spLocks noGrp="1"/>
          </p:cNvSpPr>
          <p:nvPr>
            <p:ph type="title"/>
          </p:nvPr>
        </p:nvSpPr>
        <p:spPr>
          <a:xfrm>
            <a:off x="838200" y="479675"/>
            <a:ext cx="10515600" cy="1223175"/>
          </a:xfrm>
          <a:prstGeom prst="rect">
            <a:avLst/>
          </a:prstGeom>
        </p:spPr>
        <p:txBody>
          <a:bodyPr vert="horz" lIns="91440" tIns="45720" rIns="91440" bIns="45720" rtlCol="0" anchor="ctr">
            <a:normAutofit/>
          </a:bodyPr>
          <a:lstStyle/>
          <a:p>
            <a:r>
              <a:rPr lang="en-GB" dirty="0" err="1"/>
              <a:t>Rīgas</a:t>
            </a:r>
            <a:r>
              <a:rPr lang="en-GB" dirty="0"/>
              <a:t> </a:t>
            </a:r>
            <a:r>
              <a:rPr lang="en-GB" dirty="0" err="1"/>
              <a:t>pils</a:t>
            </a:r>
            <a:r>
              <a:rPr lang="en-GB" dirty="0"/>
              <a:t> </a:t>
            </a:r>
            <a:r>
              <a:rPr lang="en-GB" dirty="0" err="1"/>
              <a:t>atkalapgūšana</a:t>
            </a:r>
            <a:r>
              <a:rPr lang="en-GB" dirty="0"/>
              <a:t>.</a:t>
            </a:r>
            <a:br>
              <a:rPr lang="en-GB" dirty="0"/>
            </a:br>
            <a:r>
              <a:rPr lang="en-GB" dirty="0" err="1"/>
              <a:t>Valsts</a:t>
            </a:r>
            <a:r>
              <a:rPr lang="en-GB" dirty="0"/>
              <a:t> </a:t>
            </a:r>
            <a:r>
              <a:rPr lang="en-GB" dirty="0" err="1"/>
              <a:t>institūcijas</a:t>
            </a:r>
            <a:r>
              <a:rPr lang="en-GB" dirty="0"/>
              <a:t> </a:t>
            </a:r>
            <a:r>
              <a:rPr lang="en-GB" dirty="0" err="1"/>
              <a:t>Rīgas</a:t>
            </a:r>
            <a:r>
              <a:rPr lang="en-GB" dirty="0"/>
              <a:t> </a:t>
            </a:r>
            <a:r>
              <a:rPr lang="en-GB" dirty="0" err="1"/>
              <a:t>pilī</a:t>
            </a:r>
            <a:r>
              <a:rPr lang="en-GB" dirty="0"/>
              <a:t> </a:t>
            </a:r>
            <a:r>
              <a:rPr lang="en-GB" dirty="0" err="1"/>
              <a:t>līdz</a:t>
            </a:r>
            <a:r>
              <a:rPr lang="en-GB" dirty="0"/>
              <a:t> </a:t>
            </a:r>
            <a:r>
              <a:rPr lang="en-GB" dirty="0" err="1"/>
              <a:t>Valsts</a:t>
            </a:r>
            <a:br>
              <a:rPr lang="en-GB" dirty="0"/>
            </a:br>
            <a:r>
              <a:rPr lang="en-GB" dirty="0" err="1"/>
              <a:t>prezidenta</a:t>
            </a:r>
            <a:r>
              <a:rPr lang="en-GB" dirty="0"/>
              <a:t> </a:t>
            </a:r>
            <a:r>
              <a:rPr lang="en-GB" dirty="0" err="1"/>
              <a:t>rezidences</a:t>
            </a:r>
            <a:r>
              <a:rPr lang="en-GB" dirty="0"/>
              <a:t> </a:t>
            </a:r>
            <a:r>
              <a:rPr lang="en-GB" dirty="0" err="1"/>
              <a:t>statusam</a:t>
            </a:r>
            <a:endParaRPr lang="en-LV" dirty="0"/>
          </a:p>
        </p:txBody>
      </p:sp>
      <p:sp>
        <p:nvSpPr>
          <p:cNvPr id="3" name="Text Placeholder 2">
            <a:extLst>
              <a:ext uri="{FF2B5EF4-FFF2-40B4-BE49-F238E27FC236}">
                <a16:creationId xmlns:a16="http://schemas.microsoft.com/office/drawing/2014/main" id="{A769CFBC-2FA2-116A-E4EE-8ABCE5275B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LV"/>
          </a:p>
        </p:txBody>
      </p:sp>
      <p:sp>
        <p:nvSpPr>
          <p:cNvPr id="4" name="Date Placeholder 3">
            <a:extLst>
              <a:ext uri="{FF2B5EF4-FFF2-40B4-BE49-F238E27FC236}">
                <a16:creationId xmlns:a16="http://schemas.microsoft.com/office/drawing/2014/main" id="{60AF0C4C-1A71-BAF8-0F53-7AE43C746CCF}"/>
              </a:ext>
            </a:extLst>
          </p:cNvPr>
          <p:cNvSpPr>
            <a:spLocks noGrp="1"/>
          </p:cNvSpPr>
          <p:nvPr>
            <p:ph type="dt" sz="half" idx="2"/>
          </p:nvPr>
        </p:nvSpPr>
        <p:spPr>
          <a:xfrm rot="16200000">
            <a:off x="-839346" y="3246437"/>
            <a:ext cx="2743200" cy="365125"/>
          </a:xfrm>
          <a:prstGeom prst="rect">
            <a:avLst/>
          </a:prstGeom>
        </p:spPr>
        <p:txBody>
          <a:bodyPr vert="horz" lIns="91440" tIns="45720" rIns="91440" bIns="45720" rtlCol="0" anchor="ctr"/>
          <a:lstStyle>
            <a:lvl1pPr algn="ctr">
              <a:defRPr sz="1400">
                <a:solidFill>
                  <a:srgbClr val="E2E3E4"/>
                </a:solidFill>
                <a:latin typeface="Arial" panose="020B0604020202020204" pitchFamily="34" charset="0"/>
                <a:cs typeface="Arial" panose="020B0604020202020204" pitchFamily="34" charset="0"/>
              </a:defRPr>
            </a:lvl1pPr>
          </a:lstStyle>
          <a:p>
            <a:r>
              <a:rPr lang="en-US"/>
              <a:t>Datums</a:t>
            </a:r>
            <a:endParaRPr lang="en-LV" dirty="0"/>
          </a:p>
        </p:txBody>
      </p:sp>
      <p:sp>
        <p:nvSpPr>
          <p:cNvPr id="5" name="Footer Placeholder 4">
            <a:extLst>
              <a:ext uri="{FF2B5EF4-FFF2-40B4-BE49-F238E27FC236}">
                <a16:creationId xmlns:a16="http://schemas.microsoft.com/office/drawing/2014/main" id="{6CB713BE-8C41-19D4-91F7-689C06976B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a:solidFill>
                  <a:srgbClr val="E2E3E4"/>
                </a:solidFill>
                <a:latin typeface="Arial" panose="020B0604020202020204" pitchFamily="34" charset="0"/>
                <a:cs typeface="Arial" panose="020B0604020202020204" pitchFamily="34" charset="0"/>
              </a:defRPr>
            </a:lvl1pPr>
          </a:lstStyle>
          <a:p>
            <a:r>
              <a:rPr lang="en-GB"/>
              <a:t>Footer</a:t>
            </a:r>
            <a:endParaRPr lang="en-LV" dirty="0"/>
          </a:p>
        </p:txBody>
      </p:sp>
      <p:sp>
        <p:nvSpPr>
          <p:cNvPr id="6" name="Slide Number Placeholder 5">
            <a:extLst>
              <a:ext uri="{FF2B5EF4-FFF2-40B4-BE49-F238E27FC236}">
                <a16:creationId xmlns:a16="http://schemas.microsoft.com/office/drawing/2014/main" id="{A90C5D02-53AE-C17F-1A78-E2D527DAA7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4040F-5D8E-AC41-AC75-EA7486A7AF65}" type="slidenum">
              <a:rPr lang="en-LV" smtClean="0"/>
              <a:t>‹#›</a:t>
            </a:fld>
            <a:endParaRPr lang="en-LV"/>
          </a:p>
        </p:txBody>
      </p:sp>
    </p:spTree>
    <p:extLst>
      <p:ext uri="{BB962C8B-B14F-4D97-AF65-F5344CB8AC3E}">
        <p14:creationId xmlns:p14="http://schemas.microsoft.com/office/powerpoint/2010/main" val="196362915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724" r:id="rId3"/>
    <p:sldLayoutId id="2147483662" r:id="rId4"/>
    <p:sldLayoutId id="2147483704" r:id="rId5"/>
    <p:sldLayoutId id="2147483725" r:id="rId6"/>
    <p:sldLayoutId id="2147483663" r:id="rId7"/>
    <p:sldLayoutId id="2147483706" r:id="rId8"/>
    <p:sldLayoutId id="2147483707" r:id="rId9"/>
    <p:sldLayoutId id="2147483726" r:id="rId10"/>
    <p:sldLayoutId id="2147483708" r:id="rId11"/>
    <p:sldLayoutId id="2147483709" r:id="rId12"/>
    <p:sldLayoutId id="2147483681" r:id="rId13"/>
    <p:sldLayoutId id="2147483716" r:id="rId14"/>
    <p:sldLayoutId id="2147483711" r:id="rId15"/>
    <p:sldLayoutId id="2147483718" r:id="rId16"/>
    <p:sldLayoutId id="2147483720" r:id="rId17"/>
    <p:sldLayoutId id="2147483721" r:id="rId18"/>
    <p:sldLayoutId id="2147483712" r:id="rId19"/>
    <p:sldLayoutId id="2147483710" r:id="rId20"/>
    <p:sldLayoutId id="2147483717" r:id="rId21"/>
    <p:sldLayoutId id="2147483719" r:id="rId22"/>
    <p:sldLayoutId id="2147483713" r:id="rId23"/>
    <p:sldLayoutId id="2147483714" r:id="rId24"/>
    <p:sldLayoutId id="2147483665" r:id="rId25"/>
    <p:sldLayoutId id="2147483727" r:id="rId26"/>
    <p:sldLayoutId id="2147483723" r:id="rId27"/>
    <p:sldLayoutId id="2147483666" r:id="rId28"/>
    <p:sldLayoutId id="2147483667" r:id="rId29"/>
    <p:sldLayoutId id="2147483722" r:id="rId30"/>
    <p:sldLayoutId id="2147483668" r:id="rId31"/>
    <p:sldLayoutId id="2147483729" r:id="rId32"/>
    <p:sldLayoutId id="2147483738" r:id="rId33"/>
    <p:sldLayoutId id="2147483739" r:id="rId34"/>
    <p:sldLayoutId id="2147483734" r:id="rId35"/>
    <p:sldLayoutId id="2147483730" r:id="rId36"/>
    <p:sldLayoutId id="2147483741" r:id="rId37"/>
    <p:sldLayoutId id="2147483749" r:id="rId38"/>
    <p:sldLayoutId id="2147483756" r:id="rId39"/>
    <p:sldLayoutId id="2147483750" r:id="rId40"/>
    <p:sldLayoutId id="2147483746" r:id="rId41"/>
    <p:sldLayoutId id="2147483743" r:id="rId42"/>
    <p:sldLayoutId id="2147483748" r:id="rId43"/>
    <p:sldLayoutId id="2147483745" r:id="rId44"/>
    <p:sldLayoutId id="2147483731" r:id="rId45"/>
    <p:sldLayoutId id="2147483740" r:id="rId46"/>
    <p:sldLayoutId id="2147483753" r:id="rId47"/>
    <p:sldLayoutId id="2147483757" r:id="rId48"/>
    <p:sldLayoutId id="2147483761" r:id="rId49"/>
    <p:sldLayoutId id="2147483758" r:id="rId50"/>
    <p:sldLayoutId id="2147483759" r:id="rId51"/>
    <p:sldLayoutId id="2147483744" r:id="rId52"/>
    <p:sldLayoutId id="2147483742" r:id="rId53"/>
    <p:sldLayoutId id="2147483752" r:id="rId54"/>
    <p:sldLayoutId id="2147483735" r:id="rId55"/>
    <p:sldLayoutId id="2147483754" r:id="rId56"/>
    <p:sldLayoutId id="2147483755" r:id="rId57"/>
    <p:sldLayoutId id="2147483762" r:id="rId58"/>
    <p:sldLayoutId id="2147483760" r:id="rId59"/>
    <p:sldLayoutId id="2147483736" r:id="rId60"/>
    <p:sldLayoutId id="2147483737" r:id="rId61"/>
    <p:sldLayoutId id="2147483751" r:id="rId62"/>
    <p:sldLayoutId id="2147483763" r:id="rId63"/>
    <p:sldLayoutId id="2147483765" r:id="rId64"/>
    <p:sldLayoutId id="2147483764" r:id="rId65"/>
    <p:sldLayoutId id="2147483733" r:id="rId66"/>
  </p:sldLayoutIdLst>
  <p:hf sldNum="0" hdr="0"/>
  <p:txStyles>
    <p:titleStyle>
      <a:lvl1pPr algn="ctr" defTabSz="914400" rtl="0" eaLnBrk="1" latinLnBrk="0" hangingPunct="1">
        <a:lnSpc>
          <a:spcPct val="100000"/>
        </a:lnSpc>
        <a:spcBef>
          <a:spcPct val="0"/>
        </a:spcBef>
        <a:buNone/>
        <a:defRPr sz="2700" kern="1200">
          <a:solidFill>
            <a:srgbClr val="E2E3E4"/>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rgbClr val="353C6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rgbClr val="353C6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rgbClr val="353C6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rgbClr val="353C6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rgbClr val="353C6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A51ED-2CE8-45E9-E9AF-4FFAC201102B}"/>
              </a:ext>
            </a:extLst>
          </p:cNvPr>
          <p:cNvSpPr>
            <a:spLocks noGrp="1"/>
          </p:cNvSpPr>
          <p:nvPr>
            <p:ph type="ctrTitle"/>
          </p:nvPr>
        </p:nvSpPr>
        <p:spPr>
          <a:xfrm>
            <a:off x="947738" y="1003000"/>
            <a:ext cx="4176712" cy="2426000"/>
          </a:xfrm>
        </p:spPr>
        <p:txBody>
          <a:bodyPr lIns="0" tIns="0" rIns="0" bIns="0" anchor="t">
            <a:normAutofit/>
          </a:bodyPr>
          <a:lstStyle/>
          <a:p>
            <a:r>
              <a:rPr lang="lv-LV" kern="100" dirty="0">
                <a:effectLst/>
              </a:rPr>
              <a:t>Piederības un kopīgo vērtību meklējumi vēstures laikmetu straumē</a:t>
            </a:r>
            <a:endParaRPr lang="en-LV" dirty="0"/>
          </a:p>
        </p:txBody>
      </p:sp>
      <p:sp>
        <p:nvSpPr>
          <p:cNvPr id="3" name="Subtitle 2">
            <a:extLst>
              <a:ext uri="{FF2B5EF4-FFF2-40B4-BE49-F238E27FC236}">
                <a16:creationId xmlns:a16="http://schemas.microsoft.com/office/drawing/2014/main" id="{EC4F4411-EA36-D79B-2E6C-44F124B63CFF}"/>
              </a:ext>
            </a:extLst>
          </p:cNvPr>
          <p:cNvSpPr>
            <a:spLocks noGrp="1"/>
          </p:cNvSpPr>
          <p:nvPr>
            <p:ph type="subTitle" idx="1"/>
          </p:nvPr>
        </p:nvSpPr>
        <p:spPr>
          <a:xfrm>
            <a:off x="947738" y="4528388"/>
            <a:ext cx="4176712" cy="931025"/>
          </a:xfrm>
        </p:spPr>
        <p:txBody>
          <a:bodyPr anchor="b">
            <a:normAutofit/>
          </a:bodyPr>
          <a:lstStyle/>
          <a:p>
            <a:pPr>
              <a:spcAft>
                <a:spcPts val="600"/>
              </a:spcAft>
            </a:pPr>
            <a:r>
              <a:rPr lang="lv-LV" dirty="0"/>
              <a:t>Toms Ķikuts, Dr. hist.</a:t>
            </a:r>
            <a:br>
              <a:rPr lang="lv-LV" dirty="0"/>
            </a:br>
            <a:r>
              <a:rPr lang="lv-LV" dirty="0"/>
              <a:t>Latvijas Nacionālā vēstures muzeja direktors</a:t>
            </a:r>
            <a:endParaRPr lang="en-US" dirty="0"/>
          </a:p>
        </p:txBody>
      </p:sp>
      <p:pic>
        <p:nvPicPr>
          <p:cNvPr id="1028" name="Picture 4" descr="Image 12 of 18">
            <a:extLst>
              <a:ext uri="{FF2B5EF4-FFF2-40B4-BE49-F238E27FC236}">
                <a16:creationId xmlns:a16="http://schemas.microsoft.com/office/drawing/2014/main" id="{FF513AFA-4566-F4BE-D375-DA5591EB41FB}"/>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20378" r="20378"/>
          <a:stretch>
            <a:fillRect/>
          </a:stretch>
        </p:blipFill>
        <p:spPr bwMode="auto">
          <a:xfrm>
            <a:off x="6096000" y="0"/>
            <a:ext cx="60948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332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F0C6C-6281-09D1-B37D-3C25C250126B}"/>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EF369672-D6F8-EB44-A0F4-98E77067695B}"/>
              </a:ext>
            </a:extLst>
          </p:cNvPr>
          <p:cNvSpPr>
            <a:spLocks noGrp="1"/>
          </p:cNvSpPr>
          <p:nvPr>
            <p:ph type="body" sz="quarter" idx="19"/>
          </p:nvPr>
        </p:nvSpPr>
        <p:spPr/>
        <p:txBody>
          <a:bodyPr/>
          <a:lstStyle/>
          <a:p>
            <a:r>
              <a:rPr lang="lv-LV" kern="0" dirty="0">
                <a:effectLst/>
                <a:ea typeface="Times New Roman" panose="02020603050405020304" pitchFamily="18" charset="0"/>
              </a:rPr>
              <a:t>PIEDERĪBAS UN KOPĒJO VĒRTĪBU MEKLĒJUMI VĒSTURES LAIKMETU STRAUMĒ</a:t>
            </a:r>
            <a:endParaRPr lang="lv-LV" dirty="0"/>
          </a:p>
        </p:txBody>
      </p:sp>
      <p:sp>
        <p:nvSpPr>
          <p:cNvPr id="5" name="Attēla vietturis 4">
            <a:extLst>
              <a:ext uri="{FF2B5EF4-FFF2-40B4-BE49-F238E27FC236}">
                <a16:creationId xmlns:a16="http://schemas.microsoft.com/office/drawing/2014/main" id="{4179D019-BA7F-6F6E-FD64-54D779D19441}"/>
              </a:ext>
            </a:extLst>
          </p:cNvPr>
          <p:cNvSpPr>
            <a:spLocks noGrp="1"/>
          </p:cNvSpPr>
          <p:nvPr>
            <p:ph type="pic" idx="25"/>
          </p:nvPr>
        </p:nvSpPr>
        <p:spPr/>
        <p:txBody>
          <a:bodyPr/>
          <a:lstStyle/>
          <a:p>
            <a:endParaRPr lang="lv-LV"/>
          </a:p>
        </p:txBody>
      </p:sp>
      <p:pic>
        <p:nvPicPr>
          <p:cNvPr id="3074" name="Picture 2" descr="Image 1 of 18">
            <a:extLst>
              <a:ext uri="{FF2B5EF4-FFF2-40B4-BE49-F238E27FC236}">
                <a16:creationId xmlns:a16="http://schemas.microsoft.com/office/drawing/2014/main" id="{1E71D1C1-A6CB-1F76-95C5-DE28519B7E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9910" y="944562"/>
            <a:ext cx="8388002" cy="558769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19">
            <a:extLst>
              <a:ext uri="{FF2B5EF4-FFF2-40B4-BE49-F238E27FC236}">
                <a16:creationId xmlns:a16="http://schemas.microsoft.com/office/drawing/2014/main" id="{126C9021-AA0E-DDF4-1DEF-EB8116A9BED9}"/>
              </a:ext>
            </a:extLst>
          </p:cNvPr>
          <p:cNvSpPr>
            <a:spLocks noGrp="1"/>
          </p:cNvSpPr>
          <p:nvPr>
            <p:ph type="body" sz="quarter" idx="22"/>
          </p:nvPr>
        </p:nvSpPr>
        <p:spPr>
          <a:xfrm>
            <a:off x="367681" y="1675382"/>
            <a:ext cx="2710180" cy="4706368"/>
          </a:xfrm>
        </p:spPr>
        <p:txBody>
          <a:bodyPr/>
          <a:lstStyle/>
          <a:p>
            <a:r>
              <a:rPr lang="lv-LV" sz="1200" dirty="0"/>
              <a:t>Skats LNVM ekspozīcijas «Straumējot laiku» sadaļā «Radošie cilvēki» Rīgas pilī</a:t>
            </a:r>
          </a:p>
        </p:txBody>
      </p:sp>
      <p:sp>
        <p:nvSpPr>
          <p:cNvPr id="9" name="TextBox 8">
            <a:extLst>
              <a:ext uri="{FF2B5EF4-FFF2-40B4-BE49-F238E27FC236}">
                <a16:creationId xmlns:a16="http://schemas.microsoft.com/office/drawing/2014/main" id="{14E7F355-1147-95C0-C58B-FC0D9953B365}"/>
              </a:ext>
            </a:extLst>
          </p:cNvPr>
          <p:cNvSpPr txBox="1"/>
          <p:nvPr/>
        </p:nvSpPr>
        <p:spPr>
          <a:xfrm>
            <a:off x="284088" y="1582340"/>
            <a:ext cx="2877366" cy="3693319"/>
          </a:xfrm>
          <a:prstGeom prst="rect">
            <a:avLst/>
          </a:prstGeom>
          <a:noFill/>
        </p:spPr>
        <p:txBody>
          <a:bodyPr wrap="square">
            <a:spAutoFit/>
          </a:bodyPr>
          <a:lstStyle/>
          <a:p>
            <a:r>
              <a:rPr lang="lv-LV" sz="1800" dirty="0">
                <a:latin typeface="Calibri" panose="020F0502020204030204" pitchFamily="34" charset="0"/>
                <a:ea typeface="Calibri" panose="020F0502020204030204" pitchFamily="34" charset="0"/>
              </a:rPr>
              <a:t>- Cilvēks un sabiedrība ilgajā un mainīgajā vēstures ritējumā veido jaunas idejas un vienlaikus nemitīgi īsteno visos laikos aktuālas pamatvajadzības.</a:t>
            </a:r>
            <a:br>
              <a:rPr lang="lv-LV" sz="1800" dirty="0">
                <a:latin typeface="Calibri" panose="020F0502020204030204" pitchFamily="34" charset="0"/>
                <a:ea typeface="Calibri" panose="020F0502020204030204" pitchFamily="34" charset="0"/>
              </a:rPr>
            </a:br>
            <a:br>
              <a:rPr lang="lv-LV" sz="1800" dirty="0">
                <a:latin typeface="Calibri" panose="020F0502020204030204" pitchFamily="34" charset="0"/>
                <a:ea typeface="Calibri" panose="020F0502020204030204" pitchFamily="34" charset="0"/>
              </a:rPr>
            </a:br>
            <a:r>
              <a:rPr lang="lv-LV" sz="1800" dirty="0">
                <a:latin typeface="Calibri" panose="020F0502020204030204" pitchFamily="34" charset="0"/>
                <a:ea typeface="Calibri" panose="020F0502020204030204" pitchFamily="34" charset="0"/>
              </a:rPr>
              <a:t>- Sociālā piederība kā pamatvajadzība līdzās izdzīvošanai, drošībai, novērtējumam un pašizpausmei.</a:t>
            </a:r>
            <a:br>
              <a:rPr lang="lv-LV" sz="1800" dirty="0">
                <a:latin typeface="Calibri" panose="020F0502020204030204" pitchFamily="34" charset="0"/>
                <a:ea typeface="Calibri" panose="020F0502020204030204" pitchFamily="34" charset="0"/>
              </a:rPr>
            </a:br>
            <a:endParaRPr lang="lv-LV" dirty="0"/>
          </a:p>
        </p:txBody>
      </p:sp>
    </p:spTree>
    <p:extLst>
      <p:ext uri="{BB962C8B-B14F-4D97-AF65-F5344CB8AC3E}">
        <p14:creationId xmlns:p14="http://schemas.microsoft.com/office/powerpoint/2010/main" val="3714034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255DA-0044-F883-7A47-34A42DEE4366}"/>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E057F18A-DC1D-FFE3-468A-A8E9E4C4F80D}"/>
              </a:ext>
            </a:extLst>
          </p:cNvPr>
          <p:cNvSpPr>
            <a:spLocks noGrp="1"/>
          </p:cNvSpPr>
          <p:nvPr>
            <p:ph type="body" sz="quarter" idx="19"/>
          </p:nvPr>
        </p:nvSpPr>
        <p:spPr/>
        <p:txBody>
          <a:bodyPr/>
          <a:lstStyle/>
          <a:p>
            <a:r>
              <a:rPr lang="lv-LV" kern="0" dirty="0">
                <a:ea typeface="Times New Roman" panose="02020603050405020304" pitchFamily="18" charset="0"/>
              </a:rPr>
              <a:t>PIEDERĪBAS UN KOPĒJO VĒRTĪBU MEKLĒJUMI VĒSTURES LAIKMETU STRAUMĒ</a:t>
            </a:r>
            <a:endParaRPr lang="lv-LV" dirty="0"/>
          </a:p>
        </p:txBody>
      </p:sp>
      <p:sp>
        <p:nvSpPr>
          <p:cNvPr id="5" name="Attēla vietturis 4">
            <a:extLst>
              <a:ext uri="{FF2B5EF4-FFF2-40B4-BE49-F238E27FC236}">
                <a16:creationId xmlns:a16="http://schemas.microsoft.com/office/drawing/2014/main" id="{39AD6A4C-5B07-80E4-7C1D-977587DFEFBF}"/>
              </a:ext>
            </a:extLst>
          </p:cNvPr>
          <p:cNvSpPr>
            <a:spLocks noGrp="1"/>
          </p:cNvSpPr>
          <p:nvPr>
            <p:ph type="pic" idx="25"/>
          </p:nvPr>
        </p:nvSpPr>
        <p:spPr/>
        <p:txBody>
          <a:bodyPr/>
          <a:lstStyle/>
          <a:p>
            <a:endParaRPr lang="lv-LV"/>
          </a:p>
        </p:txBody>
      </p:sp>
      <p:pic>
        <p:nvPicPr>
          <p:cNvPr id="2050" name="Picture 2" descr="Image 18 of 18">
            <a:extLst>
              <a:ext uri="{FF2B5EF4-FFF2-40B4-BE49-F238E27FC236}">
                <a16:creationId xmlns:a16="http://schemas.microsoft.com/office/drawing/2014/main" id="{13F62647-25D5-E243-1D88-7593A9AF8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277" y="836666"/>
            <a:ext cx="8801100" cy="5867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9">
            <a:extLst>
              <a:ext uri="{FF2B5EF4-FFF2-40B4-BE49-F238E27FC236}">
                <a16:creationId xmlns:a16="http://schemas.microsoft.com/office/drawing/2014/main" id="{4EE62E16-DD25-B9B6-A0B4-346912B47595}"/>
              </a:ext>
            </a:extLst>
          </p:cNvPr>
          <p:cNvSpPr>
            <a:spLocks noGrp="1"/>
          </p:cNvSpPr>
          <p:nvPr>
            <p:ph type="body" sz="quarter" idx="22"/>
          </p:nvPr>
        </p:nvSpPr>
        <p:spPr>
          <a:xfrm>
            <a:off x="256623" y="4047815"/>
            <a:ext cx="2355012" cy="2484437"/>
          </a:xfrm>
        </p:spPr>
        <p:txBody>
          <a:bodyPr/>
          <a:lstStyle/>
          <a:p>
            <a:r>
              <a:rPr lang="lv-LV" sz="1200" dirty="0"/>
              <a:t>Mūsdienu kopienu un organizāciju pārstāvju intervijas LNVM ekspozīcijas «Straumējot laiku» sadaļā «Atgriešanās Eiropā» Rīgas pilī</a:t>
            </a:r>
          </a:p>
        </p:txBody>
      </p:sp>
      <p:sp>
        <p:nvSpPr>
          <p:cNvPr id="11" name="TextBox 10">
            <a:extLst>
              <a:ext uri="{FF2B5EF4-FFF2-40B4-BE49-F238E27FC236}">
                <a16:creationId xmlns:a16="http://schemas.microsoft.com/office/drawing/2014/main" id="{563A7F56-7DC5-F035-AAA1-69AB1673D7B7}"/>
              </a:ext>
            </a:extLst>
          </p:cNvPr>
          <p:cNvSpPr txBox="1"/>
          <p:nvPr/>
        </p:nvSpPr>
        <p:spPr>
          <a:xfrm>
            <a:off x="256623" y="1720840"/>
            <a:ext cx="2770961" cy="3416320"/>
          </a:xfrm>
          <a:prstGeom prst="rect">
            <a:avLst/>
          </a:prstGeom>
          <a:noFill/>
        </p:spPr>
        <p:txBody>
          <a:bodyPr wrap="square">
            <a:spAutoFit/>
          </a:bodyPr>
          <a:lstStyle/>
          <a:p>
            <a:pPr marL="285750" indent="-285750">
              <a:buFontTx/>
              <a:buChar char="-"/>
            </a:pPr>
            <a:r>
              <a:rPr lang="lv-LV" sz="1800" dirty="0">
                <a:latin typeface="Calibri" panose="020F0502020204030204" pitchFamily="34" charset="0"/>
                <a:ea typeface="Calibri" panose="020F0502020204030204" pitchFamily="34" charset="0"/>
              </a:rPr>
              <a:t>Šodien katrs uzturam vairākas piederības un identitātes.</a:t>
            </a:r>
          </a:p>
          <a:p>
            <a:pPr marL="285750" indent="-285750">
              <a:buFontTx/>
              <a:buChar char="-"/>
            </a:pPr>
            <a:endParaRPr lang="lv-LV" dirty="0">
              <a:latin typeface="Calibri" panose="020F0502020204030204" pitchFamily="34" charset="0"/>
              <a:ea typeface="Calibri" panose="020F0502020204030204" pitchFamily="34" charset="0"/>
            </a:endParaRPr>
          </a:p>
          <a:p>
            <a:pPr marL="285750" indent="-285750">
              <a:buFontTx/>
              <a:buChar char="-"/>
            </a:pPr>
            <a:r>
              <a:rPr lang="lv-LV" sz="1800" dirty="0">
                <a:latin typeface="Calibri" panose="020F0502020204030204" pitchFamily="34" charset="0"/>
                <a:ea typeface="Calibri" panose="020F0502020204030204" pitchFamily="34" charset="0"/>
              </a:rPr>
              <a:t>Kopš modernās centralizētās valsts veidošanās Eiropā, valsts un nācija kļuvusi par dažādas kopienas vienojoš</a:t>
            </a:r>
            <a:r>
              <a:rPr lang="lv-LV" dirty="0">
                <a:latin typeface="Calibri" panose="020F0502020204030204" pitchFamily="34" charset="0"/>
                <a:ea typeface="Calibri" panose="020F0502020204030204" pitchFamily="34" charset="0"/>
              </a:rPr>
              <a:t>o vērtību nesēju.</a:t>
            </a:r>
            <a:br>
              <a:rPr lang="lv-LV" sz="1800" dirty="0">
                <a:latin typeface="Calibri" panose="020F0502020204030204" pitchFamily="34" charset="0"/>
                <a:ea typeface="Calibri" panose="020F0502020204030204" pitchFamily="34" charset="0"/>
              </a:rPr>
            </a:br>
            <a:endParaRPr lang="lv-LV" dirty="0"/>
          </a:p>
        </p:txBody>
      </p:sp>
    </p:spTree>
    <p:extLst>
      <p:ext uri="{BB962C8B-B14F-4D97-AF65-F5344CB8AC3E}">
        <p14:creationId xmlns:p14="http://schemas.microsoft.com/office/powerpoint/2010/main" val="818419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EBE17-5C7E-3DF6-8A3B-DE79E1FA2A7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3AAD30A-902E-E739-7AF3-94185C26D241}"/>
              </a:ext>
            </a:extLst>
          </p:cNvPr>
          <p:cNvSpPr>
            <a:spLocks noGrp="1"/>
          </p:cNvSpPr>
          <p:nvPr>
            <p:ph type="body" sz="quarter" idx="19"/>
          </p:nvPr>
        </p:nvSpPr>
        <p:spPr/>
        <p:txBody>
          <a:bodyPr/>
          <a:lstStyle/>
          <a:p>
            <a:r>
              <a:rPr lang="lv-LV" kern="0" dirty="0">
                <a:ea typeface="Times New Roman" panose="02020603050405020304" pitchFamily="18" charset="0"/>
              </a:rPr>
              <a:t>PIEDERĪBAS UN KOPĒJO VĒRTĪBU MEKLĒJUMI VĒSTURES LAIKMETU STRAUMĒ</a:t>
            </a:r>
            <a:endParaRPr lang="lv-LV" dirty="0"/>
          </a:p>
        </p:txBody>
      </p:sp>
      <p:sp>
        <p:nvSpPr>
          <p:cNvPr id="11" name="Footer Placeholder 2">
            <a:extLst>
              <a:ext uri="{FF2B5EF4-FFF2-40B4-BE49-F238E27FC236}">
                <a16:creationId xmlns:a16="http://schemas.microsoft.com/office/drawing/2014/main" id="{C5DE68DB-C05D-C9D2-E730-A3E265AD1A59}"/>
              </a:ext>
            </a:extLst>
          </p:cNvPr>
          <p:cNvSpPr>
            <a:spLocks noGrp="1"/>
          </p:cNvSpPr>
          <p:nvPr>
            <p:ph type="ftr" sz="quarter" idx="4294967295"/>
          </p:nvPr>
        </p:nvSpPr>
        <p:spPr>
          <a:xfrm>
            <a:off x="0" y="434975"/>
            <a:ext cx="5637213" cy="239713"/>
          </a:xfrm>
        </p:spPr>
        <p:txBody>
          <a:bodyPr/>
          <a:lstStyle/>
          <a:p>
            <a:r>
              <a:rPr lang="en-US" noProof="0" dirty="0"/>
              <a:t>LATVIJAS NACIONĀLAIS VĒSTURES MUZEJS</a:t>
            </a:r>
            <a:endParaRPr lang="en-LV" dirty="0"/>
          </a:p>
        </p:txBody>
      </p:sp>
      <p:graphicFrame>
        <p:nvGraphicFramePr>
          <p:cNvPr id="4" name="Diagramma 3">
            <a:extLst>
              <a:ext uri="{FF2B5EF4-FFF2-40B4-BE49-F238E27FC236}">
                <a16:creationId xmlns:a16="http://schemas.microsoft.com/office/drawing/2014/main" id="{1A03BD12-E64D-648C-E92E-0D50AC09E0BB}"/>
              </a:ext>
            </a:extLst>
          </p:cNvPr>
          <p:cNvGraphicFramePr/>
          <p:nvPr/>
        </p:nvGraphicFramePr>
        <p:xfrm>
          <a:off x="2011680" y="719666"/>
          <a:ext cx="8595360" cy="58125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584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9FA31-2596-A6B7-B7BC-3C8DA457899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207143B2-32F6-336C-B7FD-751DA17FC594}"/>
              </a:ext>
            </a:extLst>
          </p:cNvPr>
          <p:cNvSpPr>
            <a:spLocks noGrp="1"/>
          </p:cNvSpPr>
          <p:nvPr>
            <p:ph type="body" sz="quarter" idx="19"/>
          </p:nvPr>
        </p:nvSpPr>
        <p:spPr/>
        <p:txBody>
          <a:bodyPr/>
          <a:lstStyle/>
          <a:p>
            <a:r>
              <a:rPr lang="lv-LV" kern="0" dirty="0">
                <a:ea typeface="Times New Roman" panose="02020603050405020304" pitchFamily="18" charset="0"/>
              </a:rPr>
              <a:t>PIEDERĪBAS UN KOPĒJO VĒRTĪBU MEKLĒJUMI VĒSTURES LAIKMETU STRAUMĒ</a:t>
            </a:r>
            <a:endParaRPr lang="lv-LV" dirty="0"/>
          </a:p>
        </p:txBody>
      </p:sp>
      <p:sp>
        <p:nvSpPr>
          <p:cNvPr id="11" name="Footer Placeholder 2">
            <a:extLst>
              <a:ext uri="{FF2B5EF4-FFF2-40B4-BE49-F238E27FC236}">
                <a16:creationId xmlns:a16="http://schemas.microsoft.com/office/drawing/2014/main" id="{7960DCFB-9873-BD23-37AD-E6E9AE9D60A9}"/>
              </a:ext>
            </a:extLst>
          </p:cNvPr>
          <p:cNvSpPr>
            <a:spLocks noGrp="1"/>
          </p:cNvSpPr>
          <p:nvPr>
            <p:ph type="ftr" sz="quarter" idx="4294967295"/>
          </p:nvPr>
        </p:nvSpPr>
        <p:spPr>
          <a:xfrm>
            <a:off x="0" y="434975"/>
            <a:ext cx="5637213" cy="239713"/>
          </a:xfrm>
        </p:spPr>
        <p:txBody>
          <a:bodyPr/>
          <a:lstStyle/>
          <a:p>
            <a:r>
              <a:rPr lang="en-US" noProof="0" dirty="0"/>
              <a:t>LATVIJAS NACIONĀLAIS VĒSTURES MUZEJS</a:t>
            </a:r>
            <a:endParaRPr lang="en-LV" dirty="0"/>
          </a:p>
        </p:txBody>
      </p:sp>
      <p:graphicFrame>
        <p:nvGraphicFramePr>
          <p:cNvPr id="4" name="Diagramma 3">
            <a:extLst>
              <a:ext uri="{FF2B5EF4-FFF2-40B4-BE49-F238E27FC236}">
                <a16:creationId xmlns:a16="http://schemas.microsoft.com/office/drawing/2014/main" id="{19F9DDBD-9608-164F-BF9A-614FA7F44931}"/>
              </a:ext>
            </a:extLst>
          </p:cNvPr>
          <p:cNvGraphicFramePr/>
          <p:nvPr>
            <p:extLst>
              <p:ext uri="{D42A27DB-BD31-4B8C-83A1-F6EECF244321}">
                <p14:modId xmlns:p14="http://schemas.microsoft.com/office/powerpoint/2010/main" val="41599442"/>
              </p:ext>
            </p:extLst>
          </p:nvPr>
        </p:nvGraphicFramePr>
        <p:xfrm>
          <a:off x="2032000" y="783915"/>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6369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AEF1D-E205-9680-3A6C-E3EEA4770A0F}"/>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57A06F4-BDC8-FB9D-C9D1-FF77C1B7E4CA}"/>
              </a:ext>
            </a:extLst>
          </p:cNvPr>
          <p:cNvSpPr>
            <a:spLocks noGrp="1"/>
          </p:cNvSpPr>
          <p:nvPr>
            <p:ph type="body" sz="quarter" idx="19"/>
          </p:nvPr>
        </p:nvSpPr>
        <p:spPr/>
        <p:txBody>
          <a:bodyPr/>
          <a:lstStyle/>
          <a:p>
            <a:r>
              <a:rPr lang="lv-LV" kern="0" dirty="0">
                <a:ea typeface="Times New Roman" panose="02020603050405020304" pitchFamily="18" charset="0"/>
              </a:rPr>
              <a:t>PIEDERĪBAS UN KOPĒJO VĒRTĪBU MEKLĒJUMI VĒSTURES LAIKMETU STRAUMĒ</a:t>
            </a:r>
            <a:endParaRPr lang="lv-LV" dirty="0"/>
          </a:p>
        </p:txBody>
      </p:sp>
      <p:sp>
        <p:nvSpPr>
          <p:cNvPr id="11" name="Footer Placeholder 2">
            <a:extLst>
              <a:ext uri="{FF2B5EF4-FFF2-40B4-BE49-F238E27FC236}">
                <a16:creationId xmlns:a16="http://schemas.microsoft.com/office/drawing/2014/main" id="{45DF5F7E-39AB-2053-427D-161183569DE2}"/>
              </a:ext>
            </a:extLst>
          </p:cNvPr>
          <p:cNvSpPr>
            <a:spLocks noGrp="1"/>
          </p:cNvSpPr>
          <p:nvPr>
            <p:ph type="ftr" sz="quarter" idx="4294967295"/>
          </p:nvPr>
        </p:nvSpPr>
        <p:spPr>
          <a:xfrm>
            <a:off x="0" y="434975"/>
            <a:ext cx="5637213" cy="239713"/>
          </a:xfrm>
        </p:spPr>
        <p:txBody>
          <a:bodyPr/>
          <a:lstStyle/>
          <a:p>
            <a:r>
              <a:rPr lang="en-US" noProof="0" dirty="0"/>
              <a:t>LATVIJAS NACIONĀLAIS VĒSTURES MUZEJS</a:t>
            </a:r>
            <a:endParaRPr lang="en-LV" dirty="0"/>
          </a:p>
        </p:txBody>
      </p:sp>
      <p:pic>
        <p:nvPicPr>
          <p:cNvPr id="4" name="Attēls 3" descr="Attēls, kurā ir karte, teksts&#10;&#10;Mākslīgā intelekta ģenerētais saturs var būt nepareizs.">
            <a:extLst>
              <a:ext uri="{FF2B5EF4-FFF2-40B4-BE49-F238E27FC236}">
                <a16:creationId xmlns:a16="http://schemas.microsoft.com/office/drawing/2014/main" id="{98773301-E869-DF49-367A-D206528221D5}"/>
              </a:ext>
            </a:extLst>
          </p:cNvPr>
          <p:cNvPicPr>
            <a:picLocks noChangeAspect="1"/>
          </p:cNvPicPr>
          <p:nvPr/>
        </p:nvPicPr>
        <p:blipFill>
          <a:blip r:embed="rId2" cstate="print">
            <a:extLst>
              <a:ext uri="{28A0092B-C50C-407E-A947-70E740481C1C}">
                <a14:useLocalDpi xmlns:a14="http://schemas.microsoft.com/office/drawing/2010/main"/>
              </a:ext>
            </a:extLst>
          </a:blip>
          <a:srcRect b="6187"/>
          <a:stretch>
            <a:fillRect/>
          </a:stretch>
        </p:blipFill>
        <p:spPr>
          <a:xfrm>
            <a:off x="486921" y="618302"/>
            <a:ext cx="10520385" cy="6097996"/>
          </a:xfrm>
          <a:prstGeom prst="rect">
            <a:avLst/>
          </a:prstGeom>
        </p:spPr>
      </p:pic>
    </p:spTree>
    <p:extLst>
      <p:ext uri="{BB962C8B-B14F-4D97-AF65-F5344CB8AC3E}">
        <p14:creationId xmlns:p14="http://schemas.microsoft.com/office/powerpoint/2010/main" val="1683739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750663D-B2C9-098E-31E4-4DA9EC01A820}"/>
              </a:ext>
            </a:extLst>
          </p:cNvPr>
          <p:cNvSpPr>
            <a:spLocks noGrp="1"/>
          </p:cNvSpPr>
          <p:nvPr>
            <p:ph type="title"/>
          </p:nvPr>
        </p:nvSpPr>
        <p:spPr/>
        <p:txBody>
          <a:bodyPr/>
          <a:lstStyle/>
          <a:p>
            <a:r>
              <a:rPr lang="lv-LV" sz="1800" dirty="0">
                <a:latin typeface="Calibri" panose="020F0502020204030204" pitchFamily="34" charset="0"/>
                <a:ea typeface="Calibri" panose="020F0502020204030204" pitchFamily="34" charset="0"/>
              </a:rPr>
              <a:t>~ 1914. gadā Latvijā ap </a:t>
            </a:r>
            <a:r>
              <a:rPr lang="lv-LV" sz="1800" b="1" dirty="0">
                <a:latin typeface="Calibri" panose="020F0502020204030204" pitchFamily="34" charset="0"/>
                <a:ea typeface="Calibri" panose="020F0502020204030204" pitchFamily="34" charset="0"/>
              </a:rPr>
              <a:t>2 800</a:t>
            </a:r>
            <a:r>
              <a:rPr lang="lv-LV" sz="1800" dirty="0">
                <a:latin typeface="Calibri" panose="020F0502020204030204" pitchFamily="34" charset="0"/>
                <a:ea typeface="Calibri" panose="020F0502020204030204" pitchFamily="34" charset="0"/>
              </a:rPr>
              <a:t> biedrību un kooperatīvu.</a:t>
            </a:r>
            <a:br>
              <a:rPr lang="lv-LV" sz="1800" dirty="0">
                <a:latin typeface="Calibri" panose="020F0502020204030204" pitchFamily="34" charset="0"/>
                <a:ea typeface="Calibri" panose="020F0502020204030204" pitchFamily="34" charset="0"/>
              </a:rPr>
            </a:br>
            <a:br>
              <a:rPr lang="lv-LV" sz="1800" dirty="0">
                <a:effectLst/>
                <a:latin typeface="Calibri" panose="020F0502020204030204" pitchFamily="34" charset="0"/>
                <a:ea typeface="Calibri" panose="020F0502020204030204" pitchFamily="34" charset="0"/>
                <a:cs typeface="Arial" panose="020B0604020202020204" pitchFamily="34" charset="0"/>
              </a:rPr>
            </a:br>
            <a:r>
              <a:rPr lang="lv-LV" sz="1800" dirty="0">
                <a:effectLst/>
                <a:latin typeface="Calibri" panose="020F0502020204030204" pitchFamily="34" charset="0"/>
                <a:ea typeface="Calibri" panose="020F0502020204030204" pitchFamily="34" charset="0"/>
                <a:cs typeface="Arial" panose="020B0604020202020204" pitchFamily="34" charset="0"/>
              </a:rPr>
              <a:t>1920.-30. gadu mijā Latvijā bija vairāk kā </a:t>
            </a:r>
            <a:r>
              <a:rPr lang="lv-LV" sz="1800" b="1" dirty="0">
                <a:effectLst/>
                <a:latin typeface="Calibri" panose="020F0502020204030204" pitchFamily="34" charset="0"/>
                <a:ea typeface="Calibri" panose="020F0502020204030204" pitchFamily="34" charset="0"/>
                <a:cs typeface="Arial" panose="020B0604020202020204" pitchFamily="34" charset="0"/>
              </a:rPr>
              <a:t>5 800</a:t>
            </a:r>
            <a:r>
              <a:rPr lang="lv-LV" sz="1800" dirty="0">
                <a:effectLst/>
                <a:latin typeface="Calibri" panose="020F0502020204030204" pitchFamily="34" charset="0"/>
                <a:ea typeface="Calibri" panose="020F0502020204030204" pitchFamily="34" charset="0"/>
                <a:cs typeface="Arial" panose="020B0604020202020204" pitchFamily="34" charset="0"/>
              </a:rPr>
              <a:t> biedrību un kooperatīvu.</a:t>
            </a:r>
            <a:br>
              <a:rPr lang="lv-LV" sz="1800" dirty="0">
                <a:effectLst/>
                <a:latin typeface="Calibri" panose="020F0502020204030204" pitchFamily="34" charset="0"/>
                <a:ea typeface="Calibri" panose="020F0502020204030204" pitchFamily="34" charset="0"/>
                <a:cs typeface="Arial" panose="020B0604020202020204" pitchFamily="34" charset="0"/>
              </a:rPr>
            </a:br>
            <a:br>
              <a:rPr lang="lv-LV" sz="1800" dirty="0">
                <a:effectLst/>
                <a:latin typeface="Calibri" panose="020F0502020204030204" pitchFamily="34" charset="0"/>
                <a:ea typeface="Calibri" panose="020F0502020204030204" pitchFamily="34" charset="0"/>
                <a:cs typeface="Arial" panose="020B0604020202020204" pitchFamily="34" charset="0"/>
              </a:rPr>
            </a:br>
            <a:r>
              <a:rPr lang="lv-LV" sz="1800" dirty="0">
                <a:effectLst/>
                <a:latin typeface="Calibri" panose="020F0502020204030204" pitchFamily="34" charset="0"/>
                <a:ea typeface="Calibri" panose="020F0502020204030204" pitchFamily="34" charset="0"/>
                <a:cs typeface="Arial" panose="020B0604020202020204" pitchFamily="34" charset="0"/>
              </a:rPr>
              <a:t>Pēc 1934. gada 15. maija likvidētas 113 “valstij kaitīgas biedrības”, 54 biedrībās iecelta jauna vadība, vairākiem tūkstošiem biedrību lika apvienoties.</a:t>
            </a:r>
            <a:br>
              <a:rPr lang="lv-LV" sz="1800" dirty="0">
                <a:effectLst/>
                <a:latin typeface="Calibri" panose="020F0502020204030204" pitchFamily="34" charset="0"/>
                <a:ea typeface="Calibri" panose="020F0502020204030204" pitchFamily="34" charset="0"/>
                <a:cs typeface="Arial" panose="020B0604020202020204" pitchFamily="34" charset="0"/>
              </a:rPr>
            </a:br>
            <a:br>
              <a:rPr lang="lv-LV" sz="1800" dirty="0">
                <a:effectLst/>
                <a:latin typeface="Calibri" panose="020F0502020204030204" pitchFamily="34" charset="0"/>
                <a:ea typeface="Calibri" panose="020F0502020204030204" pitchFamily="34" charset="0"/>
                <a:cs typeface="Arial" panose="020B0604020202020204" pitchFamily="34" charset="0"/>
              </a:rPr>
            </a:br>
            <a:r>
              <a:rPr lang="lv-LV" sz="1800" dirty="0">
                <a:effectLst/>
                <a:latin typeface="Calibri" panose="020F0502020204030204" pitchFamily="34" charset="0"/>
                <a:ea typeface="Calibri" panose="020F0502020204030204" pitchFamily="34" charset="0"/>
                <a:cs typeface="Arial" panose="020B0604020202020204" pitchFamily="34" charset="0"/>
              </a:rPr>
              <a:t>Padomju okupācijas laikā konsekventi likvidēta </a:t>
            </a:r>
            <a:r>
              <a:rPr lang="lv-LV" sz="1800" dirty="0" err="1">
                <a:effectLst/>
                <a:latin typeface="Calibri" panose="020F0502020204030204" pitchFamily="34" charset="0"/>
                <a:ea typeface="Calibri" panose="020F0502020204030204" pitchFamily="34" charset="0"/>
                <a:cs typeface="Arial" panose="020B0604020202020204" pitchFamily="34" charset="0"/>
              </a:rPr>
              <a:t>pašorganizētā</a:t>
            </a:r>
            <a:r>
              <a:rPr lang="lv-LV" sz="1800" dirty="0">
                <a:effectLst/>
                <a:latin typeface="Calibri" panose="020F0502020204030204" pitchFamily="34" charset="0"/>
                <a:ea typeface="Calibri" panose="020F0502020204030204" pitchFamily="34" charset="0"/>
                <a:cs typeface="Arial" panose="020B0604020202020204" pitchFamily="34" charset="0"/>
              </a:rPr>
              <a:t> sabiedriskā dzīve.</a:t>
            </a:r>
            <a:br>
              <a:rPr lang="lv-LV" sz="1800" dirty="0">
                <a:latin typeface="Calibri" panose="020F0502020204030204" pitchFamily="34" charset="0"/>
                <a:ea typeface="Calibri" panose="020F0502020204030204" pitchFamily="34" charset="0"/>
              </a:rPr>
            </a:br>
            <a:br>
              <a:rPr lang="lv-LV" sz="1800" dirty="0">
                <a:latin typeface="Calibri" panose="020F0502020204030204" pitchFamily="34" charset="0"/>
                <a:ea typeface="Calibri" panose="020F0502020204030204" pitchFamily="34" charset="0"/>
              </a:rPr>
            </a:br>
            <a:r>
              <a:rPr lang="lv-LV" sz="1800" dirty="0">
                <a:latin typeface="Calibri" panose="020F0502020204030204" pitchFamily="34" charset="0"/>
                <a:ea typeface="Calibri" panose="020F0502020204030204" pitchFamily="34" charset="0"/>
              </a:rPr>
              <a:t>Mūsdienās sabiedrisko organizāciju, biedrību un nodibinājumu skaits Latvijā – ap </a:t>
            </a:r>
            <a:r>
              <a:rPr lang="lv-LV" sz="1800" b="1" dirty="0">
                <a:latin typeface="Calibri" panose="020F0502020204030204" pitchFamily="34" charset="0"/>
                <a:ea typeface="Calibri" panose="020F0502020204030204" pitchFamily="34" charset="0"/>
              </a:rPr>
              <a:t>26 000.</a:t>
            </a:r>
            <a:endParaRPr lang="lv-LV" b="1" dirty="0"/>
          </a:p>
        </p:txBody>
      </p:sp>
    </p:spTree>
    <p:extLst>
      <p:ext uri="{BB962C8B-B14F-4D97-AF65-F5344CB8AC3E}">
        <p14:creationId xmlns:p14="http://schemas.microsoft.com/office/powerpoint/2010/main" val="208657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30E483D-AEE1-E81B-3452-77AEDDFB848E}"/>
              </a:ext>
            </a:extLst>
          </p:cNvPr>
          <p:cNvSpPr>
            <a:spLocks noGrp="1"/>
          </p:cNvSpPr>
          <p:nvPr>
            <p:ph type="title"/>
          </p:nvPr>
        </p:nvSpPr>
        <p:spPr/>
        <p:txBody>
          <a:bodyPr/>
          <a:lstStyle/>
          <a:p>
            <a:r>
              <a:rPr lang="lv-LV" dirty="0"/>
              <a:t>Paldies par uzmanību!</a:t>
            </a:r>
          </a:p>
        </p:txBody>
      </p:sp>
    </p:spTree>
    <p:extLst>
      <p:ext uri="{BB962C8B-B14F-4D97-AF65-F5344CB8AC3E}">
        <p14:creationId xmlns:p14="http://schemas.microsoft.com/office/powerpoint/2010/main" val="473496398"/>
      </p:ext>
    </p:extLst>
  </p:cSld>
  <p:clrMapOvr>
    <a:masterClrMapping/>
  </p:clrMapOvr>
</p:sld>
</file>

<file path=ppt/theme/theme1.xml><?xml version="1.0" encoding="utf-8"?>
<a:theme xmlns:a="http://schemas.openxmlformats.org/drawingml/2006/main" name="Office dizains">
  <a:themeElements>
    <a:clrScheme name="LNVM">
      <a:dk1>
        <a:srgbClr val="2C2728"/>
      </a:dk1>
      <a:lt1>
        <a:srgbClr val="F3F2F0"/>
      </a:lt1>
      <a:dk2>
        <a:srgbClr val="343C6B"/>
      </a:dk2>
      <a:lt2>
        <a:srgbClr val="E2E3E3"/>
      </a:lt2>
      <a:accent1>
        <a:srgbClr val="343C6B"/>
      </a:accent1>
      <a:accent2>
        <a:srgbClr val="718E9E"/>
      </a:accent2>
      <a:accent3>
        <a:srgbClr val="7B341C"/>
      </a:accent3>
      <a:accent4>
        <a:srgbClr val="FFC000"/>
      </a:accent4>
      <a:accent5>
        <a:srgbClr val="E2E3E3"/>
      </a:accent5>
      <a:accent6>
        <a:srgbClr val="F3F2F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ija_v5" id="{546FEA68-7474-D04D-80EC-23D6FE933471}" vid="{982A778D-A2B9-DC44-AFDF-D7972682ED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A84131FBF19F4D9E06CA070AFDEC9F" ma:contentTypeVersion="11" ma:contentTypeDescription="Create a new document." ma:contentTypeScope="" ma:versionID="d476a55d3822cb154d43994009a59797">
  <xsd:schema xmlns:xsd="http://www.w3.org/2001/XMLSchema" xmlns:xs="http://www.w3.org/2001/XMLSchema" xmlns:p="http://schemas.microsoft.com/office/2006/metadata/properties" xmlns:ns2="21317b3b-19cf-40f2-8a8b-fa8075389eda" xmlns:ns3="dd0dec61-fb2c-4bc7-b26c-a980e77c0695" targetNamespace="http://schemas.microsoft.com/office/2006/metadata/properties" ma:root="true" ma:fieldsID="0113d30c40a173adc6f46b4521f38459" ns2:_="" ns3:_="">
    <xsd:import namespace="21317b3b-19cf-40f2-8a8b-fa8075389eda"/>
    <xsd:import namespace="dd0dec61-fb2c-4bc7-b26c-a980e77c069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317b3b-19cf-40f2-8a8b-fa8075389ed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56f24dfa-d772-42e1-aed9-2387e6e87ea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0dec61-fb2c-4bc7-b26c-a980e77c069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626fd6e-fe1a-4197-b2f5-ee929a7a297d}" ma:internalName="TaxCatchAll" ma:showField="CatchAllData" ma:web="dd0dec61-fb2c-4bc7-b26c-a980e77c06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34260D-5295-454F-96B0-7305481392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317b3b-19cf-40f2-8a8b-fa8075389eda"/>
    <ds:schemaRef ds:uri="dd0dec61-fb2c-4bc7-b26c-a980e77c06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D2A06C-028F-412F-8AE3-20A03C412EE1}">
  <ds:schemaRefs>
    <ds:schemaRef ds:uri="http://schemas.microsoft.com/sharepoint/v3/contenttype/forms"/>
  </ds:schemaRefs>
</ds:datastoreItem>
</file>

<file path=docMetadata/LabelInfo.xml><?xml version="1.0" encoding="utf-8"?>
<clbl:labelList xmlns:clbl="http://schemas.microsoft.com/office/2020/mipLabelMetadata">
  <clbl:label id="{2e10b195-476f-4749-aa6a-37997bff3ea2}" enabled="1" method="Standard" siteId="{5d0f951f-1a04-49b6-81a7-4b3f786368a6}" contentBits="0" removed="0"/>
</clbl:labelList>
</file>

<file path=docProps/app.xml><?xml version="1.0" encoding="utf-8"?>
<Properties xmlns="http://schemas.openxmlformats.org/officeDocument/2006/extended-properties" xmlns:vt="http://schemas.openxmlformats.org/officeDocument/2006/docPropsVTypes">
  <Template>Office dizains</Template>
  <TotalTime>2332</TotalTime>
  <Words>279</Words>
  <Application>Microsoft Office PowerPoint</Application>
  <PresentationFormat>Widescreen</PresentationFormat>
  <Paragraphs>22</Paragraphs>
  <Slides>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Times New Roman</vt:lpstr>
      <vt:lpstr>Office dizains</vt:lpstr>
      <vt:lpstr>Piederības un kopīgo vērtību meklējumi vēstures laikmetu straumē</vt:lpstr>
      <vt:lpstr>PowerPoint Presentation</vt:lpstr>
      <vt:lpstr>PowerPoint Presentation</vt:lpstr>
      <vt:lpstr>PowerPoint Presentation</vt:lpstr>
      <vt:lpstr>PowerPoint Presentation</vt:lpstr>
      <vt:lpstr>PowerPoint Presentation</vt:lpstr>
      <vt:lpstr>~ 1914. gadā Latvijā ap 2 800 biedrību un kooperatīvu.  1920.-30. gadu mijā Latvijā bija vairāk kā 5 800 biedrību un kooperatīvu.  Pēc 1934. gada 15. maija likvidētas 113 “valstij kaitīgas biedrības”, 54 biedrībās iecelta jauna vadība, vairākiem tūkstošiem biedrību lika apvienoties.  Padomju okupācijas laikā konsekventi likvidēta pašorganizētā sabiedriskā dzīve.  Mūsdienās sabiedrisko organizāciju, biedrību un nodibinājumu skaits Latvijā – ap 26 000.</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Līga Brice</cp:lastModifiedBy>
  <cp:revision>472</cp:revision>
  <dcterms:created xsi:type="dcterms:W3CDTF">2025-04-05T19:48:41Z</dcterms:created>
  <dcterms:modified xsi:type="dcterms:W3CDTF">2026-04-17T10:45:25Z</dcterms:modified>
</cp:coreProperties>
</file>