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
  </p:notesMasterIdLst>
  <p:sldIdLst>
    <p:sldId id="342" r:id="rId2"/>
    <p:sldId id="563" r:id="rId3"/>
    <p:sldId id="507" r:id="rId4"/>
    <p:sldId id="589" r:id="rId5"/>
    <p:sldId id="343" r:id="rId6"/>
    <p:sldId id="590" r:id="rId7"/>
    <p:sldId id="591" r:id="rId8"/>
    <p:sldId id="562" r:id="rId9"/>
  </p:sldIdLst>
  <p:sldSz cx="12192000" cy="6858000"/>
  <p:notesSz cx="6735763" cy="9866313"/>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Gaišs stils 1 - izcēlums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Gaišs stils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8837" autoAdjust="0"/>
  </p:normalViewPr>
  <p:slideViewPr>
    <p:cSldViewPr snapToGrid="0">
      <p:cViewPr varScale="1">
        <p:scale>
          <a:sx n="72" d="100"/>
          <a:sy n="72" d="100"/>
        </p:scale>
        <p:origin x="960" y="294"/>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A1F69B-8D8C-4D7D-9237-01F32CD1278A}" type="doc">
      <dgm:prSet loTypeId="urn:microsoft.com/office/officeart/2005/8/layout/matrix3" loCatId="matrix" qsTypeId="urn:microsoft.com/office/officeart/2005/8/quickstyle/simple1" qsCatId="simple" csTypeId="urn:microsoft.com/office/officeart/2005/8/colors/accent0_1" csCatId="mainScheme" phldr="1"/>
      <dgm:spPr/>
      <dgm:t>
        <a:bodyPr/>
        <a:lstStyle/>
        <a:p>
          <a:endParaRPr lang="lv-LV"/>
        </a:p>
      </dgm:t>
    </dgm:pt>
    <dgm:pt modelId="{2C3E1A5E-C47F-4B56-9E29-EAB3734D9EA8}">
      <dgm:prSet phldrT="[Teksts]"/>
      <dgm:spPr/>
      <dgm:t>
        <a:bodyPr/>
        <a:lstStyle/>
        <a:p>
          <a:r>
            <a:rPr lang="lv-LV" b="1" dirty="0"/>
            <a:t>Militārā</a:t>
          </a:r>
        </a:p>
      </dgm:t>
    </dgm:pt>
    <dgm:pt modelId="{175AFA3F-3363-4693-8C46-FDA68A57D7E1}" type="parTrans" cxnId="{3FFC5F68-A26E-4C03-A9E4-E673DCF9D271}">
      <dgm:prSet/>
      <dgm:spPr/>
      <dgm:t>
        <a:bodyPr/>
        <a:lstStyle/>
        <a:p>
          <a:endParaRPr lang="lv-LV"/>
        </a:p>
      </dgm:t>
    </dgm:pt>
    <dgm:pt modelId="{0382C167-D3CB-4022-9079-1BF53C593C10}" type="sibTrans" cxnId="{3FFC5F68-A26E-4C03-A9E4-E673DCF9D271}">
      <dgm:prSet/>
      <dgm:spPr/>
      <dgm:t>
        <a:bodyPr/>
        <a:lstStyle/>
        <a:p>
          <a:endParaRPr lang="lv-LV"/>
        </a:p>
      </dgm:t>
    </dgm:pt>
    <dgm:pt modelId="{5380C58C-B9BC-4149-9495-077B2CC66A34}">
      <dgm:prSet phldrT="[Teksts]"/>
      <dgm:spPr/>
      <dgm:t>
        <a:bodyPr/>
        <a:lstStyle/>
        <a:p>
          <a:r>
            <a:rPr lang="lv-LV"/>
            <a:t>Valsts aizsardzības dienests</a:t>
          </a:r>
          <a:endParaRPr lang="lv-LV" dirty="0"/>
        </a:p>
      </dgm:t>
    </dgm:pt>
    <dgm:pt modelId="{45657BA1-25AA-4479-BDB0-61270424FBDA}" type="parTrans" cxnId="{101A7314-2210-41F6-AFEF-82DA14DF44F8}">
      <dgm:prSet/>
      <dgm:spPr/>
      <dgm:t>
        <a:bodyPr/>
        <a:lstStyle/>
        <a:p>
          <a:endParaRPr lang="lv-LV"/>
        </a:p>
      </dgm:t>
    </dgm:pt>
    <dgm:pt modelId="{2739078E-452C-4DA3-ACAD-DF9117425375}" type="sibTrans" cxnId="{101A7314-2210-41F6-AFEF-82DA14DF44F8}">
      <dgm:prSet/>
      <dgm:spPr/>
      <dgm:t>
        <a:bodyPr/>
        <a:lstStyle/>
        <a:p>
          <a:endParaRPr lang="lv-LV"/>
        </a:p>
      </dgm:t>
    </dgm:pt>
    <dgm:pt modelId="{EC85D278-F41D-488B-BC6C-513EC9419C93}">
      <dgm:prSet phldrT="[Teksts]"/>
      <dgm:spPr/>
      <dgm:t>
        <a:bodyPr/>
        <a:lstStyle/>
        <a:p>
          <a:r>
            <a:rPr lang="lv-LV" b="1" dirty="0"/>
            <a:t>Civilā</a:t>
          </a:r>
        </a:p>
      </dgm:t>
    </dgm:pt>
    <dgm:pt modelId="{C1980AC7-F876-4A61-8454-32A4AB799045}" type="parTrans" cxnId="{9844CCF5-5863-4392-9F29-851A6FE8C22A}">
      <dgm:prSet/>
      <dgm:spPr/>
      <dgm:t>
        <a:bodyPr/>
        <a:lstStyle/>
        <a:p>
          <a:endParaRPr lang="lv-LV"/>
        </a:p>
      </dgm:t>
    </dgm:pt>
    <dgm:pt modelId="{3EC70E6B-B120-4C01-86A8-77AA969182A3}" type="sibTrans" cxnId="{9844CCF5-5863-4392-9F29-851A6FE8C22A}">
      <dgm:prSet/>
      <dgm:spPr/>
      <dgm:t>
        <a:bodyPr/>
        <a:lstStyle/>
        <a:p>
          <a:endParaRPr lang="lv-LV"/>
        </a:p>
      </dgm:t>
    </dgm:pt>
    <dgm:pt modelId="{D11C3911-3DE6-48F5-BBB2-0B83AF5E1879}">
      <dgm:prSet phldrT="[Teksts]"/>
      <dgm:spPr/>
      <dgm:t>
        <a:bodyPr/>
        <a:lstStyle/>
        <a:p>
          <a:r>
            <a:rPr lang="lv-LV"/>
            <a:t>Civilā aizsardzība</a:t>
          </a:r>
          <a:endParaRPr lang="lv-LV" dirty="0"/>
        </a:p>
      </dgm:t>
    </dgm:pt>
    <dgm:pt modelId="{8367D1DF-D65A-4639-AD6E-D8459317B3C6}" type="parTrans" cxnId="{E212B7E6-CC3F-41A6-836F-DAB1B83D16AD}">
      <dgm:prSet/>
      <dgm:spPr/>
      <dgm:t>
        <a:bodyPr/>
        <a:lstStyle/>
        <a:p>
          <a:endParaRPr lang="lv-LV"/>
        </a:p>
      </dgm:t>
    </dgm:pt>
    <dgm:pt modelId="{A1EBF635-77F4-4F8D-A0EF-9A1FF3002330}" type="sibTrans" cxnId="{E212B7E6-CC3F-41A6-836F-DAB1B83D16AD}">
      <dgm:prSet/>
      <dgm:spPr/>
      <dgm:t>
        <a:bodyPr/>
        <a:lstStyle/>
        <a:p>
          <a:endParaRPr lang="lv-LV"/>
        </a:p>
      </dgm:t>
    </dgm:pt>
    <dgm:pt modelId="{7CD2DF6F-67DC-4653-A9FC-247E96CEF418}">
      <dgm:prSet phldrT="[Teksts]"/>
      <dgm:spPr/>
      <dgm:t>
        <a:bodyPr/>
        <a:lstStyle/>
        <a:p>
          <a:r>
            <a:rPr lang="lv-LV" b="1"/>
            <a:t>Informācijas</a:t>
          </a:r>
          <a:endParaRPr lang="lv-LV" b="1" dirty="0"/>
        </a:p>
      </dgm:t>
    </dgm:pt>
    <dgm:pt modelId="{EF8FDC0F-D1C1-466E-87FD-D1820C8B8362}" type="parTrans" cxnId="{A8091F76-6BED-404F-9B3B-63DC85028099}">
      <dgm:prSet/>
      <dgm:spPr/>
      <dgm:t>
        <a:bodyPr/>
        <a:lstStyle/>
        <a:p>
          <a:endParaRPr lang="lv-LV"/>
        </a:p>
      </dgm:t>
    </dgm:pt>
    <dgm:pt modelId="{42B749D4-3AAB-41FA-AD37-F62E2FC76531}" type="sibTrans" cxnId="{A8091F76-6BED-404F-9B3B-63DC85028099}">
      <dgm:prSet/>
      <dgm:spPr/>
      <dgm:t>
        <a:bodyPr/>
        <a:lstStyle/>
        <a:p>
          <a:endParaRPr lang="lv-LV"/>
        </a:p>
      </dgm:t>
    </dgm:pt>
    <dgm:pt modelId="{69156EC9-C8AE-42FD-92E9-E41D1C63898B}">
      <dgm:prSet phldrT="[Teksts]"/>
      <dgm:spPr/>
      <dgm:t>
        <a:bodyPr/>
        <a:lstStyle/>
        <a:p>
          <a:r>
            <a:rPr lang="lv-LV"/>
            <a:t>Mediju telpa</a:t>
          </a:r>
          <a:endParaRPr lang="lv-LV" dirty="0"/>
        </a:p>
      </dgm:t>
    </dgm:pt>
    <dgm:pt modelId="{EA5F1992-273E-4960-A887-9C1FD7B860B2}" type="parTrans" cxnId="{F16AEB02-6BB3-4EEC-BC94-28231FE0129D}">
      <dgm:prSet/>
      <dgm:spPr/>
      <dgm:t>
        <a:bodyPr/>
        <a:lstStyle/>
        <a:p>
          <a:endParaRPr lang="lv-LV"/>
        </a:p>
      </dgm:t>
    </dgm:pt>
    <dgm:pt modelId="{03F4F855-38D7-46C0-8679-313A7AC111DC}" type="sibTrans" cxnId="{F16AEB02-6BB3-4EEC-BC94-28231FE0129D}">
      <dgm:prSet/>
      <dgm:spPr/>
      <dgm:t>
        <a:bodyPr/>
        <a:lstStyle/>
        <a:p>
          <a:endParaRPr lang="lv-LV"/>
        </a:p>
      </dgm:t>
    </dgm:pt>
    <dgm:pt modelId="{FB11B6C4-EB2F-4AEC-881A-0951CCCA3427}">
      <dgm:prSet phldrT="[Teksts]"/>
      <dgm:spPr/>
      <dgm:t>
        <a:bodyPr/>
        <a:lstStyle/>
        <a:p>
          <a:r>
            <a:rPr lang="lv-LV" b="1" dirty="0"/>
            <a:t>Psiholoģiskā</a:t>
          </a:r>
        </a:p>
      </dgm:t>
    </dgm:pt>
    <dgm:pt modelId="{AB614AD4-284C-4EE9-96FF-3C687B8E4D9B}" type="parTrans" cxnId="{E8311F66-78A8-444A-A4C4-FB212C216834}">
      <dgm:prSet/>
      <dgm:spPr/>
      <dgm:t>
        <a:bodyPr/>
        <a:lstStyle/>
        <a:p>
          <a:endParaRPr lang="lv-LV"/>
        </a:p>
      </dgm:t>
    </dgm:pt>
    <dgm:pt modelId="{A7FC231F-3DAB-40E0-BCF6-FCBDFDA474FF}" type="sibTrans" cxnId="{E8311F66-78A8-444A-A4C4-FB212C216834}">
      <dgm:prSet/>
      <dgm:spPr/>
      <dgm:t>
        <a:bodyPr/>
        <a:lstStyle/>
        <a:p>
          <a:endParaRPr lang="lv-LV"/>
        </a:p>
      </dgm:t>
    </dgm:pt>
    <dgm:pt modelId="{C9F6CAAA-6C70-4830-9670-9D26124A13C2}">
      <dgm:prSet phldrT="[Teksts]"/>
      <dgm:spPr/>
      <dgm:t>
        <a:bodyPr/>
        <a:lstStyle/>
        <a:p>
          <a:r>
            <a:rPr lang="lv-LV" dirty="0"/>
            <a:t>Valsts un sabiedrības attiecības</a:t>
          </a:r>
        </a:p>
      </dgm:t>
    </dgm:pt>
    <dgm:pt modelId="{30185B0C-6622-46D4-878E-A4E9258002E7}" type="parTrans" cxnId="{73E85F80-E1F7-4DC6-9855-E79FC7CED605}">
      <dgm:prSet/>
      <dgm:spPr/>
      <dgm:t>
        <a:bodyPr/>
        <a:lstStyle/>
        <a:p>
          <a:endParaRPr lang="lv-LV"/>
        </a:p>
      </dgm:t>
    </dgm:pt>
    <dgm:pt modelId="{ECCE0415-FB89-4B47-93EE-90788F1BBF59}" type="sibTrans" cxnId="{73E85F80-E1F7-4DC6-9855-E79FC7CED605}">
      <dgm:prSet/>
      <dgm:spPr/>
      <dgm:t>
        <a:bodyPr/>
        <a:lstStyle/>
        <a:p>
          <a:endParaRPr lang="lv-LV"/>
        </a:p>
      </dgm:t>
    </dgm:pt>
    <dgm:pt modelId="{EF718D74-D5F9-455F-9211-FF659DB285A4}">
      <dgm:prSet phldrT="[Teksts]"/>
      <dgm:spPr/>
      <dgm:t>
        <a:bodyPr/>
        <a:lstStyle/>
        <a:p>
          <a:r>
            <a:rPr lang="lv-LV" dirty="0"/>
            <a:t>Konvencionālā &amp; nekonvencionālā karadarbība</a:t>
          </a:r>
        </a:p>
      </dgm:t>
    </dgm:pt>
    <dgm:pt modelId="{86A8C484-E328-4F5C-8596-2E59B3A15812}" type="parTrans" cxnId="{DEAD6C44-E623-4380-89FD-9A8CDA89067F}">
      <dgm:prSet/>
      <dgm:spPr/>
      <dgm:t>
        <a:bodyPr/>
        <a:lstStyle/>
        <a:p>
          <a:endParaRPr lang="lv-LV"/>
        </a:p>
      </dgm:t>
    </dgm:pt>
    <dgm:pt modelId="{1BD46285-033A-4609-AFC7-C0C43E1B714F}" type="sibTrans" cxnId="{DEAD6C44-E623-4380-89FD-9A8CDA89067F}">
      <dgm:prSet/>
      <dgm:spPr/>
      <dgm:t>
        <a:bodyPr/>
        <a:lstStyle/>
        <a:p>
          <a:endParaRPr lang="lv-LV"/>
        </a:p>
      </dgm:t>
    </dgm:pt>
    <dgm:pt modelId="{00DF3CF5-0F93-441E-9C1B-D6C87F6625C3}">
      <dgm:prSet phldrT="[Teksts]"/>
      <dgm:spPr/>
      <dgm:t>
        <a:bodyPr/>
        <a:lstStyle/>
        <a:p>
          <a:r>
            <a:rPr lang="lv-LV" dirty="0"/>
            <a:t>Militāro tehnoloģiju attīstība u.c.</a:t>
          </a:r>
        </a:p>
      </dgm:t>
    </dgm:pt>
    <dgm:pt modelId="{4CC07DAD-D209-458D-837C-1F17223506EE}" type="parTrans" cxnId="{7BC5CF65-C4CB-451C-9CDF-C2CDB7679E2E}">
      <dgm:prSet/>
      <dgm:spPr/>
      <dgm:t>
        <a:bodyPr/>
        <a:lstStyle/>
        <a:p>
          <a:endParaRPr lang="lv-LV"/>
        </a:p>
      </dgm:t>
    </dgm:pt>
    <dgm:pt modelId="{8E996422-5C4E-4FB6-BC79-D9773BBA51F0}" type="sibTrans" cxnId="{7BC5CF65-C4CB-451C-9CDF-C2CDB7679E2E}">
      <dgm:prSet/>
      <dgm:spPr/>
      <dgm:t>
        <a:bodyPr/>
        <a:lstStyle/>
        <a:p>
          <a:endParaRPr lang="lv-LV"/>
        </a:p>
      </dgm:t>
    </dgm:pt>
    <dgm:pt modelId="{1EF76967-1285-46FC-8F0D-26C0CF64944B}">
      <dgm:prSet phldrT="[Teksts]"/>
      <dgm:spPr/>
      <dgm:t>
        <a:bodyPr/>
        <a:lstStyle/>
        <a:p>
          <a:r>
            <a:rPr lang="lv-LV"/>
            <a:t>Kritiskā infrastruktūra</a:t>
          </a:r>
          <a:endParaRPr lang="lv-LV" dirty="0"/>
        </a:p>
      </dgm:t>
    </dgm:pt>
    <dgm:pt modelId="{005C4BA4-2239-4691-A729-2F141E96BFE5}" type="parTrans" cxnId="{8C1222F9-7521-4488-BE10-5B26F9AF8560}">
      <dgm:prSet/>
      <dgm:spPr/>
      <dgm:t>
        <a:bodyPr/>
        <a:lstStyle/>
        <a:p>
          <a:endParaRPr lang="lv-LV"/>
        </a:p>
      </dgm:t>
    </dgm:pt>
    <dgm:pt modelId="{53E5316C-8FBD-4267-8F70-B28337EE567C}" type="sibTrans" cxnId="{8C1222F9-7521-4488-BE10-5B26F9AF8560}">
      <dgm:prSet/>
      <dgm:spPr/>
      <dgm:t>
        <a:bodyPr/>
        <a:lstStyle/>
        <a:p>
          <a:endParaRPr lang="lv-LV"/>
        </a:p>
      </dgm:t>
    </dgm:pt>
    <dgm:pt modelId="{F9DB0CBB-70A8-4DA0-A5D3-E7A902660302}">
      <dgm:prSet phldrT="[Teksts]"/>
      <dgm:spPr/>
      <dgm:t>
        <a:bodyPr/>
        <a:lstStyle/>
        <a:p>
          <a:r>
            <a:rPr lang="lv-LV"/>
            <a:t>Spēcīga ekonomika</a:t>
          </a:r>
          <a:endParaRPr lang="lv-LV" dirty="0"/>
        </a:p>
      </dgm:t>
    </dgm:pt>
    <dgm:pt modelId="{1E33B5E6-7018-4077-B4FE-E5AD1AEB8196}" type="parTrans" cxnId="{2AE8691E-BD39-4D16-A3E8-6293B3FF6E36}">
      <dgm:prSet/>
      <dgm:spPr/>
      <dgm:t>
        <a:bodyPr/>
        <a:lstStyle/>
        <a:p>
          <a:endParaRPr lang="lv-LV"/>
        </a:p>
      </dgm:t>
    </dgm:pt>
    <dgm:pt modelId="{CEC2D4E8-0B26-4071-BF2B-C3CF7F947178}" type="sibTrans" cxnId="{2AE8691E-BD39-4D16-A3E8-6293B3FF6E36}">
      <dgm:prSet/>
      <dgm:spPr/>
      <dgm:t>
        <a:bodyPr/>
        <a:lstStyle/>
        <a:p>
          <a:endParaRPr lang="lv-LV"/>
        </a:p>
      </dgm:t>
    </dgm:pt>
    <dgm:pt modelId="{52E3A777-E7FF-4D23-8A8F-FDB03322188F}">
      <dgm:prSet phldrT="[Teksts]"/>
      <dgm:spPr/>
      <dgm:t>
        <a:bodyPr/>
        <a:lstStyle/>
        <a:p>
          <a:r>
            <a:rPr lang="lv-LV" dirty="0"/>
            <a:t>NVO, uzņēmumu līdzdalība</a:t>
          </a:r>
        </a:p>
      </dgm:t>
    </dgm:pt>
    <dgm:pt modelId="{AFE58C1E-22E4-43CA-A527-F5D09571524B}" type="parTrans" cxnId="{4AE5A2B5-E905-45FF-8515-63FEC16D3D08}">
      <dgm:prSet/>
      <dgm:spPr/>
      <dgm:t>
        <a:bodyPr/>
        <a:lstStyle/>
        <a:p>
          <a:endParaRPr lang="lv-LV"/>
        </a:p>
      </dgm:t>
    </dgm:pt>
    <dgm:pt modelId="{3CCFB91A-ED5E-4D56-91C8-7119C4AC742E}" type="sibTrans" cxnId="{4AE5A2B5-E905-45FF-8515-63FEC16D3D08}">
      <dgm:prSet/>
      <dgm:spPr/>
      <dgm:t>
        <a:bodyPr/>
        <a:lstStyle/>
        <a:p>
          <a:endParaRPr lang="lv-LV"/>
        </a:p>
      </dgm:t>
    </dgm:pt>
    <dgm:pt modelId="{7A17782F-5331-4D79-B56F-4F3674B0654A}">
      <dgm:prSet phldrT="[Teksts]"/>
      <dgm:spPr/>
      <dgm:t>
        <a:bodyPr/>
        <a:lstStyle/>
        <a:p>
          <a:r>
            <a:rPr lang="lv-LV" dirty="0" err="1"/>
            <a:t>Kiberdrošība</a:t>
          </a:r>
          <a:endParaRPr lang="lv-LV" dirty="0"/>
        </a:p>
      </dgm:t>
    </dgm:pt>
    <dgm:pt modelId="{A4311FFA-595B-46F1-AE50-08E60E5BDE41}" type="parTrans" cxnId="{5D317D14-3DF0-4F91-B50B-9E8401B9588F}">
      <dgm:prSet/>
      <dgm:spPr/>
      <dgm:t>
        <a:bodyPr/>
        <a:lstStyle/>
        <a:p>
          <a:endParaRPr lang="lv-LV"/>
        </a:p>
      </dgm:t>
    </dgm:pt>
    <dgm:pt modelId="{FEE66440-F102-4D7C-8F3D-C2A1F19DF84C}" type="sibTrans" cxnId="{5D317D14-3DF0-4F91-B50B-9E8401B9588F}">
      <dgm:prSet/>
      <dgm:spPr/>
      <dgm:t>
        <a:bodyPr/>
        <a:lstStyle/>
        <a:p>
          <a:endParaRPr lang="lv-LV"/>
        </a:p>
      </dgm:t>
    </dgm:pt>
    <dgm:pt modelId="{387C58D5-F779-4318-818B-8D38D42B3F27}">
      <dgm:prSet phldrT="[Teksts]"/>
      <dgm:spPr/>
      <dgm:t>
        <a:bodyPr/>
        <a:lstStyle/>
        <a:p>
          <a:endParaRPr lang="lv-LV" dirty="0"/>
        </a:p>
      </dgm:t>
    </dgm:pt>
    <dgm:pt modelId="{694E43F8-14B0-4C30-8D70-58BB46BD8E0C}" type="parTrans" cxnId="{E4D97438-B7CC-4D58-8971-2B55528746EF}">
      <dgm:prSet/>
      <dgm:spPr/>
      <dgm:t>
        <a:bodyPr/>
        <a:lstStyle/>
        <a:p>
          <a:endParaRPr lang="lv-LV"/>
        </a:p>
      </dgm:t>
    </dgm:pt>
    <dgm:pt modelId="{49C9E909-4A71-4B7E-9595-81A3AA8EE0EF}" type="sibTrans" cxnId="{E4D97438-B7CC-4D58-8971-2B55528746EF}">
      <dgm:prSet/>
      <dgm:spPr/>
      <dgm:t>
        <a:bodyPr/>
        <a:lstStyle/>
        <a:p>
          <a:endParaRPr lang="lv-LV"/>
        </a:p>
      </dgm:t>
    </dgm:pt>
    <dgm:pt modelId="{221CAED7-7735-48AA-B1DB-F4D784E629EC}">
      <dgm:prSet phldrT="[Teksts]"/>
      <dgm:spPr/>
      <dgm:t>
        <a:bodyPr/>
        <a:lstStyle/>
        <a:p>
          <a:r>
            <a:rPr lang="lv-LV" dirty="0"/>
            <a:t>Stratēģiskā komunikācija u.c.</a:t>
          </a:r>
        </a:p>
      </dgm:t>
    </dgm:pt>
    <dgm:pt modelId="{6B3C1F5F-114B-4E91-917E-BBBD7152E024}" type="parTrans" cxnId="{7C7C4398-9E7A-4027-AB7B-3E410E8F4230}">
      <dgm:prSet/>
      <dgm:spPr/>
      <dgm:t>
        <a:bodyPr/>
        <a:lstStyle/>
        <a:p>
          <a:endParaRPr lang="lv-LV"/>
        </a:p>
      </dgm:t>
    </dgm:pt>
    <dgm:pt modelId="{2459D44A-AC0D-4E2B-A551-E7DD0607E588}" type="sibTrans" cxnId="{7C7C4398-9E7A-4027-AB7B-3E410E8F4230}">
      <dgm:prSet/>
      <dgm:spPr/>
      <dgm:t>
        <a:bodyPr/>
        <a:lstStyle/>
        <a:p>
          <a:endParaRPr lang="lv-LV"/>
        </a:p>
      </dgm:t>
    </dgm:pt>
    <dgm:pt modelId="{A8A7F08E-3C86-4AA3-8013-D4642BA18278}">
      <dgm:prSet phldrT="[Teksts]"/>
      <dgm:spPr/>
      <dgm:t>
        <a:bodyPr/>
        <a:lstStyle/>
        <a:p>
          <a:r>
            <a:rPr lang="lv-LV" b="0" dirty="0"/>
            <a:t>Atbalsts bruņotajiem spēkiem u.c. </a:t>
          </a:r>
        </a:p>
      </dgm:t>
    </dgm:pt>
    <dgm:pt modelId="{AC63096E-E88C-4033-8DD7-A2637B00F58E}" type="parTrans" cxnId="{85EE0ADD-DD75-42F5-99C4-2813142E53C3}">
      <dgm:prSet/>
      <dgm:spPr/>
      <dgm:t>
        <a:bodyPr/>
        <a:lstStyle/>
        <a:p>
          <a:endParaRPr lang="lv-LV"/>
        </a:p>
      </dgm:t>
    </dgm:pt>
    <dgm:pt modelId="{D18A7975-8E40-4534-92B0-105DC6E3D5AA}" type="sibTrans" cxnId="{85EE0ADD-DD75-42F5-99C4-2813142E53C3}">
      <dgm:prSet/>
      <dgm:spPr/>
      <dgm:t>
        <a:bodyPr/>
        <a:lstStyle/>
        <a:p>
          <a:endParaRPr lang="lv-LV"/>
        </a:p>
      </dgm:t>
    </dgm:pt>
    <dgm:pt modelId="{CD842244-F3DF-4A7A-A26B-61040863D818}">
      <dgm:prSet phldrT="[Teksts]"/>
      <dgm:spPr/>
      <dgm:t>
        <a:bodyPr/>
        <a:lstStyle/>
        <a:p>
          <a:r>
            <a:rPr lang="lv-LV"/>
            <a:t>Sabiedrības vienotība u.c.</a:t>
          </a:r>
          <a:endParaRPr lang="lv-LV" dirty="0"/>
        </a:p>
      </dgm:t>
    </dgm:pt>
    <dgm:pt modelId="{0C8A7D57-6A2A-48D3-9A1D-547CB49D3D12}" type="parTrans" cxnId="{FADF6334-1C4E-488A-BCED-30A51E2DCF30}">
      <dgm:prSet/>
      <dgm:spPr/>
      <dgm:t>
        <a:bodyPr/>
        <a:lstStyle/>
        <a:p>
          <a:endParaRPr lang="lv-LV"/>
        </a:p>
      </dgm:t>
    </dgm:pt>
    <dgm:pt modelId="{E69F6647-FABB-4D6C-833A-0349E4BFE1CF}" type="sibTrans" cxnId="{FADF6334-1C4E-488A-BCED-30A51E2DCF30}">
      <dgm:prSet/>
      <dgm:spPr/>
      <dgm:t>
        <a:bodyPr/>
        <a:lstStyle/>
        <a:p>
          <a:endParaRPr lang="lv-LV"/>
        </a:p>
      </dgm:t>
    </dgm:pt>
    <dgm:pt modelId="{4810A50F-2099-4C35-9739-05E4C731E37A}" type="pres">
      <dgm:prSet presAssocID="{61A1F69B-8D8C-4D7D-9237-01F32CD1278A}" presName="matrix" presStyleCnt="0">
        <dgm:presLayoutVars>
          <dgm:chMax val="1"/>
          <dgm:dir/>
          <dgm:resizeHandles val="exact"/>
        </dgm:presLayoutVars>
      </dgm:prSet>
      <dgm:spPr/>
    </dgm:pt>
    <dgm:pt modelId="{70B4298D-D470-4F95-A944-C72D74BD8740}" type="pres">
      <dgm:prSet presAssocID="{61A1F69B-8D8C-4D7D-9237-01F32CD1278A}" presName="diamond" presStyleLbl="bgShp" presStyleIdx="0" presStyleCnt="1" custScaleX="110987"/>
      <dgm:spPr/>
    </dgm:pt>
    <dgm:pt modelId="{A604C846-D3A4-4C89-832E-B77803448B70}" type="pres">
      <dgm:prSet presAssocID="{61A1F69B-8D8C-4D7D-9237-01F32CD1278A}" presName="quad1" presStyleLbl="node1" presStyleIdx="0" presStyleCnt="4">
        <dgm:presLayoutVars>
          <dgm:chMax val="0"/>
          <dgm:chPref val="0"/>
          <dgm:bulletEnabled val="1"/>
        </dgm:presLayoutVars>
      </dgm:prSet>
      <dgm:spPr/>
    </dgm:pt>
    <dgm:pt modelId="{E14A0E5D-7A68-475C-B653-FA9F065FCDC5}" type="pres">
      <dgm:prSet presAssocID="{61A1F69B-8D8C-4D7D-9237-01F32CD1278A}" presName="quad2" presStyleLbl="node1" presStyleIdx="1" presStyleCnt="4">
        <dgm:presLayoutVars>
          <dgm:chMax val="0"/>
          <dgm:chPref val="0"/>
          <dgm:bulletEnabled val="1"/>
        </dgm:presLayoutVars>
      </dgm:prSet>
      <dgm:spPr/>
    </dgm:pt>
    <dgm:pt modelId="{B6DAB63D-AEE1-488E-A353-AB5DEAC4C8BC}" type="pres">
      <dgm:prSet presAssocID="{61A1F69B-8D8C-4D7D-9237-01F32CD1278A}" presName="quad3" presStyleLbl="node1" presStyleIdx="2" presStyleCnt="4">
        <dgm:presLayoutVars>
          <dgm:chMax val="0"/>
          <dgm:chPref val="0"/>
          <dgm:bulletEnabled val="1"/>
        </dgm:presLayoutVars>
      </dgm:prSet>
      <dgm:spPr/>
    </dgm:pt>
    <dgm:pt modelId="{925DA15A-D85E-4F13-BE21-25F9DD838DA9}" type="pres">
      <dgm:prSet presAssocID="{61A1F69B-8D8C-4D7D-9237-01F32CD1278A}" presName="quad4" presStyleLbl="node1" presStyleIdx="3" presStyleCnt="4">
        <dgm:presLayoutVars>
          <dgm:chMax val="0"/>
          <dgm:chPref val="0"/>
          <dgm:bulletEnabled val="1"/>
        </dgm:presLayoutVars>
      </dgm:prSet>
      <dgm:spPr/>
    </dgm:pt>
  </dgm:ptLst>
  <dgm:cxnLst>
    <dgm:cxn modelId="{D0DF1202-76AA-4A09-9AC1-487E3DF158BD}" type="presOf" srcId="{5380C58C-B9BC-4149-9495-077B2CC66A34}" destId="{A604C846-D3A4-4C89-832E-B77803448B70}" srcOrd="0" destOrd="1" presId="urn:microsoft.com/office/officeart/2005/8/layout/matrix3"/>
    <dgm:cxn modelId="{F16AEB02-6BB3-4EEC-BC94-28231FE0129D}" srcId="{7CD2DF6F-67DC-4653-A9FC-247E96CEF418}" destId="{69156EC9-C8AE-42FD-92E9-E41D1C63898B}" srcOrd="0" destOrd="0" parTransId="{EA5F1992-273E-4960-A887-9C1FD7B860B2}" sibTransId="{03F4F855-38D7-46C0-8679-313A7AC111DC}"/>
    <dgm:cxn modelId="{101A7314-2210-41F6-AFEF-82DA14DF44F8}" srcId="{2C3E1A5E-C47F-4B56-9E29-EAB3734D9EA8}" destId="{5380C58C-B9BC-4149-9495-077B2CC66A34}" srcOrd="0" destOrd="0" parTransId="{45657BA1-25AA-4479-BDB0-61270424FBDA}" sibTransId="{2739078E-452C-4DA3-ACAD-DF9117425375}"/>
    <dgm:cxn modelId="{5D317D14-3DF0-4F91-B50B-9E8401B9588F}" srcId="{7CD2DF6F-67DC-4653-A9FC-247E96CEF418}" destId="{7A17782F-5331-4D79-B56F-4F3674B0654A}" srcOrd="1" destOrd="0" parTransId="{A4311FFA-595B-46F1-AE50-08E60E5BDE41}" sibTransId="{FEE66440-F102-4D7C-8F3D-C2A1F19DF84C}"/>
    <dgm:cxn modelId="{2AE8691E-BD39-4D16-A3E8-6293B3FF6E36}" srcId="{EC85D278-F41D-488B-BC6C-513EC9419C93}" destId="{F9DB0CBB-70A8-4DA0-A5D3-E7A902660302}" srcOrd="2" destOrd="0" parTransId="{1E33B5E6-7018-4077-B4FE-E5AD1AEB8196}" sibTransId="{CEC2D4E8-0B26-4071-BF2B-C3CF7F947178}"/>
    <dgm:cxn modelId="{73546E2C-5559-450B-A473-121625415F5D}" type="presOf" srcId="{7A17782F-5331-4D79-B56F-4F3674B0654A}" destId="{B6DAB63D-AEE1-488E-A353-AB5DEAC4C8BC}" srcOrd="0" destOrd="2" presId="urn:microsoft.com/office/officeart/2005/8/layout/matrix3"/>
    <dgm:cxn modelId="{FADF6334-1C4E-488A-BCED-30A51E2DCF30}" srcId="{FB11B6C4-EB2F-4AEC-881A-0951CCCA3427}" destId="{CD842244-F3DF-4A7A-A26B-61040863D818}" srcOrd="1" destOrd="0" parTransId="{0C8A7D57-6A2A-48D3-9A1D-547CB49D3D12}" sibTransId="{E69F6647-FABB-4D6C-833A-0349E4BFE1CF}"/>
    <dgm:cxn modelId="{E4D97438-B7CC-4D58-8971-2B55528746EF}" srcId="{7CD2DF6F-67DC-4653-A9FC-247E96CEF418}" destId="{387C58D5-F779-4318-818B-8D38D42B3F27}" srcOrd="3" destOrd="0" parTransId="{694E43F8-14B0-4C30-8D70-58BB46BD8E0C}" sibTransId="{49C9E909-4A71-4B7E-9595-81A3AA8EE0EF}"/>
    <dgm:cxn modelId="{78E3033C-29B5-4A3C-9363-9A57957E5C87}" type="presOf" srcId="{7CD2DF6F-67DC-4653-A9FC-247E96CEF418}" destId="{B6DAB63D-AEE1-488E-A353-AB5DEAC4C8BC}" srcOrd="0" destOrd="0" presId="urn:microsoft.com/office/officeart/2005/8/layout/matrix3"/>
    <dgm:cxn modelId="{39CCFC3C-CABB-4B81-8FC0-4F5D6FDC80E6}" type="presOf" srcId="{EF718D74-D5F9-455F-9211-FF659DB285A4}" destId="{A604C846-D3A4-4C89-832E-B77803448B70}" srcOrd="0" destOrd="2" presId="urn:microsoft.com/office/officeart/2005/8/layout/matrix3"/>
    <dgm:cxn modelId="{DEAD6C44-E623-4380-89FD-9A8CDA89067F}" srcId="{2C3E1A5E-C47F-4B56-9E29-EAB3734D9EA8}" destId="{EF718D74-D5F9-455F-9211-FF659DB285A4}" srcOrd="1" destOrd="0" parTransId="{86A8C484-E328-4F5C-8596-2E59B3A15812}" sibTransId="{1BD46285-033A-4609-AFC7-C0C43E1B714F}"/>
    <dgm:cxn modelId="{7BC5CF65-C4CB-451C-9CDF-C2CDB7679E2E}" srcId="{2C3E1A5E-C47F-4B56-9E29-EAB3734D9EA8}" destId="{00DF3CF5-0F93-441E-9C1B-D6C87F6625C3}" srcOrd="2" destOrd="0" parTransId="{4CC07DAD-D209-458D-837C-1F17223506EE}" sibTransId="{8E996422-5C4E-4FB6-BC79-D9773BBA51F0}"/>
    <dgm:cxn modelId="{E8311F66-78A8-444A-A4C4-FB212C216834}" srcId="{61A1F69B-8D8C-4D7D-9237-01F32CD1278A}" destId="{FB11B6C4-EB2F-4AEC-881A-0951CCCA3427}" srcOrd="3" destOrd="0" parTransId="{AB614AD4-284C-4EE9-96FF-3C687B8E4D9B}" sibTransId="{A7FC231F-3DAB-40E0-BCF6-FCBDFDA474FF}"/>
    <dgm:cxn modelId="{3FFC5F68-A26E-4C03-A9E4-E673DCF9D271}" srcId="{61A1F69B-8D8C-4D7D-9237-01F32CD1278A}" destId="{2C3E1A5E-C47F-4B56-9E29-EAB3734D9EA8}" srcOrd="0" destOrd="0" parTransId="{175AFA3F-3363-4693-8C46-FDA68A57D7E1}" sibTransId="{0382C167-D3CB-4022-9079-1BF53C593C10}"/>
    <dgm:cxn modelId="{7A3BA369-A06B-48C5-8454-896CB32971EF}" type="presOf" srcId="{61A1F69B-8D8C-4D7D-9237-01F32CD1278A}" destId="{4810A50F-2099-4C35-9739-05E4C731E37A}" srcOrd="0" destOrd="0" presId="urn:microsoft.com/office/officeart/2005/8/layout/matrix3"/>
    <dgm:cxn modelId="{5A89756E-9FCB-421B-8FC3-09DA00729D04}" type="presOf" srcId="{2C3E1A5E-C47F-4B56-9E29-EAB3734D9EA8}" destId="{A604C846-D3A4-4C89-832E-B77803448B70}" srcOrd="0" destOrd="0" presId="urn:microsoft.com/office/officeart/2005/8/layout/matrix3"/>
    <dgm:cxn modelId="{A8091F76-6BED-404F-9B3B-63DC85028099}" srcId="{61A1F69B-8D8C-4D7D-9237-01F32CD1278A}" destId="{7CD2DF6F-67DC-4653-A9FC-247E96CEF418}" srcOrd="2" destOrd="0" parTransId="{EF8FDC0F-D1C1-466E-87FD-D1820C8B8362}" sibTransId="{42B749D4-3AAB-41FA-AD37-F62E2FC76531}"/>
    <dgm:cxn modelId="{8B199856-7DA3-41C0-B6F3-2F3972E24590}" type="presOf" srcId="{F9DB0CBB-70A8-4DA0-A5D3-E7A902660302}" destId="{E14A0E5D-7A68-475C-B653-FA9F065FCDC5}" srcOrd="0" destOrd="3" presId="urn:microsoft.com/office/officeart/2005/8/layout/matrix3"/>
    <dgm:cxn modelId="{73E85F80-E1F7-4DC6-9855-E79FC7CED605}" srcId="{FB11B6C4-EB2F-4AEC-881A-0951CCCA3427}" destId="{C9F6CAAA-6C70-4830-9670-9D26124A13C2}" srcOrd="0" destOrd="0" parTransId="{30185B0C-6622-46D4-878E-A4E9258002E7}" sibTransId="{ECCE0415-FB89-4B47-93EE-90788F1BBF59}"/>
    <dgm:cxn modelId="{31A6258A-22E6-4D99-B9A8-A12B547F9F4E}" type="presOf" srcId="{387C58D5-F779-4318-818B-8D38D42B3F27}" destId="{B6DAB63D-AEE1-488E-A353-AB5DEAC4C8BC}" srcOrd="0" destOrd="4" presId="urn:microsoft.com/office/officeart/2005/8/layout/matrix3"/>
    <dgm:cxn modelId="{7C7C4398-9E7A-4027-AB7B-3E410E8F4230}" srcId="{7CD2DF6F-67DC-4653-A9FC-247E96CEF418}" destId="{221CAED7-7735-48AA-B1DB-F4D784E629EC}" srcOrd="2" destOrd="0" parTransId="{6B3C1F5F-114B-4E91-917E-BBBD7152E024}" sibTransId="{2459D44A-AC0D-4E2B-A551-E7DD0607E588}"/>
    <dgm:cxn modelId="{E8034498-7B0C-40CF-BEB7-F75FBDABCD85}" type="presOf" srcId="{EC85D278-F41D-488B-BC6C-513EC9419C93}" destId="{E14A0E5D-7A68-475C-B653-FA9F065FCDC5}" srcOrd="0" destOrd="0" presId="urn:microsoft.com/office/officeart/2005/8/layout/matrix3"/>
    <dgm:cxn modelId="{5446D2B0-6BF4-4E0F-AF1C-86E1F92E052E}" type="presOf" srcId="{221CAED7-7735-48AA-B1DB-F4D784E629EC}" destId="{B6DAB63D-AEE1-488E-A353-AB5DEAC4C8BC}" srcOrd="0" destOrd="3" presId="urn:microsoft.com/office/officeart/2005/8/layout/matrix3"/>
    <dgm:cxn modelId="{B3FA2EB3-6858-417D-84AF-7A0CF4325866}" type="presOf" srcId="{00DF3CF5-0F93-441E-9C1B-D6C87F6625C3}" destId="{A604C846-D3A4-4C89-832E-B77803448B70}" srcOrd="0" destOrd="3" presId="urn:microsoft.com/office/officeart/2005/8/layout/matrix3"/>
    <dgm:cxn modelId="{4AE5A2B5-E905-45FF-8515-63FEC16D3D08}" srcId="{EC85D278-F41D-488B-BC6C-513EC9419C93}" destId="{52E3A777-E7FF-4D23-8A8F-FDB03322188F}" srcOrd="3" destOrd="0" parTransId="{AFE58C1E-22E4-43CA-A527-F5D09571524B}" sibTransId="{3CCFB91A-ED5E-4D56-91C8-7119C4AC742E}"/>
    <dgm:cxn modelId="{F1419DC1-29E7-4F68-B6E2-DA1F0D184EDB}" type="presOf" srcId="{FB11B6C4-EB2F-4AEC-881A-0951CCCA3427}" destId="{925DA15A-D85E-4F13-BE21-25F9DD838DA9}" srcOrd="0" destOrd="0" presId="urn:microsoft.com/office/officeart/2005/8/layout/matrix3"/>
    <dgm:cxn modelId="{34A15EC4-9E39-48AE-8262-D0334054A4F8}" type="presOf" srcId="{D11C3911-3DE6-48F5-BBB2-0B83AF5E1879}" destId="{E14A0E5D-7A68-475C-B653-FA9F065FCDC5}" srcOrd="0" destOrd="1" presId="urn:microsoft.com/office/officeart/2005/8/layout/matrix3"/>
    <dgm:cxn modelId="{870A68C5-B3AE-480D-B75F-E0C920E4D10D}" type="presOf" srcId="{1EF76967-1285-46FC-8F0D-26C0CF64944B}" destId="{E14A0E5D-7A68-475C-B653-FA9F065FCDC5}" srcOrd="0" destOrd="2" presId="urn:microsoft.com/office/officeart/2005/8/layout/matrix3"/>
    <dgm:cxn modelId="{79CFF4CB-A036-4DDA-A982-39591788B7AE}" type="presOf" srcId="{69156EC9-C8AE-42FD-92E9-E41D1C63898B}" destId="{B6DAB63D-AEE1-488E-A353-AB5DEAC4C8BC}" srcOrd="0" destOrd="1" presId="urn:microsoft.com/office/officeart/2005/8/layout/matrix3"/>
    <dgm:cxn modelId="{85EE0ADD-DD75-42F5-99C4-2813142E53C3}" srcId="{EC85D278-F41D-488B-BC6C-513EC9419C93}" destId="{A8A7F08E-3C86-4AA3-8013-D4642BA18278}" srcOrd="4" destOrd="0" parTransId="{AC63096E-E88C-4033-8DD7-A2637B00F58E}" sibTransId="{D18A7975-8E40-4534-92B0-105DC6E3D5AA}"/>
    <dgm:cxn modelId="{747B95E3-A301-42EB-B1AC-8C600738714E}" type="presOf" srcId="{A8A7F08E-3C86-4AA3-8013-D4642BA18278}" destId="{E14A0E5D-7A68-475C-B653-FA9F065FCDC5}" srcOrd="0" destOrd="5" presId="urn:microsoft.com/office/officeart/2005/8/layout/matrix3"/>
    <dgm:cxn modelId="{E212B7E6-CC3F-41A6-836F-DAB1B83D16AD}" srcId="{EC85D278-F41D-488B-BC6C-513EC9419C93}" destId="{D11C3911-3DE6-48F5-BBB2-0B83AF5E1879}" srcOrd="0" destOrd="0" parTransId="{8367D1DF-D65A-4639-AD6E-D8459317B3C6}" sibTransId="{A1EBF635-77F4-4F8D-A0EF-9A1FF3002330}"/>
    <dgm:cxn modelId="{441201E8-72B9-45B6-ACBE-670407627BBC}" type="presOf" srcId="{C9F6CAAA-6C70-4830-9670-9D26124A13C2}" destId="{925DA15A-D85E-4F13-BE21-25F9DD838DA9}" srcOrd="0" destOrd="1" presId="urn:microsoft.com/office/officeart/2005/8/layout/matrix3"/>
    <dgm:cxn modelId="{9844CCF5-5863-4392-9F29-851A6FE8C22A}" srcId="{61A1F69B-8D8C-4D7D-9237-01F32CD1278A}" destId="{EC85D278-F41D-488B-BC6C-513EC9419C93}" srcOrd="1" destOrd="0" parTransId="{C1980AC7-F876-4A61-8454-32A4AB799045}" sibTransId="{3EC70E6B-B120-4C01-86A8-77AA969182A3}"/>
    <dgm:cxn modelId="{8C1222F9-7521-4488-BE10-5B26F9AF8560}" srcId="{EC85D278-F41D-488B-BC6C-513EC9419C93}" destId="{1EF76967-1285-46FC-8F0D-26C0CF64944B}" srcOrd="1" destOrd="0" parTransId="{005C4BA4-2239-4691-A729-2F141E96BFE5}" sibTransId="{53E5316C-8FBD-4267-8F70-B28337EE567C}"/>
    <dgm:cxn modelId="{DD989AFB-B34F-4283-B327-DA5DF60BCAAA}" type="presOf" srcId="{52E3A777-E7FF-4D23-8A8F-FDB03322188F}" destId="{E14A0E5D-7A68-475C-B653-FA9F065FCDC5}" srcOrd="0" destOrd="4" presId="urn:microsoft.com/office/officeart/2005/8/layout/matrix3"/>
    <dgm:cxn modelId="{1F4BFCFD-B132-4CB0-A96D-65158F1F8E48}" type="presOf" srcId="{CD842244-F3DF-4A7A-A26B-61040863D818}" destId="{925DA15A-D85E-4F13-BE21-25F9DD838DA9}" srcOrd="0" destOrd="2" presId="urn:microsoft.com/office/officeart/2005/8/layout/matrix3"/>
    <dgm:cxn modelId="{386DF462-6701-44A7-ADCB-5027ABE7B335}" type="presParOf" srcId="{4810A50F-2099-4C35-9739-05E4C731E37A}" destId="{70B4298D-D470-4F95-A944-C72D74BD8740}" srcOrd="0" destOrd="0" presId="urn:microsoft.com/office/officeart/2005/8/layout/matrix3"/>
    <dgm:cxn modelId="{A759CF92-5FB5-4C8E-9BC5-5B8B9EFCD1F1}" type="presParOf" srcId="{4810A50F-2099-4C35-9739-05E4C731E37A}" destId="{A604C846-D3A4-4C89-832E-B77803448B70}" srcOrd="1" destOrd="0" presId="urn:microsoft.com/office/officeart/2005/8/layout/matrix3"/>
    <dgm:cxn modelId="{3859400E-9D95-4469-8027-CE5A18882CCA}" type="presParOf" srcId="{4810A50F-2099-4C35-9739-05E4C731E37A}" destId="{E14A0E5D-7A68-475C-B653-FA9F065FCDC5}" srcOrd="2" destOrd="0" presId="urn:microsoft.com/office/officeart/2005/8/layout/matrix3"/>
    <dgm:cxn modelId="{3F87EF67-98A5-405C-A44D-547C095B44C3}" type="presParOf" srcId="{4810A50F-2099-4C35-9739-05E4C731E37A}" destId="{B6DAB63D-AEE1-488E-A353-AB5DEAC4C8BC}" srcOrd="3" destOrd="0" presId="urn:microsoft.com/office/officeart/2005/8/layout/matrix3"/>
    <dgm:cxn modelId="{C17E6862-CC86-47A6-8DC5-EF7C80AB02F5}" type="presParOf" srcId="{4810A50F-2099-4C35-9739-05E4C731E37A}" destId="{925DA15A-D85E-4F13-BE21-25F9DD838DA9}"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B4298D-D470-4F95-A944-C72D74BD8740}">
      <dsp:nvSpPr>
        <dsp:cNvPr id="0" name=""/>
        <dsp:cNvSpPr/>
      </dsp:nvSpPr>
      <dsp:spPr>
        <a:xfrm>
          <a:off x="3206590" y="0"/>
          <a:ext cx="6854016" cy="6175513"/>
        </a:xfrm>
        <a:prstGeom prst="diamond">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04C846-D3A4-4C89-832E-B77803448B70}">
      <dsp:nvSpPr>
        <dsp:cNvPr id="0" name=""/>
        <dsp:cNvSpPr/>
      </dsp:nvSpPr>
      <dsp:spPr>
        <a:xfrm>
          <a:off x="4132516" y="586673"/>
          <a:ext cx="2408450" cy="240845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lv-LV" sz="1900" b="1" kern="1200" dirty="0"/>
            <a:t>Militārā</a:t>
          </a:r>
        </a:p>
        <a:p>
          <a:pPr marL="114300" lvl="1" indent="-114300" algn="l" defTabSz="666750">
            <a:lnSpc>
              <a:spcPct val="90000"/>
            </a:lnSpc>
            <a:spcBef>
              <a:spcPct val="0"/>
            </a:spcBef>
            <a:spcAft>
              <a:spcPct val="15000"/>
            </a:spcAft>
            <a:buChar char="•"/>
          </a:pPr>
          <a:r>
            <a:rPr lang="lv-LV" sz="1500" kern="1200"/>
            <a:t>Valsts aizsardzības dienests</a:t>
          </a:r>
          <a:endParaRPr lang="lv-LV" sz="1500" kern="1200" dirty="0"/>
        </a:p>
        <a:p>
          <a:pPr marL="114300" lvl="1" indent="-114300" algn="l" defTabSz="666750">
            <a:lnSpc>
              <a:spcPct val="90000"/>
            </a:lnSpc>
            <a:spcBef>
              <a:spcPct val="0"/>
            </a:spcBef>
            <a:spcAft>
              <a:spcPct val="15000"/>
            </a:spcAft>
            <a:buChar char="•"/>
          </a:pPr>
          <a:r>
            <a:rPr lang="lv-LV" sz="1500" kern="1200" dirty="0"/>
            <a:t>Konvencionālā &amp; nekonvencionālā karadarbība</a:t>
          </a:r>
        </a:p>
        <a:p>
          <a:pPr marL="114300" lvl="1" indent="-114300" algn="l" defTabSz="666750">
            <a:lnSpc>
              <a:spcPct val="90000"/>
            </a:lnSpc>
            <a:spcBef>
              <a:spcPct val="0"/>
            </a:spcBef>
            <a:spcAft>
              <a:spcPct val="15000"/>
            </a:spcAft>
            <a:buChar char="•"/>
          </a:pPr>
          <a:r>
            <a:rPr lang="lv-LV" sz="1500" kern="1200" dirty="0"/>
            <a:t>Militāro tehnoloģiju attīstība u.c.</a:t>
          </a:r>
        </a:p>
      </dsp:txBody>
      <dsp:txXfrm>
        <a:off x="4250087" y="704244"/>
        <a:ext cx="2173308" cy="2173308"/>
      </dsp:txXfrm>
    </dsp:sp>
    <dsp:sp modelId="{E14A0E5D-7A68-475C-B653-FA9F065FCDC5}">
      <dsp:nvSpPr>
        <dsp:cNvPr id="0" name=""/>
        <dsp:cNvSpPr/>
      </dsp:nvSpPr>
      <dsp:spPr>
        <a:xfrm>
          <a:off x="6726231" y="586673"/>
          <a:ext cx="2408450" cy="240845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lv-LV" sz="1900" b="1" kern="1200" dirty="0"/>
            <a:t>Civilā</a:t>
          </a:r>
        </a:p>
        <a:p>
          <a:pPr marL="114300" lvl="1" indent="-114300" algn="l" defTabSz="666750">
            <a:lnSpc>
              <a:spcPct val="90000"/>
            </a:lnSpc>
            <a:spcBef>
              <a:spcPct val="0"/>
            </a:spcBef>
            <a:spcAft>
              <a:spcPct val="15000"/>
            </a:spcAft>
            <a:buChar char="•"/>
          </a:pPr>
          <a:r>
            <a:rPr lang="lv-LV" sz="1500" kern="1200"/>
            <a:t>Civilā aizsardzība</a:t>
          </a:r>
          <a:endParaRPr lang="lv-LV" sz="1500" kern="1200" dirty="0"/>
        </a:p>
        <a:p>
          <a:pPr marL="114300" lvl="1" indent="-114300" algn="l" defTabSz="666750">
            <a:lnSpc>
              <a:spcPct val="90000"/>
            </a:lnSpc>
            <a:spcBef>
              <a:spcPct val="0"/>
            </a:spcBef>
            <a:spcAft>
              <a:spcPct val="15000"/>
            </a:spcAft>
            <a:buChar char="•"/>
          </a:pPr>
          <a:r>
            <a:rPr lang="lv-LV" sz="1500" kern="1200"/>
            <a:t>Kritiskā infrastruktūra</a:t>
          </a:r>
          <a:endParaRPr lang="lv-LV" sz="1500" kern="1200" dirty="0"/>
        </a:p>
        <a:p>
          <a:pPr marL="114300" lvl="1" indent="-114300" algn="l" defTabSz="666750">
            <a:lnSpc>
              <a:spcPct val="90000"/>
            </a:lnSpc>
            <a:spcBef>
              <a:spcPct val="0"/>
            </a:spcBef>
            <a:spcAft>
              <a:spcPct val="15000"/>
            </a:spcAft>
            <a:buChar char="•"/>
          </a:pPr>
          <a:r>
            <a:rPr lang="lv-LV" sz="1500" kern="1200"/>
            <a:t>Spēcīga ekonomika</a:t>
          </a:r>
          <a:endParaRPr lang="lv-LV" sz="1500" kern="1200" dirty="0"/>
        </a:p>
        <a:p>
          <a:pPr marL="114300" lvl="1" indent="-114300" algn="l" defTabSz="666750">
            <a:lnSpc>
              <a:spcPct val="90000"/>
            </a:lnSpc>
            <a:spcBef>
              <a:spcPct val="0"/>
            </a:spcBef>
            <a:spcAft>
              <a:spcPct val="15000"/>
            </a:spcAft>
            <a:buChar char="•"/>
          </a:pPr>
          <a:r>
            <a:rPr lang="lv-LV" sz="1500" kern="1200" dirty="0"/>
            <a:t>NVO, uzņēmumu līdzdalība</a:t>
          </a:r>
        </a:p>
        <a:p>
          <a:pPr marL="114300" lvl="1" indent="-114300" algn="l" defTabSz="666750">
            <a:lnSpc>
              <a:spcPct val="90000"/>
            </a:lnSpc>
            <a:spcBef>
              <a:spcPct val="0"/>
            </a:spcBef>
            <a:spcAft>
              <a:spcPct val="15000"/>
            </a:spcAft>
            <a:buChar char="•"/>
          </a:pPr>
          <a:r>
            <a:rPr lang="lv-LV" sz="1500" b="0" kern="1200" dirty="0"/>
            <a:t>Atbalsts bruņotajiem spēkiem u.c. </a:t>
          </a:r>
        </a:p>
      </dsp:txBody>
      <dsp:txXfrm>
        <a:off x="6843802" y="704244"/>
        <a:ext cx="2173308" cy="2173308"/>
      </dsp:txXfrm>
    </dsp:sp>
    <dsp:sp modelId="{B6DAB63D-AEE1-488E-A353-AB5DEAC4C8BC}">
      <dsp:nvSpPr>
        <dsp:cNvPr id="0" name=""/>
        <dsp:cNvSpPr/>
      </dsp:nvSpPr>
      <dsp:spPr>
        <a:xfrm>
          <a:off x="4132516" y="3180389"/>
          <a:ext cx="2408450" cy="240845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lv-LV" sz="1900" b="1" kern="1200"/>
            <a:t>Informācijas</a:t>
          </a:r>
          <a:endParaRPr lang="lv-LV" sz="1900" b="1" kern="1200" dirty="0"/>
        </a:p>
        <a:p>
          <a:pPr marL="114300" lvl="1" indent="-114300" algn="l" defTabSz="666750">
            <a:lnSpc>
              <a:spcPct val="90000"/>
            </a:lnSpc>
            <a:spcBef>
              <a:spcPct val="0"/>
            </a:spcBef>
            <a:spcAft>
              <a:spcPct val="15000"/>
            </a:spcAft>
            <a:buChar char="•"/>
          </a:pPr>
          <a:r>
            <a:rPr lang="lv-LV" sz="1500" kern="1200"/>
            <a:t>Mediju telpa</a:t>
          </a:r>
          <a:endParaRPr lang="lv-LV" sz="1500" kern="1200" dirty="0"/>
        </a:p>
        <a:p>
          <a:pPr marL="114300" lvl="1" indent="-114300" algn="l" defTabSz="666750">
            <a:lnSpc>
              <a:spcPct val="90000"/>
            </a:lnSpc>
            <a:spcBef>
              <a:spcPct val="0"/>
            </a:spcBef>
            <a:spcAft>
              <a:spcPct val="15000"/>
            </a:spcAft>
            <a:buChar char="•"/>
          </a:pPr>
          <a:r>
            <a:rPr lang="lv-LV" sz="1500" kern="1200" dirty="0" err="1"/>
            <a:t>Kiberdrošība</a:t>
          </a:r>
          <a:endParaRPr lang="lv-LV" sz="1500" kern="1200" dirty="0"/>
        </a:p>
        <a:p>
          <a:pPr marL="114300" lvl="1" indent="-114300" algn="l" defTabSz="666750">
            <a:lnSpc>
              <a:spcPct val="90000"/>
            </a:lnSpc>
            <a:spcBef>
              <a:spcPct val="0"/>
            </a:spcBef>
            <a:spcAft>
              <a:spcPct val="15000"/>
            </a:spcAft>
            <a:buChar char="•"/>
          </a:pPr>
          <a:r>
            <a:rPr lang="lv-LV" sz="1500" kern="1200" dirty="0"/>
            <a:t>Stratēģiskā komunikācija u.c.</a:t>
          </a:r>
        </a:p>
        <a:p>
          <a:pPr marL="114300" lvl="1" indent="-114300" algn="l" defTabSz="666750">
            <a:lnSpc>
              <a:spcPct val="90000"/>
            </a:lnSpc>
            <a:spcBef>
              <a:spcPct val="0"/>
            </a:spcBef>
            <a:spcAft>
              <a:spcPct val="15000"/>
            </a:spcAft>
            <a:buChar char="•"/>
          </a:pPr>
          <a:endParaRPr lang="lv-LV" sz="1500" kern="1200" dirty="0"/>
        </a:p>
      </dsp:txBody>
      <dsp:txXfrm>
        <a:off x="4250087" y="3297960"/>
        <a:ext cx="2173308" cy="2173308"/>
      </dsp:txXfrm>
    </dsp:sp>
    <dsp:sp modelId="{925DA15A-D85E-4F13-BE21-25F9DD838DA9}">
      <dsp:nvSpPr>
        <dsp:cNvPr id="0" name=""/>
        <dsp:cNvSpPr/>
      </dsp:nvSpPr>
      <dsp:spPr>
        <a:xfrm>
          <a:off x="6726231" y="3180389"/>
          <a:ext cx="2408450" cy="2408450"/>
        </a:xfrm>
        <a:prstGeom prst="round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lv-LV" sz="1900" b="1" kern="1200" dirty="0"/>
            <a:t>Psiholoģiskā</a:t>
          </a:r>
        </a:p>
        <a:p>
          <a:pPr marL="114300" lvl="1" indent="-114300" algn="l" defTabSz="666750">
            <a:lnSpc>
              <a:spcPct val="90000"/>
            </a:lnSpc>
            <a:spcBef>
              <a:spcPct val="0"/>
            </a:spcBef>
            <a:spcAft>
              <a:spcPct val="15000"/>
            </a:spcAft>
            <a:buChar char="•"/>
          </a:pPr>
          <a:r>
            <a:rPr lang="lv-LV" sz="1500" kern="1200" dirty="0"/>
            <a:t>Valsts un sabiedrības attiecības</a:t>
          </a:r>
        </a:p>
        <a:p>
          <a:pPr marL="114300" lvl="1" indent="-114300" algn="l" defTabSz="666750">
            <a:lnSpc>
              <a:spcPct val="90000"/>
            </a:lnSpc>
            <a:spcBef>
              <a:spcPct val="0"/>
            </a:spcBef>
            <a:spcAft>
              <a:spcPct val="15000"/>
            </a:spcAft>
            <a:buChar char="•"/>
          </a:pPr>
          <a:r>
            <a:rPr lang="lv-LV" sz="1500" kern="1200"/>
            <a:t>Sabiedrības vienotība u.c.</a:t>
          </a:r>
          <a:endParaRPr lang="lv-LV" sz="1500" kern="1200" dirty="0"/>
        </a:p>
      </dsp:txBody>
      <dsp:txXfrm>
        <a:off x="6843802" y="3297960"/>
        <a:ext cx="2173308" cy="2173308"/>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A3DA0D68-338F-4702-BB9C-028A13B53C0F}" type="datetimeFigureOut">
              <a:rPr lang="lv-LV" smtClean="0"/>
              <a:pPr/>
              <a:t>11.01.2026</a:t>
            </a:fld>
            <a:endParaRPr lang="lv-LV"/>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40864DD0-E7BF-4260-B104-6E9AB2937DE3}" type="slidenum">
              <a:rPr lang="lv-LV" smtClean="0"/>
              <a:pPr/>
              <a:t>‹#›</a:t>
            </a:fld>
            <a:endParaRPr lang="lv-LV"/>
          </a:p>
        </p:txBody>
      </p:sp>
    </p:spTree>
    <p:extLst>
      <p:ext uri="{BB962C8B-B14F-4D97-AF65-F5344CB8AC3E}">
        <p14:creationId xmlns:p14="http://schemas.microsoft.com/office/powerpoint/2010/main" val="1805700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5"/>
          </p:nvPr>
        </p:nvSpPr>
        <p:spPr/>
        <p:txBody>
          <a:bodyPr/>
          <a:lstStyle/>
          <a:p>
            <a:fld id="{40864DD0-E7BF-4260-B104-6E9AB2937DE3}" type="slidenum">
              <a:rPr lang="lv-LV" smtClean="0"/>
              <a:t>5</a:t>
            </a:fld>
            <a:endParaRPr lang="lv-LV"/>
          </a:p>
        </p:txBody>
      </p:sp>
    </p:spTree>
    <p:extLst>
      <p:ext uri="{BB962C8B-B14F-4D97-AF65-F5344CB8AC3E}">
        <p14:creationId xmlns:p14="http://schemas.microsoft.com/office/powerpoint/2010/main" val="3873162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A590D136-E3EF-4948-B5A1-77541D260B32}" type="datetime1">
              <a:rPr lang="lv-LV" smtClean="0"/>
              <a:t>11.01.2026</a:t>
            </a:fld>
            <a:endParaRPr lang="lv-LV"/>
          </a:p>
        </p:txBody>
      </p:sp>
      <p:sp>
        <p:nvSpPr>
          <p:cNvPr id="5" name="Footer Placeholder 4"/>
          <p:cNvSpPr>
            <a:spLocks noGrp="1"/>
          </p:cNvSpPr>
          <p:nvPr>
            <p:ph type="ftr" sz="quarter" idx="11"/>
          </p:nvPr>
        </p:nvSpPr>
        <p:spPr/>
        <p:txBody>
          <a:bodyPr/>
          <a:lstStyle/>
          <a:p>
            <a:r>
              <a:rPr lang="lv-LV"/>
              <a:t>NAA MPAP MD OR-6 Jānis Kalniņš</a:t>
            </a:r>
          </a:p>
        </p:txBody>
      </p:sp>
      <p:sp>
        <p:nvSpPr>
          <p:cNvPr id="6" name="Slide Number Placeholder 5"/>
          <p:cNvSpPr>
            <a:spLocks noGrp="1"/>
          </p:cNvSpPr>
          <p:nvPr>
            <p:ph type="sldNum" sz="quarter" idx="12"/>
          </p:nvPr>
        </p:nvSpPr>
        <p:spPr/>
        <p:txBody>
          <a:bodyPr/>
          <a:lstStyle/>
          <a:p>
            <a:fld id="{A690D3BB-15D3-4EF3-A70F-B3997C8E91CA}" type="slidenum">
              <a:rPr lang="lv-LV" smtClean="0"/>
              <a:pPr/>
              <a:t>‹#›</a:t>
            </a:fld>
            <a:endParaRPr lang="lv-LV"/>
          </a:p>
        </p:txBody>
      </p:sp>
    </p:spTree>
    <p:extLst>
      <p:ext uri="{BB962C8B-B14F-4D97-AF65-F5344CB8AC3E}">
        <p14:creationId xmlns:p14="http://schemas.microsoft.com/office/powerpoint/2010/main" val="187309550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E64EE01A-C2AD-4344-BB73-C5883A1FB770}" type="datetime1">
              <a:rPr lang="lv-LV" smtClean="0"/>
              <a:t>11.01.2026</a:t>
            </a:fld>
            <a:endParaRPr lang="lv-LV"/>
          </a:p>
        </p:txBody>
      </p:sp>
      <p:sp>
        <p:nvSpPr>
          <p:cNvPr id="5" name="Footer Placeholder 4"/>
          <p:cNvSpPr>
            <a:spLocks noGrp="1"/>
          </p:cNvSpPr>
          <p:nvPr>
            <p:ph type="ftr" sz="quarter" idx="11"/>
          </p:nvPr>
        </p:nvSpPr>
        <p:spPr/>
        <p:txBody>
          <a:bodyPr/>
          <a:lstStyle/>
          <a:p>
            <a:r>
              <a:rPr lang="lv-LV"/>
              <a:t>NAA MPAP MD OR-6 Jānis Kalniņš</a:t>
            </a:r>
          </a:p>
        </p:txBody>
      </p:sp>
      <p:sp>
        <p:nvSpPr>
          <p:cNvPr id="6" name="Slide Number Placeholder 5"/>
          <p:cNvSpPr>
            <a:spLocks noGrp="1"/>
          </p:cNvSpPr>
          <p:nvPr>
            <p:ph type="sldNum" sz="quarter" idx="12"/>
          </p:nvPr>
        </p:nvSpPr>
        <p:spPr/>
        <p:txBody>
          <a:bodyPr/>
          <a:lstStyle/>
          <a:p>
            <a:fld id="{A690D3BB-15D3-4EF3-A70F-B3997C8E91CA}" type="slidenum">
              <a:rPr lang="lv-LV" smtClean="0"/>
              <a:pPr/>
              <a:t>‹#›</a:t>
            </a:fld>
            <a:endParaRPr lang="lv-LV"/>
          </a:p>
        </p:txBody>
      </p:sp>
    </p:spTree>
    <p:extLst>
      <p:ext uri="{BB962C8B-B14F-4D97-AF65-F5344CB8AC3E}">
        <p14:creationId xmlns:p14="http://schemas.microsoft.com/office/powerpoint/2010/main" val="19544936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CEEB9B-DF74-4CFC-9C5B-48A5DF69C1C1}" type="datetime1">
              <a:rPr lang="lv-LV" smtClean="0"/>
              <a:t>11.01.2026</a:t>
            </a:fld>
            <a:endParaRPr lang="lv-LV"/>
          </a:p>
        </p:txBody>
      </p:sp>
      <p:sp>
        <p:nvSpPr>
          <p:cNvPr id="5" name="Footer Placeholder 4"/>
          <p:cNvSpPr>
            <a:spLocks noGrp="1"/>
          </p:cNvSpPr>
          <p:nvPr>
            <p:ph type="ftr" sz="quarter" idx="11"/>
          </p:nvPr>
        </p:nvSpPr>
        <p:spPr/>
        <p:txBody>
          <a:bodyPr/>
          <a:lstStyle/>
          <a:p>
            <a:r>
              <a:rPr lang="lv-LV"/>
              <a:t>NAA MPAP MD OR-6 Jānis Kalniņš</a:t>
            </a:r>
          </a:p>
        </p:txBody>
      </p:sp>
      <p:sp>
        <p:nvSpPr>
          <p:cNvPr id="6" name="Slide Number Placeholder 5"/>
          <p:cNvSpPr>
            <a:spLocks noGrp="1"/>
          </p:cNvSpPr>
          <p:nvPr>
            <p:ph type="sldNum" sz="quarter" idx="12"/>
          </p:nvPr>
        </p:nvSpPr>
        <p:spPr/>
        <p:txBody>
          <a:bodyPr/>
          <a:lstStyle/>
          <a:p>
            <a:fld id="{A690D3BB-15D3-4EF3-A70F-B3997C8E91CA}" type="slidenum">
              <a:rPr lang="lv-LV" smtClean="0"/>
              <a:pPr/>
              <a:t>‹#›</a:t>
            </a:fld>
            <a:endParaRPr lang="lv-LV"/>
          </a:p>
        </p:txBody>
      </p:sp>
    </p:spTree>
    <p:extLst>
      <p:ext uri="{BB962C8B-B14F-4D97-AF65-F5344CB8AC3E}">
        <p14:creationId xmlns:p14="http://schemas.microsoft.com/office/powerpoint/2010/main" val="179750812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15989717-6E9B-4372-AE7D-9C98133E232D}" type="datetime1">
              <a:rPr lang="lv-LV" smtClean="0"/>
              <a:t>11.01.2026</a:t>
            </a:fld>
            <a:endParaRPr lang="lv-LV"/>
          </a:p>
        </p:txBody>
      </p:sp>
      <p:sp>
        <p:nvSpPr>
          <p:cNvPr id="6" name="Footer Placeholder 5"/>
          <p:cNvSpPr>
            <a:spLocks noGrp="1"/>
          </p:cNvSpPr>
          <p:nvPr>
            <p:ph type="ftr" sz="quarter" idx="11"/>
          </p:nvPr>
        </p:nvSpPr>
        <p:spPr/>
        <p:txBody>
          <a:bodyPr/>
          <a:lstStyle/>
          <a:p>
            <a:r>
              <a:rPr lang="lv-LV"/>
              <a:t>NAA MPAP MD OR-6 Jānis Kalniņš</a:t>
            </a:r>
          </a:p>
        </p:txBody>
      </p:sp>
      <p:sp>
        <p:nvSpPr>
          <p:cNvPr id="7" name="Slide Number Placeholder 6"/>
          <p:cNvSpPr>
            <a:spLocks noGrp="1"/>
          </p:cNvSpPr>
          <p:nvPr>
            <p:ph type="sldNum" sz="quarter" idx="12"/>
          </p:nvPr>
        </p:nvSpPr>
        <p:spPr/>
        <p:txBody>
          <a:bodyPr/>
          <a:lstStyle/>
          <a:p>
            <a:fld id="{A690D3BB-15D3-4EF3-A70F-B3997C8E91CA}" type="slidenum">
              <a:rPr lang="lv-LV" smtClean="0"/>
              <a:pPr/>
              <a:t>‹#›</a:t>
            </a:fld>
            <a:endParaRPr lang="lv-LV"/>
          </a:p>
        </p:txBody>
      </p:sp>
    </p:spTree>
    <p:extLst>
      <p:ext uri="{BB962C8B-B14F-4D97-AF65-F5344CB8AC3E}">
        <p14:creationId xmlns:p14="http://schemas.microsoft.com/office/powerpoint/2010/main" val="47882676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DD4F0993-CE46-4E3B-84BF-BFA416E917C7}" type="datetime1">
              <a:rPr lang="lv-LV" smtClean="0"/>
              <a:t>11.01.2026</a:t>
            </a:fld>
            <a:endParaRPr lang="lv-LV"/>
          </a:p>
        </p:txBody>
      </p:sp>
      <p:sp>
        <p:nvSpPr>
          <p:cNvPr id="8" name="Footer Placeholder 7"/>
          <p:cNvSpPr>
            <a:spLocks noGrp="1"/>
          </p:cNvSpPr>
          <p:nvPr>
            <p:ph type="ftr" sz="quarter" idx="11"/>
          </p:nvPr>
        </p:nvSpPr>
        <p:spPr/>
        <p:txBody>
          <a:bodyPr/>
          <a:lstStyle/>
          <a:p>
            <a:r>
              <a:rPr lang="lv-LV"/>
              <a:t>NAA MPAP MD OR-6 Jānis Kalniņš</a:t>
            </a:r>
          </a:p>
        </p:txBody>
      </p:sp>
      <p:sp>
        <p:nvSpPr>
          <p:cNvPr id="9" name="Slide Number Placeholder 8"/>
          <p:cNvSpPr>
            <a:spLocks noGrp="1"/>
          </p:cNvSpPr>
          <p:nvPr>
            <p:ph type="sldNum" sz="quarter" idx="12"/>
          </p:nvPr>
        </p:nvSpPr>
        <p:spPr/>
        <p:txBody>
          <a:bodyPr/>
          <a:lstStyle/>
          <a:p>
            <a:fld id="{A690D3BB-15D3-4EF3-A70F-B3997C8E91CA}" type="slidenum">
              <a:rPr lang="lv-LV" smtClean="0"/>
              <a:pPr/>
              <a:t>‹#›</a:t>
            </a:fld>
            <a:endParaRPr lang="lv-LV"/>
          </a:p>
        </p:txBody>
      </p:sp>
    </p:spTree>
    <p:extLst>
      <p:ext uri="{BB962C8B-B14F-4D97-AF65-F5344CB8AC3E}">
        <p14:creationId xmlns:p14="http://schemas.microsoft.com/office/powerpoint/2010/main" val="142032249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8985F572-EE36-4877-8070-D06269DB4591}" type="datetime1">
              <a:rPr lang="lv-LV" smtClean="0"/>
              <a:t>11.01.2026</a:t>
            </a:fld>
            <a:endParaRPr lang="lv-LV"/>
          </a:p>
        </p:txBody>
      </p:sp>
      <p:sp>
        <p:nvSpPr>
          <p:cNvPr id="4" name="Footer Placeholder 3"/>
          <p:cNvSpPr>
            <a:spLocks noGrp="1"/>
          </p:cNvSpPr>
          <p:nvPr>
            <p:ph type="ftr" sz="quarter" idx="11"/>
          </p:nvPr>
        </p:nvSpPr>
        <p:spPr/>
        <p:txBody>
          <a:bodyPr/>
          <a:lstStyle/>
          <a:p>
            <a:r>
              <a:rPr lang="lv-LV"/>
              <a:t>NAA MPAP MD OR-6 Jānis Kalniņš</a:t>
            </a:r>
          </a:p>
        </p:txBody>
      </p:sp>
      <p:sp>
        <p:nvSpPr>
          <p:cNvPr id="5" name="Slide Number Placeholder 4"/>
          <p:cNvSpPr>
            <a:spLocks noGrp="1"/>
          </p:cNvSpPr>
          <p:nvPr>
            <p:ph type="sldNum" sz="quarter" idx="12"/>
          </p:nvPr>
        </p:nvSpPr>
        <p:spPr/>
        <p:txBody>
          <a:bodyPr/>
          <a:lstStyle/>
          <a:p>
            <a:fld id="{A690D3BB-15D3-4EF3-A70F-B3997C8E91CA}" type="slidenum">
              <a:rPr lang="lv-LV" smtClean="0"/>
              <a:pPr/>
              <a:t>‹#›</a:t>
            </a:fld>
            <a:endParaRPr lang="lv-LV"/>
          </a:p>
        </p:txBody>
      </p:sp>
    </p:spTree>
    <p:extLst>
      <p:ext uri="{BB962C8B-B14F-4D97-AF65-F5344CB8AC3E}">
        <p14:creationId xmlns:p14="http://schemas.microsoft.com/office/powerpoint/2010/main" val="13637689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E7CFC5-1FEA-4D78-BF92-5693E76BE9BE}" type="datetime1">
              <a:rPr lang="lv-LV" smtClean="0"/>
              <a:t>11.01.2026</a:t>
            </a:fld>
            <a:endParaRPr lang="lv-LV"/>
          </a:p>
        </p:txBody>
      </p:sp>
      <p:sp>
        <p:nvSpPr>
          <p:cNvPr id="3" name="Footer Placeholder 2"/>
          <p:cNvSpPr>
            <a:spLocks noGrp="1"/>
          </p:cNvSpPr>
          <p:nvPr>
            <p:ph type="ftr" sz="quarter" idx="11"/>
          </p:nvPr>
        </p:nvSpPr>
        <p:spPr/>
        <p:txBody>
          <a:bodyPr/>
          <a:lstStyle/>
          <a:p>
            <a:r>
              <a:rPr lang="lv-LV"/>
              <a:t>NAA MPAP MD OR-6 Jānis Kalniņš</a:t>
            </a:r>
          </a:p>
        </p:txBody>
      </p:sp>
      <p:sp>
        <p:nvSpPr>
          <p:cNvPr id="4" name="Slide Number Placeholder 3"/>
          <p:cNvSpPr>
            <a:spLocks noGrp="1"/>
          </p:cNvSpPr>
          <p:nvPr>
            <p:ph type="sldNum" sz="quarter" idx="12"/>
          </p:nvPr>
        </p:nvSpPr>
        <p:spPr/>
        <p:txBody>
          <a:bodyPr/>
          <a:lstStyle/>
          <a:p>
            <a:fld id="{A690D3BB-15D3-4EF3-A70F-B3997C8E91CA}" type="slidenum">
              <a:rPr lang="lv-LV" smtClean="0"/>
              <a:pPr/>
              <a:t>‹#›</a:t>
            </a:fld>
            <a:endParaRPr lang="lv-LV"/>
          </a:p>
        </p:txBody>
      </p:sp>
    </p:spTree>
    <p:extLst>
      <p:ext uri="{BB962C8B-B14F-4D97-AF65-F5344CB8AC3E}">
        <p14:creationId xmlns:p14="http://schemas.microsoft.com/office/powerpoint/2010/main" val="395082593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A776B95-59D7-46C0-BB38-B669673DC5B6}" type="datetime1">
              <a:rPr lang="lv-LV" smtClean="0"/>
              <a:t>11.01.2026</a:t>
            </a:fld>
            <a:endParaRPr lang="lv-LV"/>
          </a:p>
        </p:txBody>
      </p:sp>
      <p:sp>
        <p:nvSpPr>
          <p:cNvPr id="6" name="Footer Placeholder 5"/>
          <p:cNvSpPr>
            <a:spLocks noGrp="1"/>
          </p:cNvSpPr>
          <p:nvPr>
            <p:ph type="ftr" sz="quarter" idx="11"/>
          </p:nvPr>
        </p:nvSpPr>
        <p:spPr/>
        <p:txBody>
          <a:bodyPr/>
          <a:lstStyle/>
          <a:p>
            <a:r>
              <a:rPr lang="lv-LV"/>
              <a:t>NAA MPAP MD OR-6 Jānis Kalniņš</a:t>
            </a:r>
          </a:p>
        </p:txBody>
      </p:sp>
      <p:sp>
        <p:nvSpPr>
          <p:cNvPr id="7" name="Slide Number Placeholder 6"/>
          <p:cNvSpPr>
            <a:spLocks noGrp="1"/>
          </p:cNvSpPr>
          <p:nvPr>
            <p:ph type="sldNum" sz="quarter" idx="12"/>
          </p:nvPr>
        </p:nvSpPr>
        <p:spPr/>
        <p:txBody>
          <a:bodyPr/>
          <a:lstStyle/>
          <a:p>
            <a:fld id="{A690D3BB-15D3-4EF3-A70F-B3997C8E91CA}" type="slidenum">
              <a:rPr lang="lv-LV" smtClean="0"/>
              <a:pPr/>
              <a:t>‹#›</a:t>
            </a:fld>
            <a:endParaRPr lang="lv-LV"/>
          </a:p>
        </p:txBody>
      </p:sp>
    </p:spTree>
    <p:extLst>
      <p:ext uri="{BB962C8B-B14F-4D97-AF65-F5344CB8AC3E}">
        <p14:creationId xmlns:p14="http://schemas.microsoft.com/office/powerpoint/2010/main" val="340524595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81702F-52CF-48FB-A7F7-BF327A129A93}" type="datetime1">
              <a:rPr lang="lv-LV" smtClean="0"/>
              <a:t>11.01.2026</a:t>
            </a:fld>
            <a:endParaRPr lang="lv-LV"/>
          </a:p>
        </p:txBody>
      </p:sp>
      <p:sp>
        <p:nvSpPr>
          <p:cNvPr id="6" name="Footer Placeholder 5"/>
          <p:cNvSpPr>
            <a:spLocks noGrp="1"/>
          </p:cNvSpPr>
          <p:nvPr>
            <p:ph type="ftr" sz="quarter" idx="11"/>
          </p:nvPr>
        </p:nvSpPr>
        <p:spPr/>
        <p:txBody>
          <a:bodyPr/>
          <a:lstStyle/>
          <a:p>
            <a:r>
              <a:rPr lang="lv-LV"/>
              <a:t>NAA MPAP MD OR-6 Jānis Kalniņš</a:t>
            </a:r>
          </a:p>
        </p:txBody>
      </p:sp>
      <p:sp>
        <p:nvSpPr>
          <p:cNvPr id="7" name="Slide Number Placeholder 6"/>
          <p:cNvSpPr>
            <a:spLocks noGrp="1"/>
          </p:cNvSpPr>
          <p:nvPr>
            <p:ph type="sldNum" sz="quarter" idx="12"/>
          </p:nvPr>
        </p:nvSpPr>
        <p:spPr/>
        <p:txBody>
          <a:bodyPr/>
          <a:lstStyle/>
          <a:p>
            <a:fld id="{A690D3BB-15D3-4EF3-A70F-B3997C8E91CA}" type="slidenum">
              <a:rPr lang="lv-LV" smtClean="0"/>
              <a:pPr/>
              <a:t>‹#›</a:t>
            </a:fld>
            <a:endParaRPr lang="lv-LV"/>
          </a:p>
        </p:txBody>
      </p:sp>
    </p:spTree>
    <p:extLst>
      <p:ext uri="{BB962C8B-B14F-4D97-AF65-F5344CB8AC3E}">
        <p14:creationId xmlns:p14="http://schemas.microsoft.com/office/powerpoint/2010/main" val="196460479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82F1693B-2250-46D9-9AA6-8737EE1EBBFB}" type="datetime1">
              <a:rPr lang="lv-LV" smtClean="0"/>
              <a:t>11.01.2026</a:t>
            </a:fld>
            <a:endParaRPr lang="lv-LV"/>
          </a:p>
        </p:txBody>
      </p:sp>
      <p:sp>
        <p:nvSpPr>
          <p:cNvPr id="5" name="Footer Placeholder 4"/>
          <p:cNvSpPr>
            <a:spLocks noGrp="1"/>
          </p:cNvSpPr>
          <p:nvPr>
            <p:ph type="ftr" sz="quarter" idx="11"/>
          </p:nvPr>
        </p:nvSpPr>
        <p:spPr/>
        <p:txBody>
          <a:bodyPr/>
          <a:lstStyle/>
          <a:p>
            <a:r>
              <a:rPr lang="lv-LV"/>
              <a:t>NAA MPAP MD OR-6 Jānis Kalniņš</a:t>
            </a:r>
          </a:p>
        </p:txBody>
      </p:sp>
      <p:sp>
        <p:nvSpPr>
          <p:cNvPr id="6" name="Slide Number Placeholder 5"/>
          <p:cNvSpPr>
            <a:spLocks noGrp="1"/>
          </p:cNvSpPr>
          <p:nvPr>
            <p:ph type="sldNum" sz="quarter" idx="12"/>
          </p:nvPr>
        </p:nvSpPr>
        <p:spPr/>
        <p:txBody>
          <a:bodyPr/>
          <a:lstStyle/>
          <a:p>
            <a:fld id="{A690D3BB-15D3-4EF3-A70F-B3997C8E91CA}" type="slidenum">
              <a:rPr lang="lv-LV" smtClean="0"/>
              <a:pPr/>
              <a:t>‹#›</a:t>
            </a:fld>
            <a:endParaRPr lang="lv-LV"/>
          </a:p>
        </p:txBody>
      </p:sp>
    </p:spTree>
    <p:extLst>
      <p:ext uri="{BB962C8B-B14F-4D97-AF65-F5344CB8AC3E}">
        <p14:creationId xmlns:p14="http://schemas.microsoft.com/office/powerpoint/2010/main" val="332191880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83E78799-2D04-4C52-A559-CE4C1650F58A}" type="datetime1">
              <a:rPr lang="lv-LV" smtClean="0"/>
              <a:t>11.01.2026</a:t>
            </a:fld>
            <a:endParaRPr lang="lv-LV"/>
          </a:p>
        </p:txBody>
      </p:sp>
      <p:sp>
        <p:nvSpPr>
          <p:cNvPr id="5" name="Footer Placeholder 4"/>
          <p:cNvSpPr>
            <a:spLocks noGrp="1"/>
          </p:cNvSpPr>
          <p:nvPr>
            <p:ph type="ftr" sz="quarter" idx="11"/>
          </p:nvPr>
        </p:nvSpPr>
        <p:spPr/>
        <p:txBody>
          <a:bodyPr/>
          <a:lstStyle/>
          <a:p>
            <a:r>
              <a:rPr lang="lv-LV"/>
              <a:t>NAA MPAP MD OR-6 Jānis Kalniņš</a:t>
            </a:r>
          </a:p>
        </p:txBody>
      </p:sp>
      <p:sp>
        <p:nvSpPr>
          <p:cNvPr id="6" name="Slide Number Placeholder 5"/>
          <p:cNvSpPr>
            <a:spLocks noGrp="1"/>
          </p:cNvSpPr>
          <p:nvPr>
            <p:ph type="sldNum" sz="quarter" idx="12"/>
          </p:nvPr>
        </p:nvSpPr>
        <p:spPr/>
        <p:txBody>
          <a:bodyPr/>
          <a:lstStyle/>
          <a:p>
            <a:fld id="{A690D3BB-15D3-4EF3-A70F-B3997C8E91CA}" type="slidenum">
              <a:rPr lang="lv-LV" smtClean="0"/>
              <a:pPr/>
              <a:t>‹#›</a:t>
            </a:fld>
            <a:endParaRPr lang="lv-LV"/>
          </a:p>
        </p:txBody>
      </p:sp>
    </p:spTree>
    <p:extLst>
      <p:ext uri="{BB962C8B-B14F-4D97-AF65-F5344CB8AC3E}">
        <p14:creationId xmlns:p14="http://schemas.microsoft.com/office/powerpoint/2010/main" val="247334318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Virsraksts un saturs">
    <p:spTree>
      <p:nvGrpSpPr>
        <p:cNvPr id="1" name=""/>
        <p:cNvGrpSpPr/>
        <p:nvPr/>
      </p:nvGrpSpPr>
      <p:grpSpPr>
        <a:xfrm>
          <a:off x="0" y="0"/>
          <a:ext cx="0" cy="0"/>
          <a:chOff x="0" y="0"/>
          <a:chExt cx="0" cy="0"/>
        </a:xfrm>
      </p:grpSpPr>
      <p:sp>
        <p:nvSpPr>
          <p:cNvPr id="3" name="Satura vietturis 2">
            <a:extLst>
              <a:ext uri="{FF2B5EF4-FFF2-40B4-BE49-F238E27FC236}">
                <a16:creationId xmlns:a16="http://schemas.microsoft.com/office/drawing/2014/main" id="{C340B9D1-936D-45A0-B591-592044EBCF47}"/>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e Placeholder 6"/>
          <p:cNvSpPr>
            <a:spLocks noGrp="1"/>
          </p:cNvSpPr>
          <p:nvPr>
            <p:ph type="dt" sz="half" idx="10"/>
          </p:nvPr>
        </p:nvSpPr>
        <p:spPr/>
        <p:txBody>
          <a:bodyPr/>
          <a:lstStyle/>
          <a:p>
            <a:fld id="{4A7C5B86-F431-482E-9E82-29D7420C0A82}" type="datetime1">
              <a:rPr lang="en-US" smtClean="0"/>
              <a:pPr/>
              <a:t>1/11/2026</a:t>
            </a:fld>
            <a:endParaRPr lang="en-US"/>
          </a:p>
        </p:txBody>
      </p:sp>
      <p:sp>
        <p:nvSpPr>
          <p:cNvPr id="8" name="Slide Number Placeholder 7"/>
          <p:cNvSpPr>
            <a:spLocks noGrp="1"/>
          </p:cNvSpPr>
          <p:nvPr>
            <p:ph type="sldNum" sz="quarter" idx="11"/>
          </p:nvPr>
        </p:nvSpPr>
        <p:spPr/>
        <p:txBody>
          <a:bodyPr/>
          <a:lstStyle/>
          <a:p>
            <a:fld id="{F5827CCE-E95F-452F-AC12-781E4423FAF3}" type="slidenum">
              <a:rPr lang="en-US" smtClean="0"/>
              <a:pPr/>
              <a:t>‹#›</a:t>
            </a:fld>
            <a:endParaRPr lang="en-US"/>
          </a:p>
        </p:txBody>
      </p:sp>
      <p:sp>
        <p:nvSpPr>
          <p:cNvPr id="9" name="Footer Placeholder 8"/>
          <p:cNvSpPr>
            <a:spLocks noGrp="1"/>
          </p:cNvSpPr>
          <p:nvPr>
            <p:ph type="ftr" sz="quarter" idx="12"/>
          </p:nvPr>
        </p:nvSpPr>
        <p:spPr/>
        <p:txBody>
          <a:bodyPr/>
          <a:lstStyle/>
          <a:p>
            <a:endParaRPr lang="en-US" dirty="0"/>
          </a:p>
        </p:txBody>
      </p:sp>
      <p:sp>
        <p:nvSpPr>
          <p:cNvPr id="10" name="Title 9"/>
          <p:cNvSpPr>
            <a:spLocks noGrp="1"/>
          </p:cNvSpPr>
          <p:nvPr>
            <p:ph type="title"/>
          </p:nvPr>
        </p:nvSpPr>
        <p:spPr/>
        <p:txBody>
          <a:bodyPr/>
          <a:lstStyle/>
          <a:p>
            <a:r>
              <a:rPr lang="en-US"/>
              <a:t>Click to edit Master title style</a:t>
            </a:r>
            <a:endParaRPr lang="lv-LV"/>
          </a:p>
        </p:txBody>
      </p:sp>
    </p:spTree>
    <p:extLst>
      <p:ext uri="{BB962C8B-B14F-4D97-AF65-F5344CB8AC3E}">
        <p14:creationId xmlns:p14="http://schemas.microsoft.com/office/powerpoint/2010/main" val="2135825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FD5AD2-1740-49E8-89B6-B629B0E9889E}" type="datetime1">
              <a:rPr lang="lv-LV" smtClean="0"/>
              <a:t>11.01.2026</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lv-LV"/>
              <a:t>NAA MPAP MD OR-6 Jānis Kalniņš</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0D3BB-15D3-4EF3-A70F-B3997C8E91CA}" type="slidenum">
              <a:rPr lang="lv-LV" smtClean="0"/>
              <a:pPr/>
              <a:t>‹#›</a:t>
            </a:fld>
            <a:endParaRPr lang="lv-LV"/>
          </a:p>
        </p:txBody>
      </p:sp>
    </p:spTree>
    <p:extLst>
      <p:ext uri="{BB962C8B-B14F-4D97-AF65-F5344CB8AC3E}">
        <p14:creationId xmlns:p14="http://schemas.microsoft.com/office/powerpoint/2010/main" val="2741630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2609" y="1041400"/>
            <a:ext cx="10508974" cy="2387600"/>
          </a:xfrm>
        </p:spPr>
        <p:txBody>
          <a:bodyPr>
            <a:noAutofit/>
          </a:bodyPr>
          <a:lstStyle/>
          <a:p>
            <a:r>
              <a:rPr lang="lv-LV" sz="4400" b="1" dirty="0"/>
              <a:t>Nevardarbīgās pretošanās pieredze visaptverošas valsts aizsardzības </a:t>
            </a:r>
            <a:br>
              <a:rPr lang="lv-LV" sz="4400" b="1" dirty="0"/>
            </a:br>
            <a:r>
              <a:rPr lang="lv-LV" sz="4400" b="1" dirty="0"/>
              <a:t>koncepcijas izstrādē un īstenošanā</a:t>
            </a:r>
          </a:p>
        </p:txBody>
      </p:sp>
      <p:sp>
        <p:nvSpPr>
          <p:cNvPr id="5" name="Apakšvirsraksts 4">
            <a:extLst>
              <a:ext uri="{FF2B5EF4-FFF2-40B4-BE49-F238E27FC236}">
                <a16:creationId xmlns:a16="http://schemas.microsoft.com/office/drawing/2014/main" id="{42CC58C6-AC4E-25C4-3F93-8F493DEBA81C}"/>
              </a:ext>
            </a:extLst>
          </p:cNvPr>
          <p:cNvSpPr>
            <a:spLocks noGrp="1"/>
          </p:cNvSpPr>
          <p:nvPr>
            <p:ph type="subTitle" idx="1"/>
          </p:nvPr>
        </p:nvSpPr>
        <p:spPr>
          <a:xfrm>
            <a:off x="1073425" y="3906838"/>
            <a:ext cx="9992139" cy="2215666"/>
          </a:xfrm>
        </p:spPr>
        <p:txBody>
          <a:bodyPr>
            <a:normAutofit lnSpcReduction="10000"/>
          </a:bodyPr>
          <a:lstStyle/>
          <a:p>
            <a:r>
              <a:rPr lang="lv-LV" dirty="0"/>
              <a:t>Ieva Bērziņa</a:t>
            </a:r>
          </a:p>
          <a:p>
            <a:r>
              <a:rPr lang="lv-LV" dirty="0"/>
              <a:t>Latvijas Nacionālās aizsardzības akadēmijas vadošā pētniece un </a:t>
            </a:r>
          </a:p>
          <a:p>
            <a:r>
              <a:rPr lang="lv-LV" dirty="0"/>
              <a:t>Vidzemes augstskolas asociētā profesore</a:t>
            </a:r>
          </a:p>
          <a:p>
            <a:r>
              <a:rPr lang="lv-LV" dirty="0"/>
              <a:t>2026. gada 16. janvāris</a:t>
            </a:r>
          </a:p>
          <a:p>
            <a:r>
              <a:rPr lang="lv-LV" b="1" dirty="0"/>
              <a:t>Konference 1991. gada janvāra barikāžu 35. gadadienai</a:t>
            </a:r>
          </a:p>
        </p:txBody>
      </p:sp>
    </p:spTree>
    <p:extLst>
      <p:ext uri="{BB962C8B-B14F-4D97-AF65-F5344CB8AC3E}">
        <p14:creationId xmlns:p14="http://schemas.microsoft.com/office/powerpoint/2010/main" val="310157729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6E2FCBE-F4EE-82E6-1EC5-76E0B89D86C8}"/>
              </a:ext>
            </a:extLst>
          </p:cNvPr>
          <p:cNvSpPr>
            <a:spLocks noGrp="1"/>
          </p:cNvSpPr>
          <p:nvPr>
            <p:ph type="title"/>
          </p:nvPr>
        </p:nvSpPr>
        <p:spPr>
          <a:xfrm>
            <a:off x="838200" y="561577"/>
            <a:ext cx="10515600" cy="1325563"/>
          </a:xfrm>
        </p:spPr>
        <p:txBody>
          <a:bodyPr>
            <a:normAutofit/>
          </a:bodyPr>
          <a:lstStyle/>
          <a:p>
            <a:r>
              <a:rPr lang="lv-LV" dirty="0"/>
              <a:t>Nevardarbīgā pretošanās 21. gs. drošības kontekstā</a:t>
            </a:r>
          </a:p>
        </p:txBody>
      </p:sp>
      <p:sp>
        <p:nvSpPr>
          <p:cNvPr id="3" name="Satura vietturis 2">
            <a:extLst>
              <a:ext uri="{FF2B5EF4-FFF2-40B4-BE49-F238E27FC236}">
                <a16:creationId xmlns:a16="http://schemas.microsoft.com/office/drawing/2014/main" id="{ABA49747-320C-019F-DA7E-BF8DA97F0EE5}"/>
              </a:ext>
            </a:extLst>
          </p:cNvPr>
          <p:cNvSpPr>
            <a:spLocks noGrp="1"/>
          </p:cNvSpPr>
          <p:nvPr>
            <p:ph idx="1"/>
          </p:nvPr>
        </p:nvSpPr>
        <p:spPr>
          <a:xfrm>
            <a:off x="838200" y="2126644"/>
            <a:ext cx="10094843" cy="4351338"/>
          </a:xfrm>
        </p:spPr>
        <p:txBody>
          <a:bodyPr>
            <a:normAutofit/>
          </a:bodyPr>
          <a:lstStyle/>
          <a:p>
            <a:pPr algn="just"/>
            <a:r>
              <a:rPr lang="lv-LV" sz="2400" dirty="0"/>
              <a:t>Indijas politiskais un garīgais līderis </a:t>
            </a:r>
            <a:r>
              <a:rPr lang="lv-LV" sz="2400" b="1" dirty="0" err="1"/>
              <a:t>Mahātma</a:t>
            </a:r>
            <a:r>
              <a:rPr lang="lv-LV" sz="2400" b="1" dirty="0"/>
              <a:t> Gandijs </a:t>
            </a:r>
            <a:r>
              <a:rPr lang="lv-LV" sz="2400" dirty="0"/>
              <a:t>ir viens no nevardarbīgās pretošanās idejas pamatlicējiem.</a:t>
            </a:r>
          </a:p>
          <a:p>
            <a:pPr algn="just"/>
            <a:r>
              <a:rPr lang="lv-LV" sz="2400" dirty="0"/>
              <a:t>Gandija idejas sakņojās Indijas reliģijā un </a:t>
            </a:r>
            <a:r>
              <a:rPr lang="lv-LV" sz="2400" dirty="0" err="1"/>
              <a:t>filosofijā</a:t>
            </a:r>
            <a:r>
              <a:rPr lang="lv-LV" sz="2400" dirty="0"/>
              <a:t>, kuras viens no pamata principiem ir </a:t>
            </a:r>
            <a:r>
              <a:rPr lang="lv-LV" sz="2400" dirty="0" err="1"/>
              <a:t>nevardarbība</a:t>
            </a:r>
            <a:r>
              <a:rPr lang="lv-LV" sz="2400" dirty="0"/>
              <a:t>, jo </a:t>
            </a:r>
            <a:r>
              <a:rPr lang="lv-LV" sz="2400" b="1" dirty="0"/>
              <a:t>savas dvēseles glābšanai ir svarīgi nedarīt pāri citām dvēselēm</a:t>
            </a:r>
            <a:r>
              <a:rPr lang="lv-LV" sz="2400" dirty="0"/>
              <a:t>.</a:t>
            </a:r>
          </a:p>
          <a:p>
            <a:pPr algn="just"/>
            <a:r>
              <a:rPr lang="lv-LV" sz="2400" dirty="0"/>
              <a:t>“Gandija </a:t>
            </a:r>
            <a:r>
              <a:rPr lang="lv-LV" sz="2400" dirty="0" err="1"/>
              <a:t>nevardarbība</a:t>
            </a:r>
            <a:r>
              <a:rPr lang="lv-LV" sz="2400" dirty="0"/>
              <a:t> kā taktika” uzsver, ka nevardarbīgās pretošanās īstenotāji sodu uzliek sev, nevis ienaidniekam, tādējādi </a:t>
            </a:r>
            <a:r>
              <a:rPr lang="lv-LV" sz="2400" b="1" dirty="0"/>
              <a:t>iegūstot morālu pārākumu </a:t>
            </a:r>
            <a:r>
              <a:rPr lang="lv-LV" sz="2400" dirty="0"/>
              <a:t>(</a:t>
            </a:r>
            <a:r>
              <a:rPr lang="lv-LV" sz="2400" dirty="0" err="1"/>
              <a:t>Klitgaard</a:t>
            </a:r>
            <a:r>
              <a:rPr lang="lv-LV" sz="2400" dirty="0"/>
              <a:t>, 1971).</a:t>
            </a:r>
          </a:p>
          <a:p>
            <a:pPr algn="just"/>
            <a:r>
              <a:rPr lang="lv-LV" sz="2400" dirty="0"/>
              <a:t>«Gandijs pārliecinājās, ka </a:t>
            </a:r>
            <a:r>
              <a:rPr lang="lv-LV" sz="2400" b="1" dirty="0"/>
              <a:t>nevardarbīga pretošanās nevar tikt izmantota pārāk bieži bez riska piedzīvot katastrofālus rezultātus</a:t>
            </a:r>
            <a:r>
              <a:rPr lang="lv-LV" sz="2400" dirty="0"/>
              <a:t>” (</a:t>
            </a:r>
            <a:r>
              <a:rPr lang="lv-LV" sz="2400" dirty="0" err="1"/>
              <a:t>Klitgaard</a:t>
            </a:r>
            <a:r>
              <a:rPr lang="lv-LV" sz="2400" dirty="0"/>
              <a:t>, 1971). </a:t>
            </a:r>
          </a:p>
        </p:txBody>
      </p:sp>
      <p:sp>
        <p:nvSpPr>
          <p:cNvPr id="4" name="Slaida numura vietturis 3">
            <a:extLst>
              <a:ext uri="{FF2B5EF4-FFF2-40B4-BE49-F238E27FC236}">
                <a16:creationId xmlns:a16="http://schemas.microsoft.com/office/drawing/2014/main" id="{26ECA152-88CB-DD16-5761-CD24619B4BA1}"/>
              </a:ext>
            </a:extLst>
          </p:cNvPr>
          <p:cNvSpPr>
            <a:spLocks noGrp="1"/>
          </p:cNvSpPr>
          <p:nvPr>
            <p:ph type="sldNum" sz="quarter" idx="12"/>
          </p:nvPr>
        </p:nvSpPr>
        <p:spPr/>
        <p:txBody>
          <a:bodyPr/>
          <a:lstStyle/>
          <a:p>
            <a:fld id="{A690D3BB-15D3-4EF3-A70F-B3997C8E91CA}" type="slidenum">
              <a:rPr lang="lv-LV" smtClean="0"/>
              <a:pPr/>
              <a:t>2</a:t>
            </a:fld>
            <a:endParaRPr lang="lv-LV"/>
          </a:p>
        </p:txBody>
      </p:sp>
    </p:spTree>
    <p:extLst>
      <p:ext uri="{BB962C8B-B14F-4D97-AF65-F5344CB8AC3E}">
        <p14:creationId xmlns:p14="http://schemas.microsoft.com/office/powerpoint/2010/main" val="173401024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85423" y="494092"/>
            <a:ext cx="10000629" cy="1400970"/>
          </a:xfrm>
        </p:spPr>
        <p:txBody>
          <a:bodyPr anchor="b">
            <a:normAutofit/>
          </a:bodyPr>
          <a:lstStyle/>
          <a:p>
            <a:pPr algn="just"/>
            <a:r>
              <a:rPr lang="lv-LV" sz="4000" dirty="0"/>
              <a:t>«Totālā aizsardzība» – visaptverošas valsts aizsardzības konceptuālais pamats </a:t>
            </a:r>
          </a:p>
        </p:txBody>
      </p:sp>
      <p:sp>
        <p:nvSpPr>
          <p:cNvPr id="5" name="Content Placeholder 4"/>
          <p:cNvSpPr>
            <a:spLocks noGrp="1"/>
          </p:cNvSpPr>
          <p:nvPr>
            <p:ph idx="1"/>
          </p:nvPr>
        </p:nvSpPr>
        <p:spPr>
          <a:xfrm>
            <a:off x="947789" y="1948072"/>
            <a:ext cx="10296422" cy="4280451"/>
          </a:xfrm>
        </p:spPr>
        <p:txBody>
          <a:bodyPr anchor="ctr">
            <a:normAutofit lnSpcReduction="10000"/>
          </a:bodyPr>
          <a:lstStyle/>
          <a:p>
            <a:pPr algn="just"/>
            <a:r>
              <a:rPr lang="lv-LV" sz="2400" dirty="0"/>
              <a:t>Veidojās 20.gs. kā </a:t>
            </a:r>
            <a:r>
              <a:rPr lang="lv-LV" sz="2400" b="1" dirty="0"/>
              <a:t>aliansēs neiesaistītu valstu </a:t>
            </a:r>
            <a:r>
              <a:rPr lang="lv-LV" sz="2400" dirty="0"/>
              <a:t>aizsardzības stratēģija </a:t>
            </a:r>
            <a:r>
              <a:rPr lang="lv-LV" sz="2400" b="1" dirty="0"/>
              <a:t>pret militāri spēcīgāku pretinieku </a:t>
            </a:r>
            <a:r>
              <a:rPr lang="lv-LV" sz="2400" dirty="0"/>
              <a:t>– Somija, Šveice, Izraēla, Singapūra, bijusī Dienvidslāvija u.c.</a:t>
            </a:r>
          </a:p>
          <a:p>
            <a:pPr algn="just"/>
            <a:r>
              <a:rPr lang="lv-LV" sz="2400" dirty="0"/>
              <a:t>Pamata ideja – potenciālo </a:t>
            </a:r>
            <a:r>
              <a:rPr lang="lv-LV" sz="2400" b="1" dirty="0"/>
              <a:t>ienaidnieku var atturēt</a:t>
            </a:r>
            <a:r>
              <a:rPr lang="lv-LV" sz="2400" dirty="0"/>
              <a:t>, sūtot skaidru vēstījumu, ka </a:t>
            </a:r>
            <a:r>
              <a:rPr lang="lv-LV" sz="2400" b="1" dirty="0"/>
              <a:t>militāras agresijas gadījumā pretosies visa sabiedrība</a:t>
            </a:r>
            <a:r>
              <a:rPr lang="lv-LV" sz="2400" dirty="0"/>
              <a:t>, tādējādi paaugstinot uzbrukuma izmaksas. </a:t>
            </a:r>
          </a:p>
          <a:p>
            <a:pPr algn="just"/>
            <a:r>
              <a:rPr lang="lv-LV" sz="2400" b="1" dirty="0"/>
              <a:t>Pēc Aukstā kara </a:t>
            </a:r>
            <a:r>
              <a:rPr lang="lv-LV" sz="2400" dirty="0"/>
              <a:t>koncepcija zaudēja savu nozīmi. </a:t>
            </a:r>
          </a:p>
          <a:p>
            <a:pPr algn="just"/>
            <a:r>
              <a:rPr lang="lv-LV" sz="2400" b="1" dirty="0"/>
              <a:t>Karš Ukrainā </a:t>
            </a:r>
            <a:r>
              <a:rPr lang="lv-LV" sz="2400" dirty="0"/>
              <a:t>rosināja nepieciešamību atgriezties pie «totālās aizsardzības» risinājumiem. </a:t>
            </a:r>
          </a:p>
          <a:p>
            <a:pPr algn="just"/>
            <a:r>
              <a:rPr lang="lv-LV" sz="2400" b="1" dirty="0"/>
              <a:t>«Visaptverošā valsts aizsardzība» </a:t>
            </a:r>
            <a:r>
              <a:rPr lang="lv-LV" sz="2400" dirty="0"/>
              <a:t>ir </a:t>
            </a:r>
            <a:r>
              <a:rPr lang="lv-LV" sz="2400" b="1" dirty="0"/>
              <a:t>«totālās aizsardzības» koncepcijas pielietojums 21.gs. apstākļos</a:t>
            </a:r>
            <a:r>
              <a:rPr lang="lv-LV" sz="2400" dirty="0"/>
              <a:t>, kad to izmanto arī valstis, kas balsta savu drošību uz «kolektīvās aizsardzības principiem».</a:t>
            </a:r>
          </a:p>
        </p:txBody>
      </p:sp>
    </p:spTree>
    <p:extLst>
      <p:ext uri="{BB962C8B-B14F-4D97-AF65-F5344CB8AC3E}">
        <p14:creationId xmlns:p14="http://schemas.microsoft.com/office/powerpoint/2010/main" val="201611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5698" y="639094"/>
            <a:ext cx="9895951" cy="1033669"/>
          </a:xfrm>
        </p:spPr>
        <p:txBody>
          <a:bodyPr vert="horz" lIns="121920" tIns="60960" rIns="121920" bIns="60960" rtlCol="0" anchor="ctr">
            <a:normAutofit/>
          </a:bodyPr>
          <a:lstStyle/>
          <a:p>
            <a:pPr defTabSz="1219170"/>
            <a:r>
              <a:rPr lang="en-US" dirty="0"/>
              <a:t>Kas </a:t>
            </a:r>
            <a:r>
              <a:rPr lang="en-US" dirty="0" err="1"/>
              <a:t>ir</a:t>
            </a:r>
            <a:r>
              <a:rPr lang="en-US" dirty="0"/>
              <a:t> </a:t>
            </a:r>
            <a:r>
              <a:rPr lang="en-US" dirty="0" err="1"/>
              <a:t>visaptveroša</a:t>
            </a:r>
            <a:r>
              <a:rPr lang="en-US" dirty="0"/>
              <a:t> </a:t>
            </a:r>
            <a:r>
              <a:rPr lang="en-US" dirty="0" err="1"/>
              <a:t>valsts</a:t>
            </a:r>
            <a:r>
              <a:rPr lang="en-US" dirty="0"/>
              <a:t> </a:t>
            </a:r>
            <a:r>
              <a:rPr lang="en-US" dirty="0" err="1"/>
              <a:t>aizsardzība</a:t>
            </a:r>
            <a:r>
              <a:rPr lang="en-US" dirty="0"/>
              <a:t>?</a:t>
            </a:r>
          </a:p>
        </p:txBody>
      </p:sp>
      <p:sp>
        <p:nvSpPr>
          <p:cNvPr id="3" name="Content Placeholder 2"/>
          <p:cNvSpPr>
            <a:spLocks noGrp="1"/>
          </p:cNvSpPr>
          <p:nvPr>
            <p:ph idx="1"/>
          </p:nvPr>
        </p:nvSpPr>
        <p:spPr>
          <a:xfrm>
            <a:off x="1147913" y="2133601"/>
            <a:ext cx="9896173" cy="3894460"/>
          </a:xfrm>
        </p:spPr>
        <p:txBody>
          <a:bodyPr vert="horz" lIns="121920" tIns="60960" rIns="121920" bIns="60960" rtlCol="0" anchor="ctr">
            <a:normAutofit lnSpcReduction="10000"/>
          </a:bodyPr>
          <a:lstStyle/>
          <a:p>
            <a:pPr indent="-304792" algn="just" defTabSz="1219170"/>
            <a:r>
              <a:rPr lang="en-US" sz="2400" dirty="0" err="1"/>
              <a:t>Aizsardzības</a:t>
            </a:r>
            <a:r>
              <a:rPr lang="en-US" sz="2400" dirty="0"/>
              <a:t> </a:t>
            </a:r>
            <a:r>
              <a:rPr lang="en-US" sz="2400" dirty="0" err="1"/>
              <a:t>koncepcija</a:t>
            </a:r>
            <a:r>
              <a:rPr lang="en-US" sz="2400" dirty="0"/>
              <a:t>, kas  </a:t>
            </a:r>
            <a:r>
              <a:rPr lang="en-US" sz="2400" b="1" dirty="0" err="1"/>
              <a:t>savlaicīgi</a:t>
            </a:r>
            <a:r>
              <a:rPr lang="en-US" sz="2400" b="1" dirty="0"/>
              <a:t> </a:t>
            </a:r>
            <a:r>
              <a:rPr lang="en-US" sz="2400" b="1" dirty="0" err="1"/>
              <a:t>sagatavo</a:t>
            </a:r>
            <a:r>
              <a:rPr lang="en-US" sz="2400" b="1" dirty="0"/>
              <a:t> un </a:t>
            </a:r>
            <a:r>
              <a:rPr lang="en-US" sz="2400" b="1" dirty="0" err="1"/>
              <a:t>integrē</a:t>
            </a:r>
            <a:r>
              <a:rPr lang="en-US" sz="2400" b="1" dirty="0"/>
              <a:t> </a:t>
            </a:r>
            <a:r>
              <a:rPr lang="en-US" sz="2400" dirty="0" err="1"/>
              <a:t>visu</a:t>
            </a:r>
            <a:r>
              <a:rPr lang="en-US" sz="2400" dirty="0"/>
              <a:t> </a:t>
            </a:r>
            <a:r>
              <a:rPr lang="en-US" sz="2400" dirty="0" err="1"/>
              <a:t>atbildīgo</a:t>
            </a:r>
            <a:r>
              <a:rPr lang="en-US" sz="2400" dirty="0"/>
              <a:t> </a:t>
            </a:r>
            <a:r>
              <a:rPr lang="en-US" sz="2400" dirty="0" err="1"/>
              <a:t>iestāžu</a:t>
            </a:r>
            <a:r>
              <a:rPr lang="en-US" sz="2400" dirty="0"/>
              <a:t> un </a:t>
            </a:r>
            <a:r>
              <a:rPr lang="en-US" sz="2400" dirty="0" err="1"/>
              <a:t>dienestu</a:t>
            </a:r>
            <a:r>
              <a:rPr lang="en-US" sz="2400" dirty="0"/>
              <a:t>, </a:t>
            </a:r>
            <a:r>
              <a:rPr lang="en-US" sz="2400" dirty="0" err="1"/>
              <a:t>komerciālo</a:t>
            </a:r>
            <a:r>
              <a:rPr lang="en-US" sz="2400" dirty="0"/>
              <a:t> un </a:t>
            </a:r>
            <a:r>
              <a:rPr lang="en-US" sz="2400" dirty="0" err="1"/>
              <a:t>nevalstisko</a:t>
            </a:r>
            <a:r>
              <a:rPr lang="en-US" sz="2400" dirty="0"/>
              <a:t> </a:t>
            </a:r>
            <a:r>
              <a:rPr lang="en-US" sz="2400" dirty="0" err="1"/>
              <a:t>organizāciju</a:t>
            </a:r>
            <a:r>
              <a:rPr lang="en-US" sz="2400" dirty="0"/>
              <a:t> un </a:t>
            </a:r>
            <a:r>
              <a:rPr lang="en-US" sz="2400" dirty="0" err="1"/>
              <a:t>indivīdu</a:t>
            </a:r>
            <a:r>
              <a:rPr lang="en-US" sz="2400" dirty="0"/>
              <a:t> </a:t>
            </a:r>
            <a:r>
              <a:rPr lang="en-US" sz="2400" dirty="0" err="1"/>
              <a:t>darbību</a:t>
            </a:r>
            <a:r>
              <a:rPr lang="en-US" sz="2400" b="1" dirty="0"/>
              <a:t> </a:t>
            </a:r>
            <a:r>
              <a:rPr lang="en-US" sz="2400" b="1" dirty="0" err="1"/>
              <a:t>jebkura</a:t>
            </a:r>
            <a:r>
              <a:rPr lang="en-US" sz="2400" b="1" dirty="0"/>
              <a:t> </a:t>
            </a:r>
            <a:r>
              <a:rPr lang="en-US" sz="2400" b="1" dirty="0" err="1"/>
              <a:t>veida</a:t>
            </a:r>
            <a:r>
              <a:rPr lang="en-US" sz="2400" b="1" dirty="0"/>
              <a:t> </a:t>
            </a:r>
            <a:r>
              <a:rPr lang="en-US" sz="2400" b="1" dirty="0" err="1"/>
              <a:t>katastrofu</a:t>
            </a:r>
            <a:r>
              <a:rPr lang="en-US" sz="2400" b="1" dirty="0"/>
              <a:t> </a:t>
            </a:r>
            <a:r>
              <a:rPr lang="en-US" sz="2400" b="1" dirty="0" err="1"/>
              <a:t>novēršanai</a:t>
            </a:r>
            <a:r>
              <a:rPr lang="en-US" sz="2400" b="1" dirty="0"/>
              <a:t>, </a:t>
            </a:r>
            <a:r>
              <a:rPr lang="en-US" sz="2400" b="1" dirty="0" err="1"/>
              <a:t>ieskaitot</a:t>
            </a:r>
            <a:r>
              <a:rPr lang="en-US" sz="2400" b="1" dirty="0"/>
              <a:t> </a:t>
            </a:r>
            <a:r>
              <a:rPr lang="en-US" sz="2400" b="1" dirty="0" err="1"/>
              <a:t>pretošanos</a:t>
            </a:r>
            <a:r>
              <a:rPr lang="en-US" sz="2400" b="1" dirty="0"/>
              <a:t> </a:t>
            </a:r>
            <a:r>
              <a:rPr lang="en-US" sz="2400" b="1" dirty="0" err="1"/>
              <a:t>militārai</a:t>
            </a:r>
            <a:r>
              <a:rPr lang="en-US" sz="2400" b="1" dirty="0"/>
              <a:t> </a:t>
            </a:r>
            <a:r>
              <a:rPr lang="en-US" sz="2400" b="1" dirty="0" err="1"/>
              <a:t>agresijai</a:t>
            </a:r>
            <a:r>
              <a:rPr lang="en-US" sz="2400" b="1" dirty="0"/>
              <a:t>.</a:t>
            </a:r>
          </a:p>
          <a:p>
            <a:pPr indent="-304792" algn="just" defTabSz="1219170"/>
            <a:r>
              <a:rPr lang="en-US" sz="2400" dirty="0"/>
              <a:t>21. </a:t>
            </a:r>
            <a:r>
              <a:rPr lang="en-US" sz="2400" dirty="0" err="1"/>
              <a:t>gadsimtā</a:t>
            </a:r>
            <a:r>
              <a:rPr lang="en-US" sz="2400" dirty="0"/>
              <a:t> </a:t>
            </a:r>
            <a:r>
              <a:rPr lang="en-US" sz="2400" b="1" dirty="0" err="1"/>
              <a:t>visaptveroša</a:t>
            </a:r>
            <a:r>
              <a:rPr lang="en-US" sz="2400" b="1" dirty="0"/>
              <a:t> </a:t>
            </a:r>
            <a:r>
              <a:rPr lang="en-US" sz="2400" b="1" dirty="0" err="1"/>
              <a:t>valsts</a:t>
            </a:r>
            <a:r>
              <a:rPr lang="en-US" sz="2400" b="1" dirty="0"/>
              <a:t> </a:t>
            </a:r>
            <a:r>
              <a:rPr lang="en-US" sz="2400" b="1" dirty="0" err="1"/>
              <a:t>aizsardzība</a:t>
            </a:r>
            <a:r>
              <a:rPr lang="en-US" sz="2400" b="1" dirty="0"/>
              <a:t> </a:t>
            </a:r>
            <a:r>
              <a:rPr lang="en-US" sz="2400" b="1" dirty="0" err="1"/>
              <a:t>pārsniedz</a:t>
            </a:r>
            <a:r>
              <a:rPr lang="en-US" sz="2400" b="1" dirty="0"/>
              <a:t> </a:t>
            </a:r>
            <a:r>
              <a:rPr lang="en-US" sz="2400" b="1" dirty="0" err="1"/>
              <a:t>militārās</a:t>
            </a:r>
            <a:r>
              <a:rPr lang="en-US" sz="2400" b="1" dirty="0"/>
              <a:t> </a:t>
            </a:r>
            <a:r>
              <a:rPr lang="en-US" sz="2400" b="1" dirty="0" err="1"/>
              <a:t>aizsardzības</a:t>
            </a:r>
            <a:r>
              <a:rPr lang="en-US" sz="2400" b="1" dirty="0"/>
              <a:t> </a:t>
            </a:r>
            <a:r>
              <a:rPr lang="en-US" sz="2400" b="1" dirty="0" err="1"/>
              <a:t>robežas</a:t>
            </a:r>
            <a:r>
              <a:rPr lang="en-US" sz="2400" b="1" dirty="0"/>
              <a:t> </a:t>
            </a:r>
            <a:r>
              <a:rPr lang="en-US" sz="2400" dirty="0"/>
              <a:t>un </a:t>
            </a:r>
            <a:r>
              <a:rPr lang="en-US" sz="2400" dirty="0" err="1"/>
              <a:t>tiek</a:t>
            </a:r>
            <a:r>
              <a:rPr lang="en-US" sz="2400" dirty="0"/>
              <a:t> </a:t>
            </a:r>
            <a:r>
              <a:rPr lang="en-US" sz="2400" dirty="0" err="1"/>
              <a:t>izmantota</a:t>
            </a:r>
            <a:r>
              <a:rPr lang="en-US" sz="2400" dirty="0"/>
              <a:t> </a:t>
            </a:r>
            <a:r>
              <a:rPr lang="en-US" sz="2400" dirty="0" err="1"/>
              <a:t>kā</a:t>
            </a:r>
            <a:r>
              <a:rPr lang="en-US" sz="2400" dirty="0"/>
              <a:t> </a:t>
            </a:r>
            <a:r>
              <a:rPr lang="en-US" sz="2400" dirty="0" err="1"/>
              <a:t>risinājums</a:t>
            </a:r>
            <a:r>
              <a:rPr lang="en-US" sz="2400" dirty="0"/>
              <a:t>, </a:t>
            </a:r>
            <a:r>
              <a:rPr lang="en-US" sz="2400" dirty="0" err="1"/>
              <a:t>lai</a:t>
            </a:r>
            <a:r>
              <a:rPr lang="en-US" sz="2400" dirty="0"/>
              <a:t> </a:t>
            </a:r>
            <a:r>
              <a:rPr lang="en-US" sz="2400" dirty="0" err="1"/>
              <a:t>novērstu</a:t>
            </a:r>
            <a:r>
              <a:rPr lang="en-US" sz="2400" dirty="0"/>
              <a:t> </a:t>
            </a:r>
            <a:r>
              <a:rPr lang="en-US" sz="2400" dirty="0" err="1"/>
              <a:t>jebkādus</a:t>
            </a:r>
            <a:r>
              <a:rPr lang="en-US" sz="2400" dirty="0"/>
              <a:t> </a:t>
            </a:r>
            <a:r>
              <a:rPr lang="en-US" sz="2400" dirty="0" err="1"/>
              <a:t>sociālās</a:t>
            </a:r>
            <a:r>
              <a:rPr lang="en-US" sz="2400" dirty="0"/>
              <a:t> </a:t>
            </a:r>
            <a:r>
              <a:rPr lang="en-US" sz="2400" dirty="0" err="1"/>
              <a:t>kārtības</a:t>
            </a:r>
            <a:r>
              <a:rPr lang="en-US" sz="2400" dirty="0"/>
              <a:t> </a:t>
            </a:r>
            <a:r>
              <a:rPr lang="en-US" sz="2400" dirty="0" err="1"/>
              <a:t>traucējumus</a:t>
            </a:r>
            <a:r>
              <a:rPr lang="en-US" sz="2400" dirty="0"/>
              <a:t>, </a:t>
            </a:r>
            <a:r>
              <a:rPr lang="en-US" sz="2400" dirty="0" err="1"/>
              <a:t>veicinot</a:t>
            </a:r>
            <a:r>
              <a:rPr lang="en-US" sz="2400" dirty="0"/>
              <a:t> </a:t>
            </a:r>
            <a:r>
              <a:rPr lang="en-US" sz="2400" dirty="0" err="1"/>
              <a:t>sabiedrības</a:t>
            </a:r>
            <a:r>
              <a:rPr lang="en-US" sz="2400" dirty="0"/>
              <a:t> </a:t>
            </a:r>
            <a:r>
              <a:rPr lang="en-US" sz="2400" dirty="0" err="1"/>
              <a:t>noturību</a:t>
            </a:r>
            <a:r>
              <a:rPr lang="en-US" sz="2400" dirty="0"/>
              <a:t>. </a:t>
            </a:r>
          </a:p>
          <a:p>
            <a:pPr indent="-304792" algn="just" defTabSz="1219170"/>
            <a:r>
              <a:rPr lang="en-US" sz="2400" dirty="0" err="1"/>
              <a:t>Tādējādi</a:t>
            </a:r>
            <a:r>
              <a:rPr lang="en-US" sz="2400" dirty="0"/>
              <a:t> </a:t>
            </a:r>
            <a:r>
              <a:rPr lang="en-US" sz="2400" b="1" dirty="0" err="1"/>
              <a:t>sabiedrības</a:t>
            </a:r>
            <a:r>
              <a:rPr lang="en-US" sz="2400" b="1" dirty="0"/>
              <a:t> </a:t>
            </a:r>
            <a:r>
              <a:rPr lang="en-US" sz="2400" b="1" dirty="0" err="1"/>
              <a:t>noturība</a:t>
            </a:r>
            <a:r>
              <a:rPr lang="en-US" sz="2400" b="1" dirty="0"/>
              <a:t> un </a:t>
            </a:r>
            <a:r>
              <a:rPr lang="en-US" sz="2400" b="1" dirty="0" err="1"/>
              <a:t>valsts</a:t>
            </a:r>
            <a:r>
              <a:rPr lang="en-US" sz="2400" b="1" dirty="0"/>
              <a:t> </a:t>
            </a:r>
            <a:r>
              <a:rPr lang="en-US" sz="2400" b="1" dirty="0" err="1"/>
              <a:t>aizsardzība</a:t>
            </a:r>
            <a:r>
              <a:rPr lang="en-US" sz="2400" b="1" dirty="0"/>
              <a:t> </a:t>
            </a:r>
            <a:r>
              <a:rPr lang="en-US" sz="2400" b="1" dirty="0" err="1"/>
              <a:t>ir</a:t>
            </a:r>
            <a:r>
              <a:rPr lang="en-US" sz="2400" b="1" dirty="0"/>
              <a:t> </a:t>
            </a:r>
            <a:r>
              <a:rPr lang="en-US" sz="2400" b="1" dirty="0" err="1"/>
              <a:t>vienas</a:t>
            </a:r>
            <a:r>
              <a:rPr lang="en-US" sz="2400" b="1" dirty="0"/>
              <a:t> </a:t>
            </a:r>
            <a:r>
              <a:rPr lang="en-US" sz="2400" b="1" dirty="0" err="1"/>
              <a:t>monētas</a:t>
            </a:r>
            <a:r>
              <a:rPr lang="en-US" sz="2400" b="1" dirty="0"/>
              <a:t> divas </a:t>
            </a:r>
            <a:r>
              <a:rPr lang="en-US" sz="2400" b="1" dirty="0" err="1"/>
              <a:t>puses</a:t>
            </a:r>
            <a:r>
              <a:rPr lang="en-US" sz="2400" b="1" dirty="0"/>
              <a:t> </a:t>
            </a:r>
            <a:r>
              <a:rPr lang="en-US" sz="2400" dirty="0"/>
              <a:t>– </a:t>
            </a:r>
            <a:r>
              <a:rPr lang="en-US" sz="2400" dirty="0" err="1"/>
              <a:t>gatavība</a:t>
            </a:r>
            <a:r>
              <a:rPr lang="en-US" sz="2400" dirty="0"/>
              <a:t> </a:t>
            </a:r>
            <a:r>
              <a:rPr lang="en-US" sz="2400" dirty="0" err="1"/>
              <a:t>pretoties</a:t>
            </a:r>
            <a:r>
              <a:rPr lang="en-US" sz="2400" dirty="0"/>
              <a:t> </a:t>
            </a:r>
            <a:r>
              <a:rPr lang="en-US" sz="2400" dirty="0" err="1"/>
              <a:t>ārējam</a:t>
            </a:r>
            <a:r>
              <a:rPr lang="en-US" sz="2400" dirty="0"/>
              <a:t> </a:t>
            </a:r>
            <a:r>
              <a:rPr lang="en-US" sz="2400" dirty="0" err="1"/>
              <a:t>agresoram</a:t>
            </a:r>
            <a:r>
              <a:rPr lang="en-US" sz="2400" dirty="0"/>
              <a:t> </a:t>
            </a:r>
            <a:r>
              <a:rPr lang="en-US" sz="2400" dirty="0" err="1"/>
              <a:t>ir</a:t>
            </a:r>
            <a:r>
              <a:rPr lang="en-US" sz="2400" dirty="0"/>
              <a:t> </a:t>
            </a:r>
            <a:r>
              <a:rPr lang="en-US" sz="2400" dirty="0" err="1"/>
              <a:t>augstāka</a:t>
            </a:r>
            <a:r>
              <a:rPr lang="en-US" sz="2400" dirty="0"/>
              <a:t> </a:t>
            </a:r>
            <a:r>
              <a:rPr lang="en-US" sz="2400" dirty="0" err="1"/>
              <a:t>noturīgā</a:t>
            </a:r>
            <a:r>
              <a:rPr lang="en-US" sz="2400" dirty="0"/>
              <a:t> </a:t>
            </a:r>
            <a:r>
              <a:rPr lang="en-US" sz="2400" dirty="0" err="1"/>
              <a:t>sabiedrībā</a:t>
            </a:r>
            <a:r>
              <a:rPr lang="en-US" sz="2400" dirty="0"/>
              <a:t>, </a:t>
            </a:r>
            <a:r>
              <a:rPr lang="en-US" sz="2400" dirty="0" err="1"/>
              <a:t>savukārt</a:t>
            </a:r>
            <a:r>
              <a:rPr lang="en-US" sz="2400" dirty="0"/>
              <a:t>, </a:t>
            </a:r>
            <a:r>
              <a:rPr lang="en-US" sz="2400" dirty="0" err="1"/>
              <a:t>visaptveroša</a:t>
            </a:r>
            <a:r>
              <a:rPr lang="en-US" sz="2400" dirty="0"/>
              <a:t> </a:t>
            </a:r>
            <a:r>
              <a:rPr lang="en-US" sz="2400" dirty="0" err="1"/>
              <a:t>valsts</a:t>
            </a:r>
            <a:r>
              <a:rPr lang="en-US" sz="2400" dirty="0"/>
              <a:t> </a:t>
            </a:r>
            <a:r>
              <a:rPr lang="en-US" sz="2400" dirty="0" err="1"/>
              <a:t>aizsardzība</a:t>
            </a:r>
            <a:r>
              <a:rPr lang="en-US" sz="2400" dirty="0"/>
              <a:t> </a:t>
            </a:r>
            <a:r>
              <a:rPr lang="en-US" sz="2400" dirty="0" err="1"/>
              <a:t>palīdz</a:t>
            </a:r>
            <a:r>
              <a:rPr lang="en-US" sz="2400" dirty="0"/>
              <a:t> </a:t>
            </a:r>
            <a:r>
              <a:rPr lang="en-US" sz="2400" dirty="0" err="1"/>
              <a:t>efektīvāk</a:t>
            </a:r>
            <a:r>
              <a:rPr lang="en-US" sz="2400" dirty="0"/>
              <a:t> </a:t>
            </a:r>
            <a:r>
              <a:rPr lang="en-US" sz="2400" dirty="0" err="1"/>
              <a:t>pārvarēt</a:t>
            </a:r>
            <a:r>
              <a:rPr lang="en-US" sz="2400" dirty="0"/>
              <a:t> </a:t>
            </a:r>
            <a:r>
              <a:rPr lang="en-US" sz="2400" dirty="0" err="1"/>
              <a:t>nemilitāras</a:t>
            </a:r>
            <a:r>
              <a:rPr lang="en-US" sz="2400" dirty="0"/>
              <a:t> </a:t>
            </a:r>
            <a:r>
              <a:rPr lang="en-US" sz="2400" dirty="0" err="1"/>
              <a:t>krīzes</a:t>
            </a:r>
            <a:r>
              <a:rPr lang="en-US" sz="2400" dirty="0"/>
              <a:t>.</a:t>
            </a:r>
          </a:p>
          <a:p>
            <a:pPr indent="-304792" algn="just" defTabSz="1219170"/>
            <a:endParaRPr lang="en-US" sz="2400" dirty="0"/>
          </a:p>
          <a:p>
            <a:pPr indent="-304792" algn="just" defTabSz="1219170"/>
            <a:endParaRPr 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315" y="2477613"/>
            <a:ext cx="3579859" cy="1325563"/>
          </a:xfrm>
        </p:spPr>
        <p:txBody>
          <a:bodyPr>
            <a:normAutofit fontScale="90000"/>
          </a:bodyPr>
          <a:lstStyle/>
          <a:p>
            <a:r>
              <a:rPr lang="lv-LV" dirty="0"/>
              <a:t>Visaptverošas valsts aizsardzības dimensijas</a:t>
            </a:r>
          </a:p>
        </p:txBody>
      </p:sp>
      <p:graphicFrame>
        <p:nvGraphicFramePr>
          <p:cNvPr id="10" name="Satura vietturis 9">
            <a:extLst>
              <a:ext uri="{FF2B5EF4-FFF2-40B4-BE49-F238E27FC236}">
                <a16:creationId xmlns:a16="http://schemas.microsoft.com/office/drawing/2014/main" id="{3D0E1E1E-D7E3-6604-838F-C39EB42731B9}"/>
              </a:ext>
            </a:extLst>
          </p:cNvPr>
          <p:cNvGraphicFramePr>
            <a:graphicFrameLocks noGrp="1"/>
          </p:cNvGraphicFramePr>
          <p:nvPr>
            <p:ph idx="1"/>
            <p:extLst>
              <p:ext uri="{D42A27DB-BD31-4B8C-83A1-F6EECF244321}">
                <p14:modId xmlns:p14="http://schemas.microsoft.com/office/powerpoint/2010/main" val="1399076082"/>
              </p:ext>
            </p:extLst>
          </p:nvPr>
        </p:nvGraphicFramePr>
        <p:xfrm>
          <a:off x="528315" y="357809"/>
          <a:ext cx="13267198" cy="61755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00351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C5E296B-2DDA-A35F-46E1-3F1B7CA243FF}"/>
              </a:ext>
            </a:extLst>
          </p:cNvPr>
          <p:cNvSpPr>
            <a:spLocks noGrp="1"/>
          </p:cNvSpPr>
          <p:nvPr>
            <p:ph type="title"/>
          </p:nvPr>
        </p:nvSpPr>
        <p:spPr/>
        <p:txBody>
          <a:bodyPr/>
          <a:lstStyle/>
          <a:p>
            <a:r>
              <a:rPr lang="lv-LV" dirty="0"/>
              <a:t>Latvijas sabiedrības griba aizstāvēt valsti</a:t>
            </a:r>
          </a:p>
        </p:txBody>
      </p:sp>
      <p:sp>
        <p:nvSpPr>
          <p:cNvPr id="4" name="Slaida numura vietturis 3">
            <a:extLst>
              <a:ext uri="{FF2B5EF4-FFF2-40B4-BE49-F238E27FC236}">
                <a16:creationId xmlns:a16="http://schemas.microsoft.com/office/drawing/2014/main" id="{AB882018-1B10-7CDF-705F-6FAA08D58304}"/>
              </a:ext>
            </a:extLst>
          </p:cNvPr>
          <p:cNvSpPr>
            <a:spLocks noGrp="1"/>
          </p:cNvSpPr>
          <p:nvPr>
            <p:ph type="sldNum" sz="quarter" idx="12"/>
          </p:nvPr>
        </p:nvSpPr>
        <p:spPr/>
        <p:txBody>
          <a:bodyPr/>
          <a:lstStyle/>
          <a:p>
            <a:fld id="{A690D3BB-15D3-4EF3-A70F-B3997C8E91CA}" type="slidenum">
              <a:rPr lang="lv-LV" smtClean="0"/>
              <a:pPr/>
              <a:t>6</a:t>
            </a:fld>
            <a:endParaRPr lang="lv-LV"/>
          </a:p>
        </p:txBody>
      </p:sp>
      <p:pic>
        <p:nvPicPr>
          <p:cNvPr id="6" name="Attēls 5" descr="Attēls, kurā ir teksts, ekrānuzņēmums, fonts, diagramma&#10;&#10;Mākslīgā intelekta ģenerēts saturs var būt nepareizs.">
            <a:extLst>
              <a:ext uri="{FF2B5EF4-FFF2-40B4-BE49-F238E27FC236}">
                <a16:creationId xmlns:a16="http://schemas.microsoft.com/office/drawing/2014/main" id="{4453E287-76F8-4554-1FC8-A6B95C70213A}"/>
              </a:ext>
            </a:extLst>
          </p:cNvPr>
          <p:cNvPicPr>
            <a:picLocks noChangeAspect="1"/>
          </p:cNvPicPr>
          <p:nvPr/>
        </p:nvPicPr>
        <p:blipFill>
          <a:blip r:embed="rId2"/>
          <a:stretch>
            <a:fillRect/>
          </a:stretch>
        </p:blipFill>
        <p:spPr>
          <a:xfrm>
            <a:off x="1527312" y="1690688"/>
            <a:ext cx="8226287" cy="3942310"/>
          </a:xfrm>
          <a:prstGeom prst="rect">
            <a:avLst/>
          </a:prstGeom>
        </p:spPr>
      </p:pic>
    </p:spTree>
    <p:extLst>
      <p:ext uri="{BB962C8B-B14F-4D97-AF65-F5344CB8AC3E}">
        <p14:creationId xmlns:p14="http://schemas.microsoft.com/office/powerpoint/2010/main" val="174240281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94AB7C22-A978-1CC0-8EBE-19739942ED3F}"/>
              </a:ext>
            </a:extLst>
          </p:cNvPr>
          <p:cNvSpPr>
            <a:spLocks noGrp="1"/>
          </p:cNvSpPr>
          <p:nvPr>
            <p:ph type="title"/>
          </p:nvPr>
        </p:nvSpPr>
        <p:spPr/>
        <p:txBody>
          <a:bodyPr/>
          <a:lstStyle/>
          <a:p>
            <a:r>
              <a:rPr lang="lv-LV" dirty="0"/>
              <a:t>Tālākie soļi</a:t>
            </a:r>
          </a:p>
        </p:txBody>
      </p:sp>
      <p:sp>
        <p:nvSpPr>
          <p:cNvPr id="3" name="Satura vietturis 2">
            <a:extLst>
              <a:ext uri="{FF2B5EF4-FFF2-40B4-BE49-F238E27FC236}">
                <a16:creationId xmlns:a16="http://schemas.microsoft.com/office/drawing/2014/main" id="{4874C5B9-84AC-5E7C-8D21-9078595AB1D6}"/>
              </a:ext>
            </a:extLst>
          </p:cNvPr>
          <p:cNvSpPr>
            <a:spLocks noGrp="1"/>
          </p:cNvSpPr>
          <p:nvPr>
            <p:ph idx="1"/>
          </p:nvPr>
        </p:nvSpPr>
        <p:spPr>
          <a:xfrm>
            <a:off x="838200" y="1510748"/>
            <a:ext cx="9856304" cy="4845602"/>
          </a:xfrm>
        </p:spPr>
        <p:txBody>
          <a:bodyPr>
            <a:normAutofit/>
          </a:bodyPr>
          <a:lstStyle/>
          <a:p>
            <a:pPr algn="just"/>
            <a:r>
              <a:rPr lang="lv-LV" b="1" dirty="0"/>
              <a:t>Nepieciešama sistēma Latvijas iedzīvotāju līdzdalībai valsts aizsardzībā nemilitārā veidā.</a:t>
            </a:r>
          </a:p>
          <a:p>
            <a:pPr algn="just"/>
            <a:r>
              <a:rPr lang="lv-LV" dirty="0"/>
              <a:t>Laikraksts «Latvija», Nr. 29, 1971. gada 14. augusts, publikācija </a:t>
            </a:r>
            <a:r>
              <a:rPr lang="lv-LV" b="1" dirty="0"/>
              <a:t>«Aizsardzības gatavība – tautas kustība»</a:t>
            </a:r>
          </a:p>
          <a:p>
            <a:pPr lvl="1" algn="just"/>
            <a:r>
              <a:rPr lang="lv-LV" dirty="0"/>
              <a:t>«</a:t>
            </a:r>
            <a:r>
              <a:rPr lang="lv-LV" b="1" dirty="0"/>
              <a:t>Pāri 1 miljonam zviedru no 15 līdz 65 gadu vecumam 27 organizācijās darbojas aizsardzības nolūkos dažādās nozarēs</a:t>
            </a:r>
            <a:r>
              <a:rPr lang="lv-LV" dirty="0"/>
              <a:t>: </a:t>
            </a:r>
          </a:p>
          <a:p>
            <a:pPr lvl="1" algn="just"/>
            <a:r>
              <a:rPr lang="lv-LV" dirty="0"/>
              <a:t>Militārās vadības kursi, brīvprātīgo aizsardzības organizācija, civilās jūras aizsardzības vienības, valsts gaisa spēku apvienība, brīvprātīgo gaisa spēku vienība, brīvprātīgās auto braucēju, motociklistu, radio tehniķu un izpletņlēcēju vienības, civilās pašaizsardzības apvienība, kur piedalās pašvaldības un uzņēmumi, sporta, pistoļu un vispārējo brīvprātīgo šāvēju apvienībās, </a:t>
            </a:r>
            <a:r>
              <a:rPr lang="lv-LV" dirty="0" err="1"/>
              <a:t>Lottu</a:t>
            </a:r>
            <a:r>
              <a:rPr lang="lv-LV" dirty="0"/>
              <a:t> vienības, valsts sieviešu auto vadītāju apvienība, suņu apmācītāju klubs, Sarkanais krusts.»</a:t>
            </a:r>
          </a:p>
        </p:txBody>
      </p:sp>
      <p:sp>
        <p:nvSpPr>
          <p:cNvPr id="4" name="Slaida numura vietturis 3">
            <a:extLst>
              <a:ext uri="{FF2B5EF4-FFF2-40B4-BE49-F238E27FC236}">
                <a16:creationId xmlns:a16="http://schemas.microsoft.com/office/drawing/2014/main" id="{7A07BA2C-BF65-3B63-F871-06D2E00AA67A}"/>
              </a:ext>
            </a:extLst>
          </p:cNvPr>
          <p:cNvSpPr>
            <a:spLocks noGrp="1"/>
          </p:cNvSpPr>
          <p:nvPr>
            <p:ph type="sldNum" sz="quarter" idx="12"/>
          </p:nvPr>
        </p:nvSpPr>
        <p:spPr/>
        <p:txBody>
          <a:bodyPr/>
          <a:lstStyle/>
          <a:p>
            <a:fld id="{A690D3BB-15D3-4EF3-A70F-B3997C8E91CA}" type="slidenum">
              <a:rPr lang="lv-LV" smtClean="0"/>
              <a:pPr/>
              <a:t>7</a:t>
            </a:fld>
            <a:endParaRPr lang="lv-LV"/>
          </a:p>
        </p:txBody>
      </p:sp>
    </p:spTree>
    <p:extLst>
      <p:ext uri="{BB962C8B-B14F-4D97-AF65-F5344CB8AC3E}">
        <p14:creationId xmlns:p14="http://schemas.microsoft.com/office/powerpoint/2010/main" val="105204968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9389B3E8-22D5-C410-CF26-1E13E7F88742}"/>
              </a:ext>
            </a:extLst>
          </p:cNvPr>
          <p:cNvSpPr>
            <a:spLocks noGrp="1"/>
          </p:cNvSpPr>
          <p:nvPr>
            <p:ph type="title"/>
          </p:nvPr>
        </p:nvSpPr>
        <p:spPr>
          <a:xfrm>
            <a:off x="406400" y="3044825"/>
            <a:ext cx="10515600" cy="1325563"/>
          </a:xfrm>
        </p:spPr>
        <p:txBody>
          <a:bodyPr>
            <a:normAutofit/>
          </a:bodyPr>
          <a:lstStyle/>
          <a:p>
            <a:pPr algn="ctr"/>
            <a:r>
              <a:rPr lang="lv-LV" sz="6000" dirty="0"/>
              <a:t>Paldies!</a:t>
            </a:r>
          </a:p>
        </p:txBody>
      </p:sp>
      <p:sp>
        <p:nvSpPr>
          <p:cNvPr id="3" name="Slaida numura vietturis 2">
            <a:extLst>
              <a:ext uri="{FF2B5EF4-FFF2-40B4-BE49-F238E27FC236}">
                <a16:creationId xmlns:a16="http://schemas.microsoft.com/office/drawing/2014/main" id="{9EDAE4F7-3FA0-8C22-9BC2-D72827D79328}"/>
              </a:ext>
            </a:extLst>
          </p:cNvPr>
          <p:cNvSpPr>
            <a:spLocks noGrp="1"/>
          </p:cNvSpPr>
          <p:nvPr>
            <p:ph type="sldNum" sz="quarter" idx="12"/>
          </p:nvPr>
        </p:nvSpPr>
        <p:spPr/>
        <p:txBody>
          <a:bodyPr/>
          <a:lstStyle/>
          <a:p>
            <a:fld id="{A690D3BB-15D3-4EF3-A70F-B3997C8E91CA}" type="slidenum">
              <a:rPr lang="lv-LV" smtClean="0"/>
              <a:pPr/>
              <a:t>8</a:t>
            </a:fld>
            <a:endParaRPr lang="lv-LV"/>
          </a:p>
        </p:txBody>
      </p:sp>
    </p:spTree>
    <p:extLst>
      <p:ext uri="{BB962C8B-B14F-4D97-AF65-F5344CB8AC3E}">
        <p14:creationId xmlns:p14="http://schemas.microsoft.com/office/powerpoint/2010/main" val="129083731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2607</TotalTime>
  <Words>549</Words>
  <Application>Microsoft Office PowerPoint</Application>
  <PresentationFormat>Platekrāna</PresentationFormat>
  <Paragraphs>51</Paragraphs>
  <Slides>8</Slides>
  <Notes>1</Notes>
  <HiddenSlides>0</HiddenSlides>
  <MMClips>0</MMClips>
  <ScaleCrop>false</ScaleCrop>
  <HeadingPairs>
    <vt:vector size="6" baseType="variant">
      <vt:variant>
        <vt:lpstr>Lietotie fonti</vt:lpstr>
      </vt:variant>
      <vt:variant>
        <vt:i4>3</vt:i4>
      </vt:variant>
      <vt:variant>
        <vt:lpstr>Dizains</vt:lpstr>
      </vt:variant>
      <vt:variant>
        <vt:i4>1</vt:i4>
      </vt:variant>
      <vt:variant>
        <vt:lpstr>Slaidu virsraksti</vt:lpstr>
      </vt:variant>
      <vt:variant>
        <vt:i4>8</vt:i4>
      </vt:variant>
    </vt:vector>
  </HeadingPairs>
  <TitlesOfParts>
    <vt:vector size="12" baseType="lpstr">
      <vt:lpstr>Arial</vt:lpstr>
      <vt:lpstr>Calibri</vt:lpstr>
      <vt:lpstr>Calibri Light</vt:lpstr>
      <vt:lpstr>Office Theme</vt:lpstr>
      <vt:lpstr>Nevardarbīgās pretošanās pieredze visaptverošas valsts aizsardzības  koncepcijas izstrādē un īstenošanā</vt:lpstr>
      <vt:lpstr>Nevardarbīgā pretošanās 21. gs. drošības kontekstā</vt:lpstr>
      <vt:lpstr>«Totālā aizsardzība» – visaptverošas valsts aizsardzības konceptuālais pamats </vt:lpstr>
      <vt:lpstr>Kas ir visaptveroša valsts aizsardzība?</vt:lpstr>
      <vt:lpstr>Visaptverošas valsts aizsardzības dimensijas</vt:lpstr>
      <vt:lpstr>Latvijas sabiedrības griba aizstāvēt valsti</vt:lpstr>
      <vt:lpstr>Tālākie soļi</vt:lpstr>
      <vt:lpstr>Paldies!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Zane.Ribakova@mil.lv</dc:creator>
  <cp:lastModifiedBy>Ieva Berzina</cp:lastModifiedBy>
  <cp:revision>712</cp:revision>
  <cp:lastPrinted>2023-11-05T11:34:03Z</cp:lastPrinted>
  <dcterms:created xsi:type="dcterms:W3CDTF">2021-12-07T13:24:27Z</dcterms:created>
  <dcterms:modified xsi:type="dcterms:W3CDTF">2026-01-11T19:38:57Z</dcterms:modified>
</cp:coreProperties>
</file>