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52605E-31BC-0A04-4398-2FC24391B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6E07DC1-2B9D-A750-949A-54918B4F40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EB3E125-8CA1-B768-0F73-7632E6B14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4A97943-6D58-384B-3E02-8FDFBE3B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9C2E59-EA60-3B9A-8B7C-32A808D5C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260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F49264-E9DB-E850-5AA4-CAA55503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47EA36-E00F-AFD4-04F1-ECD62E940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909EAD1-3ECD-1510-883D-CF5B19D13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75DAAC-158C-B416-EA1D-B9F041E2B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8FC63B-FF62-C612-360F-4E19F98F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585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0E2B8F-DBEB-DBC1-AB22-D1DDED418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3D0F252-F70F-A0DD-DC6D-B3371C50E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C39AB5-1A86-BDBC-E4B8-FEE29FDE6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D92FEF-45B4-5AA0-4BAF-CEF96EDA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AB7169-9AF9-66E7-24F0-557C6C351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4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7A481B-D02C-373A-BA68-86A76F0B5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9F63FA-D0CB-2534-5319-45FC987BD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A28BAD-C4C1-A133-4307-48127894B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6F64A2D-0506-433E-8BBA-0689AFC57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BAEC47A-F38C-7ACC-EBE9-0FF859F7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06B7FE4-20E7-F604-6A9F-700F7310D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512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F00CBC-632C-4549-6C10-684FD5E58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B4C6AD7-2630-84C3-FF89-A5D301B07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8D92DE7-80F0-0D73-0B94-E8D18BCE3F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4946C02-85E6-D7F5-900E-B25AB04234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9D638CE-6CFE-92D7-886E-D8A7D92A62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D63D8B8-9211-EE0A-66AF-B1AE1479F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27C66E3-8E2C-35CD-02BF-2FFD602ED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7C14CEB-4D83-3813-65BF-951FD071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55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109895-89CA-F3AE-E62C-5B6176B74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0B94E98-84F0-88BA-6E2D-9AB25BD46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C319C59-441B-AC42-C086-63B3C4012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83BC678-A639-FCB4-C854-C06F82D0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31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4E75471-9B0F-0C68-CCA7-E5D9B3F08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65525D8-5368-0032-2672-7B68CBB22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6EC88E9-9236-0B6B-7DFC-AEF2E752D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295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C0597A-BCD3-64BA-48D6-4F03E7268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BBBBB0-47E9-ED6F-541D-9AF790D45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6AACDDD-42A8-52F1-9ABE-3CF76C734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2D9E157-EC32-A389-82FB-0521FBA0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75501A-85F6-AB1A-D123-A666440E0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2C28B64-6BC6-E9CC-AABE-6198E74C6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2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807B8A-FB67-3BB9-5F84-3929E2ADF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C35E8B2-6707-4E7E-8BA4-CC2C4F457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51C60C-7903-A6AA-CBE2-450348ED5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79E0E66-A034-7713-7209-3C5C0EC6B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D98E16C-8351-EEC5-7796-61C84167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AACFEA0-925F-7BD8-C2D1-59348E96B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141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2D4DB2-2873-9439-A030-514C07A1F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23510A0-60AF-62B9-D1DD-3B4387D1E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0555C3C-D2AD-822A-F428-4526D9EFB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9DBD26-3B41-634A-1809-3F33F46B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7CCA5C-E48A-4FA9-303A-198DFFDFF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58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01F779D-DE17-B502-E0AB-E71F3B777A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64B71E-3C86-70E5-2417-5A82D88698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B4D1A0-DD71-A2CA-C2E5-291FF8DA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AC95F7-8F7E-A26D-B92E-9FC661FD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311B46-BF7A-7A24-0537-3B6DCFD1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03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1A2870F-A3BD-9437-8B01-BF52FC5A3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71C0E8-7B5E-26BA-9F42-5A37853A9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651B24-2A17-2172-EAB9-BAF2CDA833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2CDB0-EA19-41B8-8A10-5C9EEB48D413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DD864E6-201C-8081-BA2B-0FD4D76DD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C515492-3685-C410-904B-758B61DD0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9EA82-07D0-41DA-B9EF-4E1852F8F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78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86554BF-93A3-37B5-0160-93773E3FE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>
            <a:normAutofit/>
          </a:bodyPr>
          <a:lstStyle/>
          <a:p>
            <a:r>
              <a:rPr lang="en-GB" sz="5300" dirty="0"/>
              <a:t>Ģirts Valdis Kristovskis</a:t>
            </a:r>
            <a:r>
              <a:rPr lang="lv-LV" dirty="0"/>
              <a:t/>
            </a:r>
            <a:br>
              <a:rPr lang="lv-LV" dirty="0"/>
            </a:br>
            <a:r>
              <a:rPr lang="lv-LV" sz="2700" dirty="0"/>
              <a:t>Latvijas Republikas Augstākās Padomes Aizsardzības štāba loceklis</a:t>
            </a:r>
            <a:endParaRPr lang="en-GB" sz="2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6FA79C6-AD91-DCA6-7133-6534F6701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7219" y="3535969"/>
            <a:ext cx="5731498" cy="1868864"/>
          </a:xfrm>
        </p:spPr>
        <p:txBody>
          <a:bodyPr>
            <a:normAutofit/>
          </a:bodyPr>
          <a:lstStyle/>
          <a:p>
            <a:r>
              <a:rPr lang="lv-LV" sz="3600" noProof="0" dirty="0"/>
              <a:t>Barikāžu pieredze kā pamats Latvijas valsts drošības un</a:t>
            </a:r>
            <a:br>
              <a:rPr lang="lv-LV" sz="3600" noProof="0" dirty="0"/>
            </a:br>
            <a:r>
              <a:rPr lang="lv-LV" sz="3600" noProof="0" dirty="0"/>
              <a:t>aizsardzības spēju veidošanai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7A82DD2-6F81-B111-D3F8-3BFD957D1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83" y="2762087"/>
            <a:ext cx="4440976" cy="29694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D159985-4E6A-2699-7CF8-4050CC2BBE61}"/>
              </a:ext>
            </a:extLst>
          </p:cNvPr>
          <p:cNvSpPr txBox="1"/>
          <p:nvPr/>
        </p:nvSpPr>
        <p:spPr>
          <a:xfrm>
            <a:off x="5356782" y="6127751"/>
            <a:ext cx="1901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dirty="0"/>
              <a:t>2026</a:t>
            </a: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2FAC83F-4E19-132A-8411-BEE0140E9307}"/>
              </a:ext>
            </a:extLst>
          </p:cNvPr>
          <p:cNvSpPr txBox="1"/>
          <p:nvPr/>
        </p:nvSpPr>
        <p:spPr>
          <a:xfrm>
            <a:off x="7542205" y="2840832"/>
            <a:ext cx="2214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800" dirty="0"/>
              <a:t>Ziņojums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094163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93B43C-FC92-1A43-5EF6-66484BE3B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953" y="629076"/>
            <a:ext cx="8268093" cy="747238"/>
          </a:xfrm>
        </p:spPr>
        <p:txBody>
          <a:bodyPr/>
          <a:lstStyle/>
          <a:p>
            <a:r>
              <a:rPr lang="lv-LV" dirty="0"/>
              <a:t>1991. gada janvāra barikāžu laiks -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85BD5F7-3CDA-AAEF-0BD5-250E80E05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60" y="1376314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lv-LV" dirty="0"/>
              <a:t>atspēriena punkts</a:t>
            </a:r>
            <a:r>
              <a:rPr lang="lv-LV" b="1" dirty="0"/>
              <a:t> </a:t>
            </a:r>
            <a:r>
              <a:rPr lang="lv-LV" dirty="0"/>
              <a:t>Latvijas valsts iekšējās drošības un sabiedrības pašaizsardzības spēju apzināšanā un stiprināšanā PSRS okupācijas apstākļos.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306B4DD-3E7F-D9D7-6CB5-658917F2C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735" y="3520910"/>
            <a:ext cx="3933145" cy="29248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0D0184F-18E0-F28F-572A-3A7C49DB5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552835"/>
            <a:ext cx="4452887" cy="286098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5DBB355D-0D25-73DF-BB31-946B708B2290}"/>
              </a:ext>
            </a:extLst>
          </p:cNvPr>
          <p:cNvSpPr txBox="1">
            <a:spLocks/>
          </p:cNvSpPr>
          <p:nvPr/>
        </p:nvSpPr>
        <p:spPr>
          <a:xfrm>
            <a:off x="1281260" y="2849112"/>
            <a:ext cx="10389125" cy="600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1800" b="1" dirty="0"/>
              <a:t>1.policijas bataljons ir pirmā bruņotā vienība, kas 1991. gada 30.aprīlī Svētā Jēkaba katedrālē                           zvērēja uzticību neatkarīgajai Latvijas valstij</a:t>
            </a:r>
            <a:endParaRPr lang="en-GB" sz="1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C22D52-30E7-649C-21DE-D27F877DF664}"/>
              </a:ext>
            </a:extLst>
          </p:cNvPr>
          <p:cNvSpPr txBox="1"/>
          <p:nvPr/>
        </p:nvSpPr>
        <p:spPr>
          <a:xfrm>
            <a:off x="5340880" y="6445740"/>
            <a:ext cx="1901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dirty="0"/>
              <a:t>2026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7745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B316DF-0725-AC00-9BDD-B05920960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5" y="365124"/>
            <a:ext cx="8686800" cy="806451"/>
          </a:xfrm>
        </p:spPr>
        <p:txBody>
          <a:bodyPr>
            <a:normAutofit/>
          </a:bodyPr>
          <a:lstStyle/>
          <a:p>
            <a:r>
              <a:rPr lang="lv-LV" dirty="0"/>
              <a:t>Pēc janvāra barikāžu noslēguma tiek:</a:t>
            </a:r>
            <a:endParaRPr lang="en-GB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8CC618A2-11E6-F38D-C2E6-FD7ABCB35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3063875"/>
            <a:ext cx="4830301" cy="3222626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E2BD191-FD07-1E24-4B9C-3C97287B43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16250"/>
            <a:ext cx="5344229" cy="331787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xmlns="" id="{C28D3E83-93E1-D32C-A55E-C6DA41F1DE11}"/>
              </a:ext>
            </a:extLst>
          </p:cNvPr>
          <p:cNvSpPr txBox="1">
            <a:spLocks/>
          </p:cNvSpPr>
          <p:nvPr/>
        </p:nvSpPr>
        <p:spPr>
          <a:xfrm>
            <a:off x="885825" y="1103313"/>
            <a:ext cx="8791575" cy="1703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b="1" dirty="0"/>
              <a:t>Izveidots Sabiedrības drošības departaments;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b="1" dirty="0"/>
              <a:t>1.Policijas bataljons;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b="1" dirty="0"/>
              <a:t>turpināta Robežasardzības izveides mērķu apzināšana;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b="1" dirty="0"/>
              <a:t>Uzsākta Zemessardzes koncepcijas gatavošana un sagatavots likumprojekts;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000" b="1" dirty="0"/>
              <a:t>Apstiprināts Nevardarbīgās pretošanās centra nolikums.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D712C9D-6FDB-533A-D331-58105298F321}"/>
              </a:ext>
            </a:extLst>
          </p:cNvPr>
          <p:cNvSpPr txBox="1"/>
          <p:nvPr/>
        </p:nvSpPr>
        <p:spPr>
          <a:xfrm>
            <a:off x="5405943" y="6360467"/>
            <a:ext cx="1901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dirty="0"/>
              <a:t>2026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86004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497E05-8603-7A81-E84C-F5116D7E7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63175" cy="1787526"/>
          </a:xfrm>
        </p:spPr>
        <p:txBody>
          <a:bodyPr>
            <a:noAutofit/>
          </a:bodyPr>
          <a:lstStyle/>
          <a:p>
            <a:pPr algn="just"/>
            <a:r>
              <a:rPr lang="lv-LV" sz="3200" dirty="0"/>
              <a:t>Pēc 1991. gada augusta, līdz ar Latvijas valsts neatkarības atjaunošanu, bija cilvēki un iestrādnes, </a:t>
            </a:r>
            <a:r>
              <a:rPr lang="lv-LV" sz="3200"/>
              <a:t>kas </a:t>
            </a:r>
            <a:r>
              <a:rPr lang="lv-LV" sz="3200"/>
              <a:t>ļ</a:t>
            </a:r>
            <a:r>
              <a:rPr lang="lv-LV" sz="3200" smtClean="0"/>
              <a:t>āva </a:t>
            </a:r>
            <a:r>
              <a:rPr lang="lv-LV" sz="3200" dirty="0"/>
              <a:t>uzsākt Latvijas drošības un aizsardzības pirmo struktūru izveidi un strauju attīstību </a:t>
            </a:r>
            <a:endParaRPr lang="en-GB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34FDE9ED-8C03-7DA0-888C-0BE6769D0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3198113"/>
            <a:ext cx="5328242" cy="305485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8688AAC-EBE4-5CE2-FB87-56E38E505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873" y="3238500"/>
            <a:ext cx="4291065" cy="301447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264129DC-4BDA-5BD7-37A7-8A48734612C5}"/>
              </a:ext>
            </a:extLst>
          </p:cNvPr>
          <p:cNvSpPr txBox="1">
            <a:spLocks/>
          </p:cNvSpPr>
          <p:nvPr/>
        </p:nvSpPr>
        <p:spPr>
          <a:xfrm>
            <a:off x="838200" y="2524124"/>
            <a:ext cx="4895850" cy="523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lv-LV" sz="2000" b="1" dirty="0"/>
              <a:t>Zemessardzes Kandavas rotas zvēreta došana      </a:t>
            </a:r>
          </a:p>
          <a:p>
            <a:pPr algn="just"/>
            <a:r>
              <a:rPr lang="lv-LV" sz="2000" b="1" dirty="0"/>
              <a:t>                   1991. gada 10. novembrī</a:t>
            </a:r>
            <a:endParaRPr lang="en-GB" sz="2000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A5A77AC5-DD08-F07D-F85B-09C6568B7852}"/>
              </a:ext>
            </a:extLst>
          </p:cNvPr>
          <p:cNvSpPr txBox="1">
            <a:spLocks/>
          </p:cNvSpPr>
          <p:nvPr/>
        </p:nvSpPr>
        <p:spPr>
          <a:xfrm>
            <a:off x="6848475" y="2566986"/>
            <a:ext cx="3799860" cy="43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lv-LV" sz="2000" b="1" dirty="0"/>
              <a:t>R.Graubes veidotā Zemessardzes </a:t>
            </a:r>
          </a:p>
          <a:p>
            <a:pPr algn="just"/>
            <a:r>
              <a:rPr lang="lv-LV" sz="2000" b="1" dirty="0"/>
              <a:t>      speciālo uzdevumu vienība</a:t>
            </a:r>
            <a:endParaRPr lang="en-GB" sz="2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138BA0C-EC63-A4BB-CC2A-D69175C1FBE2}"/>
              </a:ext>
            </a:extLst>
          </p:cNvPr>
          <p:cNvSpPr txBox="1"/>
          <p:nvPr/>
        </p:nvSpPr>
        <p:spPr>
          <a:xfrm>
            <a:off x="6005711" y="6396335"/>
            <a:ext cx="1901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dirty="0"/>
              <a:t>2026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6764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4837A1-8AA3-3945-3A1F-B0B20E950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                   </a:t>
            </a:r>
            <a:r>
              <a:rPr lang="lv-LV" b="1" dirty="0"/>
              <a:t>Pateicos par uzmanību!</a:t>
            </a:r>
            <a:endParaRPr lang="en-GB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626EEE70-53B5-0948-B8A9-161F70D45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429" y="1609315"/>
            <a:ext cx="6223142" cy="435133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CDE64BA-31D7-7FA4-D0FF-A08577E9AB27}"/>
              </a:ext>
            </a:extLst>
          </p:cNvPr>
          <p:cNvSpPr txBox="1"/>
          <p:nvPr/>
        </p:nvSpPr>
        <p:spPr>
          <a:xfrm>
            <a:off x="5956549" y="6311900"/>
            <a:ext cx="1901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400" dirty="0"/>
              <a:t>2026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7905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150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Ģirts Valdis Kristovskis Latvijas Republikas Augstākās Padomes Aizsardzības štāba loceklis</vt:lpstr>
      <vt:lpstr>1991. gada janvāra barikāžu laiks - </vt:lpstr>
      <vt:lpstr>Pēc janvāra barikāžu noslēguma tiek:</vt:lpstr>
      <vt:lpstr>Pēc 1991. gada augusta, līdz ar Latvijas valsts neatkarības atjaunošanu, bija cilvēki un iestrādnes, kas ļāva uzsākt Latvijas drošības un aizsardzības pirmo struktūru izveidi un strauju attīstību </vt:lpstr>
      <vt:lpstr>                   Pateicos par uzmanību!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Ģirts Valdis Kristovskis Latvijas Republikas Augstākās Padomes Aizsardzības štāba loceklis</dc:title>
  <dc:creator>Ģirts Valdis Kristovskis</dc:creator>
  <cp:lastModifiedBy>Anna</cp:lastModifiedBy>
  <cp:revision>3</cp:revision>
  <dcterms:created xsi:type="dcterms:W3CDTF">2026-01-05T12:00:18Z</dcterms:created>
  <dcterms:modified xsi:type="dcterms:W3CDTF">2026-01-05T13:08:21Z</dcterms:modified>
</cp:coreProperties>
</file>