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Lst>
  <p:notesMasterIdLst>
    <p:notesMasterId r:id="rId13"/>
  </p:notesMasterIdLst>
  <p:handoutMasterIdLst>
    <p:handoutMasterId r:id="rId14"/>
  </p:handoutMasterIdLst>
  <p:sldIdLst>
    <p:sldId id="307" r:id="rId2"/>
    <p:sldId id="317" r:id="rId3"/>
    <p:sldId id="318" r:id="rId4"/>
    <p:sldId id="319" r:id="rId5"/>
    <p:sldId id="320" r:id="rId6"/>
    <p:sldId id="315" r:id="rId7"/>
    <p:sldId id="321" r:id="rId8"/>
    <p:sldId id="323" r:id="rId9"/>
    <p:sldId id="324" r:id="rId10"/>
    <p:sldId id="325" r:id="rId11"/>
    <p:sldId id="326" r:id="rId12"/>
  </p:sldIdLst>
  <p:sldSz cx="9144000" cy="6858000" type="screen4x3"/>
  <p:notesSz cx="6815138" cy="9942513"/>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0054"/>
    <a:srgbClr val="7E007E"/>
    <a:srgbClr val="FFE5FF"/>
    <a:srgbClr val="7A007A"/>
    <a:srgbClr val="660066"/>
    <a:srgbClr val="F6F6C8"/>
    <a:srgbClr val="E1DDD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2143" autoAdjust="0"/>
  </p:normalViewPr>
  <p:slideViewPr>
    <p:cSldViewPr>
      <p:cViewPr>
        <p:scale>
          <a:sx n="75" d="100"/>
          <a:sy n="75" d="100"/>
        </p:scale>
        <p:origin x="-13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atin typeface="Times New Roman" pitchFamily="18" charset="0"/>
                <a:cs typeface="+mn-cs"/>
              </a:defRPr>
            </a:lvl1pPr>
          </a:lstStyle>
          <a:p>
            <a:pPr>
              <a:defRPr/>
            </a:pPr>
            <a:endParaRPr lang="en-GB"/>
          </a:p>
        </p:txBody>
      </p:sp>
      <p:sp>
        <p:nvSpPr>
          <p:cNvPr id="19459" name="Rectangle 3"/>
          <p:cNvSpPr>
            <a:spLocks noGrp="1" noChangeArrowheads="1"/>
          </p:cNvSpPr>
          <p:nvPr>
            <p:ph type="dt" sz="quarter" idx="1"/>
          </p:nvPr>
        </p:nvSpPr>
        <p:spPr bwMode="auto">
          <a:xfrm>
            <a:off x="3862388"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atin typeface="Times New Roman" pitchFamily="18" charset="0"/>
                <a:cs typeface="+mn-cs"/>
              </a:defRPr>
            </a:lvl1pPr>
          </a:lstStyle>
          <a:p>
            <a:pPr>
              <a:defRPr/>
            </a:pPr>
            <a:endParaRPr lang="en-GB"/>
          </a:p>
        </p:txBody>
      </p:sp>
      <p:sp>
        <p:nvSpPr>
          <p:cNvPr id="19460" name="Rectangle 4"/>
          <p:cNvSpPr>
            <a:spLocks noGrp="1" noChangeArrowheads="1"/>
          </p:cNvSpPr>
          <p:nvPr>
            <p:ph type="ftr" sz="quarter" idx="2"/>
          </p:nvPr>
        </p:nvSpPr>
        <p:spPr bwMode="auto">
          <a:xfrm>
            <a:off x="0"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atin typeface="Times New Roman" pitchFamily="18" charset="0"/>
                <a:cs typeface="+mn-cs"/>
              </a:defRPr>
            </a:lvl1pPr>
          </a:lstStyle>
          <a:p>
            <a:pPr>
              <a:defRPr/>
            </a:pPr>
            <a:endParaRPr lang="en-GB"/>
          </a:p>
        </p:txBody>
      </p:sp>
      <p:sp>
        <p:nvSpPr>
          <p:cNvPr id="19461" name="Rectangle 5"/>
          <p:cNvSpPr>
            <a:spLocks noGrp="1" noChangeArrowheads="1"/>
          </p:cNvSpPr>
          <p:nvPr>
            <p:ph type="sldNum" sz="quarter" idx="3"/>
          </p:nvPr>
        </p:nvSpPr>
        <p:spPr bwMode="auto">
          <a:xfrm>
            <a:off x="3862388"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atin typeface="Times New Roman" pitchFamily="18" charset="0"/>
                <a:cs typeface="+mn-cs"/>
              </a:defRPr>
            </a:lvl1pPr>
          </a:lstStyle>
          <a:p>
            <a:pPr>
              <a:defRPr/>
            </a:pPr>
            <a:fld id="{E4D4FDA3-336A-44AB-967D-2A35E1DFD39E}" type="slidenum">
              <a:rPr lang="en-GB"/>
              <a:pPr>
                <a:defRPr/>
              </a:pPr>
              <a:t>‹#›</a:t>
            </a:fld>
            <a:endParaRPr lang="en-GB"/>
          </a:p>
        </p:txBody>
      </p:sp>
    </p:spTree>
    <p:extLst>
      <p:ext uri="{BB962C8B-B14F-4D97-AF65-F5344CB8AC3E}">
        <p14:creationId xmlns:p14="http://schemas.microsoft.com/office/powerpoint/2010/main" val="2983885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mn-cs"/>
              </a:defRPr>
            </a:lvl1pPr>
          </a:lstStyle>
          <a:p>
            <a:pPr>
              <a:defRPr/>
            </a:pPr>
            <a:endParaRPr lang="en-GB"/>
          </a:p>
        </p:txBody>
      </p:sp>
      <p:sp>
        <p:nvSpPr>
          <p:cNvPr id="16387" name="Rectangle 3"/>
          <p:cNvSpPr>
            <a:spLocks noGrp="1" noChangeArrowheads="1"/>
          </p:cNvSpPr>
          <p:nvPr>
            <p:ph type="dt" idx="1"/>
          </p:nvPr>
        </p:nvSpPr>
        <p:spPr bwMode="auto">
          <a:xfrm>
            <a:off x="3862388"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mn-cs"/>
              </a:defRPr>
            </a:lvl1pPr>
          </a:lstStyle>
          <a:p>
            <a:pPr>
              <a:defRPr/>
            </a:pPr>
            <a:endParaRPr lang="en-GB"/>
          </a:p>
        </p:txBody>
      </p:sp>
      <p:sp>
        <p:nvSpPr>
          <p:cNvPr id="15364" name="Rectangle 4"/>
          <p:cNvSpPr>
            <a:spLocks noGrp="1" noRot="1" noChangeAspect="1" noChangeArrowheads="1" noTextEdit="1"/>
          </p:cNvSpPr>
          <p:nvPr>
            <p:ph type="sldImg" idx="2"/>
          </p:nvPr>
        </p:nvSpPr>
        <p:spPr bwMode="auto">
          <a:xfrm>
            <a:off x="922338" y="746125"/>
            <a:ext cx="4972050" cy="3729038"/>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908050" y="4722813"/>
            <a:ext cx="4999038" cy="4473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6390" name="Rectangle 6"/>
          <p:cNvSpPr>
            <a:spLocks noGrp="1" noChangeArrowheads="1"/>
          </p:cNvSpPr>
          <p:nvPr>
            <p:ph type="ftr" sz="quarter" idx="4"/>
          </p:nvPr>
        </p:nvSpPr>
        <p:spPr bwMode="auto">
          <a:xfrm>
            <a:off x="0"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mn-cs"/>
              </a:defRPr>
            </a:lvl1pPr>
          </a:lstStyle>
          <a:p>
            <a:pPr>
              <a:defRPr/>
            </a:pPr>
            <a:endParaRPr lang="en-GB"/>
          </a:p>
        </p:txBody>
      </p:sp>
      <p:sp>
        <p:nvSpPr>
          <p:cNvPr id="16391" name="Rectangle 7"/>
          <p:cNvSpPr>
            <a:spLocks noGrp="1" noChangeArrowheads="1"/>
          </p:cNvSpPr>
          <p:nvPr>
            <p:ph type="sldNum" sz="quarter" idx="5"/>
          </p:nvPr>
        </p:nvSpPr>
        <p:spPr bwMode="auto">
          <a:xfrm>
            <a:off x="3862388"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mn-cs"/>
              </a:defRPr>
            </a:lvl1pPr>
          </a:lstStyle>
          <a:p>
            <a:pPr>
              <a:defRPr/>
            </a:pPr>
            <a:fld id="{559B8256-4B29-4338-9252-38DF06E181FA}" type="slidenum">
              <a:rPr lang="en-GB"/>
              <a:pPr>
                <a:defRPr/>
              </a:pPr>
              <a:t>‹#›</a:t>
            </a:fld>
            <a:endParaRPr lang="en-GB"/>
          </a:p>
        </p:txBody>
      </p:sp>
    </p:spTree>
    <p:extLst>
      <p:ext uri="{BB962C8B-B14F-4D97-AF65-F5344CB8AC3E}">
        <p14:creationId xmlns:p14="http://schemas.microsoft.com/office/powerpoint/2010/main" val="19431665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endParaRPr lang="lv-LV" dirty="0"/>
          </a:p>
        </p:txBody>
      </p:sp>
      <p:sp>
        <p:nvSpPr>
          <p:cNvPr id="16388" name="Slide Number Placeholder 3"/>
          <p:cNvSpPr>
            <a:spLocks noGrp="1"/>
          </p:cNvSpPr>
          <p:nvPr>
            <p:ph type="sldNum" sz="quarter" idx="5"/>
          </p:nvPr>
        </p:nvSpPr>
        <p:spPr/>
        <p:txBody>
          <a:bodyPr/>
          <a:lstStyle/>
          <a:p>
            <a:pPr>
              <a:defRPr/>
            </a:pPr>
            <a:fld id="{965D5BB0-E256-4433-992F-37EE4293BDA8}" type="slidenum">
              <a:rPr lang="en-GB" smtClean="0"/>
              <a:pPr>
                <a:defRPr/>
              </a:pPr>
              <a:t>2</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6</a:t>
            </a:fld>
            <a:endParaRPr lang="en-GB" sz="120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7</a:t>
            </a:fld>
            <a:endParaRPr lang="en-GB" sz="120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8</a:t>
            </a:fld>
            <a:endParaRPr lang="en-GB" sz="120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9</a:t>
            </a:fld>
            <a:endParaRPr lang="en-GB" sz="120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10</a:t>
            </a:fld>
            <a:endParaRPr lang="en-GB" sz="12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11</a:t>
            </a:fld>
            <a:endParaRPr lang="en-GB" sz="120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lv-LV" sz="2400">
                <a:latin typeface="Times New Roman" pitchFamily="18" charset="0"/>
                <a:cs typeface="+mn-cs"/>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grpSp>
      </p:grpSp>
      <p:pic>
        <p:nvPicPr>
          <p:cNvPr id="18" name="Picture 21" descr="Untitled-2"/>
          <p:cNvPicPr>
            <a:picLocks noChangeAspect="1" noChangeArrowheads="1"/>
          </p:cNvPicPr>
          <p:nvPr userDrawn="1"/>
        </p:nvPicPr>
        <p:blipFill>
          <a:blip r:embed="rId2" cstate="print"/>
          <a:srcRect/>
          <a:stretch>
            <a:fillRect/>
          </a:stretch>
        </p:blipFill>
        <p:spPr bwMode="auto">
          <a:xfrm>
            <a:off x="0" y="0"/>
            <a:ext cx="9229725" cy="1076325"/>
          </a:xfrm>
          <a:prstGeom prst="rect">
            <a:avLst/>
          </a:prstGeom>
          <a:noFill/>
          <a:ln w="9525">
            <a:noFill/>
            <a:miter lim="800000"/>
            <a:headEnd/>
            <a:tailEnd/>
          </a:ln>
        </p:spPr>
      </p:pic>
      <p:sp>
        <p:nvSpPr>
          <p:cNvPr id="122899" name="Rectangle 19"/>
          <p:cNvSpPr>
            <a:spLocks noGrp="1" noChangeArrowheads="1"/>
          </p:cNvSpPr>
          <p:nvPr>
            <p:ph type="ctrTitle"/>
          </p:nvPr>
        </p:nvSpPr>
        <p:spPr>
          <a:xfrm>
            <a:off x="2971800" y="1828800"/>
            <a:ext cx="6019800" cy="2209800"/>
          </a:xfrm>
        </p:spPr>
        <p:txBody>
          <a:bodyPr/>
          <a:lstStyle>
            <a:lvl1pPr>
              <a:defRPr sz="5000" b="1">
                <a:solidFill>
                  <a:schemeClr val="tx1"/>
                </a:solidFill>
              </a:defRPr>
            </a:lvl1pPr>
          </a:lstStyle>
          <a:p>
            <a:r>
              <a:rPr lang="lv-LV"/>
              <a:t>Click to edit Master title style</a:t>
            </a:r>
          </a:p>
        </p:txBody>
      </p:sp>
      <p:sp>
        <p:nvSpPr>
          <p:cNvPr id="12290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b="0"/>
            </a:lvl1pPr>
          </a:lstStyle>
          <a:p>
            <a:r>
              <a:rPr lang="lv-LV"/>
              <a:t>Click to edit Master subtitle style</a:t>
            </a:r>
          </a:p>
        </p:txBody>
      </p:sp>
      <p:sp>
        <p:nvSpPr>
          <p:cNvPr id="19" name="Rectangle 16"/>
          <p:cNvSpPr>
            <a:spLocks noGrp="1" noChangeArrowheads="1"/>
          </p:cNvSpPr>
          <p:nvPr>
            <p:ph type="dt" sz="half" idx="10"/>
          </p:nvPr>
        </p:nvSpPr>
        <p:spPr>
          <a:xfrm>
            <a:off x="457200" y="6248400"/>
            <a:ext cx="2133600" cy="457200"/>
          </a:xfrm>
        </p:spPr>
        <p:txBody>
          <a:bodyPr/>
          <a:lstStyle>
            <a:lvl1pPr>
              <a:defRPr/>
            </a:lvl1pPr>
          </a:lstStyle>
          <a:p>
            <a:pPr>
              <a:defRPr/>
            </a:pPr>
            <a:r>
              <a:rPr lang="lv-LV"/>
              <a:t>18.02.2005.</a:t>
            </a:r>
          </a:p>
        </p:txBody>
      </p:sp>
      <p:sp>
        <p:nvSpPr>
          <p:cNvPr id="20" name="Rectangle 17"/>
          <p:cNvSpPr>
            <a:spLocks noGrp="1" noChangeArrowheads="1"/>
          </p:cNvSpPr>
          <p:nvPr>
            <p:ph type="ftr" sz="quarter" idx="11"/>
          </p:nvPr>
        </p:nvSpPr>
        <p:spPr/>
        <p:txBody>
          <a:bodyPr/>
          <a:lstStyle>
            <a:lvl1pPr>
              <a:defRPr/>
            </a:lvl1pPr>
          </a:lstStyle>
          <a:p>
            <a:pPr>
              <a:defRPr/>
            </a:pPr>
            <a:endParaRPr lang="lv-LV"/>
          </a:p>
        </p:txBody>
      </p:sp>
      <p:sp>
        <p:nvSpPr>
          <p:cNvPr id="21" name="Rectangle 18"/>
          <p:cNvSpPr>
            <a:spLocks noGrp="1" noChangeArrowheads="1"/>
          </p:cNvSpPr>
          <p:nvPr>
            <p:ph type="sldNum" sz="quarter" idx="12"/>
          </p:nvPr>
        </p:nvSpPr>
        <p:spPr/>
        <p:txBody>
          <a:bodyPr/>
          <a:lstStyle>
            <a:lvl1pPr>
              <a:defRPr/>
            </a:lvl1pPr>
          </a:lstStyle>
          <a:p>
            <a:pPr>
              <a:defRPr/>
            </a:pPr>
            <a:fld id="{AEFBD9F4-4BB1-4F46-9BAD-48EAAC12B51C}" type="slidenum">
              <a:rPr lang="lv-LV"/>
              <a:pPr>
                <a:defRPr/>
              </a:pPr>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D9736D48-C2E2-4B4E-8560-016334ABB41C}"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69BC33D4-0D8A-4E5D-8077-D24AD8787B51}"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773238"/>
            <a:ext cx="4038600" cy="4094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773238"/>
            <a:ext cx="4038600" cy="4094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Rectangle 2"/>
          <p:cNvSpPr>
            <a:spLocks noGrp="1" noChangeArrowheads="1"/>
          </p:cNvSpPr>
          <p:nvPr>
            <p:ph type="ftr" sz="quarter" idx="10"/>
          </p:nvPr>
        </p:nvSpPr>
        <p:spPr>
          <a:ln/>
        </p:spPr>
        <p:txBody>
          <a:bodyPr/>
          <a:lstStyle>
            <a:lvl1pPr>
              <a:defRPr/>
            </a:lvl1pPr>
          </a:lstStyle>
          <a:p>
            <a:pPr>
              <a:defRPr/>
            </a:pPr>
            <a:endParaRPr lang="lv-LV"/>
          </a:p>
        </p:txBody>
      </p:sp>
      <p:sp>
        <p:nvSpPr>
          <p:cNvPr id="6" name="Rectangle 3"/>
          <p:cNvSpPr>
            <a:spLocks noGrp="1" noChangeArrowheads="1"/>
          </p:cNvSpPr>
          <p:nvPr>
            <p:ph type="sldNum" sz="quarter" idx="11"/>
          </p:nvPr>
        </p:nvSpPr>
        <p:spPr>
          <a:ln/>
        </p:spPr>
        <p:txBody>
          <a:bodyPr/>
          <a:lstStyle>
            <a:lvl1pPr>
              <a:defRPr/>
            </a:lvl1pPr>
          </a:lstStyle>
          <a:p>
            <a:pPr>
              <a:defRPr/>
            </a:pPr>
            <a:fld id="{1C302C6C-C65B-467D-8D6C-736B40980B45}" type="slidenum">
              <a:rPr lang="lv-LV"/>
              <a:pPr>
                <a:defRPr/>
              </a:pPr>
              <a:t>‹#›</a:t>
            </a:fld>
            <a:endParaRPr lang="lv-LV"/>
          </a:p>
        </p:txBody>
      </p:sp>
      <p:sp>
        <p:nvSpPr>
          <p:cNvPr id="7"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Rectangle 2"/>
          <p:cNvSpPr>
            <a:spLocks noGrp="1" noChangeArrowheads="1"/>
          </p:cNvSpPr>
          <p:nvPr>
            <p:ph type="ftr" sz="quarter" idx="10"/>
          </p:nvPr>
        </p:nvSpPr>
        <p:spPr>
          <a:ln/>
        </p:spPr>
        <p:txBody>
          <a:bodyPr/>
          <a:lstStyle>
            <a:lvl1pPr>
              <a:defRPr/>
            </a:lvl1pPr>
          </a:lstStyle>
          <a:p>
            <a:pPr>
              <a:defRPr/>
            </a:pPr>
            <a:endParaRPr lang="lv-LV"/>
          </a:p>
        </p:txBody>
      </p:sp>
      <p:sp>
        <p:nvSpPr>
          <p:cNvPr id="8" name="Rectangle 3"/>
          <p:cNvSpPr>
            <a:spLocks noGrp="1" noChangeArrowheads="1"/>
          </p:cNvSpPr>
          <p:nvPr>
            <p:ph type="sldNum" sz="quarter" idx="11"/>
          </p:nvPr>
        </p:nvSpPr>
        <p:spPr>
          <a:ln/>
        </p:spPr>
        <p:txBody>
          <a:bodyPr/>
          <a:lstStyle>
            <a:lvl1pPr>
              <a:defRPr/>
            </a:lvl1pPr>
          </a:lstStyle>
          <a:p>
            <a:pPr>
              <a:defRPr/>
            </a:pPr>
            <a:fld id="{CF212944-8A18-433E-A2FD-FF3F88B25428}" type="slidenum">
              <a:rPr lang="lv-LV"/>
              <a:pPr>
                <a:defRPr/>
              </a:pPr>
              <a:t>‹#›</a:t>
            </a:fld>
            <a:endParaRPr lang="lv-LV"/>
          </a:p>
        </p:txBody>
      </p:sp>
      <p:sp>
        <p:nvSpPr>
          <p:cNvPr id="9"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Rectangle 2"/>
          <p:cNvSpPr>
            <a:spLocks noGrp="1" noChangeArrowheads="1"/>
          </p:cNvSpPr>
          <p:nvPr>
            <p:ph type="ftr" sz="quarter" idx="10"/>
          </p:nvPr>
        </p:nvSpPr>
        <p:spPr>
          <a:ln/>
        </p:spPr>
        <p:txBody>
          <a:bodyPr/>
          <a:lstStyle>
            <a:lvl1pPr>
              <a:defRPr/>
            </a:lvl1pPr>
          </a:lstStyle>
          <a:p>
            <a:pPr>
              <a:defRPr/>
            </a:pPr>
            <a:endParaRPr lang="lv-LV"/>
          </a:p>
        </p:txBody>
      </p:sp>
      <p:sp>
        <p:nvSpPr>
          <p:cNvPr id="4" name="Rectangle 3"/>
          <p:cNvSpPr>
            <a:spLocks noGrp="1" noChangeArrowheads="1"/>
          </p:cNvSpPr>
          <p:nvPr>
            <p:ph type="sldNum" sz="quarter" idx="11"/>
          </p:nvPr>
        </p:nvSpPr>
        <p:spPr>
          <a:ln/>
        </p:spPr>
        <p:txBody>
          <a:bodyPr/>
          <a:lstStyle>
            <a:lvl1pPr>
              <a:defRPr/>
            </a:lvl1pPr>
          </a:lstStyle>
          <a:p>
            <a:pPr>
              <a:defRPr/>
            </a:pPr>
            <a:fld id="{5F84B89B-3453-4901-98DB-BEC4931AADF4}" type="slidenum">
              <a:rPr lang="lv-LV"/>
              <a:pPr>
                <a:defRPr/>
              </a:pPr>
              <a:t>‹#›</a:t>
            </a:fld>
            <a:endParaRPr lang="lv-LV"/>
          </a:p>
        </p:txBody>
      </p:sp>
      <p:sp>
        <p:nvSpPr>
          <p:cNvPr id="5"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lv-LV"/>
          </a:p>
        </p:txBody>
      </p:sp>
      <p:sp>
        <p:nvSpPr>
          <p:cNvPr id="3" name="Rectangle 3"/>
          <p:cNvSpPr>
            <a:spLocks noGrp="1" noChangeArrowheads="1"/>
          </p:cNvSpPr>
          <p:nvPr>
            <p:ph type="sldNum" sz="quarter" idx="11"/>
          </p:nvPr>
        </p:nvSpPr>
        <p:spPr>
          <a:ln/>
        </p:spPr>
        <p:txBody>
          <a:bodyPr/>
          <a:lstStyle>
            <a:lvl1pPr>
              <a:defRPr/>
            </a:lvl1pPr>
          </a:lstStyle>
          <a:p>
            <a:pPr>
              <a:defRPr/>
            </a:pPr>
            <a:fld id="{890EACC4-76EA-4DF8-BC73-D7F6D7C98E55}" type="slidenum">
              <a:rPr lang="lv-LV"/>
              <a:pPr>
                <a:defRPr/>
              </a:pPr>
              <a:t>‹#›</a:t>
            </a:fld>
            <a:endParaRPr lang="lv-LV"/>
          </a:p>
        </p:txBody>
      </p:sp>
      <p:sp>
        <p:nvSpPr>
          <p:cNvPr id="4"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lv-LV"/>
          </a:p>
        </p:txBody>
      </p:sp>
      <p:sp>
        <p:nvSpPr>
          <p:cNvPr id="6" name="Rectangle 3"/>
          <p:cNvSpPr>
            <a:spLocks noGrp="1" noChangeArrowheads="1"/>
          </p:cNvSpPr>
          <p:nvPr>
            <p:ph type="sldNum" sz="quarter" idx="11"/>
          </p:nvPr>
        </p:nvSpPr>
        <p:spPr>
          <a:ln/>
        </p:spPr>
        <p:txBody>
          <a:bodyPr/>
          <a:lstStyle>
            <a:lvl1pPr>
              <a:defRPr/>
            </a:lvl1pPr>
          </a:lstStyle>
          <a:p>
            <a:pPr>
              <a:defRPr/>
            </a:pPr>
            <a:fld id="{96428882-1516-4A27-AA9F-F932671CDB21}" type="slidenum">
              <a:rPr lang="lv-LV"/>
              <a:pPr>
                <a:defRPr/>
              </a:pPr>
              <a:t>‹#›</a:t>
            </a:fld>
            <a:endParaRPr lang="lv-LV"/>
          </a:p>
        </p:txBody>
      </p:sp>
      <p:sp>
        <p:nvSpPr>
          <p:cNvPr id="7"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lv-LV"/>
          </a:p>
        </p:txBody>
      </p:sp>
      <p:sp>
        <p:nvSpPr>
          <p:cNvPr id="6" name="Rectangle 3"/>
          <p:cNvSpPr>
            <a:spLocks noGrp="1" noChangeArrowheads="1"/>
          </p:cNvSpPr>
          <p:nvPr>
            <p:ph type="sldNum" sz="quarter" idx="11"/>
          </p:nvPr>
        </p:nvSpPr>
        <p:spPr>
          <a:ln/>
        </p:spPr>
        <p:txBody>
          <a:bodyPr/>
          <a:lstStyle>
            <a:lvl1pPr>
              <a:defRPr/>
            </a:lvl1pPr>
          </a:lstStyle>
          <a:p>
            <a:pPr>
              <a:defRPr/>
            </a:pPr>
            <a:fld id="{35E3AF37-5CB2-474C-99F3-2A4E524DB326}" type="slidenum">
              <a:rPr lang="lv-LV"/>
              <a:pPr>
                <a:defRPr/>
              </a:pPr>
              <a:t>‹#›</a:t>
            </a:fld>
            <a:endParaRPr lang="lv-LV"/>
          </a:p>
        </p:txBody>
      </p:sp>
      <p:sp>
        <p:nvSpPr>
          <p:cNvPr id="7"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716D940B-B317-4AB0-BC61-105CD09C88FD}"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AE39A328-37BA-4BF4-B6F9-A3CB30DBAA19}"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cs typeface="+mn-cs"/>
              </a:defRPr>
            </a:lvl1pPr>
          </a:lstStyle>
          <a:p>
            <a:pPr>
              <a:defRPr/>
            </a:pPr>
            <a:endParaRPr lang="lv-LV"/>
          </a:p>
        </p:txBody>
      </p:sp>
      <p:sp>
        <p:nvSpPr>
          <p:cNvPr id="12185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cs typeface="+mn-cs"/>
              </a:defRPr>
            </a:lvl1pPr>
          </a:lstStyle>
          <a:p>
            <a:pPr>
              <a:defRPr/>
            </a:pPr>
            <a:fld id="{300DB8DC-E400-4919-AE73-F878B56FB9B3}" type="slidenum">
              <a:rPr lang="lv-LV"/>
              <a:pPr>
                <a:defRPr/>
              </a:pPr>
              <a:t>‹#›</a:t>
            </a:fld>
            <a:endParaRPr lang="lv-LV"/>
          </a:p>
        </p:txBody>
      </p:sp>
      <p:grpSp>
        <p:nvGrpSpPr>
          <p:cNvPr id="1028" name="Group 4"/>
          <p:cNvGrpSpPr>
            <a:grpSpLocks/>
          </p:cNvGrpSpPr>
          <p:nvPr/>
        </p:nvGrpSpPr>
        <p:grpSpPr bwMode="auto">
          <a:xfrm>
            <a:off x="0" y="0"/>
            <a:ext cx="9144000" cy="546100"/>
            <a:chOff x="0" y="0"/>
            <a:chExt cx="5760" cy="344"/>
          </a:xfrm>
        </p:grpSpPr>
        <p:sp>
          <p:nvSpPr>
            <p:cNvPr id="12186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lv-LV" sz="2400">
                <a:latin typeface="Times New Roman" pitchFamily="18" charset="0"/>
                <a:cs typeface="+mn-cs"/>
              </a:endParaRPr>
            </a:p>
          </p:txBody>
        </p:sp>
        <p:sp>
          <p:nvSpPr>
            <p:cNvPr id="12186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lv-LV" sz="2400">
                <a:latin typeface="Times New Roman" pitchFamily="18" charset="0"/>
                <a:cs typeface="+mn-cs"/>
              </a:endParaRPr>
            </a:p>
          </p:txBody>
        </p:sp>
        <p:sp>
          <p:nvSpPr>
            <p:cNvPr id="12186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lv-LV">
                <a:solidFill>
                  <a:schemeClr val="hlink"/>
                </a:solidFill>
                <a:cs typeface="+mn-cs"/>
              </a:endParaRPr>
            </a:p>
          </p:txBody>
        </p:sp>
        <p:sp>
          <p:nvSpPr>
            <p:cNvPr id="12186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lv-LV">
                <a:solidFill>
                  <a:schemeClr val="hlink"/>
                </a:solidFill>
                <a:cs typeface="+mn-cs"/>
              </a:endParaRPr>
            </a:p>
          </p:txBody>
        </p:sp>
        <p:sp>
          <p:nvSpPr>
            <p:cNvPr id="12186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lv-LV">
                <a:solidFill>
                  <a:schemeClr val="accent2"/>
                </a:solidFill>
                <a:cs typeface="+mn-cs"/>
              </a:endParaRPr>
            </a:p>
          </p:txBody>
        </p:sp>
        <p:sp>
          <p:nvSpPr>
            <p:cNvPr id="12186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lv-LV">
                <a:solidFill>
                  <a:schemeClr val="hlink"/>
                </a:solidFill>
                <a:cs typeface="+mn-cs"/>
              </a:endParaRPr>
            </a:p>
          </p:txBody>
        </p:sp>
        <p:sp>
          <p:nvSpPr>
            <p:cNvPr id="12186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sp>
          <p:nvSpPr>
            <p:cNvPr id="12186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lv-LV">
                <a:solidFill>
                  <a:schemeClr val="accent2"/>
                </a:solidFill>
                <a:cs typeface="+mn-cs"/>
              </a:endParaRPr>
            </a:p>
          </p:txBody>
        </p:sp>
        <p:sp>
          <p:nvSpPr>
            <p:cNvPr id="12186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lv-LV">
                <a:solidFill>
                  <a:schemeClr val="accent2"/>
                </a:solidFill>
                <a:cs typeface="+mn-cs"/>
              </a:endParaRPr>
            </a:p>
          </p:txBody>
        </p:sp>
      </p:grpSp>
      <p:sp>
        <p:nvSpPr>
          <p:cNvPr id="1029" name="Rectangle 14"/>
          <p:cNvSpPr>
            <a:spLocks noGrp="1" noChangeArrowheads="1"/>
          </p:cNvSpPr>
          <p:nvPr>
            <p:ph type="title"/>
          </p:nvPr>
        </p:nvSpPr>
        <p:spPr bwMode="auto">
          <a:xfrm>
            <a:off x="457200" y="457200"/>
            <a:ext cx="8229600" cy="5953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v-LV" smtClean="0"/>
              <a:t>Click to edit Master title style</a:t>
            </a:r>
          </a:p>
        </p:txBody>
      </p:sp>
      <p:sp>
        <p:nvSpPr>
          <p:cNvPr id="1030" name="Rectangle 15"/>
          <p:cNvSpPr>
            <a:spLocks noGrp="1" noChangeArrowheads="1"/>
          </p:cNvSpPr>
          <p:nvPr>
            <p:ph type="body" idx="1"/>
          </p:nvPr>
        </p:nvSpPr>
        <p:spPr bwMode="auto">
          <a:xfrm>
            <a:off x="457200" y="1773238"/>
            <a:ext cx="8229600" cy="40941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
        <p:nvSpPr>
          <p:cNvPr id="12187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r>
              <a:rPr lang="lv-LV"/>
              <a:t>18.02.2005.</a:t>
            </a:r>
          </a:p>
        </p:txBody>
      </p:sp>
      <p:pic>
        <p:nvPicPr>
          <p:cNvPr id="1032" name="Picture 17" descr="Untitled-2"/>
          <p:cNvPicPr>
            <a:picLocks noChangeAspect="1" noChangeArrowheads="1"/>
          </p:cNvPicPr>
          <p:nvPr userDrawn="1"/>
        </p:nvPicPr>
        <p:blipFill>
          <a:blip r:embed="rId13" cstate="print"/>
          <a:srcRect/>
          <a:stretch>
            <a:fillRect/>
          </a:stretch>
        </p:blipFill>
        <p:spPr bwMode="auto">
          <a:xfrm>
            <a:off x="-9525" y="0"/>
            <a:ext cx="9229725" cy="1076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58"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hf hdr="0" ftr="0" dt="0"/>
  <p:txStyles>
    <p:titleStyle>
      <a:lvl1pPr algn="r" rtl="0" eaLnBrk="0" fontAlgn="base" hangingPunct="0">
        <a:spcBef>
          <a:spcPct val="0"/>
        </a:spcBef>
        <a:spcAft>
          <a:spcPct val="0"/>
        </a:spcAft>
        <a:defRPr sz="4400">
          <a:solidFill>
            <a:schemeClr val="bg1"/>
          </a:solidFill>
          <a:latin typeface="+mj-lt"/>
          <a:ea typeface="+mj-ea"/>
          <a:cs typeface="+mj-cs"/>
        </a:defRPr>
      </a:lvl1pPr>
      <a:lvl2pPr algn="r" rtl="0" eaLnBrk="0" fontAlgn="base" hangingPunct="0">
        <a:spcBef>
          <a:spcPct val="0"/>
        </a:spcBef>
        <a:spcAft>
          <a:spcPct val="0"/>
        </a:spcAft>
        <a:defRPr sz="4400">
          <a:solidFill>
            <a:schemeClr val="bg1"/>
          </a:solidFill>
          <a:latin typeface="Arial" charset="0"/>
        </a:defRPr>
      </a:lvl2pPr>
      <a:lvl3pPr algn="r" rtl="0" eaLnBrk="0" fontAlgn="base" hangingPunct="0">
        <a:spcBef>
          <a:spcPct val="0"/>
        </a:spcBef>
        <a:spcAft>
          <a:spcPct val="0"/>
        </a:spcAft>
        <a:defRPr sz="4400">
          <a:solidFill>
            <a:schemeClr val="bg1"/>
          </a:solidFill>
          <a:latin typeface="Arial" charset="0"/>
        </a:defRPr>
      </a:lvl3pPr>
      <a:lvl4pPr algn="r" rtl="0" eaLnBrk="0" fontAlgn="base" hangingPunct="0">
        <a:spcBef>
          <a:spcPct val="0"/>
        </a:spcBef>
        <a:spcAft>
          <a:spcPct val="0"/>
        </a:spcAft>
        <a:defRPr sz="4400">
          <a:solidFill>
            <a:schemeClr val="bg1"/>
          </a:solidFill>
          <a:latin typeface="Arial" charset="0"/>
        </a:defRPr>
      </a:lvl4pPr>
      <a:lvl5pPr algn="r" rtl="0" eaLnBrk="0" fontAlgn="base" hangingPunct="0">
        <a:spcBef>
          <a:spcPct val="0"/>
        </a:spcBef>
        <a:spcAft>
          <a:spcPct val="0"/>
        </a:spcAft>
        <a:defRPr sz="4400">
          <a:solidFill>
            <a:schemeClr val="bg1"/>
          </a:solidFill>
          <a:latin typeface="Arial" charset="0"/>
        </a:defRPr>
      </a:lvl5pPr>
      <a:lvl6pPr marL="457200" algn="r" rtl="0" fontAlgn="base">
        <a:spcBef>
          <a:spcPct val="0"/>
        </a:spcBef>
        <a:spcAft>
          <a:spcPct val="0"/>
        </a:spcAft>
        <a:defRPr sz="4400">
          <a:solidFill>
            <a:schemeClr val="bg1"/>
          </a:solidFill>
          <a:latin typeface="Arial" charset="0"/>
        </a:defRPr>
      </a:lvl6pPr>
      <a:lvl7pPr marL="914400" algn="r" rtl="0" fontAlgn="base">
        <a:spcBef>
          <a:spcPct val="0"/>
        </a:spcBef>
        <a:spcAft>
          <a:spcPct val="0"/>
        </a:spcAft>
        <a:defRPr sz="4400">
          <a:solidFill>
            <a:schemeClr val="bg1"/>
          </a:solidFill>
          <a:latin typeface="Arial" charset="0"/>
        </a:defRPr>
      </a:lvl7pPr>
      <a:lvl8pPr marL="1371600" algn="r" rtl="0" fontAlgn="base">
        <a:spcBef>
          <a:spcPct val="0"/>
        </a:spcBef>
        <a:spcAft>
          <a:spcPct val="0"/>
        </a:spcAft>
        <a:defRPr sz="4400">
          <a:solidFill>
            <a:schemeClr val="bg1"/>
          </a:solidFill>
          <a:latin typeface="Arial" charset="0"/>
        </a:defRPr>
      </a:lvl8pPr>
      <a:lvl9pPr marL="1828800" algn="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lr>
          <a:srgbClr val="660066"/>
        </a:buClr>
        <a:buFont typeface="Wingdings" pitchFamily="2" charset="2"/>
        <a:buChar char="n"/>
        <a:defRPr sz="3200" b="1">
          <a:solidFill>
            <a:schemeClr val="tx1"/>
          </a:solidFill>
          <a:latin typeface="+mn-lt"/>
          <a:ea typeface="+mn-ea"/>
          <a:cs typeface="+mn-cs"/>
        </a:defRPr>
      </a:lvl1pPr>
      <a:lvl2pPr marL="742950" indent="-285750" algn="l" rtl="0" eaLnBrk="0" fontAlgn="base" hangingPunct="0">
        <a:spcBef>
          <a:spcPct val="20000"/>
        </a:spcBef>
        <a:spcAft>
          <a:spcPct val="0"/>
        </a:spcAft>
        <a:buClr>
          <a:srgbClr val="660066"/>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660066"/>
        </a:buClr>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rgbClr val="660066"/>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rgbClr val="660066"/>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endParaRPr lang="ru-RU" sz="4000" dirty="0" smtClean="0">
              <a:latin typeface="Bookman Old Style" pitchFamily="18" charset="0"/>
            </a:endParaRPr>
          </a:p>
        </p:txBody>
      </p:sp>
      <p:sp>
        <p:nvSpPr>
          <p:cNvPr id="6147" name="Rectangle 3"/>
          <p:cNvSpPr>
            <a:spLocks noGrp="1" noChangeArrowheads="1"/>
          </p:cNvSpPr>
          <p:nvPr>
            <p:ph type="body" idx="1"/>
          </p:nvPr>
        </p:nvSpPr>
        <p:spPr>
          <a:xfrm>
            <a:off x="250825" y="1340768"/>
            <a:ext cx="8686800" cy="4526632"/>
          </a:xfrm>
        </p:spPr>
        <p:txBody>
          <a:bodyPr/>
          <a:lstStyle/>
          <a:p>
            <a:pPr algn="ctr">
              <a:buNone/>
            </a:pPr>
            <a:endParaRPr lang="lv-LV" sz="2400" dirty="0" smtClean="0">
              <a:solidFill>
                <a:srgbClr val="660066"/>
              </a:solidFill>
              <a:latin typeface="Bookman Old Style" pitchFamily="18" charset="0"/>
            </a:endParaRPr>
          </a:p>
          <a:p>
            <a:pPr algn="ctr">
              <a:buNone/>
            </a:pPr>
            <a:r>
              <a:rPr lang="en-US" sz="3600" dirty="0" smtClean="0">
                <a:solidFill>
                  <a:srgbClr val="660066"/>
                </a:solidFill>
                <a:latin typeface="Bookman Old Style" pitchFamily="18" charset="0"/>
              </a:rPr>
              <a:t>Alternative Solution Variants for Administrative Penalties Regarding Driving a Vehicle under Influence of Alcohol or Intoxicating Agents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11560" y="260648"/>
            <a:ext cx="8229600" cy="811213"/>
          </a:xfrm>
        </p:spPr>
        <p:txBody>
          <a:bodyPr/>
          <a:lstStyle/>
          <a:p>
            <a:r>
              <a:rPr lang="lv-LV" sz="4000" b="1" dirty="0" smtClean="0">
                <a:latin typeface="Bookman Old Style" pitchFamily="18" charset="0"/>
              </a:rPr>
              <a:t>1st Variant</a:t>
            </a:r>
          </a:p>
        </p:txBody>
      </p:sp>
      <p:sp>
        <p:nvSpPr>
          <p:cNvPr id="7171" name="Slide Number Placeholder 3"/>
          <p:cNvSpPr>
            <a:spLocks noGrp="1"/>
          </p:cNvSpPr>
          <p:nvPr>
            <p:ph type="sldNum" sz="quarter" idx="11"/>
          </p:nvPr>
        </p:nvSpPr>
        <p:spPr/>
        <p:txBody>
          <a:bodyPr/>
          <a:lstStyle/>
          <a:p>
            <a:pPr>
              <a:defRPr/>
            </a:pPr>
            <a:fld id="{55C1632A-B5A2-47C4-AC95-DA307BB3AA3A}" type="slidenum">
              <a:rPr lang="lv-LV" smtClean="0"/>
              <a:pPr>
                <a:defRPr/>
              </a:pPr>
              <a:t>2</a:t>
            </a:fld>
            <a:endParaRPr lang="lv-LV" smtClean="0"/>
          </a:p>
        </p:txBody>
      </p:sp>
      <p:sp>
        <p:nvSpPr>
          <p:cNvPr id="8196" name="Satura vietturis 4"/>
          <p:cNvSpPr>
            <a:spLocks noGrp="1"/>
          </p:cNvSpPr>
          <p:nvPr>
            <p:ph idx="1"/>
          </p:nvPr>
        </p:nvSpPr>
        <p:spPr>
          <a:xfrm>
            <a:off x="395288" y="1341438"/>
            <a:ext cx="8229600" cy="4094162"/>
          </a:xfrm>
        </p:spPr>
        <p:txBody>
          <a:bodyPr/>
          <a:lstStyle/>
          <a:p>
            <a:pPr algn="just">
              <a:buNone/>
            </a:pPr>
            <a:endParaRPr lang="lv-LV" sz="2400" b="0" dirty="0" smtClean="0">
              <a:latin typeface="Bookman Old Style" pitchFamily="18" charset="0"/>
            </a:endParaRPr>
          </a:p>
          <a:p>
            <a:pPr algn="ctr">
              <a:buNone/>
            </a:pPr>
            <a:r>
              <a:rPr lang="en-US" sz="2400" dirty="0" smtClean="0">
                <a:solidFill>
                  <a:srgbClr val="540054"/>
                </a:solidFill>
                <a:latin typeface="Bookman Old Style" pitchFamily="18" charset="0"/>
              </a:rPr>
              <a:t>Fine – increased (</a:t>
            </a:r>
            <a:r>
              <a:rPr lang="en-US" sz="2400" dirty="0" err="1" smtClean="0">
                <a:solidFill>
                  <a:srgbClr val="540054"/>
                </a:solidFill>
                <a:latin typeface="Bookman Old Style" pitchFamily="18" charset="0"/>
              </a:rPr>
              <a:t>Ls</a:t>
            </a:r>
            <a:r>
              <a:rPr lang="en-US" sz="2400" dirty="0" smtClean="0">
                <a:solidFill>
                  <a:srgbClr val="540054"/>
                </a:solidFill>
                <a:latin typeface="Bookman Old Style" pitchFamily="18" charset="0"/>
              </a:rPr>
              <a:t>)</a:t>
            </a:r>
          </a:p>
          <a:p>
            <a:pPr algn="just">
              <a:buNone/>
            </a:pPr>
            <a:r>
              <a:rPr lang="en-US" sz="2400" b="0" dirty="0" smtClean="0">
                <a:latin typeface="Bookman Old Style" pitchFamily="18" charset="0"/>
              </a:rPr>
              <a:t>0,5 -1,0 ‰       300-450;        350 - 500</a:t>
            </a:r>
          </a:p>
          <a:p>
            <a:pPr algn="just">
              <a:buNone/>
            </a:pPr>
            <a:r>
              <a:rPr lang="en-US" sz="2400" b="0" dirty="0" smtClean="0">
                <a:latin typeface="Bookman Old Style" pitchFamily="18" charset="0"/>
              </a:rPr>
              <a:t>1,0 – 1,5 ‰      600-800;        700 - 900</a:t>
            </a:r>
          </a:p>
          <a:p>
            <a:pPr algn="just">
              <a:buNone/>
            </a:pPr>
            <a:r>
              <a:rPr lang="en-US" sz="2400" b="0" dirty="0" smtClean="0">
                <a:latin typeface="Bookman Old Style" pitchFamily="18" charset="0"/>
              </a:rPr>
              <a:t> from 1,5 ‰        800 -1000 ;    1000 - 1200</a:t>
            </a:r>
          </a:p>
          <a:p>
            <a:pPr algn="ctr">
              <a:buNone/>
            </a:pPr>
            <a:r>
              <a:rPr lang="en-US" sz="2400" dirty="0" smtClean="0">
                <a:solidFill>
                  <a:srgbClr val="540054"/>
                </a:solidFill>
                <a:latin typeface="Bookman Old Style" pitchFamily="18" charset="0"/>
              </a:rPr>
              <a:t>Prohibition to drive a vehicle - increased</a:t>
            </a:r>
          </a:p>
          <a:p>
            <a:pPr algn="just">
              <a:buNone/>
            </a:pPr>
            <a:r>
              <a:rPr lang="en-US" sz="2400" b="0" dirty="0" smtClean="0">
                <a:latin typeface="Bookman Old Style" pitchFamily="18" charset="0"/>
              </a:rPr>
              <a:t>0,5 -1,0 ‰   up to 6 months;    up to 1 year</a:t>
            </a:r>
          </a:p>
          <a:p>
            <a:pPr algn="just">
              <a:buNone/>
            </a:pPr>
            <a:r>
              <a:rPr lang="en-US" sz="2400" b="0" dirty="0" smtClean="0">
                <a:latin typeface="Bookman Old Style" pitchFamily="18" charset="0"/>
              </a:rPr>
              <a:t>1,0 – 1,5 ‰  up to 1 year;         6 - 18 months</a:t>
            </a:r>
          </a:p>
          <a:p>
            <a:pPr algn="just">
              <a:buNone/>
            </a:pPr>
            <a:r>
              <a:rPr lang="en-US" sz="2400" b="0" dirty="0" smtClean="0">
                <a:latin typeface="Bookman Old Style" pitchFamily="18" charset="0"/>
              </a:rPr>
              <a:t> from 1,5 ‰     up to 4 years;    18 months - 5 years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z="4000" b="1" dirty="0">
                <a:latin typeface="Bookman Old Style" pitchFamily="18" charset="0"/>
              </a:rPr>
              <a:t>1st Variant</a:t>
            </a:r>
          </a:p>
        </p:txBody>
      </p:sp>
      <p:sp>
        <p:nvSpPr>
          <p:cNvPr id="3" name="Satura vietturis 2"/>
          <p:cNvSpPr>
            <a:spLocks noGrp="1"/>
          </p:cNvSpPr>
          <p:nvPr>
            <p:ph idx="1"/>
          </p:nvPr>
        </p:nvSpPr>
        <p:spPr/>
        <p:txBody>
          <a:bodyPr/>
          <a:lstStyle/>
          <a:p>
            <a:pPr marL="0" indent="0">
              <a:buNone/>
            </a:pPr>
            <a:r>
              <a:rPr lang="lv-LV" sz="2000" dirty="0" smtClean="0">
                <a:solidFill>
                  <a:srgbClr val="540054"/>
                </a:solidFill>
                <a:latin typeface="Bookman Old Style" pitchFamily="18" charset="0"/>
              </a:rPr>
              <a:t>Benefits: </a:t>
            </a:r>
            <a:endParaRPr lang="lv-LV" sz="2000" dirty="0">
              <a:solidFill>
                <a:srgbClr val="540054"/>
              </a:solidFill>
              <a:latin typeface="Bookman Old Style" pitchFamily="18" charset="0"/>
            </a:endParaRPr>
          </a:p>
          <a:p>
            <a:pPr marL="0" indent="0" algn="just">
              <a:buNone/>
            </a:pPr>
            <a:r>
              <a:rPr lang="lv-LV" sz="2000" dirty="0">
                <a:latin typeface="Bookman Old Style" pitchFamily="18" charset="0"/>
              </a:rPr>
              <a:t>1)	</a:t>
            </a:r>
            <a:r>
              <a:rPr lang="lv-LV" sz="2000" dirty="0" smtClean="0">
                <a:latin typeface="Bookman Old Style" pitchFamily="18" charset="0"/>
              </a:rPr>
              <a:t>The offence is saved in the administrative penalty system and penalty application process isn’t changed;</a:t>
            </a:r>
            <a:endParaRPr lang="lv-LV" sz="2000" dirty="0">
              <a:latin typeface="Bookman Old Style" pitchFamily="18" charset="0"/>
            </a:endParaRPr>
          </a:p>
          <a:p>
            <a:pPr marL="0" indent="0" algn="just">
              <a:buNone/>
            </a:pPr>
            <a:r>
              <a:rPr lang="lv-LV" sz="2000" dirty="0">
                <a:latin typeface="Bookman Old Style" pitchFamily="18" charset="0"/>
              </a:rPr>
              <a:t>2)	</a:t>
            </a:r>
            <a:r>
              <a:rPr lang="lv-LV" sz="2000" dirty="0" smtClean="0">
                <a:latin typeface="Bookman Old Style" pitchFamily="18" charset="0"/>
              </a:rPr>
              <a:t>The courts are </a:t>
            </a:r>
            <a:r>
              <a:rPr lang="en-US" sz="2000" dirty="0" smtClean="0">
                <a:latin typeface="Bookman Old Style" pitchFamily="18" charset="0"/>
              </a:rPr>
              <a:t>relieved</a:t>
            </a:r>
            <a:r>
              <a:rPr lang="lv-LV" sz="2000" dirty="0" smtClean="0">
                <a:latin typeface="Bookman Old Style" pitchFamily="18" charset="0"/>
              </a:rPr>
              <a:t> from execution of functions that are not characteristic for them </a:t>
            </a:r>
            <a:r>
              <a:rPr lang="lv-LV" sz="2000" dirty="0">
                <a:latin typeface="Bookman Old Style" pitchFamily="18" charset="0"/>
              </a:rPr>
              <a:t>– </a:t>
            </a:r>
            <a:r>
              <a:rPr lang="lv-LV" sz="2000" dirty="0" smtClean="0">
                <a:latin typeface="Bookman Old Style" pitchFamily="18" charset="0"/>
              </a:rPr>
              <a:t>application of administrative penalty, as well as solving issues that are related to execution of the penalty, as a result duties of courts would be significantly reduced.</a:t>
            </a:r>
            <a:endParaRPr lang="lv-LV" sz="2000" dirty="0">
              <a:latin typeface="Bookman Old Style" pitchFamily="18" charset="0"/>
            </a:endParaRPr>
          </a:p>
          <a:p>
            <a:pPr marL="0" indent="0">
              <a:buNone/>
            </a:pPr>
            <a:endParaRPr lang="lv-LV" dirty="0" smtClean="0">
              <a:latin typeface="Bookman Old Style" pitchFamily="18" charset="0"/>
            </a:endParaRPr>
          </a:p>
          <a:p>
            <a:pPr>
              <a:buNone/>
            </a:pPr>
            <a:endParaRPr lang="lv-LV" dirty="0"/>
          </a:p>
        </p:txBody>
      </p:sp>
      <p:sp>
        <p:nvSpPr>
          <p:cNvPr id="4" name="Slaida numura vietturis 3"/>
          <p:cNvSpPr>
            <a:spLocks noGrp="1"/>
          </p:cNvSpPr>
          <p:nvPr>
            <p:ph type="sldNum" sz="quarter" idx="11"/>
          </p:nvPr>
        </p:nvSpPr>
        <p:spPr/>
        <p:txBody>
          <a:bodyPr/>
          <a:lstStyle/>
          <a:p>
            <a:pPr>
              <a:defRPr/>
            </a:pPr>
            <a:fld id="{D9736D48-C2E2-4B4E-8560-016334ABB41C}" type="slidenum">
              <a:rPr lang="lv-LV" smtClean="0"/>
              <a:pPr>
                <a:defRPr/>
              </a:pPr>
              <a:t>3</a:t>
            </a:fld>
            <a:endParaRPr lang="lv-LV"/>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z="4000" b="1" dirty="0">
                <a:latin typeface="Bookman Old Style" pitchFamily="18" charset="0"/>
              </a:rPr>
              <a:t>1st Variant</a:t>
            </a:r>
          </a:p>
        </p:txBody>
      </p:sp>
      <p:sp>
        <p:nvSpPr>
          <p:cNvPr id="3" name="Satura vietturis 2"/>
          <p:cNvSpPr>
            <a:spLocks noGrp="1"/>
          </p:cNvSpPr>
          <p:nvPr>
            <p:ph idx="1"/>
          </p:nvPr>
        </p:nvSpPr>
        <p:spPr/>
        <p:txBody>
          <a:bodyPr/>
          <a:lstStyle/>
          <a:p>
            <a:pPr marL="0" indent="0">
              <a:buNone/>
            </a:pPr>
            <a:r>
              <a:rPr lang="en-US" sz="2000" dirty="0" smtClean="0">
                <a:solidFill>
                  <a:srgbClr val="540054"/>
                </a:solidFill>
                <a:latin typeface="Bookman Old Style" panose="02050604050505020204" pitchFamily="18" charset="0"/>
              </a:rPr>
              <a:t>Shortcoming:</a:t>
            </a:r>
          </a:p>
          <a:p>
            <a:pPr marL="0" indent="0" algn="just">
              <a:buNone/>
            </a:pPr>
            <a:r>
              <a:rPr lang="en-US" sz="2000" dirty="0" smtClean="0">
                <a:latin typeface="Bookman Old Style" panose="02050604050505020204" pitchFamily="18" charset="0"/>
              </a:rPr>
              <a:t>	the penalties given in sanction of the offence are already comparable to criminal penalty when looking at their severity; setting more severe penalties for an administrative offence would make them equal (or even more strict) to penalty for criminal offences that according to character of the adverse action are different offences and </a:t>
            </a:r>
            <a:r>
              <a:rPr lang="en-US" sz="2000" dirty="0" err="1" smtClean="0">
                <a:latin typeface="Bookman Old Style" panose="02050604050505020204" pitchFamily="18" charset="0"/>
              </a:rPr>
              <a:t>proce</a:t>
            </a:r>
            <a:r>
              <a:rPr lang="lv-LV" sz="2000" dirty="0" smtClean="0">
                <a:latin typeface="Bookman Old Style" panose="02050604050505020204" pitchFamily="18" charset="0"/>
              </a:rPr>
              <a:t>dural</a:t>
            </a:r>
            <a:r>
              <a:rPr lang="en-US" sz="2000" dirty="0" smtClean="0">
                <a:latin typeface="Bookman Old Style" panose="02050604050505020204" pitchFamily="18" charset="0"/>
              </a:rPr>
              <a:t> order of their application guarantees a higher investigation and proving standard.</a:t>
            </a:r>
          </a:p>
          <a:p>
            <a:pPr marL="0" indent="0">
              <a:buNone/>
            </a:pPr>
            <a:endParaRPr lang="lv-LV" dirty="0" smtClean="0"/>
          </a:p>
          <a:p>
            <a:endParaRPr lang="lv-LV" dirty="0"/>
          </a:p>
        </p:txBody>
      </p:sp>
      <p:sp>
        <p:nvSpPr>
          <p:cNvPr id="4" name="Slaida numura vietturis 3"/>
          <p:cNvSpPr>
            <a:spLocks noGrp="1"/>
          </p:cNvSpPr>
          <p:nvPr>
            <p:ph type="sldNum" sz="quarter" idx="11"/>
          </p:nvPr>
        </p:nvSpPr>
        <p:spPr/>
        <p:txBody>
          <a:bodyPr/>
          <a:lstStyle/>
          <a:p>
            <a:pPr>
              <a:defRPr/>
            </a:pPr>
            <a:fld id="{D9736D48-C2E2-4B4E-8560-016334ABB41C}" type="slidenum">
              <a:rPr lang="lv-LV" smtClean="0"/>
              <a:pPr>
                <a:defRPr/>
              </a:pPr>
              <a:t>4</a:t>
            </a:fld>
            <a:endParaRPr lang="lv-LV"/>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z="4000" b="1" dirty="0" smtClean="0">
                <a:latin typeface="Bookman Old Style" pitchFamily="18" charset="0"/>
              </a:rPr>
              <a:t>2nd Variant</a:t>
            </a:r>
            <a:endParaRPr lang="lv-LV" sz="4000" b="1" dirty="0">
              <a:latin typeface="Bookman Old Style" pitchFamily="18" charset="0"/>
            </a:endParaRPr>
          </a:p>
        </p:txBody>
      </p:sp>
      <p:sp>
        <p:nvSpPr>
          <p:cNvPr id="3" name="Satura vietturis 2"/>
          <p:cNvSpPr>
            <a:spLocks noGrp="1"/>
          </p:cNvSpPr>
          <p:nvPr>
            <p:ph idx="1"/>
          </p:nvPr>
        </p:nvSpPr>
        <p:spPr/>
        <p:txBody>
          <a:bodyPr/>
          <a:lstStyle/>
          <a:p>
            <a:pPr marL="0" indent="0" algn="ctr">
              <a:buNone/>
            </a:pPr>
            <a:endParaRPr lang="lv-LV" dirty="0" smtClean="0"/>
          </a:p>
          <a:p>
            <a:pPr marL="0" indent="0" algn="ctr">
              <a:buNone/>
            </a:pPr>
            <a:r>
              <a:rPr lang="en-US" dirty="0" smtClean="0">
                <a:solidFill>
                  <a:srgbClr val="540054"/>
                </a:solidFill>
                <a:latin typeface="Bookman Old Style" panose="02050604050505020204" pitchFamily="18" charset="0"/>
              </a:rPr>
              <a:t>Penalties stay as they are now</a:t>
            </a:r>
          </a:p>
          <a:p>
            <a:pPr marL="0" indent="0" algn="ctr">
              <a:buNone/>
            </a:pPr>
            <a:r>
              <a:rPr lang="en-US" dirty="0" smtClean="0">
                <a:solidFill>
                  <a:srgbClr val="540054"/>
                </a:solidFill>
                <a:latin typeface="Bookman Old Style" panose="02050604050505020204" pitchFamily="18" charset="0"/>
              </a:rPr>
              <a:t>+</a:t>
            </a:r>
          </a:p>
          <a:p>
            <a:pPr marL="0" indent="0" algn="ctr">
              <a:buNone/>
            </a:pPr>
            <a:r>
              <a:rPr lang="en-US" dirty="0" smtClean="0">
                <a:solidFill>
                  <a:srgbClr val="540054"/>
                </a:solidFill>
                <a:latin typeface="Bookman Old Style" panose="02050604050505020204" pitchFamily="18" charset="0"/>
              </a:rPr>
              <a:t>Measures directed to prevention of driving under influence of alcohol</a:t>
            </a:r>
            <a:endParaRPr lang="en-US" dirty="0">
              <a:solidFill>
                <a:srgbClr val="540054"/>
              </a:solidFill>
              <a:latin typeface="Bookman Old Style" panose="02050604050505020204" pitchFamily="18" charset="0"/>
            </a:endParaRPr>
          </a:p>
        </p:txBody>
      </p:sp>
      <p:sp>
        <p:nvSpPr>
          <p:cNvPr id="4" name="Slaida numura vietturis 3"/>
          <p:cNvSpPr>
            <a:spLocks noGrp="1"/>
          </p:cNvSpPr>
          <p:nvPr>
            <p:ph type="sldNum" sz="quarter" idx="11"/>
          </p:nvPr>
        </p:nvSpPr>
        <p:spPr/>
        <p:txBody>
          <a:bodyPr/>
          <a:lstStyle/>
          <a:p>
            <a:pPr>
              <a:defRPr/>
            </a:pPr>
            <a:fld id="{D9736D48-C2E2-4B4E-8560-016334ABB41C}" type="slidenum">
              <a:rPr lang="lv-LV" smtClean="0"/>
              <a:pPr>
                <a:defRPr/>
              </a:pPr>
              <a:t>5</a:t>
            </a:fld>
            <a:endParaRPr lang="lv-LV"/>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2nd Variant</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just">
              <a:buNone/>
            </a:pPr>
            <a:r>
              <a:rPr lang="en-US" sz="2000" dirty="0" smtClean="0">
                <a:solidFill>
                  <a:srgbClr val="540054"/>
                </a:solidFill>
                <a:latin typeface="Bookman Old Style" pitchFamily="18" charset="0"/>
              </a:rPr>
              <a:t>Benefits:</a:t>
            </a:r>
          </a:p>
          <a:p>
            <a:pPr algn="just">
              <a:buNone/>
            </a:pPr>
            <a:r>
              <a:rPr lang="en-US" sz="2000" dirty="0" smtClean="0">
                <a:latin typeface="Bookman Old Style" pitchFamily="18" charset="0"/>
              </a:rPr>
              <a:t>1)	Goal of the administrative penalty is not only to punish the offender, but also to prevent the offender and other people from committing new offences. This goal can also be achieved with other legal means, for example, influence measures on vehicle drivers that are not penalties;</a:t>
            </a:r>
          </a:p>
          <a:p>
            <a:pPr algn="just">
              <a:buNone/>
            </a:pPr>
            <a:r>
              <a:rPr lang="en-US" sz="2000" dirty="0" smtClean="0">
                <a:latin typeface="Bookman Old Style" pitchFamily="18" charset="0"/>
              </a:rPr>
              <a:t>2)	Preventive measures that are directed to causes of the offence, not consequences in comparison to a severe penalty is more effective way to reduce number of offences;</a:t>
            </a:r>
          </a:p>
          <a:p>
            <a:pPr algn="just">
              <a:buNone/>
            </a:pPr>
            <a:r>
              <a:rPr lang="en-US" sz="2000" dirty="0" smtClean="0">
                <a:latin typeface="Bookman Old Style" pitchFamily="18" charset="0"/>
              </a:rPr>
              <a:t>3)	Penalties for offences would be accordant and adequate to the administrative penalty system;</a:t>
            </a:r>
          </a:p>
          <a:p>
            <a:pPr algn="just">
              <a:buFont typeface="Wingdings" pitchFamily="2" charset="2"/>
              <a:buNone/>
            </a:pPr>
            <a:endParaRPr lang="lv-LV" sz="2000" b="0" dirty="0" smtClean="0">
              <a:latin typeface="Bookman Old Style" pitchFamily="18" charset="0"/>
            </a:endParaRPr>
          </a:p>
          <a:p>
            <a:pPr algn="just">
              <a:buFont typeface="Wingdings" pitchFamily="2" charset="2"/>
              <a:buNone/>
            </a:pPr>
            <a:r>
              <a:rPr lang="lv-LV" sz="2000" b="0" dirty="0" smtClean="0">
                <a:latin typeface="Bookman Old Style" pitchFamily="18" charset="0"/>
              </a:rPr>
              <a:t>     </a:t>
            </a:r>
          </a:p>
          <a:p>
            <a:pPr algn="just">
              <a:buFont typeface="Wingdings" pitchFamily="2" charset="2"/>
              <a:buChar char="v"/>
            </a:pPr>
            <a:endParaRPr lang="lv-LV" sz="24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6</a:t>
            </a:fld>
            <a:endParaRPr lang="lv-LV" sz="120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2nd Variant</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just">
              <a:buNone/>
            </a:pPr>
            <a:r>
              <a:rPr lang="en-US" sz="2000" dirty="0" smtClean="0">
                <a:solidFill>
                  <a:srgbClr val="540054"/>
                </a:solidFill>
                <a:latin typeface="Bookman Old Style" pitchFamily="18" charset="0"/>
              </a:rPr>
              <a:t>Benefits:</a:t>
            </a:r>
          </a:p>
          <a:p>
            <a:pPr algn="just">
              <a:buNone/>
            </a:pPr>
            <a:r>
              <a:rPr lang="en-US" sz="2000" dirty="0" smtClean="0">
                <a:latin typeface="Bookman Old Style" pitchFamily="18" charset="0"/>
              </a:rPr>
              <a:t>4)</a:t>
            </a:r>
            <a:r>
              <a:rPr lang="en-US" sz="2000" b="0" dirty="0" smtClean="0">
                <a:latin typeface="Bookman Old Style" pitchFamily="18" charset="0"/>
              </a:rPr>
              <a:t>	</a:t>
            </a:r>
            <a:r>
              <a:rPr lang="en-US" sz="2000" dirty="0" smtClean="0">
                <a:latin typeface="Bookman Old Style" pitchFamily="18" charset="0"/>
              </a:rPr>
              <a:t>the offence is stored in the administrative penalty system and application order of penalties isn’t changed;</a:t>
            </a:r>
          </a:p>
          <a:p>
            <a:pPr marL="457200" indent="-457200" algn="just">
              <a:buAutoNum type="arabicParenR" startAt="5"/>
            </a:pPr>
            <a:r>
              <a:rPr lang="en-US" sz="2000" dirty="0" smtClean="0">
                <a:latin typeface="Bookman Old Style" pitchFamily="18" charset="0"/>
              </a:rPr>
              <a:t>The courts are relieved from execution of functions that are not characteristic for them – application of administrative penalty, as well as solving issues that are related to execution of the penalty, as a result duties of courts would be significantly reduced.</a:t>
            </a:r>
          </a:p>
          <a:p>
            <a:pPr marL="457200" indent="-457200" algn="just">
              <a:buAutoNum type="arabicParenR" startAt="5"/>
            </a:pPr>
            <a:endParaRPr lang="en-US" sz="2000" dirty="0" smtClean="0">
              <a:latin typeface="Bookman Old Style" pitchFamily="18" charset="0"/>
            </a:endParaRPr>
          </a:p>
          <a:p>
            <a:pPr algn="just">
              <a:buNone/>
            </a:pPr>
            <a:r>
              <a:rPr lang="en-US" sz="2000" dirty="0" smtClean="0">
                <a:solidFill>
                  <a:srgbClr val="540054"/>
                </a:solidFill>
                <a:latin typeface="Bookman Old Style" pitchFamily="18" charset="0"/>
              </a:rPr>
              <a:t>Shortcoming: </a:t>
            </a:r>
            <a:r>
              <a:rPr lang="en-US" sz="2000" dirty="0" smtClean="0">
                <a:latin typeface="Bookman Old Style" pitchFamily="18" charset="0"/>
              </a:rPr>
              <a:t>several measures to influence social </a:t>
            </a:r>
            <a:r>
              <a:rPr lang="en-US" sz="2000" dirty="0" err="1" smtClean="0">
                <a:latin typeface="Bookman Old Style" pitchFamily="18" charset="0"/>
              </a:rPr>
              <a:t>behavio</a:t>
            </a:r>
            <a:r>
              <a:rPr lang="lv-LV" sz="2000" dirty="0" smtClean="0">
                <a:latin typeface="Bookman Old Style" pitchFamily="18" charset="0"/>
              </a:rPr>
              <a:t>u</a:t>
            </a:r>
            <a:r>
              <a:rPr lang="en-US" sz="2000" dirty="0" smtClean="0">
                <a:latin typeface="Bookman Old Style" pitchFamily="18" charset="0"/>
              </a:rPr>
              <a:t>r of vehicle drivers and inform them can’t be solved within limits of the administrative penalty system.</a:t>
            </a:r>
          </a:p>
          <a:p>
            <a:pPr algn="just">
              <a:buFont typeface="Wingdings" pitchFamily="2" charset="2"/>
              <a:buNone/>
            </a:pPr>
            <a:r>
              <a:rPr lang="lv-LV" sz="2000" dirty="0" smtClean="0">
                <a:latin typeface="Bookman Old Style" pitchFamily="18" charset="0"/>
              </a:rPr>
              <a:t>     </a:t>
            </a:r>
          </a:p>
          <a:p>
            <a:pPr algn="just">
              <a:buFont typeface="Wingdings" pitchFamily="2" charset="2"/>
              <a:buChar char="v"/>
            </a:pPr>
            <a:endParaRPr lang="lv-LV" sz="24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7</a:t>
            </a:fld>
            <a:endParaRPr lang="lv-LV" sz="1200">
              <a:latin typeface="Arial Black" pitchFamily="34" charset="0"/>
            </a:endParaRPr>
          </a:p>
        </p:txBody>
      </p:sp>
    </p:spTree>
    <p:extLst>
      <p:ext uri="{BB962C8B-B14F-4D97-AF65-F5344CB8AC3E}">
        <p14:creationId xmlns:p14="http://schemas.microsoft.com/office/powerpoint/2010/main" val="4253155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3rd Variant</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ctr">
              <a:buFont typeface="Wingdings" pitchFamily="2" charset="2"/>
              <a:buNone/>
            </a:pPr>
            <a:r>
              <a:rPr lang="en-US" dirty="0" smtClean="0">
                <a:solidFill>
                  <a:srgbClr val="540054"/>
                </a:solidFill>
                <a:latin typeface="Bookman Old Style" pitchFamily="18" charset="0"/>
              </a:rPr>
              <a:t>Driving Vehicles under Influence of Alcohol and Drugs is Criminalized and Criminal Penalty is Applied for this Offence</a:t>
            </a:r>
          </a:p>
          <a:p>
            <a:pPr algn="just">
              <a:buFont typeface="Wingdings" pitchFamily="2" charset="2"/>
              <a:buNone/>
            </a:pPr>
            <a:r>
              <a:rPr lang="en-US" sz="2000" b="0" dirty="0" smtClean="0">
                <a:latin typeface="Bookman Old Style" pitchFamily="18" charset="0"/>
              </a:rPr>
              <a:t>     </a:t>
            </a:r>
          </a:p>
          <a:p>
            <a:pPr marL="0" indent="0" algn="just">
              <a:buNone/>
            </a:pPr>
            <a:endParaRPr lang="en-US" sz="2400" b="0" dirty="0" smtClean="0">
              <a:latin typeface="Bookman Old Style" pitchFamily="18" charset="0"/>
            </a:endParaRPr>
          </a:p>
          <a:p>
            <a:pPr marL="0" indent="0" algn="just">
              <a:buNone/>
            </a:pPr>
            <a:endParaRPr lang="en-US" sz="2400" b="0" dirty="0" smtClean="0">
              <a:latin typeface="Bookman Old Style" pitchFamily="18" charset="0"/>
            </a:endParaRPr>
          </a:p>
          <a:p>
            <a:pPr marL="0" indent="0" algn="ctr">
              <a:buNone/>
            </a:pPr>
            <a:r>
              <a:rPr lang="en-US" sz="2000" b="0" dirty="0" smtClean="0">
                <a:latin typeface="Bookman Old Style" pitchFamily="18" charset="0"/>
              </a:rPr>
              <a:t>Discussion – what degree of intoxication (0,2‰, 0,5‰, 1‰. 1,5‰)   could be basis for criminal responsibility? </a:t>
            </a: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8</a:t>
            </a:fld>
            <a:endParaRPr lang="lv-LV" sz="1200">
              <a:latin typeface="Arial Black" pitchFamily="34" charset="0"/>
            </a:endParaRPr>
          </a:p>
        </p:txBody>
      </p:sp>
    </p:spTree>
    <p:extLst>
      <p:ext uri="{BB962C8B-B14F-4D97-AF65-F5344CB8AC3E}">
        <p14:creationId xmlns:p14="http://schemas.microsoft.com/office/powerpoint/2010/main" val="4253155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3rd Variant</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buNone/>
            </a:pPr>
            <a:endParaRPr lang="lv-LV" sz="2000" dirty="0" smtClean="0">
              <a:solidFill>
                <a:srgbClr val="540054"/>
              </a:solidFill>
              <a:latin typeface="Bookman Old Style" pitchFamily="18" charset="0"/>
            </a:endParaRPr>
          </a:p>
          <a:p>
            <a:pPr>
              <a:buNone/>
            </a:pPr>
            <a:r>
              <a:rPr lang="en-US" sz="2000" dirty="0" smtClean="0">
                <a:solidFill>
                  <a:srgbClr val="540054"/>
                </a:solidFill>
                <a:latin typeface="Bookman Old Style" pitchFamily="18" charset="0"/>
              </a:rPr>
              <a:t>Benefits:</a:t>
            </a:r>
          </a:p>
          <a:p>
            <a:pPr>
              <a:buNone/>
            </a:pPr>
            <a:endParaRPr lang="en-US" sz="2000" dirty="0" smtClean="0">
              <a:solidFill>
                <a:srgbClr val="540054"/>
              </a:solidFill>
              <a:latin typeface="Bookman Old Style" pitchFamily="18" charset="0"/>
            </a:endParaRPr>
          </a:p>
          <a:p>
            <a:pPr algn="just">
              <a:buNone/>
            </a:pPr>
            <a:r>
              <a:rPr lang="en-US" sz="2000" dirty="0" smtClean="0">
                <a:latin typeface="Bookman Old Style" pitchFamily="18" charset="0"/>
              </a:rPr>
              <a:t>1)	Sanction of the offence is accordant and adequate for the penalty system and procedural order, how it is applied;</a:t>
            </a:r>
          </a:p>
          <a:p>
            <a:pPr algn="just">
              <a:buNone/>
            </a:pPr>
            <a:r>
              <a:rPr lang="en-US" sz="2000" dirty="0" smtClean="0">
                <a:latin typeface="Bookman Old Style" pitchFamily="18" charset="0"/>
              </a:rPr>
              <a:t>2)	According to severity of sanction of the offence the person is provided with accordant procedural guarantees to protect his/her rights.</a:t>
            </a:r>
          </a:p>
          <a:p>
            <a:pPr>
              <a:buFont typeface="Wingdings" pitchFamily="2" charset="2"/>
              <a:buNone/>
            </a:pPr>
            <a:endParaRPr lang="lv-LV" sz="20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9</a:t>
            </a:fld>
            <a:endParaRPr lang="lv-LV" sz="1200">
              <a:latin typeface="Arial Black" pitchFamily="34" charset="0"/>
            </a:endParaRPr>
          </a:p>
        </p:txBody>
      </p:sp>
    </p:spTree>
    <p:extLst>
      <p:ext uri="{BB962C8B-B14F-4D97-AF65-F5344CB8AC3E}">
        <p14:creationId xmlns:p14="http://schemas.microsoft.com/office/powerpoint/2010/main" val="203370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3rd Variant</a:t>
            </a:r>
          </a:p>
        </p:txBody>
      </p:sp>
      <p:sp>
        <p:nvSpPr>
          <p:cNvPr id="12291" name="Content Placeholder 2"/>
          <p:cNvSpPr>
            <a:spLocks noGrp="1"/>
          </p:cNvSpPr>
          <p:nvPr>
            <p:ph idx="4294967295"/>
          </p:nvPr>
        </p:nvSpPr>
        <p:spPr>
          <a:xfrm>
            <a:off x="512763" y="1210593"/>
            <a:ext cx="8174037" cy="5286375"/>
          </a:xfrm>
        </p:spPr>
        <p:txBody>
          <a:bodyPr/>
          <a:lstStyle/>
          <a:p>
            <a:pPr marL="0" indent="0">
              <a:buNone/>
            </a:pPr>
            <a:r>
              <a:rPr lang="lv-LV" sz="2400" b="0" dirty="0" smtClean="0">
                <a:solidFill>
                  <a:srgbClr val="540054"/>
                </a:solidFill>
                <a:latin typeface="Bookman Old Style" pitchFamily="18" charset="0"/>
              </a:rPr>
              <a:t> </a:t>
            </a:r>
            <a:r>
              <a:rPr lang="en-US" sz="2000" dirty="0" smtClean="0">
                <a:solidFill>
                  <a:srgbClr val="540054"/>
                </a:solidFill>
                <a:latin typeface="Bookman Old Style" panose="02050604050505020204" pitchFamily="18" charset="0"/>
              </a:rPr>
              <a:t>Shortcomings:</a:t>
            </a:r>
          </a:p>
          <a:p>
            <a:pPr marL="0" indent="0">
              <a:buNone/>
            </a:pPr>
            <a:endParaRPr lang="en-US" sz="2000" dirty="0" smtClean="0">
              <a:latin typeface="Bookman Old Style" panose="02050604050505020204" pitchFamily="18" charset="0"/>
            </a:endParaRPr>
          </a:p>
          <a:p>
            <a:pPr marL="0" lvl="0" indent="0" algn="just">
              <a:buNone/>
            </a:pPr>
            <a:r>
              <a:rPr lang="en-US" sz="2000" dirty="0" smtClean="0">
                <a:latin typeface="Bookman Old Style" panose="02050604050505020204" pitchFamily="18" charset="0"/>
              </a:rPr>
              <a:t>1) Penalty application process would become more complicated, time consuming and more expensive;</a:t>
            </a:r>
          </a:p>
          <a:p>
            <a:pPr marL="0" lvl="0" indent="0" algn="just">
              <a:buNone/>
            </a:pPr>
            <a:r>
              <a:rPr lang="en-US" sz="2000" dirty="0" smtClean="0">
                <a:latin typeface="Bookman Old Style" panose="02050604050505020204" pitchFamily="18" charset="0"/>
              </a:rPr>
              <a:t>2) Duties of courts in investigation of criminal cases would increase because state administration institution has no rights to apply short-term imprisonment;</a:t>
            </a:r>
          </a:p>
          <a:p>
            <a:pPr marL="0" lvl="0" indent="0" algn="just">
              <a:buNone/>
            </a:pPr>
            <a:r>
              <a:rPr lang="en-US" sz="2000" dirty="0" smtClean="0">
                <a:latin typeface="Bookman Old Style" panose="02050604050505020204" pitchFamily="18" charset="0"/>
              </a:rPr>
              <a:t>3) By taking into account prosecutor’s (as executor’s of the prosecution function) role in the criminal proceeding, amount of work of the prosecutor’s office would increase significantly;</a:t>
            </a:r>
          </a:p>
          <a:p>
            <a:pPr marL="0" lvl="0" indent="0" algn="just">
              <a:buNone/>
            </a:pPr>
            <a:r>
              <a:rPr lang="en-US" sz="2000" dirty="0" smtClean="0">
                <a:latin typeface="Bookman Old Style" panose="02050604050505020204" pitchFamily="18" charset="0"/>
              </a:rPr>
              <a:t>4) Forecasts predict that criminalization of the offence wouldn’t reduce number of offences and prevent the offenders from committing new offences</a:t>
            </a:r>
            <a:r>
              <a:rPr lang="en-US" sz="2400" dirty="0" smtClean="0">
                <a:latin typeface="Bookman Old Style" panose="02050604050505020204" pitchFamily="18" charset="0"/>
              </a:rPr>
              <a:t>.</a:t>
            </a:r>
          </a:p>
          <a:p>
            <a:pPr algn="just">
              <a:buFont typeface="Wingdings" pitchFamily="2" charset="2"/>
              <a:buNone/>
            </a:pPr>
            <a:endParaRPr lang="lv-LV" sz="24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10</a:t>
            </a:fld>
            <a:endParaRPr lang="lv-LV" sz="1200">
              <a:latin typeface="Arial Black" pitchFamily="34" charset="0"/>
            </a:endParaRPr>
          </a:p>
        </p:txBody>
      </p:sp>
    </p:spTree>
    <p:extLst>
      <p:ext uri="{BB962C8B-B14F-4D97-AF65-F5344CB8AC3E}">
        <p14:creationId xmlns:p14="http://schemas.microsoft.com/office/powerpoint/2010/main" val="203370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endParaRPr lang="lv-LV" sz="4000" b="1" dirty="0" smtClean="0">
              <a:latin typeface="Bookman Old Style" pitchFamily="18" charset="0"/>
            </a:endParaRP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just">
              <a:buFont typeface="Wingdings" pitchFamily="2" charset="2"/>
              <a:buNone/>
            </a:pPr>
            <a:endParaRPr lang="lv-LV" sz="2400" b="0" dirty="0">
              <a:latin typeface="Bookman Old Style" pitchFamily="18" charset="0"/>
            </a:endParaRPr>
          </a:p>
          <a:p>
            <a:pPr algn="just">
              <a:buFont typeface="Wingdings" pitchFamily="2" charset="2"/>
              <a:buNone/>
            </a:pPr>
            <a:endParaRPr lang="lv-LV" sz="2400" b="0" dirty="0" smtClean="0">
              <a:latin typeface="Bookman Old Style" pitchFamily="18" charset="0"/>
            </a:endParaRPr>
          </a:p>
          <a:p>
            <a:pPr algn="ctr">
              <a:buFont typeface="Wingdings" pitchFamily="2" charset="2"/>
              <a:buNone/>
            </a:pPr>
            <a:r>
              <a:rPr lang="en-US" sz="2400" dirty="0" smtClean="0">
                <a:solidFill>
                  <a:srgbClr val="540054"/>
                </a:solidFill>
                <a:latin typeface="Bookman Old Style" pitchFamily="18" charset="0"/>
              </a:rPr>
              <a:t>Participants of the discussion and other attendants are welcome to share their opinion!!</a:t>
            </a: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11</a:t>
            </a:fld>
            <a:endParaRPr lang="lv-LV" sz="1200">
              <a:latin typeface="Arial Black" pitchFamily="34" charset="0"/>
            </a:endParaRPr>
          </a:p>
        </p:txBody>
      </p:sp>
    </p:spTree>
    <p:extLst>
      <p:ext uri="{BB962C8B-B14F-4D97-AF65-F5344CB8AC3E}">
        <p14:creationId xmlns:p14="http://schemas.microsoft.com/office/powerpoint/2010/main" val="203370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3562</TotalTime>
  <Words>327</Words>
  <Application>Microsoft Office PowerPoint</Application>
  <PresentationFormat>On-screen Show (4:3)</PresentationFormat>
  <Paragraphs>82</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Pixel</vt:lpstr>
      <vt:lpstr>PowerPoint Presentation</vt:lpstr>
      <vt:lpstr>1st Variant</vt:lpstr>
      <vt:lpstr>1st Variant</vt:lpstr>
      <vt:lpstr>1st Variant</vt:lpstr>
      <vt:lpstr>2nd Variant</vt:lpstr>
      <vt:lpstr>2nd Variant</vt:lpstr>
      <vt:lpstr>2nd Variant</vt:lpstr>
      <vt:lpstr>3rd Variant</vt:lpstr>
      <vt:lpstr>3rd Variant</vt:lpstr>
      <vt:lpstr>3rd Variant</vt:lpstr>
      <vt:lpstr>PowerPoint Presentation</vt:lpstr>
    </vt:vector>
  </TitlesOfParts>
  <Company>TM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mp1401</dc:creator>
  <cp:lastModifiedBy>Laipa_D</cp:lastModifiedBy>
  <cp:revision>486</cp:revision>
  <dcterms:created xsi:type="dcterms:W3CDTF">2005-02-17T11:41:51Z</dcterms:created>
  <dcterms:modified xsi:type="dcterms:W3CDTF">2013-09-30T06:24:06Z</dcterms:modified>
</cp:coreProperties>
</file>