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03" r:id="rId1"/>
  </p:sldMasterIdLst>
  <p:notesMasterIdLst>
    <p:notesMasterId r:id="rId13"/>
  </p:notesMasterIdLst>
  <p:handoutMasterIdLst>
    <p:handoutMasterId r:id="rId14"/>
  </p:handoutMasterIdLst>
  <p:sldIdLst>
    <p:sldId id="307" r:id="rId2"/>
    <p:sldId id="317" r:id="rId3"/>
    <p:sldId id="318" r:id="rId4"/>
    <p:sldId id="319" r:id="rId5"/>
    <p:sldId id="320" r:id="rId6"/>
    <p:sldId id="315" r:id="rId7"/>
    <p:sldId id="321" r:id="rId8"/>
    <p:sldId id="323" r:id="rId9"/>
    <p:sldId id="324" r:id="rId10"/>
    <p:sldId id="325" r:id="rId11"/>
    <p:sldId id="326" r:id="rId12"/>
  </p:sldIdLst>
  <p:sldSz cx="9144000" cy="6858000" type="screen4x3"/>
  <p:notesSz cx="6815138" cy="9942513"/>
  <p:defaultTextStyle>
    <a:defPPr>
      <a:defRPr lang="en-GB"/>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0054"/>
    <a:srgbClr val="7E007E"/>
    <a:srgbClr val="FFE5FF"/>
    <a:srgbClr val="7A007A"/>
    <a:srgbClr val="660066"/>
    <a:srgbClr val="F6F6C8"/>
    <a:srgbClr val="E1DDDF"/>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82143" autoAdjust="0"/>
  </p:normalViewPr>
  <p:slideViewPr>
    <p:cSldViewPr>
      <p:cViewPr>
        <p:scale>
          <a:sx n="75" d="100"/>
          <a:sy n="75" d="100"/>
        </p:scale>
        <p:origin x="-138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1">
                <a:latin typeface="Times New Roman" pitchFamily="18" charset="0"/>
                <a:cs typeface="+mn-cs"/>
              </a:defRPr>
            </a:lvl1pPr>
          </a:lstStyle>
          <a:p>
            <a:pPr>
              <a:defRPr/>
            </a:pPr>
            <a:endParaRPr lang="en-GB"/>
          </a:p>
        </p:txBody>
      </p:sp>
      <p:sp>
        <p:nvSpPr>
          <p:cNvPr id="19459" name="Rectangle 3"/>
          <p:cNvSpPr>
            <a:spLocks noGrp="1" noChangeArrowheads="1"/>
          </p:cNvSpPr>
          <p:nvPr>
            <p:ph type="dt" sz="quarter" idx="1"/>
          </p:nvPr>
        </p:nvSpPr>
        <p:spPr bwMode="auto">
          <a:xfrm>
            <a:off x="3862388"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1">
                <a:latin typeface="Times New Roman" pitchFamily="18" charset="0"/>
                <a:cs typeface="+mn-cs"/>
              </a:defRPr>
            </a:lvl1pPr>
          </a:lstStyle>
          <a:p>
            <a:pPr>
              <a:defRPr/>
            </a:pPr>
            <a:endParaRPr lang="en-GB"/>
          </a:p>
        </p:txBody>
      </p:sp>
      <p:sp>
        <p:nvSpPr>
          <p:cNvPr id="19460" name="Rectangle 4"/>
          <p:cNvSpPr>
            <a:spLocks noGrp="1" noChangeArrowheads="1"/>
          </p:cNvSpPr>
          <p:nvPr>
            <p:ph type="ftr" sz="quarter" idx="2"/>
          </p:nvPr>
        </p:nvSpPr>
        <p:spPr bwMode="auto">
          <a:xfrm>
            <a:off x="0" y="9445625"/>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1">
                <a:latin typeface="Times New Roman" pitchFamily="18" charset="0"/>
                <a:cs typeface="+mn-cs"/>
              </a:defRPr>
            </a:lvl1pPr>
          </a:lstStyle>
          <a:p>
            <a:pPr>
              <a:defRPr/>
            </a:pPr>
            <a:endParaRPr lang="en-GB"/>
          </a:p>
        </p:txBody>
      </p:sp>
      <p:sp>
        <p:nvSpPr>
          <p:cNvPr id="19461" name="Rectangle 5"/>
          <p:cNvSpPr>
            <a:spLocks noGrp="1" noChangeArrowheads="1"/>
          </p:cNvSpPr>
          <p:nvPr>
            <p:ph type="sldNum" sz="quarter" idx="3"/>
          </p:nvPr>
        </p:nvSpPr>
        <p:spPr bwMode="auto">
          <a:xfrm>
            <a:off x="3862388" y="9445625"/>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1">
                <a:latin typeface="Times New Roman" pitchFamily="18" charset="0"/>
                <a:cs typeface="+mn-cs"/>
              </a:defRPr>
            </a:lvl1pPr>
          </a:lstStyle>
          <a:p>
            <a:pPr>
              <a:defRPr/>
            </a:pPr>
            <a:fld id="{E4D4FDA3-336A-44AB-967D-2A35E1DFD39E}" type="slidenum">
              <a:rPr lang="en-GB"/>
              <a:pPr>
                <a:defRPr/>
              </a:pPr>
              <a:t>‹#›</a:t>
            </a:fld>
            <a:endParaRPr lang="en-GB"/>
          </a:p>
        </p:txBody>
      </p:sp>
    </p:spTree>
    <p:extLst>
      <p:ext uri="{BB962C8B-B14F-4D97-AF65-F5344CB8AC3E}">
        <p14:creationId xmlns:p14="http://schemas.microsoft.com/office/powerpoint/2010/main" val="29838859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hdr" sz="quarter"/>
          </p:nvPr>
        </p:nvSpPr>
        <p:spPr bwMode="auto">
          <a:xfrm>
            <a:off x="0"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cs typeface="+mn-cs"/>
              </a:defRPr>
            </a:lvl1pPr>
          </a:lstStyle>
          <a:p>
            <a:pPr>
              <a:defRPr/>
            </a:pPr>
            <a:endParaRPr lang="en-GB"/>
          </a:p>
        </p:txBody>
      </p:sp>
      <p:sp>
        <p:nvSpPr>
          <p:cNvPr id="16387" name="Rectangle 3"/>
          <p:cNvSpPr>
            <a:spLocks noGrp="1" noChangeArrowheads="1"/>
          </p:cNvSpPr>
          <p:nvPr>
            <p:ph type="dt" idx="1"/>
          </p:nvPr>
        </p:nvSpPr>
        <p:spPr bwMode="auto">
          <a:xfrm>
            <a:off x="3862388" y="0"/>
            <a:ext cx="29527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cs typeface="+mn-cs"/>
              </a:defRPr>
            </a:lvl1pPr>
          </a:lstStyle>
          <a:p>
            <a:pPr>
              <a:defRPr/>
            </a:pPr>
            <a:endParaRPr lang="en-GB"/>
          </a:p>
        </p:txBody>
      </p:sp>
      <p:sp>
        <p:nvSpPr>
          <p:cNvPr id="15364" name="Rectangle 4"/>
          <p:cNvSpPr>
            <a:spLocks noGrp="1" noRot="1" noChangeAspect="1" noChangeArrowheads="1" noTextEdit="1"/>
          </p:cNvSpPr>
          <p:nvPr>
            <p:ph type="sldImg" idx="2"/>
          </p:nvPr>
        </p:nvSpPr>
        <p:spPr bwMode="auto">
          <a:xfrm>
            <a:off x="922338" y="746125"/>
            <a:ext cx="4972050" cy="3729038"/>
          </a:xfrm>
          <a:prstGeom prst="rect">
            <a:avLst/>
          </a:prstGeom>
          <a:noFill/>
          <a:ln w="9525">
            <a:solidFill>
              <a:srgbClr val="000000"/>
            </a:solidFill>
            <a:miter lim="800000"/>
            <a:headEnd/>
            <a:tailEnd/>
          </a:ln>
        </p:spPr>
      </p:sp>
      <p:sp>
        <p:nvSpPr>
          <p:cNvPr id="16389" name="Rectangle 5"/>
          <p:cNvSpPr>
            <a:spLocks noGrp="1" noChangeArrowheads="1"/>
          </p:cNvSpPr>
          <p:nvPr>
            <p:ph type="body" sz="quarter" idx="3"/>
          </p:nvPr>
        </p:nvSpPr>
        <p:spPr bwMode="auto">
          <a:xfrm>
            <a:off x="908050" y="4722813"/>
            <a:ext cx="4999038" cy="44735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6390" name="Rectangle 6"/>
          <p:cNvSpPr>
            <a:spLocks noGrp="1" noChangeArrowheads="1"/>
          </p:cNvSpPr>
          <p:nvPr>
            <p:ph type="ftr" sz="quarter" idx="4"/>
          </p:nvPr>
        </p:nvSpPr>
        <p:spPr bwMode="auto">
          <a:xfrm>
            <a:off x="0" y="9445625"/>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cs typeface="+mn-cs"/>
              </a:defRPr>
            </a:lvl1pPr>
          </a:lstStyle>
          <a:p>
            <a:pPr>
              <a:defRPr/>
            </a:pPr>
            <a:endParaRPr lang="en-GB"/>
          </a:p>
        </p:txBody>
      </p:sp>
      <p:sp>
        <p:nvSpPr>
          <p:cNvPr id="16391" name="Rectangle 7"/>
          <p:cNvSpPr>
            <a:spLocks noGrp="1" noChangeArrowheads="1"/>
          </p:cNvSpPr>
          <p:nvPr>
            <p:ph type="sldNum" sz="quarter" idx="5"/>
          </p:nvPr>
        </p:nvSpPr>
        <p:spPr bwMode="auto">
          <a:xfrm>
            <a:off x="3862388" y="9445625"/>
            <a:ext cx="2952750" cy="4968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cs typeface="+mn-cs"/>
              </a:defRPr>
            </a:lvl1pPr>
          </a:lstStyle>
          <a:p>
            <a:pPr>
              <a:defRPr/>
            </a:pPr>
            <a:fld id="{559B8256-4B29-4338-9252-38DF06E181FA}" type="slidenum">
              <a:rPr lang="en-GB"/>
              <a:pPr>
                <a:defRPr/>
              </a:pPr>
              <a:t>‹#›</a:t>
            </a:fld>
            <a:endParaRPr lang="en-GB"/>
          </a:p>
        </p:txBody>
      </p:sp>
    </p:spTree>
    <p:extLst>
      <p:ext uri="{BB962C8B-B14F-4D97-AF65-F5344CB8AC3E}">
        <p14:creationId xmlns:p14="http://schemas.microsoft.com/office/powerpoint/2010/main" val="194316659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a:defRPr/>
            </a:pPr>
            <a:endParaRPr lang="lv-LV" dirty="0"/>
          </a:p>
        </p:txBody>
      </p:sp>
      <p:sp>
        <p:nvSpPr>
          <p:cNvPr id="16388" name="Slide Number Placeholder 3"/>
          <p:cNvSpPr>
            <a:spLocks noGrp="1"/>
          </p:cNvSpPr>
          <p:nvPr>
            <p:ph type="sldNum" sz="quarter" idx="5"/>
          </p:nvPr>
        </p:nvSpPr>
        <p:spPr/>
        <p:txBody>
          <a:bodyPr/>
          <a:lstStyle/>
          <a:p>
            <a:pPr>
              <a:defRPr/>
            </a:pPr>
            <a:fld id="{965D5BB0-E256-4433-992F-37EE4293BDA8}" type="slidenum">
              <a:rPr lang="en-GB" smtClean="0"/>
              <a:pPr>
                <a:defRPr/>
              </a:pPr>
              <a:t>2</a:t>
            </a:fld>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228600" indent="-228600">
              <a:defRPr/>
            </a:pPr>
            <a:endParaRPr lang="lv-LV" dirty="0"/>
          </a:p>
        </p:txBody>
      </p:sp>
      <p:sp>
        <p:nvSpPr>
          <p:cNvPr id="24580" name="Slide Number Placeholder 3"/>
          <p:cNvSpPr txBox="1">
            <a:spLocks noGrp="1"/>
          </p:cNvSpPr>
          <p:nvPr/>
        </p:nvSpPr>
        <p:spPr bwMode="auto">
          <a:xfrm>
            <a:off x="3862388" y="9445625"/>
            <a:ext cx="2952750" cy="496888"/>
          </a:xfrm>
          <a:prstGeom prst="rect">
            <a:avLst/>
          </a:prstGeom>
          <a:noFill/>
          <a:ln w="9525">
            <a:noFill/>
            <a:miter lim="800000"/>
            <a:headEnd/>
            <a:tailEnd/>
          </a:ln>
        </p:spPr>
        <p:txBody>
          <a:bodyPr anchor="b"/>
          <a:lstStyle/>
          <a:p>
            <a:pPr algn="r"/>
            <a:fld id="{8E23C3B5-9942-4E26-9306-918B2633A6CF}" type="slidenum">
              <a:rPr lang="en-GB" sz="1200">
                <a:latin typeface="Times New Roman" pitchFamily="18" charset="0"/>
              </a:rPr>
              <a:pPr algn="r"/>
              <a:t>6</a:t>
            </a:fld>
            <a:endParaRPr lang="en-GB" sz="120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228600" indent="-228600">
              <a:defRPr/>
            </a:pPr>
            <a:endParaRPr lang="lv-LV" dirty="0"/>
          </a:p>
        </p:txBody>
      </p:sp>
      <p:sp>
        <p:nvSpPr>
          <p:cNvPr id="24580" name="Slide Number Placeholder 3"/>
          <p:cNvSpPr txBox="1">
            <a:spLocks noGrp="1"/>
          </p:cNvSpPr>
          <p:nvPr/>
        </p:nvSpPr>
        <p:spPr bwMode="auto">
          <a:xfrm>
            <a:off x="3862388" y="9445625"/>
            <a:ext cx="2952750" cy="496888"/>
          </a:xfrm>
          <a:prstGeom prst="rect">
            <a:avLst/>
          </a:prstGeom>
          <a:noFill/>
          <a:ln w="9525">
            <a:noFill/>
            <a:miter lim="800000"/>
            <a:headEnd/>
            <a:tailEnd/>
          </a:ln>
        </p:spPr>
        <p:txBody>
          <a:bodyPr anchor="b"/>
          <a:lstStyle/>
          <a:p>
            <a:pPr algn="r"/>
            <a:fld id="{8E23C3B5-9942-4E26-9306-918B2633A6CF}" type="slidenum">
              <a:rPr lang="en-GB" sz="1200">
                <a:latin typeface="Times New Roman" pitchFamily="18" charset="0"/>
              </a:rPr>
              <a:pPr algn="r"/>
              <a:t>7</a:t>
            </a:fld>
            <a:endParaRPr lang="en-GB" sz="120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228600" indent="-228600">
              <a:defRPr/>
            </a:pPr>
            <a:endParaRPr lang="lv-LV" dirty="0"/>
          </a:p>
        </p:txBody>
      </p:sp>
      <p:sp>
        <p:nvSpPr>
          <p:cNvPr id="24580" name="Slide Number Placeholder 3"/>
          <p:cNvSpPr txBox="1">
            <a:spLocks noGrp="1"/>
          </p:cNvSpPr>
          <p:nvPr/>
        </p:nvSpPr>
        <p:spPr bwMode="auto">
          <a:xfrm>
            <a:off x="3862388" y="9445625"/>
            <a:ext cx="2952750" cy="496888"/>
          </a:xfrm>
          <a:prstGeom prst="rect">
            <a:avLst/>
          </a:prstGeom>
          <a:noFill/>
          <a:ln w="9525">
            <a:noFill/>
            <a:miter lim="800000"/>
            <a:headEnd/>
            <a:tailEnd/>
          </a:ln>
        </p:spPr>
        <p:txBody>
          <a:bodyPr anchor="b"/>
          <a:lstStyle/>
          <a:p>
            <a:pPr algn="r"/>
            <a:fld id="{8E23C3B5-9942-4E26-9306-918B2633A6CF}" type="slidenum">
              <a:rPr lang="en-GB" sz="1200">
                <a:latin typeface="Times New Roman" pitchFamily="18" charset="0"/>
              </a:rPr>
              <a:pPr algn="r"/>
              <a:t>8</a:t>
            </a:fld>
            <a:endParaRPr lang="en-GB" sz="120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228600" indent="-228600">
              <a:defRPr/>
            </a:pPr>
            <a:endParaRPr lang="lv-LV" dirty="0"/>
          </a:p>
        </p:txBody>
      </p:sp>
      <p:sp>
        <p:nvSpPr>
          <p:cNvPr id="24580" name="Slide Number Placeholder 3"/>
          <p:cNvSpPr txBox="1">
            <a:spLocks noGrp="1"/>
          </p:cNvSpPr>
          <p:nvPr/>
        </p:nvSpPr>
        <p:spPr bwMode="auto">
          <a:xfrm>
            <a:off x="3862388" y="9445625"/>
            <a:ext cx="2952750" cy="496888"/>
          </a:xfrm>
          <a:prstGeom prst="rect">
            <a:avLst/>
          </a:prstGeom>
          <a:noFill/>
          <a:ln w="9525">
            <a:noFill/>
            <a:miter lim="800000"/>
            <a:headEnd/>
            <a:tailEnd/>
          </a:ln>
        </p:spPr>
        <p:txBody>
          <a:bodyPr anchor="b"/>
          <a:lstStyle/>
          <a:p>
            <a:pPr algn="r"/>
            <a:fld id="{8E23C3B5-9942-4E26-9306-918B2633A6CF}" type="slidenum">
              <a:rPr lang="en-GB" sz="1200">
                <a:latin typeface="Times New Roman" pitchFamily="18" charset="0"/>
              </a:rPr>
              <a:pPr algn="r"/>
              <a:t>9</a:t>
            </a:fld>
            <a:endParaRPr lang="en-GB" sz="120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228600" indent="-228600">
              <a:defRPr/>
            </a:pPr>
            <a:endParaRPr lang="lv-LV" dirty="0"/>
          </a:p>
        </p:txBody>
      </p:sp>
      <p:sp>
        <p:nvSpPr>
          <p:cNvPr id="24580" name="Slide Number Placeholder 3"/>
          <p:cNvSpPr txBox="1">
            <a:spLocks noGrp="1"/>
          </p:cNvSpPr>
          <p:nvPr/>
        </p:nvSpPr>
        <p:spPr bwMode="auto">
          <a:xfrm>
            <a:off x="3862388" y="9445625"/>
            <a:ext cx="2952750" cy="496888"/>
          </a:xfrm>
          <a:prstGeom prst="rect">
            <a:avLst/>
          </a:prstGeom>
          <a:noFill/>
          <a:ln w="9525">
            <a:noFill/>
            <a:miter lim="800000"/>
            <a:headEnd/>
            <a:tailEnd/>
          </a:ln>
        </p:spPr>
        <p:txBody>
          <a:bodyPr anchor="b"/>
          <a:lstStyle/>
          <a:p>
            <a:pPr algn="r"/>
            <a:fld id="{8E23C3B5-9942-4E26-9306-918B2633A6CF}" type="slidenum">
              <a:rPr lang="en-GB" sz="1200">
                <a:latin typeface="Times New Roman" pitchFamily="18" charset="0"/>
              </a:rPr>
              <a:pPr algn="r"/>
              <a:t>10</a:t>
            </a:fld>
            <a:endParaRPr lang="en-GB" sz="120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marL="228600" indent="-228600">
              <a:defRPr/>
            </a:pPr>
            <a:endParaRPr lang="lv-LV" dirty="0"/>
          </a:p>
        </p:txBody>
      </p:sp>
      <p:sp>
        <p:nvSpPr>
          <p:cNvPr id="24580" name="Slide Number Placeholder 3"/>
          <p:cNvSpPr txBox="1">
            <a:spLocks noGrp="1"/>
          </p:cNvSpPr>
          <p:nvPr/>
        </p:nvSpPr>
        <p:spPr bwMode="auto">
          <a:xfrm>
            <a:off x="3862388" y="9445625"/>
            <a:ext cx="2952750" cy="496888"/>
          </a:xfrm>
          <a:prstGeom prst="rect">
            <a:avLst/>
          </a:prstGeom>
          <a:noFill/>
          <a:ln w="9525">
            <a:noFill/>
            <a:miter lim="800000"/>
            <a:headEnd/>
            <a:tailEnd/>
          </a:ln>
        </p:spPr>
        <p:txBody>
          <a:bodyPr anchor="b"/>
          <a:lstStyle/>
          <a:p>
            <a:pPr algn="r"/>
            <a:fld id="{8E23C3B5-9942-4E26-9306-918B2633A6CF}" type="slidenum">
              <a:rPr lang="en-GB" sz="1200">
                <a:latin typeface="Times New Roman" pitchFamily="18" charset="0"/>
              </a:rPr>
              <a:pPr algn="r"/>
              <a:t>11</a:t>
            </a:fld>
            <a:endParaRPr lang="en-GB" sz="120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lv-LV" sz="2400">
                <a:latin typeface="Times New Roman" pitchFamily="18" charset="0"/>
                <a:cs typeface="+mn-cs"/>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lv-LV" sz="2400">
                <a:latin typeface="Times New Roman" pitchFamily="18" charset="0"/>
                <a:cs typeface="+mn-cs"/>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lv-LV" sz="2400">
                  <a:latin typeface="Times New Roman" pitchFamily="18" charset="0"/>
                  <a:cs typeface="+mn-cs"/>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lv-LV" sz="2400">
                  <a:latin typeface="Times New Roman" pitchFamily="18" charset="0"/>
                  <a:cs typeface="+mn-cs"/>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lv-LV" sz="2400">
                  <a:latin typeface="Times New Roman" pitchFamily="18" charset="0"/>
                  <a:cs typeface="+mn-cs"/>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lv-LV" sz="2400">
                  <a:latin typeface="Times New Roman" pitchFamily="18" charset="0"/>
                  <a:cs typeface="+mn-cs"/>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lv-LV" sz="2400">
                  <a:latin typeface="Times New Roman" pitchFamily="18" charset="0"/>
                  <a:cs typeface="+mn-cs"/>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lv-LV" sz="2400">
                  <a:latin typeface="Times New Roman" pitchFamily="18" charset="0"/>
                  <a:cs typeface="+mn-cs"/>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lv-LV" sz="2400">
                  <a:latin typeface="Times New Roman" pitchFamily="18" charset="0"/>
                  <a:cs typeface="+mn-cs"/>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lv-LV" sz="2400">
                  <a:latin typeface="Times New Roman" pitchFamily="18" charset="0"/>
                  <a:cs typeface="+mn-cs"/>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lv-LV" sz="2400">
                  <a:latin typeface="Times New Roman" pitchFamily="18" charset="0"/>
                  <a:cs typeface="+mn-cs"/>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lv-LV" sz="2400">
                  <a:latin typeface="Times New Roman" pitchFamily="18" charset="0"/>
                  <a:cs typeface="+mn-cs"/>
                </a:endParaRPr>
              </a:p>
            </p:txBody>
          </p:sp>
        </p:grpSp>
      </p:grpSp>
      <p:pic>
        <p:nvPicPr>
          <p:cNvPr id="18" name="Picture 21" descr="Untitled-2"/>
          <p:cNvPicPr>
            <a:picLocks noChangeAspect="1" noChangeArrowheads="1"/>
          </p:cNvPicPr>
          <p:nvPr userDrawn="1"/>
        </p:nvPicPr>
        <p:blipFill>
          <a:blip r:embed="rId2" cstate="print"/>
          <a:srcRect/>
          <a:stretch>
            <a:fillRect/>
          </a:stretch>
        </p:blipFill>
        <p:spPr bwMode="auto">
          <a:xfrm>
            <a:off x="0" y="0"/>
            <a:ext cx="9229725" cy="1076325"/>
          </a:xfrm>
          <a:prstGeom prst="rect">
            <a:avLst/>
          </a:prstGeom>
          <a:noFill/>
          <a:ln w="9525">
            <a:noFill/>
            <a:miter lim="800000"/>
            <a:headEnd/>
            <a:tailEnd/>
          </a:ln>
        </p:spPr>
      </p:pic>
      <p:sp>
        <p:nvSpPr>
          <p:cNvPr id="122899" name="Rectangle 19"/>
          <p:cNvSpPr>
            <a:spLocks noGrp="1" noChangeArrowheads="1"/>
          </p:cNvSpPr>
          <p:nvPr>
            <p:ph type="ctrTitle"/>
          </p:nvPr>
        </p:nvSpPr>
        <p:spPr>
          <a:xfrm>
            <a:off x="2971800" y="1828800"/>
            <a:ext cx="6019800" cy="2209800"/>
          </a:xfrm>
        </p:spPr>
        <p:txBody>
          <a:bodyPr/>
          <a:lstStyle>
            <a:lvl1pPr>
              <a:defRPr sz="5000" b="1">
                <a:solidFill>
                  <a:schemeClr val="tx1"/>
                </a:solidFill>
              </a:defRPr>
            </a:lvl1pPr>
          </a:lstStyle>
          <a:p>
            <a:r>
              <a:rPr lang="lv-LV"/>
              <a:t>Click to edit Master title style</a:t>
            </a:r>
          </a:p>
        </p:txBody>
      </p:sp>
      <p:sp>
        <p:nvSpPr>
          <p:cNvPr id="122900" name="Rectangle 20"/>
          <p:cNvSpPr>
            <a:spLocks noGrp="1" noChangeArrowheads="1"/>
          </p:cNvSpPr>
          <p:nvPr>
            <p:ph type="subTitle" idx="1"/>
          </p:nvPr>
        </p:nvSpPr>
        <p:spPr>
          <a:xfrm>
            <a:off x="2971800" y="4267200"/>
            <a:ext cx="6019800" cy="1752600"/>
          </a:xfrm>
        </p:spPr>
        <p:txBody>
          <a:bodyPr/>
          <a:lstStyle>
            <a:lvl1pPr marL="0" indent="0">
              <a:buFont typeface="Wingdings" pitchFamily="2" charset="2"/>
              <a:buNone/>
              <a:defRPr sz="3400" b="0"/>
            </a:lvl1pPr>
          </a:lstStyle>
          <a:p>
            <a:r>
              <a:rPr lang="lv-LV"/>
              <a:t>Click to edit Master subtitle style</a:t>
            </a:r>
          </a:p>
        </p:txBody>
      </p:sp>
      <p:sp>
        <p:nvSpPr>
          <p:cNvPr id="19" name="Rectangle 16"/>
          <p:cNvSpPr>
            <a:spLocks noGrp="1" noChangeArrowheads="1"/>
          </p:cNvSpPr>
          <p:nvPr>
            <p:ph type="dt" sz="half" idx="10"/>
          </p:nvPr>
        </p:nvSpPr>
        <p:spPr>
          <a:xfrm>
            <a:off x="457200" y="6248400"/>
            <a:ext cx="2133600" cy="457200"/>
          </a:xfrm>
        </p:spPr>
        <p:txBody>
          <a:bodyPr/>
          <a:lstStyle>
            <a:lvl1pPr>
              <a:defRPr/>
            </a:lvl1pPr>
          </a:lstStyle>
          <a:p>
            <a:pPr>
              <a:defRPr/>
            </a:pPr>
            <a:r>
              <a:rPr lang="lv-LV"/>
              <a:t>18.02.2005.</a:t>
            </a:r>
          </a:p>
        </p:txBody>
      </p:sp>
      <p:sp>
        <p:nvSpPr>
          <p:cNvPr id="20" name="Rectangle 17"/>
          <p:cNvSpPr>
            <a:spLocks noGrp="1" noChangeArrowheads="1"/>
          </p:cNvSpPr>
          <p:nvPr>
            <p:ph type="ftr" sz="quarter" idx="11"/>
          </p:nvPr>
        </p:nvSpPr>
        <p:spPr/>
        <p:txBody>
          <a:bodyPr/>
          <a:lstStyle>
            <a:lvl1pPr>
              <a:defRPr/>
            </a:lvl1pPr>
          </a:lstStyle>
          <a:p>
            <a:pPr>
              <a:defRPr/>
            </a:pPr>
            <a:endParaRPr lang="lv-LV"/>
          </a:p>
        </p:txBody>
      </p:sp>
      <p:sp>
        <p:nvSpPr>
          <p:cNvPr id="21" name="Rectangle 18"/>
          <p:cNvSpPr>
            <a:spLocks noGrp="1" noChangeArrowheads="1"/>
          </p:cNvSpPr>
          <p:nvPr>
            <p:ph type="sldNum" sz="quarter" idx="12"/>
          </p:nvPr>
        </p:nvSpPr>
        <p:spPr/>
        <p:txBody>
          <a:bodyPr/>
          <a:lstStyle>
            <a:lvl1pPr>
              <a:defRPr/>
            </a:lvl1pPr>
          </a:lstStyle>
          <a:p>
            <a:pPr>
              <a:defRPr/>
            </a:pPr>
            <a:fld id="{AEFBD9F4-4BB1-4F46-9BAD-48EAAC12B51C}" type="slidenum">
              <a:rPr lang="lv-LV"/>
              <a:pPr>
                <a:defRPr/>
              </a:pPr>
              <a:t>‹#›</a:t>
            </a:fld>
            <a:endParaRPr lang="lv-LV"/>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2"/>
          <p:cNvSpPr>
            <a:spLocks noGrp="1" noChangeArrowheads="1"/>
          </p:cNvSpPr>
          <p:nvPr>
            <p:ph type="ftr" sz="quarter" idx="10"/>
          </p:nvPr>
        </p:nvSpPr>
        <p:spPr>
          <a:ln/>
        </p:spPr>
        <p:txBody>
          <a:bodyPr/>
          <a:lstStyle>
            <a:lvl1pPr>
              <a:defRPr/>
            </a:lvl1pPr>
          </a:lstStyle>
          <a:p>
            <a:pPr>
              <a:defRPr/>
            </a:pPr>
            <a:endParaRPr lang="lv-LV"/>
          </a:p>
        </p:txBody>
      </p:sp>
      <p:sp>
        <p:nvSpPr>
          <p:cNvPr id="5" name="Rectangle 3"/>
          <p:cNvSpPr>
            <a:spLocks noGrp="1" noChangeArrowheads="1"/>
          </p:cNvSpPr>
          <p:nvPr>
            <p:ph type="sldNum" sz="quarter" idx="11"/>
          </p:nvPr>
        </p:nvSpPr>
        <p:spPr>
          <a:ln/>
        </p:spPr>
        <p:txBody>
          <a:bodyPr/>
          <a:lstStyle>
            <a:lvl1pPr>
              <a:defRPr/>
            </a:lvl1pPr>
          </a:lstStyle>
          <a:p>
            <a:pPr>
              <a:defRPr/>
            </a:pPr>
            <a:fld id="{D9736D48-C2E2-4B4E-8560-016334ABB41C}" type="slidenum">
              <a:rPr lang="lv-LV"/>
              <a:pPr>
                <a:defRPr/>
              </a:pPr>
              <a:t>‹#›</a:t>
            </a:fld>
            <a:endParaRPr lang="lv-LV"/>
          </a:p>
        </p:txBody>
      </p:sp>
      <p:sp>
        <p:nvSpPr>
          <p:cNvPr id="6"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lv-LV"/>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pPr>
              <a:defRPr/>
            </a:pPr>
            <a:endParaRPr lang="lv-LV"/>
          </a:p>
        </p:txBody>
      </p:sp>
      <p:sp>
        <p:nvSpPr>
          <p:cNvPr id="5" name="Rectangle 3"/>
          <p:cNvSpPr>
            <a:spLocks noGrp="1" noChangeArrowheads="1"/>
          </p:cNvSpPr>
          <p:nvPr>
            <p:ph type="sldNum" sz="quarter" idx="11"/>
          </p:nvPr>
        </p:nvSpPr>
        <p:spPr>
          <a:ln/>
        </p:spPr>
        <p:txBody>
          <a:bodyPr/>
          <a:lstStyle>
            <a:lvl1pPr>
              <a:defRPr/>
            </a:lvl1pPr>
          </a:lstStyle>
          <a:p>
            <a:pPr>
              <a:defRPr/>
            </a:pPr>
            <a:fld id="{69BC33D4-0D8A-4E5D-8077-D24AD8787B51}" type="slidenum">
              <a:rPr lang="lv-LV"/>
              <a:pPr>
                <a:defRPr/>
              </a:pPr>
              <a:t>‹#›</a:t>
            </a:fld>
            <a:endParaRPr lang="lv-LV"/>
          </a:p>
        </p:txBody>
      </p:sp>
      <p:sp>
        <p:nvSpPr>
          <p:cNvPr id="6"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Content Placeholder 2"/>
          <p:cNvSpPr>
            <a:spLocks noGrp="1"/>
          </p:cNvSpPr>
          <p:nvPr>
            <p:ph sz="half" idx="1"/>
          </p:nvPr>
        </p:nvSpPr>
        <p:spPr>
          <a:xfrm>
            <a:off x="457200" y="1773238"/>
            <a:ext cx="4038600" cy="40941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Content Placeholder 3"/>
          <p:cNvSpPr>
            <a:spLocks noGrp="1"/>
          </p:cNvSpPr>
          <p:nvPr>
            <p:ph sz="half" idx="2"/>
          </p:nvPr>
        </p:nvSpPr>
        <p:spPr>
          <a:xfrm>
            <a:off x="4648200" y="1773238"/>
            <a:ext cx="4038600" cy="40941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Rectangle 2"/>
          <p:cNvSpPr>
            <a:spLocks noGrp="1" noChangeArrowheads="1"/>
          </p:cNvSpPr>
          <p:nvPr>
            <p:ph type="ftr" sz="quarter" idx="10"/>
          </p:nvPr>
        </p:nvSpPr>
        <p:spPr>
          <a:ln/>
        </p:spPr>
        <p:txBody>
          <a:bodyPr/>
          <a:lstStyle>
            <a:lvl1pPr>
              <a:defRPr/>
            </a:lvl1pPr>
          </a:lstStyle>
          <a:p>
            <a:pPr>
              <a:defRPr/>
            </a:pPr>
            <a:endParaRPr lang="lv-LV"/>
          </a:p>
        </p:txBody>
      </p:sp>
      <p:sp>
        <p:nvSpPr>
          <p:cNvPr id="6" name="Rectangle 3"/>
          <p:cNvSpPr>
            <a:spLocks noGrp="1" noChangeArrowheads="1"/>
          </p:cNvSpPr>
          <p:nvPr>
            <p:ph type="sldNum" sz="quarter" idx="11"/>
          </p:nvPr>
        </p:nvSpPr>
        <p:spPr>
          <a:ln/>
        </p:spPr>
        <p:txBody>
          <a:bodyPr/>
          <a:lstStyle>
            <a:lvl1pPr>
              <a:defRPr/>
            </a:lvl1pPr>
          </a:lstStyle>
          <a:p>
            <a:pPr>
              <a:defRPr/>
            </a:pPr>
            <a:fld id="{1C302C6C-C65B-467D-8D6C-736B40980B45}" type="slidenum">
              <a:rPr lang="lv-LV"/>
              <a:pPr>
                <a:defRPr/>
              </a:pPr>
              <a:t>‹#›</a:t>
            </a:fld>
            <a:endParaRPr lang="lv-LV"/>
          </a:p>
        </p:txBody>
      </p:sp>
      <p:sp>
        <p:nvSpPr>
          <p:cNvPr id="7"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lv-LV"/>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7" name="Rectangle 2"/>
          <p:cNvSpPr>
            <a:spLocks noGrp="1" noChangeArrowheads="1"/>
          </p:cNvSpPr>
          <p:nvPr>
            <p:ph type="ftr" sz="quarter" idx="10"/>
          </p:nvPr>
        </p:nvSpPr>
        <p:spPr>
          <a:ln/>
        </p:spPr>
        <p:txBody>
          <a:bodyPr/>
          <a:lstStyle>
            <a:lvl1pPr>
              <a:defRPr/>
            </a:lvl1pPr>
          </a:lstStyle>
          <a:p>
            <a:pPr>
              <a:defRPr/>
            </a:pPr>
            <a:endParaRPr lang="lv-LV"/>
          </a:p>
        </p:txBody>
      </p:sp>
      <p:sp>
        <p:nvSpPr>
          <p:cNvPr id="8" name="Rectangle 3"/>
          <p:cNvSpPr>
            <a:spLocks noGrp="1" noChangeArrowheads="1"/>
          </p:cNvSpPr>
          <p:nvPr>
            <p:ph type="sldNum" sz="quarter" idx="11"/>
          </p:nvPr>
        </p:nvSpPr>
        <p:spPr>
          <a:ln/>
        </p:spPr>
        <p:txBody>
          <a:bodyPr/>
          <a:lstStyle>
            <a:lvl1pPr>
              <a:defRPr/>
            </a:lvl1pPr>
          </a:lstStyle>
          <a:p>
            <a:pPr>
              <a:defRPr/>
            </a:pPr>
            <a:fld id="{CF212944-8A18-433E-A2FD-FF3F88B25428}" type="slidenum">
              <a:rPr lang="lv-LV"/>
              <a:pPr>
                <a:defRPr/>
              </a:pPr>
              <a:t>‹#›</a:t>
            </a:fld>
            <a:endParaRPr lang="lv-LV"/>
          </a:p>
        </p:txBody>
      </p:sp>
      <p:sp>
        <p:nvSpPr>
          <p:cNvPr id="9"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Rectangle 2"/>
          <p:cNvSpPr>
            <a:spLocks noGrp="1" noChangeArrowheads="1"/>
          </p:cNvSpPr>
          <p:nvPr>
            <p:ph type="ftr" sz="quarter" idx="10"/>
          </p:nvPr>
        </p:nvSpPr>
        <p:spPr>
          <a:ln/>
        </p:spPr>
        <p:txBody>
          <a:bodyPr/>
          <a:lstStyle>
            <a:lvl1pPr>
              <a:defRPr/>
            </a:lvl1pPr>
          </a:lstStyle>
          <a:p>
            <a:pPr>
              <a:defRPr/>
            </a:pPr>
            <a:endParaRPr lang="lv-LV"/>
          </a:p>
        </p:txBody>
      </p:sp>
      <p:sp>
        <p:nvSpPr>
          <p:cNvPr id="4" name="Rectangle 3"/>
          <p:cNvSpPr>
            <a:spLocks noGrp="1" noChangeArrowheads="1"/>
          </p:cNvSpPr>
          <p:nvPr>
            <p:ph type="sldNum" sz="quarter" idx="11"/>
          </p:nvPr>
        </p:nvSpPr>
        <p:spPr>
          <a:ln/>
        </p:spPr>
        <p:txBody>
          <a:bodyPr/>
          <a:lstStyle>
            <a:lvl1pPr>
              <a:defRPr/>
            </a:lvl1pPr>
          </a:lstStyle>
          <a:p>
            <a:pPr>
              <a:defRPr/>
            </a:pPr>
            <a:fld id="{5F84B89B-3453-4901-98DB-BEC4931AADF4}" type="slidenum">
              <a:rPr lang="lv-LV"/>
              <a:pPr>
                <a:defRPr/>
              </a:pPr>
              <a:t>‹#›</a:t>
            </a:fld>
            <a:endParaRPr lang="lv-LV"/>
          </a:p>
        </p:txBody>
      </p:sp>
      <p:sp>
        <p:nvSpPr>
          <p:cNvPr id="5"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pPr>
              <a:defRPr/>
            </a:pPr>
            <a:endParaRPr lang="lv-LV"/>
          </a:p>
        </p:txBody>
      </p:sp>
      <p:sp>
        <p:nvSpPr>
          <p:cNvPr id="3" name="Rectangle 3"/>
          <p:cNvSpPr>
            <a:spLocks noGrp="1" noChangeArrowheads="1"/>
          </p:cNvSpPr>
          <p:nvPr>
            <p:ph type="sldNum" sz="quarter" idx="11"/>
          </p:nvPr>
        </p:nvSpPr>
        <p:spPr>
          <a:ln/>
        </p:spPr>
        <p:txBody>
          <a:bodyPr/>
          <a:lstStyle>
            <a:lvl1pPr>
              <a:defRPr/>
            </a:lvl1pPr>
          </a:lstStyle>
          <a:p>
            <a:pPr>
              <a:defRPr/>
            </a:pPr>
            <a:fld id="{890EACC4-76EA-4DF8-BC73-D7F6D7C98E55}" type="slidenum">
              <a:rPr lang="lv-LV"/>
              <a:pPr>
                <a:defRPr/>
              </a:pPr>
              <a:t>‹#›</a:t>
            </a:fld>
            <a:endParaRPr lang="lv-LV"/>
          </a:p>
        </p:txBody>
      </p:sp>
      <p:sp>
        <p:nvSpPr>
          <p:cNvPr id="4"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lv-LV"/>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lv-LV"/>
          </a:p>
        </p:txBody>
      </p:sp>
      <p:sp>
        <p:nvSpPr>
          <p:cNvPr id="6" name="Rectangle 3"/>
          <p:cNvSpPr>
            <a:spLocks noGrp="1" noChangeArrowheads="1"/>
          </p:cNvSpPr>
          <p:nvPr>
            <p:ph type="sldNum" sz="quarter" idx="11"/>
          </p:nvPr>
        </p:nvSpPr>
        <p:spPr>
          <a:ln/>
        </p:spPr>
        <p:txBody>
          <a:bodyPr/>
          <a:lstStyle>
            <a:lvl1pPr>
              <a:defRPr/>
            </a:lvl1pPr>
          </a:lstStyle>
          <a:p>
            <a:pPr>
              <a:defRPr/>
            </a:pPr>
            <a:fld id="{96428882-1516-4A27-AA9F-F932671CDB21}" type="slidenum">
              <a:rPr lang="lv-LV"/>
              <a:pPr>
                <a:defRPr/>
              </a:pPr>
              <a:t>‹#›</a:t>
            </a:fld>
            <a:endParaRPr lang="lv-LV"/>
          </a:p>
        </p:txBody>
      </p:sp>
      <p:sp>
        <p:nvSpPr>
          <p:cNvPr id="7"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lv-LV"/>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lv-LV"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pPr>
              <a:defRPr/>
            </a:pPr>
            <a:endParaRPr lang="lv-LV"/>
          </a:p>
        </p:txBody>
      </p:sp>
      <p:sp>
        <p:nvSpPr>
          <p:cNvPr id="6" name="Rectangle 3"/>
          <p:cNvSpPr>
            <a:spLocks noGrp="1" noChangeArrowheads="1"/>
          </p:cNvSpPr>
          <p:nvPr>
            <p:ph type="sldNum" sz="quarter" idx="11"/>
          </p:nvPr>
        </p:nvSpPr>
        <p:spPr>
          <a:ln/>
        </p:spPr>
        <p:txBody>
          <a:bodyPr/>
          <a:lstStyle>
            <a:lvl1pPr>
              <a:defRPr/>
            </a:lvl1pPr>
          </a:lstStyle>
          <a:p>
            <a:pPr>
              <a:defRPr/>
            </a:pPr>
            <a:fld id="{35E3AF37-5CB2-474C-99F3-2A4E524DB326}" type="slidenum">
              <a:rPr lang="lv-LV"/>
              <a:pPr>
                <a:defRPr/>
              </a:pPr>
              <a:t>‹#›</a:t>
            </a:fld>
            <a:endParaRPr lang="lv-LV"/>
          </a:p>
        </p:txBody>
      </p:sp>
      <p:sp>
        <p:nvSpPr>
          <p:cNvPr id="7"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2"/>
          <p:cNvSpPr>
            <a:spLocks noGrp="1" noChangeArrowheads="1"/>
          </p:cNvSpPr>
          <p:nvPr>
            <p:ph type="ftr" sz="quarter" idx="10"/>
          </p:nvPr>
        </p:nvSpPr>
        <p:spPr>
          <a:ln/>
        </p:spPr>
        <p:txBody>
          <a:bodyPr/>
          <a:lstStyle>
            <a:lvl1pPr>
              <a:defRPr/>
            </a:lvl1pPr>
          </a:lstStyle>
          <a:p>
            <a:pPr>
              <a:defRPr/>
            </a:pPr>
            <a:endParaRPr lang="lv-LV"/>
          </a:p>
        </p:txBody>
      </p:sp>
      <p:sp>
        <p:nvSpPr>
          <p:cNvPr id="5" name="Rectangle 3"/>
          <p:cNvSpPr>
            <a:spLocks noGrp="1" noChangeArrowheads="1"/>
          </p:cNvSpPr>
          <p:nvPr>
            <p:ph type="sldNum" sz="quarter" idx="11"/>
          </p:nvPr>
        </p:nvSpPr>
        <p:spPr>
          <a:ln/>
        </p:spPr>
        <p:txBody>
          <a:bodyPr/>
          <a:lstStyle>
            <a:lvl1pPr>
              <a:defRPr/>
            </a:lvl1pPr>
          </a:lstStyle>
          <a:p>
            <a:pPr>
              <a:defRPr/>
            </a:pPr>
            <a:fld id="{716D940B-B317-4AB0-BC61-105CD09C88FD}" type="slidenum">
              <a:rPr lang="lv-LV"/>
              <a:pPr>
                <a:defRPr/>
              </a:pPr>
              <a:t>‹#›</a:t>
            </a:fld>
            <a:endParaRPr lang="lv-LV"/>
          </a:p>
        </p:txBody>
      </p:sp>
      <p:sp>
        <p:nvSpPr>
          <p:cNvPr id="6"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lv-LV"/>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4" name="Rectangle 2"/>
          <p:cNvSpPr>
            <a:spLocks noGrp="1" noChangeArrowheads="1"/>
          </p:cNvSpPr>
          <p:nvPr>
            <p:ph type="ftr" sz="quarter" idx="10"/>
          </p:nvPr>
        </p:nvSpPr>
        <p:spPr>
          <a:ln/>
        </p:spPr>
        <p:txBody>
          <a:bodyPr/>
          <a:lstStyle>
            <a:lvl1pPr>
              <a:defRPr/>
            </a:lvl1pPr>
          </a:lstStyle>
          <a:p>
            <a:pPr>
              <a:defRPr/>
            </a:pPr>
            <a:endParaRPr lang="lv-LV"/>
          </a:p>
        </p:txBody>
      </p:sp>
      <p:sp>
        <p:nvSpPr>
          <p:cNvPr id="5" name="Rectangle 3"/>
          <p:cNvSpPr>
            <a:spLocks noGrp="1" noChangeArrowheads="1"/>
          </p:cNvSpPr>
          <p:nvPr>
            <p:ph type="sldNum" sz="quarter" idx="11"/>
          </p:nvPr>
        </p:nvSpPr>
        <p:spPr>
          <a:ln/>
        </p:spPr>
        <p:txBody>
          <a:bodyPr/>
          <a:lstStyle>
            <a:lvl1pPr>
              <a:defRPr/>
            </a:lvl1pPr>
          </a:lstStyle>
          <a:p>
            <a:pPr>
              <a:defRPr/>
            </a:pPr>
            <a:fld id="{AE39A328-37BA-4BF4-B6F9-A3CB30DBAA19}" type="slidenum">
              <a:rPr lang="lv-LV"/>
              <a:pPr>
                <a:defRPr/>
              </a:pPr>
              <a:t>‹#›</a:t>
            </a:fld>
            <a:endParaRPr lang="lv-LV"/>
          </a:p>
        </p:txBody>
      </p:sp>
      <p:sp>
        <p:nvSpPr>
          <p:cNvPr id="6" name="Rectangle 16"/>
          <p:cNvSpPr>
            <a:spLocks noGrp="1" noChangeArrowheads="1"/>
          </p:cNvSpPr>
          <p:nvPr>
            <p:ph type="dt" sz="half" idx="12"/>
          </p:nvPr>
        </p:nvSpPr>
        <p:spPr>
          <a:ln/>
        </p:spPr>
        <p:txBody>
          <a:bodyPr/>
          <a:lstStyle>
            <a:lvl1pPr>
              <a:defRPr/>
            </a:lvl1pPr>
          </a:lstStyle>
          <a:p>
            <a:pPr>
              <a:defRPr/>
            </a:pPr>
            <a:r>
              <a:rPr lang="lv-LV"/>
              <a:t>18.02.2005.</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1858"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cs typeface="+mn-cs"/>
              </a:defRPr>
            </a:lvl1pPr>
          </a:lstStyle>
          <a:p>
            <a:pPr>
              <a:defRPr/>
            </a:pPr>
            <a:endParaRPr lang="lv-LV"/>
          </a:p>
        </p:txBody>
      </p:sp>
      <p:sp>
        <p:nvSpPr>
          <p:cNvPr id="121859"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Black" pitchFamily="34" charset="0"/>
                <a:cs typeface="+mn-cs"/>
              </a:defRPr>
            </a:lvl1pPr>
          </a:lstStyle>
          <a:p>
            <a:pPr>
              <a:defRPr/>
            </a:pPr>
            <a:fld id="{300DB8DC-E400-4919-AE73-F878B56FB9B3}" type="slidenum">
              <a:rPr lang="lv-LV"/>
              <a:pPr>
                <a:defRPr/>
              </a:pPr>
              <a:t>‹#›</a:t>
            </a:fld>
            <a:endParaRPr lang="lv-LV"/>
          </a:p>
        </p:txBody>
      </p:sp>
      <p:grpSp>
        <p:nvGrpSpPr>
          <p:cNvPr id="1028" name="Group 4"/>
          <p:cNvGrpSpPr>
            <a:grpSpLocks/>
          </p:cNvGrpSpPr>
          <p:nvPr/>
        </p:nvGrpSpPr>
        <p:grpSpPr bwMode="auto">
          <a:xfrm>
            <a:off x="0" y="0"/>
            <a:ext cx="9144000" cy="546100"/>
            <a:chOff x="0" y="0"/>
            <a:chExt cx="5760" cy="344"/>
          </a:xfrm>
        </p:grpSpPr>
        <p:sp>
          <p:nvSpPr>
            <p:cNvPr id="121861"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lv-LV" sz="2400">
                <a:latin typeface="Times New Roman" pitchFamily="18" charset="0"/>
                <a:cs typeface="+mn-cs"/>
              </a:endParaRPr>
            </a:p>
          </p:txBody>
        </p:sp>
        <p:sp>
          <p:nvSpPr>
            <p:cNvPr id="121862"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lv-LV" sz="2400">
                <a:latin typeface="Times New Roman" pitchFamily="18" charset="0"/>
                <a:cs typeface="+mn-cs"/>
              </a:endParaRPr>
            </a:p>
          </p:txBody>
        </p:sp>
        <p:sp>
          <p:nvSpPr>
            <p:cNvPr id="121863"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lv-LV">
                <a:solidFill>
                  <a:schemeClr val="hlink"/>
                </a:solidFill>
                <a:cs typeface="+mn-cs"/>
              </a:endParaRPr>
            </a:p>
          </p:txBody>
        </p:sp>
        <p:sp>
          <p:nvSpPr>
            <p:cNvPr id="121864"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lv-LV">
                <a:solidFill>
                  <a:schemeClr val="hlink"/>
                </a:solidFill>
                <a:cs typeface="+mn-cs"/>
              </a:endParaRPr>
            </a:p>
          </p:txBody>
        </p:sp>
        <p:sp>
          <p:nvSpPr>
            <p:cNvPr id="121865"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lv-LV">
                <a:solidFill>
                  <a:schemeClr val="accent2"/>
                </a:solidFill>
                <a:cs typeface="+mn-cs"/>
              </a:endParaRPr>
            </a:p>
          </p:txBody>
        </p:sp>
        <p:sp>
          <p:nvSpPr>
            <p:cNvPr id="121866"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lv-LV">
                <a:solidFill>
                  <a:schemeClr val="hlink"/>
                </a:solidFill>
                <a:cs typeface="+mn-cs"/>
              </a:endParaRPr>
            </a:p>
          </p:txBody>
        </p:sp>
        <p:sp>
          <p:nvSpPr>
            <p:cNvPr id="121867"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lv-LV" sz="2400">
                <a:latin typeface="Times New Roman" pitchFamily="18" charset="0"/>
                <a:cs typeface="+mn-cs"/>
              </a:endParaRPr>
            </a:p>
          </p:txBody>
        </p:sp>
        <p:sp>
          <p:nvSpPr>
            <p:cNvPr id="121868"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lv-LV">
                <a:solidFill>
                  <a:schemeClr val="accent2"/>
                </a:solidFill>
                <a:cs typeface="+mn-cs"/>
              </a:endParaRPr>
            </a:p>
          </p:txBody>
        </p:sp>
        <p:sp>
          <p:nvSpPr>
            <p:cNvPr id="121869"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lv-LV">
                <a:solidFill>
                  <a:schemeClr val="accent2"/>
                </a:solidFill>
                <a:cs typeface="+mn-cs"/>
              </a:endParaRPr>
            </a:p>
          </p:txBody>
        </p:sp>
      </p:grpSp>
      <p:sp>
        <p:nvSpPr>
          <p:cNvPr id="1029" name="Rectangle 14"/>
          <p:cNvSpPr>
            <a:spLocks noGrp="1" noChangeArrowheads="1"/>
          </p:cNvSpPr>
          <p:nvPr>
            <p:ph type="title"/>
          </p:nvPr>
        </p:nvSpPr>
        <p:spPr bwMode="auto">
          <a:xfrm>
            <a:off x="457200" y="457200"/>
            <a:ext cx="8229600" cy="59531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lv-LV" smtClean="0"/>
              <a:t>Click to edit Master title style</a:t>
            </a:r>
          </a:p>
        </p:txBody>
      </p:sp>
      <p:sp>
        <p:nvSpPr>
          <p:cNvPr id="1030" name="Rectangle 15"/>
          <p:cNvSpPr>
            <a:spLocks noGrp="1" noChangeArrowheads="1"/>
          </p:cNvSpPr>
          <p:nvPr>
            <p:ph type="body" idx="1"/>
          </p:nvPr>
        </p:nvSpPr>
        <p:spPr bwMode="auto">
          <a:xfrm>
            <a:off x="457200" y="1773238"/>
            <a:ext cx="8229600" cy="40941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lv-LV" smtClean="0"/>
              <a:t>Click to edit Master text styles</a:t>
            </a:r>
          </a:p>
          <a:p>
            <a:pPr lvl="1"/>
            <a:r>
              <a:rPr lang="lv-LV" smtClean="0"/>
              <a:t>Second level</a:t>
            </a:r>
          </a:p>
          <a:p>
            <a:pPr lvl="2"/>
            <a:r>
              <a:rPr lang="lv-LV" smtClean="0"/>
              <a:t>Third level</a:t>
            </a:r>
          </a:p>
          <a:p>
            <a:pPr lvl="3"/>
            <a:r>
              <a:rPr lang="lv-LV" smtClean="0"/>
              <a:t>Fourth level</a:t>
            </a:r>
          </a:p>
          <a:p>
            <a:pPr lvl="4"/>
            <a:r>
              <a:rPr lang="lv-LV" smtClean="0"/>
              <a:t>Fifth level</a:t>
            </a:r>
          </a:p>
        </p:txBody>
      </p:sp>
      <p:sp>
        <p:nvSpPr>
          <p:cNvPr id="121872"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r>
              <a:rPr lang="lv-LV"/>
              <a:t>18.02.2005.</a:t>
            </a:r>
          </a:p>
        </p:txBody>
      </p:sp>
      <p:pic>
        <p:nvPicPr>
          <p:cNvPr id="1032" name="Picture 17" descr="Untitled-2"/>
          <p:cNvPicPr>
            <a:picLocks noChangeAspect="1" noChangeArrowheads="1"/>
          </p:cNvPicPr>
          <p:nvPr userDrawn="1"/>
        </p:nvPicPr>
        <p:blipFill>
          <a:blip r:embed="rId13" cstate="print"/>
          <a:srcRect/>
          <a:stretch>
            <a:fillRect/>
          </a:stretch>
        </p:blipFill>
        <p:spPr bwMode="auto">
          <a:xfrm>
            <a:off x="-9525" y="0"/>
            <a:ext cx="9229725" cy="107632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858"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hf hdr="0" ftr="0" dt="0"/>
  <p:txStyles>
    <p:titleStyle>
      <a:lvl1pPr algn="r" rtl="0" eaLnBrk="0" fontAlgn="base" hangingPunct="0">
        <a:spcBef>
          <a:spcPct val="0"/>
        </a:spcBef>
        <a:spcAft>
          <a:spcPct val="0"/>
        </a:spcAft>
        <a:defRPr sz="4400">
          <a:solidFill>
            <a:schemeClr val="bg1"/>
          </a:solidFill>
          <a:latin typeface="+mj-lt"/>
          <a:ea typeface="+mj-ea"/>
          <a:cs typeface="+mj-cs"/>
        </a:defRPr>
      </a:lvl1pPr>
      <a:lvl2pPr algn="r" rtl="0" eaLnBrk="0" fontAlgn="base" hangingPunct="0">
        <a:spcBef>
          <a:spcPct val="0"/>
        </a:spcBef>
        <a:spcAft>
          <a:spcPct val="0"/>
        </a:spcAft>
        <a:defRPr sz="4400">
          <a:solidFill>
            <a:schemeClr val="bg1"/>
          </a:solidFill>
          <a:latin typeface="Arial" charset="0"/>
        </a:defRPr>
      </a:lvl2pPr>
      <a:lvl3pPr algn="r" rtl="0" eaLnBrk="0" fontAlgn="base" hangingPunct="0">
        <a:spcBef>
          <a:spcPct val="0"/>
        </a:spcBef>
        <a:spcAft>
          <a:spcPct val="0"/>
        </a:spcAft>
        <a:defRPr sz="4400">
          <a:solidFill>
            <a:schemeClr val="bg1"/>
          </a:solidFill>
          <a:latin typeface="Arial" charset="0"/>
        </a:defRPr>
      </a:lvl3pPr>
      <a:lvl4pPr algn="r" rtl="0" eaLnBrk="0" fontAlgn="base" hangingPunct="0">
        <a:spcBef>
          <a:spcPct val="0"/>
        </a:spcBef>
        <a:spcAft>
          <a:spcPct val="0"/>
        </a:spcAft>
        <a:defRPr sz="4400">
          <a:solidFill>
            <a:schemeClr val="bg1"/>
          </a:solidFill>
          <a:latin typeface="Arial" charset="0"/>
        </a:defRPr>
      </a:lvl4pPr>
      <a:lvl5pPr algn="r" rtl="0" eaLnBrk="0" fontAlgn="base" hangingPunct="0">
        <a:spcBef>
          <a:spcPct val="0"/>
        </a:spcBef>
        <a:spcAft>
          <a:spcPct val="0"/>
        </a:spcAft>
        <a:defRPr sz="4400">
          <a:solidFill>
            <a:schemeClr val="bg1"/>
          </a:solidFill>
          <a:latin typeface="Arial" charset="0"/>
        </a:defRPr>
      </a:lvl5pPr>
      <a:lvl6pPr marL="457200" algn="r" rtl="0" fontAlgn="base">
        <a:spcBef>
          <a:spcPct val="0"/>
        </a:spcBef>
        <a:spcAft>
          <a:spcPct val="0"/>
        </a:spcAft>
        <a:defRPr sz="4400">
          <a:solidFill>
            <a:schemeClr val="bg1"/>
          </a:solidFill>
          <a:latin typeface="Arial" charset="0"/>
        </a:defRPr>
      </a:lvl6pPr>
      <a:lvl7pPr marL="914400" algn="r" rtl="0" fontAlgn="base">
        <a:spcBef>
          <a:spcPct val="0"/>
        </a:spcBef>
        <a:spcAft>
          <a:spcPct val="0"/>
        </a:spcAft>
        <a:defRPr sz="4400">
          <a:solidFill>
            <a:schemeClr val="bg1"/>
          </a:solidFill>
          <a:latin typeface="Arial" charset="0"/>
        </a:defRPr>
      </a:lvl7pPr>
      <a:lvl8pPr marL="1371600" algn="r" rtl="0" fontAlgn="base">
        <a:spcBef>
          <a:spcPct val="0"/>
        </a:spcBef>
        <a:spcAft>
          <a:spcPct val="0"/>
        </a:spcAft>
        <a:defRPr sz="4400">
          <a:solidFill>
            <a:schemeClr val="bg1"/>
          </a:solidFill>
          <a:latin typeface="Arial" charset="0"/>
        </a:defRPr>
      </a:lvl8pPr>
      <a:lvl9pPr marL="1828800" algn="r" rtl="0" fontAlgn="base">
        <a:spcBef>
          <a:spcPct val="0"/>
        </a:spcBef>
        <a:spcAft>
          <a:spcPct val="0"/>
        </a:spcAft>
        <a:defRPr sz="4400">
          <a:solidFill>
            <a:schemeClr val="bg1"/>
          </a:solidFill>
          <a:latin typeface="Arial" charset="0"/>
        </a:defRPr>
      </a:lvl9pPr>
    </p:titleStyle>
    <p:bodyStyle>
      <a:lvl1pPr marL="342900" indent="-342900" algn="l" rtl="0" eaLnBrk="0" fontAlgn="base" hangingPunct="0">
        <a:spcBef>
          <a:spcPct val="20000"/>
        </a:spcBef>
        <a:spcAft>
          <a:spcPct val="0"/>
        </a:spcAft>
        <a:buClr>
          <a:srgbClr val="660066"/>
        </a:buClr>
        <a:buFont typeface="Wingdings" pitchFamily="2" charset="2"/>
        <a:buChar char="n"/>
        <a:defRPr sz="3200" b="1">
          <a:solidFill>
            <a:schemeClr val="tx1"/>
          </a:solidFill>
          <a:latin typeface="+mn-lt"/>
          <a:ea typeface="+mn-ea"/>
          <a:cs typeface="+mn-cs"/>
        </a:defRPr>
      </a:lvl1pPr>
      <a:lvl2pPr marL="742950" indent="-285750" algn="l" rtl="0" eaLnBrk="0" fontAlgn="base" hangingPunct="0">
        <a:spcBef>
          <a:spcPct val="20000"/>
        </a:spcBef>
        <a:spcAft>
          <a:spcPct val="0"/>
        </a:spcAft>
        <a:buClr>
          <a:srgbClr val="660066"/>
        </a:buClr>
        <a:buFont typeface="Wingdings" pitchFamily="2" charset="2"/>
        <a:buChar char="¨"/>
        <a:defRPr sz="2800">
          <a:solidFill>
            <a:schemeClr val="tx1"/>
          </a:solidFill>
          <a:latin typeface="+mn-lt"/>
        </a:defRPr>
      </a:lvl2pPr>
      <a:lvl3pPr marL="1143000" indent="-228600" algn="l" rtl="0" eaLnBrk="0" fontAlgn="base" hangingPunct="0">
        <a:spcBef>
          <a:spcPct val="20000"/>
        </a:spcBef>
        <a:spcAft>
          <a:spcPct val="0"/>
        </a:spcAft>
        <a:buClr>
          <a:srgbClr val="660066"/>
        </a:buClr>
        <a:buFont typeface="Wingdings" pitchFamily="2" charset="2"/>
        <a:buChar char="n"/>
        <a:defRPr sz="2400">
          <a:solidFill>
            <a:schemeClr val="tx1"/>
          </a:solidFill>
          <a:latin typeface="+mn-lt"/>
        </a:defRPr>
      </a:lvl3pPr>
      <a:lvl4pPr marL="1600200" indent="-228600" algn="l" rtl="0" eaLnBrk="0" fontAlgn="base" hangingPunct="0">
        <a:spcBef>
          <a:spcPct val="20000"/>
        </a:spcBef>
        <a:spcAft>
          <a:spcPct val="0"/>
        </a:spcAft>
        <a:buClr>
          <a:srgbClr val="660066"/>
        </a:buClr>
        <a:buFont typeface="Wingdings" pitchFamily="2" charset="2"/>
        <a:buChar char="¨"/>
        <a:defRPr sz="2000">
          <a:solidFill>
            <a:schemeClr val="tx1"/>
          </a:solidFill>
          <a:latin typeface="+mn-lt"/>
        </a:defRPr>
      </a:lvl4pPr>
      <a:lvl5pPr marL="2057400" indent="-228600" algn="l" rtl="0" eaLnBrk="0" fontAlgn="base" hangingPunct="0">
        <a:spcBef>
          <a:spcPct val="20000"/>
        </a:spcBef>
        <a:spcAft>
          <a:spcPct val="0"/>
        </a:spcAft>
        <a:buClr>
          <a:srgbClr val="660066"/>
        </a:buClr>
        <a:buFont typeface="Wingdings" pitchFamily="2" charset="2"/>
        <a:buChar char="§"/>
        <a:defRPr sz="2000">
          <a:solidFill>
            <a:schemeClr val="tx1"/>
          </a:solidFill>
          <a:latin typeface="+mn-lt"/>
        </a:defRPr>
      </a:lvl5pPr>
      <a:lvl6pPr marL="2514600" indent="-228600" algn="l" rtl="0" fontAlgn="base">
        <a:spcBef>
          <a:spcPct val="20000"/>
        </a:spcBef>
        <a:spcAft>
          <a:spcPct val="0"/>
        </a:spcAft>
        <a:buClr>
          <a:srgbClr val="660066"/>
        </a:buClr>
        <a:buFont typeface="Wingdings" pitchFamily="2" charset="2"/>
        <a:buChar char="§"/>
        <a:defRPr sz="2000">
          <a:solidFill>
            <a:schemeClr val="tx1"/>
          </a:solidFill>
          <a:latin typeface="+mn-lt"/>
        </a:defRPr>
      </a:lvl6pPr>
      <a:lvl7pPr marL="2971800" indent="-228600" algn="l" rtl="0" fontAlgn="base">
        <a:spcBef>
          <a:spcPct val="20000"/>
        </a:spcBef>
        <a:spcAft>
          <a:spcPct val="0"/>
        </a:spcAft>
        <a:buClr>
          <a:srgbClr val="660066"/>
        </a:buClr>
        <a:buFont typeface="Wingdings" pitchFamily="2" charset="2"/>
        <a:buChar char="§"/>
        <a:defRPr sz="2000">
          <a:solidFill>
            <a:schemeClr val="tx1"/>
          </a:solidFill>
          <a:latin typeface="+mn-lt"/>
        </a:defRPr>
      </a:lvl7pPr>
      <a:lvl8pPr marL="3429000" indent="-228600" algn="l" rtl="0" fontAlgn="base">
        <a:spcBef>
          <a:spcPct val="20000"/>
        </a:spcBef>
        <a:spcAft>
          <a:spcPct val="0"/>
        </a:spcAft>
        <a:buClr>
          <a:srgbClr val="660066"/>
        </a:buClr>
        <a:buFont typeface="Wingdings" pitchFamily="2" charset="2"/>
        <a:buChar char="§"/>
        <a:defRPr sz="2000">
          <a:solidFill>
            <a:schemeClr val="tx1"/>
          </a:solidFill>
          <a:latin typeface="+mn-lt"/>
        </a:defRPr>
      </a:lvl8pPr>
      <a:lvl9pPr marL="3886200" indent="-228600" algn="l" rtl="0" fontAlgn="base">
        <a:spcBef>
          <a:spcPct val="20000"/>
        </a:spcBef>
        <a:spcAft>
          <a:spcPct val="0"/>
        </a:spcAft>
        <a:buClr>
          <a:srgbClr val="660066"/>
        </a:buClr>
        <a:buFont typeface="Wingdings" pitchFamily="2" charset="2"/>
        <a:buChar char="§"/>
        <a:defRPr sz="2000">
          <a:solidFill>
            <a:schemeClr val="tx1"/>
          </a:solidFill>
          <a:latin typeface="+mn-lt"/>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endParaRPr lang="ru-RU" sz="4000" dirty="0" smtClean="0">
              <a:latin typeface="Bookman Old Style" pitchFamily="18" charset="0"/>
            </a:endParaRPr>
          </a:p>
        </p:txBody>
      </p:sp>
      <p:sp>
        <p:nvSpPr>
          <p:cNvPr id="6147" name="Rectangle 3"/>
          <p:cNvSpPr>
            <a:spLocks noGrp="1" noChangeArrowheads="1"/>
          </p:cNvSpPr>
          <p:nvPr>
            <p:ph type="body" idx="1"/>
          </p:nvPr>
        </p:nvSpPr>
        <p:spPr>
          <a:xfrm>
            <a:off x="250825" y="1340768"/>
            <a:ext cx="8686800" cy="4526632"/>
          </a:xfrm>
        </p:spPr>
        <p:txBody>
          <a:bodyPr/>
          <a:lstStyle/>
          <a:p>
            <a:pPr algn="ctr">
              <a:buNone/>
            </a:pPr>
            <a:endParaRPr lang="lv-LV" sz="2400" dirty="0" smtClean="0">
              <a:solidFill>
                <a:srgbClr val="660066"/>
              </a:solidFill>
              <a:latin typeface="Bookman Old Style" pitchFamily="18" charset="0"/>
            </a:endParaRPr>
          </a:p>
          <a:p>
            <a:pPr algn="ctr">
              <a:buNone/>
            </a:pPr>
            <a:r>
              <a:rPr lang="lv-LV" sz="3600" dirty="0" smtClean="0">
                <a:solidFill>
                  <a:srgbClr val="660066"/>
                </a:solidFill>
                <a:latin typeface="Bookman Old Style" pitchFamily="18" charset="0"/>
              </a:rPr>
              <a:t>Alternatīvie </a:t>
            </a:r>
            <a:r>
              <a:rPr lang="lv-LV" sz="3600" dirty="0">
                <a:solidFill>
                  <a:srgbClr val="660066"/>
                </a:solidFill>
                <a:latin typeface="Bookman Old Style" pitchFamily="18" charset="0"/>
              </a:rPr>
              <a:t>risinājuma varianti administratīvajiem sodiem par transportlīdzekļa vadīšanu alkohola reibumā vai apreibinošo vielu ietekmē</a:t>
            </a:r>
            <a:endParaRPr lang="lv-LV" sz="3600" dirty="0" smtClean="0">
              <a:solidFill>
                <a:srgbClr val="660066"/>
              </a:solidFill>
              <a:latin typeface="Bookman Old Style"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611560" y="260648"/>
            <a:ext cx="8229600" cy="811213"/>
          </a:xfrm>
        </p:spPr>
        <p:txBody>
          <a:bodyPr/>
          <a:lstStyle/>
          <a:p>
            <a:r>
              <a:rPr lang="lv-LV" sz="4000" b="1" dirty="0" smtClean="0">
                <a:latin typeface="Bookman Old Style" pitchFamily="18" charset="0"/>
              </a:rPr>
              <a:t>1.variants</a:t>
            </a:r>
          </a:p>
        </p:txBody>
      </p:sp>
      <p:sp>
        <p:nvSpPr>
          <p:cNvPr id="7171" name="Slide Number Placeholder 3"/>
          <p:cNvSpPr>
            <a:spLocks noGrp="1"/>
          </p:cNvSpPr>
          <p:nvPr>
            <p:ph type="sldNum" sz="quarter" idx="11"/>
          </p:nvPr>
        </p:nvSpPr>
        <p:spPr/>
        <p:txBody>
          <a:bodyPr/>
          <a:lstStyle/>
          <a:p>
            <a:pPr>
              <a:defRPr/>
            </a:pPr>
            <a:fld id="{55C1632A-B5A2-47C4-AC95-DA307BB3AA3A}" type="slidenum">
              <a:rPr lang="lv-LV" smtClean="0"/>
              <a:pPr>
                <a:defRPr/>
              </a:pPr>
              <a:t>2</a:t>
            </a:fld>
            <a:endParaRPr lang="lv-LV" smtClean="0"/>
          </a:p>
        </p:txBody>
      </p:sp>
      <p:sp>
        <p:nvSpPr>
          <p:cNvPr id="8196" name="Satura vietturis 4"/>
          <p:cNvSpPr>
            <a:spLocks noGrp="1"/>
          </p:cNvSpPr>
          <p:nvPr>
            <p:ph idx="1"/>
          </p:nvPr>
        </p:nvSpPr>
        <p:spPr>
          <a:xfrm>
            <a:off x="395288" y="1341438"/>
            <a:ext cx="8229600" cy="4094162"/>
          </a:xfrm>
        </p:spPr>
        <p:txBody>
          <a:bodyPr/>
          <a:lstStyle/>
          <a:p>
            <a:pPr algn="just">
              <a:buNone/>
            </a:pPr>
            <a:endParaRPr lang="lv-LV" sz="2400" b="0" dirty="0" smtClean="0">
              <a:latin typeface="Bookman Old Style" pitchFamily="18" charset="0"/>
            </a:endParaRPr>
          </a:p>
          <a:p>
            <a:pPr algn="ctr">
              <a:buNone/>
            </a:pPr>
            <a:r>
              <a:rPr lang="lv-LV" sz="2400" dirty="0" smtClean="0">
                <a:solidFill>
                  <a:srgbClr val="540054"/>
                </a:solidFill>
                <a:latin typeface="Bookman Old Style" pitchFamily="18" charset="0"/>
              </a:rPr>
              <a:t>Naudas sods – palielināts (Ls)</a:t>
            </a:r>
          </a:p>
          <a:p>
            <a:pPr algn="just">
              <a:buNone/>
            </a:pPr>
            <a:r>
              <a:rPr lang="lv-LV" sz="2400" b="0" dirty="0" smtClean="0">
                <a:latin typeface="Bookman Old Style" pitchFamily="18" charset="0"/>
              </a:rPr>
              <a:t>0,5 -1,0 ‰       300-450;        350 - 500</a:t>
            </a:r>
          </a:p>
          <a:p>
            <a:pPr algn="just">
              <a:buNone/>
            </a:pPr>
            <a:r>
              <a:rPr lang="lv-LV" sz="2400" b="0" dirty="0" smtClean="0">
                <a:latin typeface="Bookman Old Style" pitchFamily="18" charset="0"/>
              </a:rPr>
              <a:t>1,0 – </a:t>
            </a:r>
            <a:r>
              <a:rPr lang="lv-LV" sz="2400" b="0" dirty="0">
                <a:latin typeface="Bookman Old Style" pitchFamily="18" charset="0"/>
              </a:rPr>
              <a:t>1,5 ‰ </a:t>
            </a:r>
            <a:r>
              <a:rPr lang="lv-LV" sz="2400" b="0" dirty="0" smtClean="0">
                <a:latin typeface="Bookman Old Style" pitchFamily="18" charset="0"/>
              </a:rPr>
              <a:t>     600-800;        700 - 900</a:t>
            </a:r>
            <a:endParaRPr lang="lv-LV" sz="2400" b="0" dirty="0">
              <a:latin typeface="Bookman Old Style" pitchFamily="18" charset="0"/>
            </a:endParaRPr>
          </a:p>
          <a:p>
            <a:pPr algn="just">
              <a:buNone/>
            </a:pPr>
            <a:r>
              <a:rPr lang="lv-LV" sz="2400" b="0" dirty="0" smtClean="0">
                <a:latin typeface="Bookman Old Style" pitchFamily="18" charset="0"/>
              </a:rPr>
              <a:t> no </a:t>
            </a:r>
            <a:r>
              <a:rPr lang="lv-LV" sz="2400" b="0" dirty="0">
                <a:latin typeface="Bookman Old Style" pitchFamily="18" charset="0"/>
              </a:rPr>
              <a:t>1,5 </a:t>
            </a:r>
            <a:r>
              <a:rPr lang="lv-LV" sz="2400" b="0" dirty="0" smtClean="0">
                <a:latin typeface="Bookman Old Style" pitchFamily="18" charset="0"/>
              </a:rPr>
              <a:t>‰        800 -1000 ;    1000 - 1200</a:t>
            </a:r>
          </a:p>
          <a:p>
            <a:pPr algn="ctr">
              <a:buNone/>
            </a:pPr>
            <a:r>
              <a:rPr lang="lv-LV" sz="2400" dirty="0" smtClean="0">
                <a:solidFill>
                  <a:srgbClr val="540054"/>
                </a:solidFill>
                <a:latin typeface="Bookman Old Style" pitchFamily="18" charset="0"/>
              </a:rPr>
              <a:t>Transportlīdzekļa vadīšanas liegums - palielināts</a:t>
            </a:r>
          </a:p>
          <a:p>
            <a:pPr algn="just">
              <a:buNone/>
            </a:pPr>
            <a:r>
              <a:rPr lang="lv-LV" sz="2400" b="0" dirty="0" smtClean="0">
                <a:latin typeface="Bookman Old Style" pitchFamily="18" charset="0"/>
              </a:rPr>
              <a:t>0,5 </a:t>
            </a:r>
            <a:r>
              <a:rPr lang="lv-LV" sz="2400" b="0" dirty="0">
                <a:latin typeface="Bookman Old Style" pitchFamily="18" charset="0"/>
              </a:rPr>
              <a:t>-1,0 ‰ </a:t>
            </a:r>
            <a:r>
              <a:rPr lang="lv-LV" sz="2400" b="0" dirty="0" smtClean="0">
                <a:latin typeface="Bookman Old Style" pitchFamily="18" charset="0"/>
              </a:rPr>
              <a:t>  līdz 6 </a:t>
            </a:r>
            <a:r>
              <a:rPr lang="lv-LV" sz="2400" b="0" dirty="0" err="1" smtClean="0">
                <a:latin typeface="Bookman Old Style" pitchFamily="18" charset="0"/>
              </a:rPr>
              <a:t>mēn</a:t>
            </a:r>
            <a:r>
              <a:rPr lang="lv-LV" sz="2400" b="0" dirty="0" smtClean="0">
                <a:latin typeface="Bookman Old Style" pitchFamily="18" charset="0"/>
              </a:rPr>
              <a:t>.;    līdz 1 </a:t>
            </a:r>
            <a:r>
              <a:rPr lang="lv-LV" sz="2400" b="0" dirty="0" err="1" smtClean="0">
                <a:latin typeface="Bookman Old Style" pitchFamily="18" charset="0"/>
              </a:rPr>
              <a:t>g</a:t>
            </a:r>
            <a:r>
              <a:rPr lang="lv-LV" sz="2400" b="0" dirty="0" smtClean="0">
                <a:latin typeface="Bookman Old Style" pitchFamily="18" charset="0"/>
              </a:rPr>
              <a:t>.</a:t>
            </a:r>
          </a:p>
          <a:p>
            <a:pPr algn="just">
              <a:buNone/>
            </a:pPr>
            <a:r>
              <a:rPr lang="lv-LV" sz="2400" b="0" dirty="0">
                <a:latin typeface="Bookman Old Style" pitchFamily="18" charset="0"/>
              </a:rPr>
              <a:t>1,0 – 1,5 ‰ </a:t>
            </a:r>
            <a:r>
              <a:rPr lang="lv-LV" sz="2400" b="0" dirty="0" smtClean="0">
                <a:latin typeface="Bookman Old Style" pitchFamily="18" charset="0"/>
              </a:rPr>
              <a:t> līdz 1 </a:t>
            </a:r>
            <a:r>
              <a:rPr lang="lv-LV" sz="2400" b="0" dirty="0" err="1" smtClean="0">
                <a:latin typeface="Bookman Old Style" pitchFamily="18" charset="0"/>
              </a:rPr>
              <a:t>g</a:t>
            </a:r>
            <a:r>
              <a:rPr lang="lv-LV" sz="2400" b="0" dirty="0" smtClean="0">
                <a:latin typeface="Bookman Old Style" pitchFamily="18" charset="0"/>
              </a:rPr>
              <a:t>.;         no 6 </a:t>
            </a:r>
            <a:r>
              <a:rPr lang="lv-LV" sz="2400" b="0" dirty="0" err="1" smtClean="0">
                <a:latin typeface="Bookman Old Style" pitchFamily="18" charset="0"/>
              </a:rPr>
              <a:t>mēn</a:t>
            </a:r>
            <a:r>
              <a:rPr lang="lv-LV" sz="2400" b="0" dirty="0" smtClean="0">
                <a:latin typeface="Bookman Old Style" pitchFamily="18" charset="0"/>
              </a:rPr>
              <a:t>. līdz 18mēn.</a:t>
            </a:r>
            <a:endParaRPr lang="lv-LV" sz="2400" b="0" dirty="0">
              <a:latin typeface="Bookman Old Style" pitchFamily="18" charset="0"/>
            </a:endParaRPr>
          </a:p>
          <a:p>
            <a:pPr algn="just">
              <a:buNone/>
            </a:pPr>
            <a:r>
              <a:rPr lang="lv-LV" sz="2400" b="0" dirty="0">
                <a:latin typeface="Bookman Old Style" pitchFamily="18" charset="0"/>
              </a:rPr>
              <a:t> no 1,5 ‰ </a:t>
            </a:r>
            <a:r>
              <a:rPr lang="lv-LV" sz="2400" b="0" dirty="0" smtClean="0">
                <a:latin typeface="Bookman Old Style" pitchFamily="18" charset="0"/>
              </a:rPr>
              <a:t>    līdz 4 </a:t>
            </a:r>
            <a:r>
              <a:rPr lang="lv-LV" sz="2400" b="0" dirty="0" err="1" smtClean="0">
                <a:latin typeface="Bookman Old Style" pitchFamily="18" charset="0"/>
              </a:rPr>
              <a:t>g</a:t>
            </a:r>
            <a:r>
              <a:rPr lang="lv-LV" sz="2400" b="0" dirty="0" smtClean="0">
                <a:latin typeface="Bookman Old Style" pitchFamily="18" charset="0"/>
              </a:rPr>
              <a:t>.;         no 18 </a:t>
            </a:r>
            <a:r>
              <a:rPr lang="lv-LV" sz="2400" b="0" dirty="0" err="1" smtClean="0">
                <a:latin typeface="Bookman Old Style" pitchFamily="18" charset="0"/>
              </a:rPr>
              <a:t>mēn</a:t>
            </a:r>
            <a:r>
              <a:rPr lang="lv-LV" sz="2400" b="0" dirty="0" smtClean="0">
                <a:latin typeface="Bookman Old Style" pitchFamily="18" charset="0"/>
              </a:rPr>
              <a:t>. līdz 5 </a:t>
            </a:r>
            <a:r>
              <a:rPr lang="lv-LV" sz="2400" b="0" dirty="0" err="1" smtClean="0">
                <a:latin typeface="Bookman Old Style" pitchFamily="18" charset="0"/>
              </a:rPr>
              <a:t>g</a:t>
            </a:r>
            <a:r>
              <a:rPr lang="lv-LV" sz="2400" b="0" dirty="0" smtClean="0">
                <a:latin typeface="Bookman Old Style" pitchFamily="18" charset="0"/>
              </a:rPr>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z="4000" b="1" dirty="0" smtClean="0">
                <a:latin typeface="Bookman Old Style" pitchFamily="18" charset="0"/>
              </a:rPr>
              <a:t>1.variants</a:t>
            </a:r>
            <a:endParaRPr lang="lv-LV" sz="4000" b="1" dirty="0">
              <a:latin typeface="Bookman Old Style" pitchFamily="18" charset="0"/>
            </a:endParaRPr>
          </a:p>
        </p:txBody>
      </p:sp>
      <p:sp>
        <p:nvSpPr>
          <p:cNvPr id="3" name="Satura vietturis 2"/>
          <p:cNvSpPr>
            <a:spLocks noGrp="1"/>
          </p:cNvSpPr>
          <p:nvPr>
            <p:ph idx="1"/>
          </p:nvPr>
        </p:nvSpPr>
        <p:spPr/>
        <p:txBody>
          <a:bodyPr/>
          <a:lstStyle/>
          <a:p>
            <a:pPr marL="0" indent="0">
              <a:buNone/>
            </a:pPr>
            <a:r>
              <a:rPr lang="lv-LV" sz="2000" dirty="0">
                <a:solidFill>
                  <a:srgbClr val="540054"/>
                </a:solidFill>
                <a:latin typeface="Bookman Old Style" pitchFamily="18" charset="0"/>
              </a:rPr>
              <a:t>Ieguvumi: </a:t>
            </a:r>
          </a:p>
          <a:p>
            <a:pPr marL="0" indent="0" algn="just">
              <a:buNone/>
            </a:pPr>
            <a:r>
              <a:rPr lang="lv-LV" sz="2000" dirty="0">
                <a:latin typeface="Bookman Old Style" pitchFamily="18" charset="0"/>
              </a:rPr>
              <a:t>1)	pārkāpums tiek saglabāts administratīvo sodu sistēmā, un netiek mainīta soda piemērošanas procesuālā kārtība;</a:t>
            </a:r>
          </a:p>
          <a:p>
            <a:pPr marL="0" indent="0" algn="just">
              <a:buNone/>
            </a:pPr>
            <a:r>
              <a:rPr lang="lv-LV" sz="2000" dirty="0">
                <a:latin typeface="Bookman Old Style" pitchFamily="18" charset="0"/>
              </a:rPr>
              <a:t>2)	atslogotas tiesas no tām neraksturīgas funkcijas pildīšanas – administratīvā soda piemērošanas, kā arī jautājumu risināšanas, kas saistīti ar tā izpildi, kā rezultātā būtiski samazinātos tiesu noslodze.</a:t>
            </a:r>
          </a:p>
          <a:p>
            <a:pPr marL="0" indent="0">
              <a:buNone/>
            </a:pPr>
            <a:endParaRPr lang="lv-LV" dirty="0" smtClean="0">
              <a:latin typeface="Bookman Old Style" pitchFamily="18" charset="0"/>
            </a:endParaRPr>
          </a:p>
          <a:p>
            <a:pPr>
              <a:buNone/>
            </a:pPr>
            <a:endParaRPr lang="lv-LV" dirty="0"/>
          </a:p>
        </p:txBody>
      </p:sp>
      <p:sp>
        <p:nvSpPr>
          <p:cNvPr id="4" name="Slaida numura vietturis 3"/>
          <p:cNvSpPr>
            <a:spLocks noGrp="1"/>
          </p:cNvSpPr>
          <p:nvPr>
            <p:ph type="sldNum" sz="quarter" idx="11"/>
          </p:nvPr>
        </p:nvSpPr>
        <p:spPr/>
        <p:txBody>
          <a:bodyPr/>
          <a:lstStyle/>
          <a:p>
            <a:pPr>
              <a:defRPr/>
            </a:pPr>
            <a:fld id="{D9736D48-C2E2-4B4E-8560-016334ABB41C}" type="slidenum">
              <a:rPr lang="lv-LV" smtClean="0"/>
              <a:pPr>
                <a:defRPr/>
              </a:pPr>
              <a:t>3</a:t>
            </a:fld>
            <a:endParaRPr lang="lv-LV"/>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z="4000" b="1" dirty="0" smtClean="0">
                <a:latin typeface="Bookman Old Style" pitchFamily="18" charset="0"/>
              </a:rPr>
              <a:t>1.variants</a:t>
            </a:r>
            <a:endParaRPr lang="lv-LV" sz="4000" b="1" dirty="0">
              <a:latin typeface="Bookman Old Style" pitchFamily="18" charset="0"/>
            </a:endParaRPr>
          </a:p>
        </p:txBody>
      </p:sp>
      <p:sp>
        <p:nvSpPr>
          <p:cNvPr id="3" name="Satura vietturis 2"/>
          <p:cNvSpPr>
            <a:spLocks noGrp="1"/>
          </p:cNvSpPr>
          <p:nvPr>
            <p:ph idx="1"/>
          </p:nvPr>
        </p:nvSpPr>
        <p:spPr/>
        <p:txBody>
          <a:bodyPr/>
          <a:lstStyle/>
          <a:p>
            <a:pPr marL="0" indent="0">
              <a:buNone/>
            </a:pPr>
            <a:r>
              <a:rPr lang="lv-LV" sz="2000" dirty="0" smtClean="0">
                <a:solidFill>
                  <a:srgbClr val="540054"/>
                </a:solidFill>
                <a:latin typeface="Bookman Old Style" panose="02050604050505020204" pitchFamily="18" charset="0"/>
              </a:rPr>
              <a:t>Trūkums:</a:t>
            </a:r>
            <a:endParaRPr lang="lv-LV" sz="2000" dirty="0">
              <a:solidFill>
                <a:srgbClr val="540054"/>
              </a:solidFill>
              <a:latin typeface="Bookman Old Style" panose="02050604050505020204" pitchFamily="18" charset="0"/>
            </a:endParaRPr>
          </a:p>
          <a:p>
            <a:pPr marL="0" indent="0" algn="just">
              <a:buNone/>
            </a:pPr>
            <a:r>
              <a:rPr lang="lv-LV" sz="2000" dirty="0">
                <a:latin typeface="Bookman Old Style" panose="02050604050505020204" pitchFamily="18" charset="0"/>
              </a:rPr>
              <a:t>	pārkāpuma sankcijā paredzētie sodi jau šobrīd pēc to bardzības ir pielīdzināmi kriminālsodam; nosakot vēl bargākus sodus par administratīvu pārkāpumu, tie kļūtu līdzvērtīgi (vai pat bargāki) sodam par noziedzīgiem nodarījumiem, kuri atbilstoši kaitīgās rīcības raksturam ir atšķirīgi nodarījumi un kuru piemērošanas procesuālā kārtība garantē augstāku izmeklēšanas un pierādīšanas </a:t>
            </a:r>
            <a:r>
              <a:rPr lang="lv-LV" sz="2000" dirty="0" smtClean="0">
                <a:latin typeface="Bookman Old Style" panose="02050604050505020204" pitchFamily="18" charset="0"/>
              </a:rPr>
              <a:t>standartu.</a:t>
            </a:r>
            <a:endParaRPr lang="lv-LV" sz="2000" dirty="0">
              <a:latin typeface="Bookman Old Style" panose="02050604050505020204" pitchFamily="18" charset="0"/>
            </a:endParaRPr>
          </a:p>
          <a:p>
            <a:pPr marL="0" indent="0">
              <a:buNone/>
            </a:pPr>
            <a:endParaRPr lang="lv-LV" dirty="0" smtClean="0"/>
          </a:p>
          <a:p>
            <a:endParaRPr lang="lv-LV" dirty="0"/>
          </a:p>
        </p:txBody>
      </p:sp>
      <p:sp>
        <p:nvSpPr>
          <p:cNvPr id="4" name="Slaida numura vietturis 3"/>
          <p:cNvSpPr>
            <a:spLocks noGrp="1"/>
          </p:cNvSpPr>
          <p:nvPr>
            <p:ph type="sldNum" sz="quarter" idx="11"/>
          </p:nvPr>
        </p:nvSpPr>
        <p:spPr/>
        <p:txBody>
          <a:bodyPr/>
          <a:lstStyle/>
          <a:p>
            <a:pPr>
              <a:defRPr/>
            </a:pPr>
            <a:fld id="{D9736D48-C2E2-4B4E-8560-016334ABB41C}" type="slidenum">
              <a:rPr lang="lv-LV" smtClean="0"/>
              <a:pPr>
                <a:defRPr/>
              </a:pPr>
              <a:t>4</a:t>
            </a:fld>
            <a:endParaRPr lang="lv-LV"/>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Virsraksts 1"/>
          <p:cNvSpPr>
            <a:spLocks noGrp="1"/>
          </p:cNvSpPr>
          <p:nvPr>
            <p:ph type="title"/>
          </p:nvPr>
        </p:nvSpPr>
        <p:spPr/>
        <p:txBody>
          <a:bodyPr/>
          <a:lstStyle/>
          <a:p>
            <a:r>
              <a:rPr lang="lv-LV" sz="4000" b="1" dirty="0" smtClean="0">
                <a:latin typeface="Bookman Old Style" pitchFamily="18" charset="0"/>
              </a:rPr>
              <a:t>2.variants</a:t>
            </a:r>
            <a:endParaRPr lang="lv-LV" sz="4000" b="1" dirty="0">
              <a:latin typeface="Bookman Old Style" pitchFamily="18" charset="0"/>
            </a:endParaRPr>
          </a:p>
        </p:txBody>
      </p:sp>
      <p:sp>
        <p:nvSpPr>
          <p:cNvPr id="3" name="Satura vietturis 2"/>
          <p:cNvSpPr>
            <a:spLocks noGrp="1"/>
          </p:cNvSpPr>
          <p:nvPr>
            <p:ph idx="1"/>
          </p:nvPr>
        </p:nvSpPr>
        <p:spPr/>
        <p:txBody>
          <a:bodyPr/>
          <a:lstStyle/>
          <a:p>
            <a:pPr marL="0" indent="0" algn="ctr">
              <a:buNone/>
            </a:pPr>
            <a:endParaRPr lang="lv-LV" dirty="0" smtClean="0"/>
          </a:p>
          <a:p>
            <a:pPr marL="0" indent="0" algn="ctr">
              <a:buNone/>
            </a:pPr>
            <a:r>
              <a:rPr lang="lv-LV" dirty="0" smtClean="0">
                <a:solidFill>
                  <a:srgbClr val="540054"/>
                </a:solidFill>
                <a:latin typeface="Bookman Old Style" panose="02050604050505020204" pitchFamily="18" charset="0"/>
              </a:rPr>
              <a:t>Sodi paliek pašreizējā apmērā</a:t>
            </a:r>
          </a:p>
          <a:p>
            <a:pPr marL="0" indent="0" algn="ctr">
              <a:buNone/>
            </a:pPr>
            <a:r>
              <a:rPr lang="lv-LV" dirty="0" smtClean="0">
                <a:solidFill>
                  <a:srgbClr val="540054"/>
                </a:solidFill>
                <a:latin typeface="Bookman Old Style" panose="02050604050505020204" pitchFamily="18" charset="0"/>
              </a:rPr>
              <a:t>+</a:t>
            </a:r>
          </a:p>
          <a:p>
            <a:pPr marL="0" indent="0" algn="ctr">
              <a:buNone/>
            </a:pPr>
            <a:r>
              <a:rPr lang="lv-LV" dirty="0" smtClean="0">
                <a:solidFill>
                  <a:srgbClr val="540054"/>
                </a:solidFill>
                <a:latin typeface="Bookman Old Style" panose="02050604050505020204" pitchFamily="18" charset="0"/>
              </a:rPr>
              <a:t>Pasākumi, kas vērsti uz </a:t>
            </a:r>
            <a:r>
              <a:rPr lang="lv-LV" dirty="0" err="1" smtClean="0">
                <a:solidFill>
                  <a:srgbClr val="540054"/>
                </a:solidFill>
                <a:latin typeface="Bookman Old Style" panose="02050604050505020204" pitchFamily="18" charset="0"/>
              </a:rPr>
              <a:t>prevenciju</a:t>
            </a:r>
            <a:r>
              <a:rPr lang="lv-LV" dirty="0" smtClean="0">
                <a:solidFill>
                  <a:srgbClr val="540054"/>
                </a:solidFill>
                <a:latin typeface="Bookman Old Style" panose="02050604050505020204" pitchFamily="18" charset="0"/>
              </a:rPr>
              <a:t> braukšanai alkohola reibumā</a:t>
            </a:r>
            <a:endParaRPr lang="lv-LV" dirty="0">
              <a:solidFill>
                <a:srgbClr val="540054"/>
              </a:solidFill>
              <a:latin typeface="Bookman Old Style" panose="02050604050505020204" pitchFamily="18" charset="0"/>
            </a:endParaRPr>
          </a:p>
        </p:txBody>
      </p:sp>
      <p:sp>
        <p:nvSpPr>
          <p:cNvPr id="4" name="Slaida numura vietturis 3"/>
          <p:cNvSpPr>
            <a:spLocks noGrp="1"/>
          </p:cNvSpPr>
          <p:nvPr>
            <p:ph type="sldNum" sz="quarter" idx="11"/>
          </p:nvPr>
        </p:nvSpPr>
        <p:spPr/>
        <p:txBody>
          <a:bodyPr/>
          <a:lstStyle/>
          <a:p>
            <a:pPr>
              <a:defRPr/>
            </a:pPr>
            <a:fld id="{D9736D48-C2E2-4B4E-8560-016334ABB41C}" type="slidenum">
              <a:rPr lang="lv-LV" smtClean="0"/>
              <a:pPr>
                <a:defRPr/>
              </a:pPr>
              <a:t>5</a:t>
            </a:fld>
            <a:endParaRPr lang="lv-LV"/>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r>
              <a:rPr lang="lv-LV" sz="4000" b="1" dirty="0" smtClean="0">
                <a:latin typeface="Bookman Old Style" pitchFamily="18" charset="0"/>
              </a:rPr>
              <a:t>2.variants</a:t>
            </a:r>
          </a:p>
        </p:txBody>
      </p:sp>
      <p:sp>
        <p:nvSpPr>
          <p:cNvPr id="12291" name="Content Placeholder 2"/>
          <p:cNvSpPr>
            <a:spLocks noGrp="1"/>
          </p:cNvSpPr>
          <p:nvPr>
            <p:ph idx="4294967295"/>
          </p:nvPr>
        </p:nvSpPr>
        <p:spPr>
          <a:xfrm>
            <a:off x="214313" y="1214438"/>
            <a:ext cx="8174037" cy="5286375"/>
          </a:xfrm>
        </p:spPr>
        <p:txBody>
          <a:bodyPr/>
          <a:lstStyle/>
          <a:p>
            <a:pPr algn="just">
              <a:buFont typeface="Wingdings" pitchFamily="2" charset="2"/>
              <a:buNone/>
            </a:pPr>
            <a:r>
              <a:rPr lang="lv-LV" sz="2400" b="0" dirty="0" smtClean="0">
                <a:latin typeface="Bookman Old Style" pitchFamily="18" charset="0"/>
              </a:rPr>
              <a:t>   </a:t>
            </a:r>
          </a:p>
          <a:p>
            <a:pPr algn="just">
              <a:buNone/>
            </a:pPr>
            <a:r>
              <a:rPr lang="lv-LV" sz="2000" dirty="0">
                <a:solidFill>
                  <a:srgbClr val="540054"/>
                </a:solidFill>
                <a:latin typeface="Bookman Old Style" pitchFamily="18" charset="0"/>
              </a:rPr>
              <a:t>Ieguvumi:</a:t>
            </a:r>
          </a:p>
          <a:p>
            <a:pPr algn="just">
              <a:buNone/>
            </a:pPr>
            <a:r>
              <a:rPr lang="lv-LV" sz="2000" dirty="0">
                <a:latin typeface="Bookman Old Style" pitchFamily="18" charset="0"/>
              </a:rPr>
              <a:t>1)	administratīvā soda mērķis, kas ir ne tikai sodīt pārkāpēju, bet arī panākt, lai pārkāpējs un citas personas turpmāk neizdarītu jaunus pārkāpumus, noteiktos gadījumos efektīvāk sasniedzams arī ar citiem tiesību institūtiem, piemēram, transportlīdzekļu vadītāju ietekmēšanas līdzekļiem, kas nav sods;</a:t>
            </a:r>
          </a:p>
          <a:p>
            <a:pPr algn="just">
              <a:buNone/>
            </a:pPr>
            <a:r>
              <a:rPr lang="lv-LV" sz="2000" dirty="0">
                <a:latin typeface="Bookman Old Style" pitchFamily="18" charset="0"/>
              </a:rPr>
              <a:t>2)	preventīvie pasākumi, kas vērsti uz pārkāpuma cēloņiem, nevis sekām, salīdzinājumā ar bargu sodu ir efektīvāks veids pārkāpumu skaita samazināšanā;</a:t>
            </a:r>
          </a:p>
          <a:p>
            <a:pPr algn="just">
              <a:buNone/>
            </a:pPr>
            <a:r>
              <a:rPr lang="lv-LV" sz="2000" dirty="0">
                <a:latin typeface="Bookman Old Style" pitchFamily="18" charset="0"/>
              </a:rPr>
              <a:t>3)	par pārkāpumu paredzētie sodi būtu atbilstoši un adekvāti administratīvo sodu sistēmai;</a:t>
            </a:r>
          </a:p>
          <a:p>
            <a:pPr algn="just">
              <a:buFont typeface="Wingdings" pitchFamily="2" charset="2"/>
              <a:buNone/>
            </a:pPr>
            <a:endParaRPr lang="lv-LV" sz="2000" b="0" dirty="0" smtClean="0">
              <a:latin typeface="Bookman Old Style" pitchFamily="18" charset="0"/>
            </a:endParaRPr>
          </a:p>
          <a:p>
            <a:pPr algn="just">
              <a:buFont typeface="Wingdings" pitchFamily="2" charset="2"/>
              <a:buNone/>
            </a:pPr>
            <a:r>
              <a:rPr lang="lv-LV" sz="2000" b="0" dirty="0" smtClean="0">
                <a:latin typeface="Bookman Old Style" pitchFamily="18" charset="0"/>
              </a:rPr>
              <a:t>     </a:t>
            </a:r>
          </a:p>
          <a:p>
            <a:pPr algn="just">
              <a:buFont typeface="Wingdings" pitchFamily="2" charset="2"/>
              <a:buChar char="v"/>
            </a:pPr>
            <a:endParaRPr lang="lv-LV" sz="2400" b="0" dirty="0" smtClean="0">
              <a:latin typeface="Bookman Old Style" pitchFamily="18" charset="0"/>
            </a:endParaRPr>
          </a:p>
        </p:txBody>
      </p:sp>
      <p:sp>
        <p:nvSpPr>
          <p:cNvPr id="12292" name="Slide Number Placeholder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D75AD0-83D9-4548-81D2-D7BE186D1C5A}" type="slidenum">
              <a:rPr lang="lv-LV" sz="1200">
                <a:latin typeface="Arial Black" pitchFamily="34" charset="0"/>
              </a:rPr>
              <a:pPr algn="r"/>
              <a:t>6</a:t>
            </a:fld>
            <a:endParaRPr lang="lv-LV" sz="1200">
              <a:latin typeface="Arial Black"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r>
              <a:rPr lang="lv-LV" sz="4000" b="1" dirty="0" smtClean="0">
                <a:latin typeface="Bookman Old Style" pitchFamily="18" charset="0"/>
              </a:rPr>
              <a:t>2.variants</a:t>
            </a:r>
          </a:p>
        </p:txBody>
      </p:sp>
      <p:sp>
        <p:nvSpPr>
          <p:cNvPr id="12291" name="Content Placeholder 2"/>
          <p:cNvSpPr>
            <a:spLocks noGrp="1"/>
          </p:cNvSpPr>
          <p:nvPr>
            <p:ph idx="4294967295"/>
          </p:nvPr>
        </p:nvSpPr>
        <p:spPr>
          <a:xfrm>
            <a:off x="214313" y="1214438"/>
            <a:ext cx="8174037" cy="5286375"/>
          </a:xfrm>
        </p:spPr>
        <p:txBody>
          <a:bodyPr/>
          <a:lstStyle/>
          <a:p>
            <a:pPr algn="just">
              <a:buFont typeface="Wingdings" pitchFamily="2" charset="2"/>
              <a:buNone/>
            </a:pPr>
            <a:r>
              <a:rPr lang="lv-LV" sz="2400" b="0" dirty="0" smtClean="0">
                <a:latin typeface="Bookman Old Style" pitchFamily="18" charset="0"/>
              </a:rPr>
              <a:t>   </a:t>
            </a:r>
          </a:p>
          <a:p>
            <a:pPr algn="just">
              <a:buNone/>
            </a:pPr>
            <a:r>
              <a:rPr lang="lv-LV" sz="2000" dirty="0">
                <a:solidFill>
                  <a:srgbClr val="540054"/>
                </a:solidFill>
                <a:latin typeface="Bookman Old Style" pitchFamily="18" charset="0"/>
              </a:rPr>
              <a:t>Ieguvumi:</a:t>
            </a:r>
          </a:p>
          <a:p>
            <a:pPr algn="just">
              <a:buNone/>
            </a:pPr>
            <a:r>
              <a:rPr lang="lv-LV" sz="2000" dirty="0">
                <a:latin typeface="Bookman Old Style" pitchFamily="18" charset="0"/>
              </a:rPr>
              <a:t>4)</a:t>
            </a:r>
            <a:r>
              <a:rPr lang="lv-LV" sz="2000" b="0" dirty="0">
                <a:latin typeface="Bookman Old Style" pitchFamily="18" charset="0"/>
              </a:rPr>
              <a:t>	</a:t>
            </a:r>
            <a:r>
              <a:rPr lang="lv-LV" sz="2000" dirty="0">
                <a:latin typeface="Bookman Old Style" pitchFamily="18" charset="0"/>
              </a:rPr>
              <a:t>pārkāpums tiek saglabāts administratīvo sodu sistēmā, un netiek mainīta soda piemērošanas procesuālā kārtība;</a:t>
            </a:r>
          </a:p>
          <a:p>
            <a:pPr marL="457200" indent="-457200" algn="just">
              <a:buAutoNum type="arabicParenR" startAt="5"/>
            </a:pPr>
            <a:r>
              <a:rPr lang="lv-LV" sz="2000" dirty="0" smtClean="0">
                <a:latin typeface="Bookman Old Style" pitchFamily="18" charset="0"/>
              </a:rPr>
              <a:t>atslogotas </a:t>
            </a:r>
            <a:r>
              <a:rPr lang="lv-LV" sz="2000" dirty="0">
                <a:latin typeface="Bookman Old Style" pitchFamily="18" charset="0"/>
              </a:rPr>
              <a:t>tiesas no tām neraksturīgas funkcijas pildīšanas – administratīvā soda piemērošanas, kā arī jautājumu risināšanas, kas saistīti ar tā izpildi, kā rezultātā būtiski samazinātos tiesu noslodze</a:t>
            </a:r>
            <a:r>
              <a:rPr lang="lv-LV" sz="2000" dirty="0" smtClean="0">
                <a:latin typeface="Bookman Old Style" pitchFamily="18" charset="0"/>
              </a:rPr>
              <a:t>.</a:t>
            </a:r>
          </a:p>
          <a:p>
            <a:pPr marL="457200" indent="-457200" algn="just">
              <a:buAutoNum type="arabicParenR" startAt="5"/>
            </a:pPr>
            <a:endParaRPr lang="lv-LV" sz="2000" dirty="0">
              <a:latin typeface="Bookman Old Style" pitchFamily="18" charset="0"/>
            </a:endParaRPr>
          </a:p>
          <a:p>
            <a:pPr algn="just">
              <a:buNone/>
            </a:pPr>
            <a:r>
              <a:rPr lang="lv-LV" sz="2000" dirty="0">
                <a:solidFill>
                  <a:srgbClr val="540054"/>
                </a:solidFill>
                <a:latin typeface="Bookman Old Style" pitchFamily="18" charset="0"/>
              </a:rPr>
              <a:t>Trūkums: </a:t>
            </a:r>
            <a:r>
              <a:rPr lang="lv-LV" sz="2000" dirty="0">
                <a:latin typeface="Bookman Old Style" pitchFamily="18" charset="0"/>
              </a:rPr>
              <a:t>atsevišķi transportlīdzekļu vadītāju sociālās uzvedības ietekmēšanas un informēšanas pasākumi nav risināmi administratīvo sodu sistēmas ietvaros.</a:t>
            </a:r>
            <a:endParaRPr lang="lv-LV" sz="2000" dirty="0" smtClean="0">
              <a:latin typeface="Bookman Old Style" pitchFamily="18" charset="0"/>
            </a:endParaRPr>
          </a:p>
          <a:p>
            <a:pPr algn="just">
              <a:buFont typeface="Wingdings" pitchFamily="2" charset="2"/>
              <a:buNone/>
            </a:pPr>
            <a:r>
              <a:rPr lang="lv-LV" sz="2000" dirty="0" smtClean="0">
                <a:latin typeface="Bookman Old Style" pitchFamily="18" charset="0"/>
              </a:rPr>
              <a:t>     </a:t>
            </a:r>
          </a:p>
          <a:p>
            <a:pPr algn="just">
              <a:buFont typeface="Wingdings" pitchFamily="2" charset="2"/>
              <a:buChar char="v"/>
            </a:pPr>
            <a:endParaRPr lang="lv-LV" sz="2400" b="0" dirty="0" smtClean="0">
              <a:latin typeface="Bookman Old Style" pitchFamily="18" charset="0"/>
            </a:endParaRPr>
          </a:p>
        </p:txBody>
      </p:sp>
      <p:sp>
        <p:nvSpPr>
          <p:cNvPr id="12292" name="Slide Number Placeholder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D75AD0-83D9-4548-81D2-D7BE186D1C5A}" type="slidenum">
              <a:rPr lang="lv-LV" sz="1200">
                <a:latin typeface="Arial Black" pitchFamily="34" charset="0"/>
              </a:rPr>
              <a:pPr algn="r"/>
              <a:t>7</a:t>
            </a:fld>
            <a:endParaRPr lang="lv-LV" sz="1200">
              <a:latin typeface="Arial Black" pitchFamily="34" charset="0"/>
            </a:endParaRPr>
          </a:p>
        </p:txBody>
      </p:sp>
    </p:spTree>
    <p:extLst>
      <p:ext uri="{BB962C8B-B14F-4D97-AF65-F5344CB8AC3E}">
        <p14:creationId xmlns:p14="http://schemas.microsoft.com/office/powerpoint/2010/main" val="42531559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r>
              <a:rPr lang="lv-LV" sz="4000" b="1" dirty="0">
                <a:latin typeface="Bookman Old Style" pitchFamily="18" charset="0"/>
              </a:rPr>
              <a:t>3</a:t>
            </a:r>
            <a:r>
              <a:rPr lang="lv-LV" sz="4000" b="1" dirty="0" smtClean="0">
                <a:latin typeface="Bookman Old Style" pitchFamily="18" charset="0"/>
              </a:rPr>
              <a:t>.variants</a:t>
            </a:r>
          </a:p>
        </p:txBody>
      </p:sp>
      <p:sp>
        <p:nvSpPr>
          <p:cNvPr id="12291" name="Content Placeholder 2"/>
          <p:cNvSpPr>
            <a:spLocks noGrp="1"/>
          </p:cNvSpPr>
          <p:nvPr>
            <p:ph idx="4294967295"/>
          </p:nvPr>
        </p:nvSpPr>
        <p:spPr>
          <a:xfrm>
            <a:off x="214313" y="1214438"/>
            <a:ext cx="8174037" cy="5286375"/>
          </a:xfrm>
        </p:spPr>
        <p:txBody>
          <a:bodyPr/>
          <a:lstStyle/>
          <a:p>
            <a:pPr algn="just">
              <a:buFont typeface="Wingdings" pitchFamily="2" charset="2"/>
              <a:buNone/>
            </a:pPr>
            <a:r>
              <a:rPr lang="lv-LV" sz="2400" b="0" dirty="0" smtClean="0">
                <a:latin typeface="Bookman Old Style" pitchFamily="18" charset="0"/>
              </a:rPr>
              <a:t>   </a:t>
            </a:r>
          </a:p>
          <a:p>
            <a:pPr algn="ctr">
              <a:buFont typeface="Wingdings" pitchFamily="2" charset="2"/>
              <a:buNone/>
            </a:pPr>
            <a:r>
              <a:rPr lang="lv-LV" dirty="0" smtClean="0">
                <a:solidFill>
                  <a:srgbClr val="540054"/>
                </a:solidFill>
                <a:latin typeface="Bookman Old Style" pitchFamily="18" charset="0"/>
              </a:rPr>
              <a:t>Transportlīdzekļu vadīšana alkohola un narkotisko vielu reibumā tiek </a:t>
            </a:r>
            <a:r>
              <a:rPr lang="lv-LV" dirty="0" err="1" smtClean="0">
                <a:solidFill>
                  <a:srgbClr val="540054"/>
                </a:solidFill>
                <a:latin typeface="Bookman Old Style" pitchFamily="18" charset="0"/>
              </a:rPr>
              <a:t>kriminalizēta</a:t>
            </a:r>
            <a:r>
              <a:rPr lang="lv-LV" dirty="0" smtClean="0">
                <a:solidFill>
                  <a:srgbClr val="540054"/>
                </a:solidFill>
                <a:latin typeface="Bookman Old Style" pitchFamily="18" charset="0"/>
              </a:rPr>
              <a:t> un par to paredzēts kriminālsods</a:t>
            </a:r>
          </a:p>
          <a:p>
            <a:pPr algn="just">
              <a:buFont typeface="Wingdings" pitchFamily="2" charset="2"/>
              <a:buNone/>
            </a:pPr>
            <a:r>
              <a:rPr lang="lv-LV" sz="2000" b="0" dirty="0" smtClean="0">
                <a:latin typeface="Bookman Old Style" pitchFamily="18" charset="0"/>
              </a:rPr>
              <a:t>     </a:t>
            </a:r>
          </a:p>
          <a:p>
            <a:pPr marL="0" indent="0" algn="just">
              <a:buNone/>
            </a:pPr>
            <a:endParaRPr lang="lv-LV" sz="2400" b="0" dirty="0" smtClean="0">
              <a:latin typeface="Bookman Old Style" pitchFamily="18" charset="0"/>
            </a:endParaRPr>
          </a:p>
          <a:p>
            <a:pPr marL="0" indent="0" algn="just">
              <a:buNone/>
            </a:pPr>
            <a:endParaRPr lang="lv-LV" sz="2400" b="0" dirty="0">
              <a:latin typeface="Bookman Old Style" pitchFamily="18" charset="0"/>
            </a:endParaRPr>
          </a:p>
          <a:p>
            <a:pPr marL="0" indent="0" algn="ctr">
              <a:buNone/>
            </a:pPr>
            <a:r>
              <a:rPr lang="lv-LV" sz="2000" b="0" dirty="0" smtClean="0">
                <a:latin typeface="Bookman Old Style" pitchFamily="18" charset="0"/>
              </a:rPr>
              <a:t>Diskusijai – kāda reibuma pakāpe (0,2‰, </a:t>
            </a:r>
            <a:r>
              <a:rPr lang="lv-LV" sz="2000" b="0" dirty="0">
                <a:latin typeface="Bookman Old Style" pitchFamily="18" charset="0"/>
              </a:rPr>
              <a:t>0,5‰, 1‰. 1,5</a:t>
            </a:r>
            <a:r>
              <a:rPr lang="lv-LV" sz="2000" b="0" dirty="0" smtClean="0">
                <a:latin typeface="Bookman Old Style" pitchFamily="18" charset="0"/>
              </a:rPr>
              <a:t>‰)   ir pamats kriminālatbildībai? </a:t>
            </a:r>
          </a:p>
        </p:txBody>
      </p:sp>
      <p:sp>
        <p:nvSpPr>
          <p:cNvPr id="12292" name="Slide Number Placeholder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D75AD0-83D9-4548-81D2-D7BE186D1C5A}" type="slidenum">
              <a:rPr lang="lv-LV" sz="1200">
                <a:latin typeface="Arial Black" pitchFamily="34" charset="0"/>
              </a:rPr>
              <a:pPr algn="r"/>
              <a:t>8</a:t>
            </a:fld>
            <a:endParaRPr lang="lv-LV" sz="1200">
              <a:latin typeface="Arial Black" pitchFamily="34" charset="0"/>
            </a:endParaRPr>
          </a:p>
        </p:txBody>
      </p:sp>
    </p:spTree>
    <p:extLst>
      <p:ext uri="{BB962C8B-B14F-4D97-AF65-F5344CB8AC3E}">
        <p14:creationId xmlns:p14="http://schemas.microsoft.com/office/powerpoint/2010/main" val="42531559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r>
              <a:rPr lang="lv-LV" sz="4000" b="1" dirty="0">
                <a:latin typeface="Bookman Old Style" pitchFamily="18" charset="0"/>
              </a:rPr>
              <a:t>3</a:t>
            </a:r>
            <a:r>
              <a:rPr lang="lv-LV" sz="4000" b="1" dirty="0" smtClean="0">
                <a:latin typeface="Bookman Old Style" pitchFamily="18" charset="0"/>
              </a:rPr>
              <a:t>.variants</a:t>
            </a:r>
          </a:p>
        </p:txBody>
      </p:sp>
      <p:sp>
        <p:nvSpPr>
          <p:cNvPr id="12291" name="Content Placeholder 2"/>
          <p:cNvSpPr>
            <a:spLocks noGrp="1"/>
          </p:cNvSpPr>
          <p:nvPr>
            <p:ph idx="4294967295"/>
          </p:nvPr>
        </p:nvSpPr>
        <p:spPr>
          <a:xfrm>
            <a:off x="214313" y="1214438"/>
            <a:ext cx="8174037" cy="5286375"/>
          </a:xfrm>
        </p:spPr>
        <p:txBody>
          <a:bodyPr/>
          <a:lstStyle/>
          <a:p>
            <a:pPr algn="just">
              <a:buFont typeface="Wingdings" pitchFamily="2" charset="2"/>
              <a:buNone/>
            </a:pPr>
            <a:r>
              <a:rPr lang="lv-LV" sz="2400" b="0" dirty="0" smtClean="0">
                <a:latin typeface="Bookman Old Style" pitchFamily="18" charset="0"/>
              </a:rPr>
              <a:t>   </a:t>
            </a:r>
          </a:p>
          <a:p>
            <a:pPr>
              <a:buNone/>
            </a:pPr>
            <a:endParaRPr lang="lv-LV" sz="2000" dirty="0" smtClean="0">
              <a:solidFill>
                <a:srgbClr val="540054"/>
              </a:solidFill>
              <a:latin typeface="Bookman Old Style" pitchFamily="18" charset="0"/>
            </a:endParaRPr>
          </a:p>
          <a:p>
            <a:pPr>
              <a:buNone/>
            </a:pPr>
            <a:r>
              <a:rPr lang="lv-LV" sz="2000" dirty="0" smtClean="0">
                <a:solidFill>
                  <a:srgbClr val="540054"/>
                </a:solidFill>
                <a:latin typeface="Bookman Old Style" pitchFamily="18" charset="0"/>
              </a:rPr>
              <a:t>Ieguvumi:</a:t>
            </a:r>
          </a:p>
          <a:p>
            <a:pPr>
              <a:buNone/>
            </a:pPr>
            <a:endParaRPr lang="lv-LV" sz="2000" dirty="0">
              <a:solidFill>
                <a:srgbClr val="540054"/>
              </a:solidFill>
              <a:latin typeface="Bookman Old Style" pitchFamily="18" charset="0"/>
            </a:endParaRPr>
          </a:p>
          <a:p>
            <a:pPr algn="just">
              <a:buNone/>
            </a:pPr>
            <a:r>
              <a:rPr lang="lv-LV" sz="2000" dirty="0">
                <a:latin typeface="Bookman Old Style" pitchFamily="18" charset="0"/>
              </a:rPr>
              <a:t>1)	pārkāpuma sankcija ir atbilstoša un adekvāta sodu sistēmai un procesuālajai kārtībai, kādā tā tiek piemērota;</a:t>
            </a:r>
          </a:p>
          <a:p>
            <a:pPr algn="just">
              <a:buNone/>
            </a:pPr>
            <a:r>
              <a:rPr lang="lv-LV" sz="2000" dirty="0">
                <a:latin typeface="Bookman Old Style" pitchFamily="18" charset="0"/>
              </a:rPr>
              <a:t>2)	atbilstoši pārkāpuma sankcijas bardzībai personai tiek paredzētas atbilstošas procesuālās garantijas savu tiesību aizstāvībai.</a:t>
            </a:r>
          </a:p>
          <a:p>
            <a:pPr>
              <a:buFont typeface="Wingdings" pitchFamily="2" charset="2"/>
              <a:buNone/>
            </a:pPr>
            <a:endParaRPr lang="lv-LV" sz="2000" b="0" dirty="0" smtClean="0">
              <a:latin typeface="Bookman Old Style" pitchFamily="18" charset="0"/>
            </a:endParaRPr>
          </a:p>
        </p:txBody>
      </p:sp>
      <p:sp>
        <p:nvSpPr>
          <p:cNvPr id="12292" name="Slide Number Placeholder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D75AD0-83D9-4548-81D2-D7BE186D1C5A}" type="slidenum">
              <a:rPr lang="lv-LV" sz="1200">
                <a:latin typeface="Arial Black" pitchFamily="34" charset="0"/>
              </a:rPr>
              <a:pPr algn="r"/>
              <a:t>9</a:t>
            </a:fld>
            <a:endParaRPr lang="lv-LV" sz="1200">
              <a:latin typeface="Arial Black" pitchFamily="34" charset="0"/>
            </a:endParaRPr>
          </a:p>
        </p:txBody>
      </p:sp>
    </p:spTree>
    <p:extLst>
      <p:ext uri="{BB962C8B-B14F-4D97-AF65-F5344CB8AC3E}">
        <p14:creationId xmlns:p14="http://schemas.microsoft.com/office/powerpoint/2010/main" val="2033701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r>
              <a:rPr lang="lv-LV" sz="4000" b="1" dirty="0">
                <a:latin typeface="Bookman Old Style" pitchFamily="18" charset="0"/>
              </a:rPr>
              <a:t>3</a:t>
            </a:r>
            <a:r>
              <a:rPr lang="lv-LV" sz="4000" b="1" dirty="0" smtClean="0">
                <a:latin typeface="Bookman Old Style" pitchFamily="18" charset="0"/>
              </a:rPr>
              <a:t>.variants</a:t>
            </a:r>
          </a:p>
        </p:txBody>
      </p:sp>
      <p:sp>
        <p:nvSpPr>
          <p:cNvPr id="12291" name="Content Placeholder 2"/>
          <p:cNvSpPr>
            <a:spLocks noGrp="1"/>
          </p:cNvSpPr>
          <p:nvPr>
            <p:ph idx="4294967295"/>
          </p:nvPr>
        </p:nvSpPr>
        <p:spPr>
          <a:xfrm>
            <a:off x="512763" y="1210593"/>
            <a:ext cx="8174037" cy="5286375"/>
          </a:xfrm>
        </p:spPr>
        <p:txBody>
          <a:bodyPr/>
          <a:lstStyle/>
          <a:p>
            <a:pPr marL="0" indent="0">
              <a:buNone/>
            </a:pPr>
            <a:r>
              <a:rPr lang="lv-LV" sz="2400" b="0" dirty="0" smtClean="0">
                <a:solidFill>
                  <a:srgbClr val="540054"/>
                </a:solidFill>
                <a:latin typeface="Bookman Old Style" pitchFamily="18" charset="0"/>
              </a:rPr>
              <a:t> </a:t>
            </a:r>
            <a:r>
              <a:rPr lang="lv-LV" sz="2000" dirty="0">
                <a:solidFill>
                  <a:srgbClr val="540054"/>
                </a:solidFill>
                <a:latin typeface="Bookman Old Style" panose="02050604050505020204" pitchFamily="18" charset="0"/>
              </a:rPr>
              <a:t>Trūkumi</a:t>
            </a:r>
            <a:r>
              <a:rPr lang="lv-LV" sz="2000" dirty="0" smtClean="0">
                <a:solidFill>
                  <a:srgbClr val="540054"/>
                </a:solidFill>
                <a:latin typeface="Bookman Old Style" panose="02050604050505020204" pitchFamily="18" charset="0"/>
              </a:rPr>
              <a:t>:</a:t>
            </a:r>
          </a:p>
          <a:p>
            <a:pPr marL="0" indent="0">
              <a:buNone/>
            </a:pPr>
            <a:endParaRPr lang="lv-LV" sz="2000" dirty="0">
              <a:latin typeface="Bookman Old Style" panose="02050604050505020204" pitchFamily="18" charset="0"/>
            </a:endParaRPr>
          </a:p>
          <a:p>
            <a:pPr marL="0" lvl="0" indent="0" algn="just">
              <a:buNone/>
            </a:pPr>
            <a:r>
              <a:rPr lang="lv-LV" sz="2000" dirty="0" smtClean="0">
                <a:latin typeface="Bookman Old Style" panose="02050604050505020204" pitchFamily="18" charset="0"/>
              </a:rPr>
              <a:t>1) soda </a:t>
            </a:r>
            <a:r>
              <a:rPr lang="lv-LV" sz="2000" dirty="0">
                <a:latin typeface="Bookman Old Style" panose="02050604050505020204" pitchFamily="18" charset="0"/>
              </a:rPr>
              <a:t>piemērošanas process kļūtu sarežģītāks, laikietilpīgāks un dārgāks</a:t>
            </a:r>
            <a:r>
              <a:rPr lang="lv-LV" sz="2000" dirty="0" smtClean="0">
                <a:latin typeface="Bookman Old Style" panose="02050604050505020204" pitchFamily="18" charset="0"/>
              </a:rPr>
              <a:t>;</a:t>
            </a:r>
            <a:endParaRPr lang="lv-LV" sz="2000" dirty="0">
              <a:latin typeface="Bookman Old Style" panose="02050604050505020204" pitchFamily="18" charset="0"/>
            </a:endParaRPr>
          </a:p>
          <a:p>
            <a:pPr marL="0" lvl="0" indent="0" algn="just">
              <a:buNone/>
            </a:pPr>
            <a:r>
              <a:rPr lang="lv-LV" sz="2000" dirty="0" smtClean="0">
                <a:latin typeface="Bookman Old Style" panose="02050604050505020204" pitchFamily="18" charset="0"/>
              </a:rPr>
              <a:t>2)palielinātos </a:t>
            </a:r>
            <a:r>
              <a:rPr lang="lv-LV" sz="2000" dirty="0">
                <a:latin typeface="Bookman Old Style" panose="02050604050505020204" pitchFamily="18" charset="0"/>
              </a:rPr>
              <a:t>tiesu noslodze krimināllietu izskatīšanā, jo īslaicīgu brīvības atņemšanu nav tiesīga piemērot valsts pārvaldes iestāde</a:t>
            </a:r>
            <a:r>
              <a:rPr lang="lv-LV" sz="2000" dirty="0" smtClean="0">
                <a:latin typeface="Bookman Old Style" panose="02050604050505020204" pitchFamily="18" charset="0"/>
              </a:rPr>
              <a:t>;</a:t>
            </a:r>
            <a:endParaRPr lang="lv-LV" sz="2000" dirty="0">
              <a:latin typeface="Bookman Old Style" panose="02050604050505020204" pitchFamily="18" charset="0"/>
            </a:endParaRPr>
          </a:p>
          <a:p>
            <a:pPr marL="0" lvl="0" indent="0" algn="just">
              <a:buNone/>
            </a:pPr>
            <a:r>
              <a:rPr lang="lv-LV" sz="2000" dirty="0" smtClean="0">
                <a:latin typeface="Bookman Old Style" panose="02050604050505020204" pitchFamily="18" charset="0"/>
              </a:rPr>
              <a:t>3)ievērojot </a:t>
            </a:r>
            <a:r>
              <a:rPr lang="lv-LV" sz="2000" dirty="0">
                <a:latin typeface="Bookman Old Style" panose="02050604050505020204" pitchFamily="18" charset="0"/>
              </a:rPr>
              <a:t>prokurora kā apsūdzības funkcijas īstenotāja lomu kriminālprocesā, prokuratūras darba apjoms būtiski pieaugtu</a:t>
            </a:r>
            <a:r>
              <a:rPr lang="lv-LV" sz="2000" dirty="0" smtClean="0">
                <a:latin typeface="Bookman Old Style" panose="02050604050505020204" pitchFamily="18" charset="0"/>
              </a:rPr>
              <a:t>;</a:t>
            </a:r>
            <a:endParaRPr lang="lv-LV" sz="2000" dirty="0">
              <a:latin typeface="Bookman Old Style" panose="02050604050505020204" pitchFamily="18" charset="0"/>
            </a:endParaRPr>
          </a:p>
          <a:p>
            <a:pPr marL="0" lvl="0" indent="0" algn="just">
              <a:buNone/>
            </a:pPr>
            <a:r>
              <a:rPr lang="lv-LV" sz="2000" dirty="0" smtClean="0">
                <a:latin typeface="Bookman Old Style" panose="02050604050505020204" pitchFamily="18" charset="0"/>
              </a:rPr>
              <a:t>4)nav </a:t>
            </a:r>
            <a:r>
              <a:rPr lang="lv-LV" sz="2000" dirty="0">
                <a:latin typeface="Bookman Old Style" panose="02050604050505020204" pitchFamily="18" charset="0"/>
              </a:rPr>
              <a:t>paredzams, ka pārkāpuma </a:t>
            </a:r>
            <a:r>
              <a:rPr lang="lv-LV" sz="2000" dirty="0" err="1">
                <a:latin typeface="Bookman Old Style" panose="02050604050505020204" pitchFamily="18" charset="0"/>
              </a:rPr>
              <a:t>kriminalizēšana</a:t>
            </a:r>
            <a:r>
              <a:rPr lang="lv-LV" sz="2000" dirty="0">
                <a:latin typeface="Bookman Old Style" panose="02050604050505020204" pitchFamily="18" charset="0"/>
              </a:rPr>
              <a:t> samazinās pārkāpumu skaitu vai atturēs pārkāpējus no atkārtotu pārkāpumu izdarīšanas</a:t>
            </a:r>
            <a:r>
              <a:rPr lang="lv-LV" sz="2400" dirty="0">
                <a:latin typeface="Bookman Old Style" panose="02050604050505020204" pitchFamily="18" charset="0"/>
              </a:rPr>
              <a:t>.</a:t>
            </a:r>
          </a:p>
          <a:p>
            <a:pPr algn="just">
              <a:buFont typeface="Wingdings" pitchFamily="2" charset="2"/>
              <a:buNone/>
            </a:pPr>
            <a:endParaRPr lang="lv-LV" sz="2400" b="0" dirty="0" smtClean="0">
              <a:latin typeface="Bookman Old Style" pitchFamily="18" charset="0"/>
            </a:endParaRPr>
          </a:p>
        </p:txBody>
      </p:sp>
      <p:sp>
        <p:nvSpPr>
          <p:cNvPr id="12292" name="Slide Number Placeholder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D75AD0-83D9-4548-81D2-D7BE186D1C5A}" type="slidenum">
              <a:rPr lang="lv-LV" sz="1200">
                <a:latin typeface="Arial Black" pitchFamily="34" charset="0"/>
              </a:rPr>
              <a:pPr algn="r"/>
              <a:t>10</a:t>
            </a:fld>
            <a:endParaRPr lang="lv-LV" sz="1200">
              <a:latin typeface="Arial Black" pitchFamily="34" charset="0"/>
            </a:endParaRPr>
          </a:p>
        </p:txBody>
      </p:sp>
    </p:spTree>
    <p:extLst>
      <p:ext uri="{BB962C8B-B14F-4D97-AF65-F5344CB8AC3E}">
        <p14:creationId xmlns:p14="http://schemas.microsoft.com/office/powerpoint/2010/main" val="20337018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idx="4294967295"/>
          </p:nvPr>
        </p:nvSpPr>
        <p:spPr/>
        <p:txBody>
          <a:bodyPr/>
          <a:lstStyle/>
          <a:p>
            <a:endParaRPr lang="lv-LV" sz="4000" b="1" dirty="0" smtClean="0">
              <a:latin typeface="Bookman Old Style" pitchFamily="18" charset="0"/>
            </a:endParaRPr>
          </a:p>
        </p:txBody>
      </p:sp>
      <p:sp>
        <p:nvSpPr>
          <p:cNvPr id="12291" name="Content Placeholder 2"/>
          <p:cNvSpPr>
            <a:spLocks noGrp="1"/>
          </p:cNvSpPr>
          <p:nvPr>
            <p:ph idx="4294967295"/>
          </p:nvPr>
        </p:nvSpPr>
        <p:spPr>
          <a:xfrm>
            <a:off x="214313" y="1214438"/>
            <a:ext cx="8174037" cy="5286375"/>
          </a:xfrm>
        </p:spPr>
        <p:txBody>
          <a:bodyPr/>
          <a:lstStyle/>
          <a:p>
            <a:pPr algn="just">
              <a:buFont typeface="Wingdings" pitchFamily="2" charset="2"/>
              <a:buNone/>
            </a:pPr>
            <a:r>
              <a:rPr lang="lv-LV" sz="2400" b="0" dirty="0" smtClean="0">
                <a:latin typeface="Bookman Old Style" pitchFamily="18" charset="0"/>
              </a:rPr>
              <a:t>   </a:t>
            </a:r>
          </a:p>
          <a:p>
            <a:pPr algn="just">
              <a:buFont typeface="Wingdings" pitchFamily="2" charset="2"/>
              <a:buNone/>
            </a:pPr>
            <a:endParaRPr lang="lv-LV" sz="2400" b="0" dirty="0">
              <a:latin typeface="Bookman Old Style" pitchFamily="18" charset="0"/>
            </a:endParaRPr>
          </a:p>
          <a:p>
            <a:pPr algn="just">
              <a:buFont typeface="Wingdings" pitchFamily="2" charset="2"/>
              <a:buNone/>
            </a:pPr>
            <a:endParaRPr lang="lv-LV" sz="2400" b="0" dirty="0" smtClean="0">
              <a:latin typeface="Bookman Old Style" pitchFamily="18" charset="0"/>
            </a:endParaRPr>
          </a:p>
          <a:p>
            <a:pPr algn="ctr">
              <a:buFont typeface="Wingdings" pitchFamily="2" charset="2"/>
              <a:buNone/>
            </a:pPr>
            <a:r>
              <a:rPr lang="lv-LV" sz="2400" dirty="0" smtClean="0">
                <a:solidFill>
                  <a:srgbClr val="540054"/>
                </a:solidFill>
                <a:latin typeface="Bookman Old Style" pitchFamily="18" charset="0"/>
              </a:rPr>
              <a:t>Lūdzam diskusijas dalībniekus un citus klātesošos izteikt savu viedokli!!</a:t>
            </a:r>
          </a:p>
        </p:txBody>
      </p:sp>
      <p:sp>
        <p:nvSpPr>
          <p:cNvPr id="12292" name="Slide Number Placeholder 3"/>
          <p:cNvSpPr txBox="1">
            <a:spLocks noGrp="1"/>
          </p:cNvSpPr>
          <p:nvPr/>
        </p:nvSpPr>
        <p:spPr bwMode="auto">
          <a:xfrm>
            <a:off x="6553200" y="6248400"/>
            <a:ext cx="2133600" cy="457200"/>
          </a:xfrm>
          <a:prstGeom prst="rect">
            <a:avLst/>
          </a:prstGeom>
          <a:noFill/>
          <a:ln w="9525">
            <a:noFill/>
            <a:miter lim="800000"/>
            <a:headEnd/>
            <a:tailEnd/>
          </a:ln>
        </p:spPr>
        <p:txBody>
          <a:bodyPr anchor="b"/>
          <a:lstStyle/>
          <a:p>
            <a:pPr algn="r"/>
            <a:fld id="{23D75AD0-83D9-4548-81D2-D7BE186D1C5A}" type="slidenum">
              <a:rPr lang="lv-LV" sz="1200">
                <a:latin typeface="Arial Black" pitchFamily="34" charset="0"/>
              </a:rPr>
              <a:pPr algn="r"/>
              <a:t>11</a:t>
            </a:fld>
            <a:endParaRPr lang="lv-LV" sz="1200">
              <a:latin typeface="Arial Black" pitchFamily="34" charset="0"/>
            </a:endParaRPr>
          </a:p>
        </p:txBody>
      </p:sp>
    </p:spTree>
    <p:extLst>
      <p:ext uri="{BB962C8B-B14F-4D97-AF65-F5344CB8AC3E}">
        <p14:creationId xmlns:p14="http://schemas.microsoft.com/office/powerpoint/2010/main" val="203370189"/>
      </p:ext>
    </p:extLst>
  </p:cSld>
  <p:clrMapOvr>
    <a:masterClrMapping/>
  </p:clrMapOvr>
  <p:timing>
    <p:tnLst>
      <p:par>
        <p:cTn id="1" dur="indefinite" restart="never" nodeType="tmRoot"/>
      </p:par>
    </p:tnLst>
  </p:timing>
</p:sld>
</file>

<file path=ppt/theme/theme1.xml><?xml version="1.0" encoding="utf-8"?>
<a:theme xmlns:a="http://schemas.openxmlformats.org/drawingml/2006/main" name="Pixel">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Pixel</Template>
  <TotalTime>3353</TotalTime>
  <Words>268</Words>
  <Application>Microsoft Office PowerPoint</Application>
  <PresentationFormat>On-screen Show (4:3)</PresentationFormat>
  <Paragraphs>82</Paragraphs>
  <Slides>11</Slides>
  <Notes>7</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Pixel</vt:lpstr>
      <vt:lpstr>PowerPoint Presentation</vt:lpstr>
      <vt:lpstr>1.variants</vt:lpstr>
      <vt:lpstr>1.variants</vt:lpstr>
      <vt:lpstr>1.variants</vt:lpstr>
      <vt:lpstr>2.variants</vt:lpstr>
      <vt:lpstr>2.variants</vt:lpstr>
      <vt:lpstr>2.variants</vt:lpstr>
      <vt:lpstr>3.variants</vt:lpstr>
      <vt:lpstr>3.variants</vt:lpstr>
      <vt:lpstr>3.variants</vt:lpstr>
      <vt:lpstr>PowerPoint Presentation</vt:lpstr>
    </vt:vector>
  </TitlesOfParts>
  <Company>TM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mp1401</dc:creator>
  <cp:lastModifiedBy>Laipa_D</cp:lastModifiedBy>
  <cp:revision>476</cp:revision>
  <dcterms:created xsi:type="dcterms:W3CDTF">2005-02-17T11:41:51Z</dcterms:created>
  <dcterms:modified xsi:type="dcterms:W3CDTF">2013-09-30T06:22:14Z</dcterms:modified>
</cp:coreProperties>
</file>