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4" r:id="rId1"/>
  </p:sldMasterIdLst>
  <p:notesMasterIdLst>
    <p:notesMasterId r:id="rId28"/>
  </p:notesMasterIdLst>
  <p:sldIdLst>
    <p:sldId id="256" r:id="rId2"/>
    <p:sldId id="266" r:id="rId3"/>
    <p:sldId id="267" r:id="rId4"/>
    <p:sldId id="268" r:id="rId5"/>
    <p:sldId id="269" r:id="rId6"/>
    <p:sldId id="270" r:id="rId7"/>
    <p:sldId id="290" r:id="rId8"/>
    <p:sldId id="274" r:id="rId9"/>
    <p:sldId id="265" r:id="rId10"/>
    <p:sldId id="271" r:id="rId11"/>
    <p:sldId id="272" r:id="rId12"/>
    <p:sldId id="289" r:id="rId13"/>
    <p:sldId id="275" r:id="rId14"/>
    <p:sldId id="257" r:id="rId15"/>
    <p:sldId id="258" r:id="rId16"/>
    <p:sldId id="276" r:id="rId17"/>
    <p:sldId id="261" r:id="rId18"/>
    <p:sldId id="264" r:id="rId19"/>
    <p:sldId id="287" r:id="rId20"/>
    <p:sldId id="277" r:id="rId21"/>
    <p:sldId id="260" r:id="rId22"/>
    <p:sldId id="283" r:id="rId23"/>
    <p:sldId id="278" r:id="rId24"/>
    <p:sldId id="284" r:id="rId25"/>
    <p:sldId id="282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660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O%20NAME:Drosumspejas_strategiskie_raditaji_v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O%20NAME:tautas_ataudze_raditaji_181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sigita:Documents:PKC:ataudze:demografij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igita:Documents:PKC:ataudze:demografij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84297747665203E-2"/>
          <c:y val="3.13253012048193E-2"/>
          <c:w val="0.90162035341512503"/>
          <c:h val="0.706802984705446"/>
        </c:manualLayout>
      </c:layout>
      <c:lineChart>
        <c:grouping val="standard"/>
        <c:varyColors val="0"/>
        <c:ser>
          <c:idx val="1"/>
          <c:order val="0"/>
          <c:tx>
            <c:strRef>
              <c:f>'dabiskais pieaugums'!$B$2</c:f>
              <c:strCache>
                <c:ptCount val="1"/>
                <c:pt idx="0">
                  <c:v>Faktiskie novērojumi</c:v>
                </c:pt>
              </c:strCache>
            </c:strRef>
          </c:tx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'dabiskais pieaugums'!$A$3:$A$33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'dabiskais pieaugums'!$B$3:$B$33</c:f>
              <c:numCache>
                <c:formatCode>General</c:formatCode>
                <c:ptCount val="31"/>
                <c:pt idx="0">
                  <c:v>3106</c:v>
                </c:pt>
                <c:pt idx="1">
                  <c:v>-116</c:v>
                </c:pt>
                <c:pt idx="2">
                  <c:v>-3851</c:v>
                </c:pt>
                <c:pt idx="3">
                  <c:v>-12438</c:v>
                </c:pt>
                <c:pt idx="4">
                  <c:v>-17501</c:v>
                </c:pt>
                <c:pt idx="5">
                  <c:v>-17336</c:v>
                </c:pt>
                <c:pt idx="6">
                  <c:v>-14538</c:v>
                </c:pt>
                <c:pt idx="7">
                  <c:v>-14703</c:v>
                </c:pt>
                <c:pt idx="8">
                  <c:v>-15790</c:v>
                </c:pt>
                <c:pt idx="9">
                  <c:v>-13448</c:v>
                </c:pt>
                <c:pt idx="10">
                  <c:v>-11903</c:v>
                </c:pt>
                <c:pt idx="11">
                  <c:v>-13265</c:v>
                </c:pt>
                <c:pt idx="12">
                  <c:v>-12371</c:v>
                </c:pt>
                <c:pt idx="13">
                  <c:v>-11286</c:v>
                </c:pt>
                <c:pt idx="14">
                  <c:v>-11473</c:v>
                </c:pt>
                <c:pt idx="15">
                  <c:v>-10898</c:v>
                </c:pt>
                <c:pt idx="16">
                  <c:v>-10227</c:v>
                </c:pt>
                <c:pt idx="17">
                  <c:v>-9084</c:v>
                </c:pt>
                <c:pt idx="18">
                  <c:v>-6609</c:v>
                </c:pt>
                <c:pt idx="19">
                  <c:v>-7853</c:v>
                </c:pt>
                <c:pt idx="20">
                  <c:v>-10259</c:v>
                </c:pt>
                <c:pt idx="21">
                  <c:v>-9715</c:v>
                </c:pt>
                <c:pt idx="22">
                  <c:v>-9300</c:v>
                </c:pt>
                <c:pt idx="23">
                  <c:v>-8475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'dabiskais pieaugums'!$C$2</c:f>
              <c:strCache>
                <c:ptCount val="1"/>
                <c:pt idx="0">
                  <c:v>Reālistiskā prognoze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ysDash"/>
            </a:ln>
          </c:spPr>
          <c:marker>
            <c:symbol val="none"/>
          </c:marker>
          <c:cat>
            <c:numRef>
              <c:f>'dabiskais pieaugums'!$A$3:$A$33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'dabiskais pieaugums'!$C$3:$C$33</c:f>
              <c:numCache>
                <c:formatCode>General</c:formatCode>
                <c:ptCount val="31"/>
                <c:pt idx="21">
                  <c:v>-9715</c:v>
                </c:pt>
                <c:pt idx="22" formatCode="0">
                  <c:v>-9100</c:v>
                </c:pt>
                <c:pt idx="23" formatCode="0">
                  <c:v>-8900</c:v>
                </c:pt>
                <c:pt idx="24" formatCode="0">
                  <c:v>-8713.2405303195392</c:v>
                </c:pt>
                <c:pt idx="25" formatCode="0">
                  <c:v>-6596.0128278191578</c:v>
                </c:pt>
                <c:pt idx="26" formatCode="0">
                  <c:v>-4329.2297084513921</c:v>
                </c:pt>
                <c:pt idx="27" formatCode="0">
                  <c:v>-4421.1892845107741</c:v>
                </c:pt>
                <c:pt idx="28" formatCode="0">
                  <c:v>-4517.4551198564977</c:v>
                </c:pt>
                <c:pt idx="29" formatCode="0">
                  <c:v>-4782.5356489892001</c:v>
                </c:pt>
                <c:pt idx="30" formatCode="0">
                  <c:v>-4939.9129347274002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'dabiskais pieaugums'!$D$2</c:f>
              <c:strCache>
                <c:ptCount val="1"/>
                <c:pt idx="0">
                  <c:v>Ekonomikas ministrijas ilgtermiņa daraspēka prognoze</c:v>
                </c:pt>
              </c:strCache>
            </c:strRef>
          </c:tx>
          <c:spPr>
            <a:ln w="38100">
              <a:solidFill>
                <a:schemeClr val="tx2">
                  <a:lumMod val="75000"/>
                </a:schemeClr>
              </a:solidFill>
              <a:prstDash val="sysDash"/>
            </a:ln>
          </c:spPr>
          <c:marker>
            <c:symbol val="none"/>
          </c:marker>
          <c:cat>
            <c:numRef>
              <c:f>'dabiskais pieaugums'!$A$3:$A$33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'dabiskais pieaugums'!$D$3:$D$33</c:f>
              <c:numCache>
                <c:formatCode>General</c:formatCode>
                <c:ptCount val="31"/>
                <c:pt idx="21">
                  <c:v>-9715</c:v>
                </c:pt>
                <c:pt idx="22">
                  <c:v>-9100</c:v>
                </c:pt>
                <c:pt idx="23">
                  <c:v>-10005</c:v>
                </c:pt>
                <c:pt idx="24">
                  <c:v>-10165</c:v>
                </c:pt>
                <c:pt idx="25">
                  <c:v>-10351</c:v>
                </c:pt>
                <c:pt idx="26">
                  <c:v>-10524</c:v>
                </c:pt>
                <c:pt idx="27">
                  <c:v>-10707</c:v>
                </c:pt>
                <c:pt idx="28">
                  <c:v>-10932</c:v>
                </c:pt>
                <c:pt idx="29">
                  <c:v>-11199</c:v>
                </c:pt>
                <c:pt idx="30">
                  <c:v>-11499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'dabiskais pieaugums'!$E$2</c:f>
              <c:strCache>
                <c:ptCount val="1"/>
                <c:pt idx="0">
                  <c:v>Vēlamā prognoze</c:v>
                </c:pt>
              </c:strCache>
            </c:strRef>
          </c:tx>
          <c:spPr>
            <a:ln w="38100" cmpd="sng">
              <a:solidFill>
                <a:srgbClr val="679418"/>
              </a:solidFill>
              <a:prstDash val="sysDash"/>
            </a:ln>
          </c:spPr>
          <c:marker>
            <c:symbol val="none"/>
          </c:marker>
          <c:val>
            <c:numRef>
              <c:f>'dabiskais pieaugums'!$E$3:$E$33</c:f>
              <c:numCache>
                <c:formatCode>General</c:formatCode>
                <c:ptCount val="31"/>
                <c:pt idx="21">
                  <c:v>-9715</c:v>
                </c:pt>
                <c:pt idx="22">
                  <c:v>-8900</c:v>
                </c:pt>
                <c:pt idx="23">
                  <c:v>-7800</c:v>
                </c:pt>
                <c:pt idx="24">
                  <c:v>-6500</c:v>
                </c:pt>
                <c:pt idx="25">
                  <c:v>-5000</c:v>
                </c:pt>
                <c:pt idx="26">
                  <c:v>-3600</c:v>
                </c:pt>
                <c:pt idx="27">
                  <c:v>-2200</c:v>
                </c:pt>
                <c:pt idx="28">
                  <c:v>-1300</c:v>
                </c:pt>
                <c:pt idx="29">
                  <c:v>-500</c:v>
                </c:pt>
                <c:pt idx="3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350592"/>
        <c:axId val="74352128"/>
      </c:lineChart>
      <c:catAx>
        <c:axId val="74350592"/>
        <c:scaling>
          <c:orientation val="minMax"/>
        </c:scaling>
        <c:delete val="0"/>
        <c:axPos val="b"/>
        <c:numFmt formatCode="General" sourceLinked="1"/>
        <c:majorTickMark val="none"/>
        <c:minorTickMark val="in"/>
        <c:tickLblPos val="low"/>
        <c:txPr>
          <a:bodyPr rot="-5400000" vert="horz"/>
          <a:lstStyle/>
          <a:p>
            <a:pPr>
              <a:defRPr sz="1200"/>
            </a:pPr>
            <a:endParaRPr lang="lv-LV"/>
          </a:p>
        </c:txPr>
        <c:crossAx val="74352128"/>
        <c:crosses val="autoZero"/>
        <c:auto val="1"/>
        <c:lblAlgn val="ctr"/>
        <c:lblOffset val="100"/>
        <c:tickLblSkip val="2"/>
        <c:noMultiLvlLbl val="0"/>
      </c:catAx>
      <c:valAx>
        <c:axId val="743521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lv-LV"/>
          </a:p>
        </c:txPr>
        <c:crossAx val="74350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6013480644762297"/>
          <c:w val="0.99840936901468402"/>
          <c:h val="0.13744857154635801"/>
        </c:manualLayout>
      </c:layout>
      <c:overlay val="0"/>
      <c:txPr>
        <a:bodyPr/>
        <a:lstStyle/>
        <a:p>
          <a:pPr>
            <a:defRPr sz="1100"/>
          </a:pPr>
          <a:endParaRPr lang="lv-LV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Faktiskie novērojumi</c:v>
          </c:tx>
          <c:marker>
            <c:symbol val="none"/>
          </c:marker>
          <c:cat>
            <c:numRef>
              <c:f>'jaundzimusie kopa'!$A$6:$A$25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'jaundzimusie kopa'!$B$6:$B$25</c:f>
              <c:numCache>
                <c:formatCode>#,##0</c:formatCode>
                <c:ptCount val="20"/>
                <c:pt idx="0">
                  <c:v>19726</c:v>
                </c:pt>
                <c:pt idx="1">
                  <c:v>20127</c:v>
                </c:pt>
                <c:pt idx="2">
                  <c:v>21151</c:v>
                </c:pt>
                <c:pt idx="3">
                  <c:v>20551</c:v>
                </c:pt>
                <c:pt idx="4">
                  <c:v>21879</c:v>
                </c:pt>
                <c:pt idx="5">
                  <c:v>22871</c:v>
                </c:pt>
                <c:pt idx="6">
                  <c:v>23958</c:v>
                </c:pt>
                <c:pt idx="7">
                  <c:v>24397</c:v>
                </c:pt>
                <c:pt idx="8">
                  <c:v>22044</c:v>
                </c:pt>
                <c:pt idx="9">
                  <c:v>19781</c:v>
                </c:pt>
                <c:pt idx="10">
                  <c:v>18825</c:v>
                </c:pt>
                <c:pt idx="11">
                  <c:v>19897</c:v>
                </c:pt>
                <c:pt idx="12">
                  <c:v>20340</c:v>
                </c:pt>
              </c:numCache>
            </c:numRef>
          </c:val>
          <c:smooth val="0"/>
        </c:ser>
        <c:ser>
          <c:idx val="0"/>
          <c:order val="1"/>
          <c:tx>
            <c:v>Reālistiskā prognoze</c:v>
          </c:tx>
          <c:spPr>
            <a:ln>
              <a:prstDash val="dash"/>
            </a:ln>
          </c:spPr>
          <c:marker>
            <c:symbol val="none"/>
          </c:marker>
          <c:val>
            <c:numRef>
              <c:f>'jaundzimusie kopa'!$C$6:$C$25</c:f>
              <c:numCache>
                <c:formatCode>General</c:formatCode>
                <c:ptCount val="20"/>
                <c:pt idx="11" formatCode="#,##0">
                  <c:v>19600</c:v>
                </c:pt>
                <c:pt idx="12" formatCode="#,##0">
                  <c:v>20500</c:v>
                </c:pt>
                <c:pt idx="13" formatCode="#,##0">
                  <c:v>21300</c:v>
                </c:pt>
                <c:pt idx="14" formatCode="#,##0">
                  <c:v>23300</c:v>
                </c:pt>
                <c:pt idx="15" formatCode="#,##0">
                  <c:v>25300</c:v>
                </c:pt>
                <c:pt idx="16" formatCode="#,##0">
                  <c:v>25300</c:v>
                </c:pt>
                <c:pt idx="17" formatCode="#,##0">
                  <c:v>24800</c:v>
                </c:pt>
                <c:pt idx="18" formatCode="#,##0">
                  <c:v>24400</c:v>
                </c:pt>
                <c:pt idx="19" formatCode="#,##0">
                  <c:v>24000</c:v>
                </c:pt>
              </c:numCache>
            </c:numRef>
          </c:val>
          <c:smooth val="0"/>
        </c:ser>
        <c:ser>
          <c:idx val="2"/>
          <c:order val="2"/>
          <c:tx>
            <c:v>Vēlamā prognoze</c:v>
          </c:tx>
          <c:spPr>
            <a:ln>
              <a:solidFill>
                <a:schemeClr val="accent3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'jaundzimusie kopa'!$D$6:$D$25</c:f>
              <c:numCache>
                <c:formatCode>General</c:formatCode>
                <c:ptCount val="20"/>
                <c:pt idx="11">
                  <c:v>20000</c:v>
                </c:pt>
                <c:pt idx="12">
                  <c:v>22000</c:v>
                </c:pt>
                <c:pt idx="13">
                  <c:v>23000</c:v>
                </c:pt>
                <c:pt idx="14">
                  <c:v>24000</c:v>
                </c:pt>
                <c:pt idx="15">
                  <c:v>26000</c:v>
                </c:pt>
                <c:pt idx="16">
                  <c:v>27000</c:v>
                </c:pt>
                <c:pt idx="17">
                  <c:v>27400</c:v>
                </c:pt>
                <c:pt idx="18">
                  <c:v>27700</c:v>
                </c:pt>
                <c:pt idx="19">
                  <c:v>28000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823744"/>
        <c:axId val="73825280"/>
      </c:lineChart>
      <c:catAx>
        <c:axId val="7382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lv-LV"/>
          </a:p>
        </c:txPr>
        <c:crossAx val="73825280"/>
        <c:crosses val="autoZero"/>
        <c:auto val="1"/>
        <c:lblAlgn val="ctr"/>
        <c:lblOffset val="100"/>
        <c:noMultiLvlLbl val="0"/>
      </c:catAx>
      <c:valAx>
        <c:axId val="73825280"/>
        <c:scaling>
          <c:orientation val="minMax"/>
          <c:min val="1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738237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lv-LV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557857997943002E-2"/>
          <c:y val="6.0879476758953499E-2"/>
          <c:w val="0.75112984697667495"/>
          <c:h val="0.85186880873761694"/>
        </c:manualLayout>
      </c:layout>
      <c:barChart>
        <c:barDir val="col"/>
        <c:grouping val="clustered"/>
        <c:varyColors val="0"/>
        <c:ser>
          <c:idx val="3"/>
          <c:order val="0"/>
          <c:tx>
            <c:v>18-25 gadus veci 1990</c:v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Sheet8!$B$3:$B$6</c:f>
              <c:strCache>
                <c:ptCount val="4"/>
                <c:pt idx="0">
                  <c:v>viens bērns</c:v>
                </c:pt>
                <c:pt idx="1">
                  <c:v>divi bērni</c:v>
                </c:pt>
                <c:pt idx="2">
                  <c:v>trīs bērni</c:v>
                </c:pt>
                <c:pt idx="3">
                  <c:v>četri bērni</c:v>
                </c:pt>
              </c:strCache>
            </c:strRef>
          </c:cat>
          <c:val>
            <c:numRef>
              <c:f>Sheet8!$AE$3:$AE$6</c:f>
              <c:numCache>
                <c:formatCode>General</c:formatCode>
                <c:ptCount val="4"/>
                <c:pt idx="0">
                  <c:v>6</c:v>
                </c:pt>
                <c:pt idx="1">
                  <c:v>39</c:v>
                </c:pt>
                <c:pt idx="2">
                  <c:v>45</c:v>
                </c:pt>
                <c:pt idx="3">
                  <c:v>10</c:v>
                </c:pt>
              </c:numCache>
            </c:numRef>
          </c:val>
        </c:ser>
        <c:ser>
          <c:idx val="0"/>
          <c:order val="1"/>
          <c:tx>
            <c:v>18-25 gadus veci 2013</c:v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Sheet8!$B$3:$B$6</c:f>
              <c:strCache>
                <c:ptCount val="4"/>
                <c:pt idx="0">
                  <c:v>viens bērns</c:v>
                </c:pt>
                <c:pt idx="1">
                  <c:v>divi bērni</c:v>
                </c:pt>
                <c:pt idx="2">
                  <c:v>trīs bērni</c:v>
                </c:pt>
                <c:pt idx="3">
                  <c:v>četri bērni</c:v>
                </c:pt>
              </c:strCache>
            </c:strRef>
          </c:cat>
          <c:val>
            <c:numRef>
              <c:f>Sheet8!$T$3:$T$6</c:f>
              <c:numCache>
                <c:formatCode>0</c:formatCode>
                <c:ptCount val="4"/>
                <c:pt idx="0">
                  <c:v>12.4</c:v>
                </c:pt>
                <c:pt idx="1">
                  <c:v>59</c:v>
                </c:pt>
                <c:pt idx="2">
                  <c:v>27.3</c:v>
                </c:pt>
                <c:pt idx="3">
                  <c:v>0.7</c:v>
                </c:pt>
              </c:numCache>
            </c:numRef>
          </c:val>
        </c:ser>
        <c:ser>
          <c:idx val="5"/>
          <c:order val="2"/>
          <c:invertIfNegative val="0"/>
          <c:val>
            <c:numLit>
              <c:formatCode>General</c:formatCode>
              <c:ptCount val="1"/>
              <c:pt idx="0">
                <c:v>1.0000000000000001E-5</c:v>
              </c:pt>
            </c:numLit>
          </c:val>
        </c:ser>
        <c:ser>
          <c:idx val="2"/>
          <c:order val="3"/>
          <c:tx>
            <c:v>visi iedzīvotāji 1990</c:v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Sheet8!$B$3:$B$6</c:f>
              <c:strCache>
                <c:ptCount val="4"/>
                <c:pt idx="0">
                  <c:v>viens bērns</c:v>
                </c:pt>
                <c:pt idx="1">
                  <c:v>divi bērni</c:v>
                </c:pt>
                <c:pt idx="2">
                  <c:v>trīs bērni</c:v>
                </c:pt>
                <c:pt idx="3">
                  <c:v>četri bērni</c:v>
                </c:pt>
              </c:strCache>
            </c:strRef>
          </c:cat>
          <c:val>
            <c:numRef>
              <c:f>Sheet8!$AD$3:$AD$6</c:f>
              <c:numCache>
                <c:formatCode>0</c:formatCode>
                <c:ptCount val="4"/>
                <c:pt idx="0">
                  <c:v>2.7</c:v>
                </c:pt>
                <c:pt idx="1">
                  <c:v>41.6</c:v>
                </c:pt>
                <c:pt idx="2">
                  <c:v>46.2</c:v>
                </c:pt>
                <c:pt idx="3">
                  <c:v>9.5</c:v>
                </c:pt>
              </c:numCache>
            </c:numRef>
          </c:val>
        </c:ser>
        <c:ser>
          <c:idx val="1"/>
          <c:order val="4"/>
          <c:tx>
            <c:v>visi iedzīvotāji 2013</c:v>
          </c:tx>
          <c:spPr>
            <a:solidFill>
              <a:srgbClr val="586215"/>
            </a:solidFill>
          </c:spPr>
          <c:invertIfNegative val="0"/>
          <c:dLbls>
            <c:dLbl>
              <c:idx val="5"/>
              <c:delete val="1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Sheet8!$B$3:$B$6</c:f>
              <c:strCache>
                <c:ptCount val="4"/>
                <c:pt idx="0">
                  <c:v>viens bērns</c:v>
                </c:pt>
                <c:pt idx="1">
                  <c:v>divi bērni</c:v>
                </c:pt>
                <c:pt idx="2">
                  <c:v>trīs bērni</c:v>
                </c:pt>
                <c:pt idx="3">
                  <c:v>četri bērni</c:v>
                </c:pt>
              </c:strCache>
            </c:strRef>
          </c:cat>
          <c:val>
            <c:numRef>
              <c:f>Sheet8!$E$3:$E$6</c:f>
              <c:numCache>
                <c:formatCode>0</c:formatCode>
                <c:ptCount val="4"/>
                <c:pt idx="0">
                  <c:v>6.1</c:v>
                </c:pt>
                <c:pt idx="1">
                  <c:v>50.7</c:v>
                </c:pt>
                <c:pt idx="2">
                  <c:v>38.299999999999997</c:v>
                </c:pt>
                <c:pt idx="3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970432"/>
        <c:axId val="73971968"/>
      </c:barChart>
      <c:catAx>
        <c:axId val="73970432"/>
        <c:scaling>
          <c:orientation val="minMax"/>
        </c:scaling>
        <c:delete val="0"/>
        <c:axPos val="b"/>
        <c:majorTickMark val="out"/>
        <c:minorTickMark val="none"/>
        <c:tickLblPos val="nextTo"/>
        <c:crossAx val="73971968"/>
        <c:crosses val="autoZero"/>
        <c:auto val="1"/>
        <c:lblAlgn val="ctr"/>
        <c:lblOffset val="100"/>
        <c:noMultiLvlLbl val="0"/>
      </c:catAx>
      <c:valAx>
        <c:axId val="7397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970432"/>
        <c:crosses val="autoZero"/>
        <c:crossBetween val="between"/>
      </c:valAx>
    </c:plotArea>
    <c:legend>
      <c:legendPos val="r"/>
      <c:legendEntry>
        <c:idx val="2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300"/>
      </a:pPr>
      <a:endParaRPr lang="lv-LV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300"/>
            </a:pPr>
            <a:r>
              <a:rPr lang="en-US" sz="1300"/>
              <a:t>Ilgstošas partnerattiecības vai laulība ir vajadzīga, lai būtu laimīgs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Sheet9!$B$4:$C$4</c:f>
              <c:numCache>
                <c:formatCode>General</c:formatCode>
                <c:ptCount val="2"/>
                <c:pt idx="0">
                  <c:v>1999</c:v>
                </c:pt>
                <c:pt idx="1">
                  <c:v>2008</c:v>
                </c:pt>
              </c:numCache>
            </c:numRef>
          </c:cat>
          <c:val>
            <c:numRef>
              <c:f>Sheet9!$B$5:$C$5</c:f>
              <c:numCache>
                <c:formatCode>General</c:formatCode>
                <c:ptCount val="2"/>
                <c:pt idx="0">
                  <c:v>81</c:v>
                </c:pt>
                <c:pt idx="1">
                  <c:v>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886080"/>
        <c:axId val="87871488"/>
      </c:barChart>
      <c:catAx>
        <c:axId val="8788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7871488"/>
        <c:crosses val="autoZero"/>
        <c:auto val="1"/>
        <c:lblAlgn val="ctr"/>
        <c:lblOffset val="100"/>
        <c:noMultiLvlLbl val="0"/>
      </c:catAx>
      <c:valAx>
        <c:axId val="8787148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7886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lv-LV" sz="1300" noProof="0"/>
            </a:pPr>
            <a:r>
              <a:rPr lang="lv-LV" sz="1300" noProof="0"/>
              <a:t>Laulība ir novecojis institūts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Sheet9!$A$8:$C$8</c:f>
              <c:numCache>
                <c:formatCode>General</c:formatCode>
                <c:ptCount val="3"/>
                <c:pt idx="0">
                  <c:v>1990</c:v>
                </c:pt>
                <c:pt idx="1">
                  <c:v>1999</c:v>
                </c:pt>
                <c:pt idx="2">
                  <c:v>2008</c:v>
                </c:pt>
              </c:numCache>
            </c:numRef>
          </c:cat>
          <c:val>
            <c:numRef>
              <c:f>Sheet9!$A$9:$C$9</c:f>
              <c:numCache>
                <c:formatCode>General</c:formatCode>
                <c:ptCount val="3"/>
                <c:pt idx="0">
                  <c:v>9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969792"/>
        <c:axId val="87971328"/>
      </c:barChart>
      <c:catAx>
        <c:axId val="879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7971328"/>
        <c:crosses val="autoZero"/>
        <c:auto val="1"/>
        <c:lblAlgn val="ctr"/>
        <c:lblOffset val="100"/>
        <c:noMultiLvlLbl val="0"/>
      </c:catAx>
      <c:valAx>
        <c:axId val="8797132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7969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cat>
            <c:numRef>
              <c:f>Sheet2!$B$3:$B$30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18</c:v>
                </c:pt>
                <c:pt idx="16">
                  <c:v>20</c:v>
                </c:pt>
                <c:pt idx="17">
                  <c:v>24</c:v>
                </c:pt>
                <c:pt idx="18">
                  <c:v>26</c:v>
                </c:pt>
                <c:pt idx="19">
                  <c:v>28</c:v>
                </c:pt>
                <c:pt idx="20">
                  <c:v>30</c:v>
                </c:pt>
                <c:pt idx="21">
                  <c:v>32</c:v>
                </c:pt>
                <c:pt idx="22">
                  <c:v>36</c:v>
                </c:pt>
                <c:pt idx="23">
                  <c:v>42</c:v>
                </c:pt>
                <c:pt idx="24">
                  <c:v>45</c:v>
                </c:pt>
                <c:pt idx="25">
                  <c:v>48</c:v>
                </c:pt>
                <c:pt idx="26">
                  <c:v>56</c:v>
                </c:pt>
                <c:pt idx="27">
                  <c:v>60</c:v>
                </c:pt>
              </c:numCache>
            </c:numRef>
          </c:cat>
          <c:val>
            <c:numRef>
              <c:f>Sheet2!$H$3:$H$30</c:f>
              <c:numCache>
                <c:formatCode>General</c:formatCode>
                <c:ptCount val="28"/>
                <c:pt idx="0">
                  <c:v>96.5</c:v>
                </c:pt>
                <c:pt idx="1">
                  <c:v>96.3</c:v>
                </c:pt>
                <c:pt idx="2">
                  <c:v>95.4</c:v>
                </c:pt>
                <c:pt idx="3">
                  <c:v>93.6</c:v>
                </c:pt>
                <c:pt idx="4">
                  <c:v>93.3</c:v>
                </c:pt>
                <c:pt idx="5">
                  <c:v>93.2</c:v>
                </c:pt>
                <c:pt idx="6">
                  <c:v>90.2</c:v>
                </c:pt>
                <c:pt idx="7">
                  <c:v>90.100000000000009</c:v>
                </c:pt>
                <c:pt idx="8">
                  <c:v>89.7</c:v>
                </c:pt>
                <c:pt idx="9">
                  <c:v>89.100000000000009</c:v>
                </c:pt>
                <c:pt idx="10">
                  <c:v>88.4</c:v>
                </c:pt>
                <c:pt idx="11">
                  <c:v>66.600000000000009</c:v>
                </c:pt>
                <c:pt idx="12">
                  <c:v>66.500000000000014</c:v>
                </c:pt>
                <c:pt idx="13">
                  <c:v>65.800000000000011</c:v>
                </c:pt>
                <c:pt idx="14">
                  <c:v>65.400000000000006</c:v>
                </c:pt>
                <c:pt idx="15">
                  <c:v>54.600000000000009</c:v>
                </c:pt>
                <c:pt idx="16">
                  <c:v>54.100000000000009</c:v>
                </c:pt>
                <c:pt idx="17">
                  <c:v>26.20000000000001</c:v>
                </c:pt>
                <c:pt idx="18">
                  <c:v>26.000000000000011</c:v>
                </c:pt>
                <c:pt idx="19">
                  <c:v>25.800000000000011</c:v>
                </c:pt>
                <c:pt idx="20">
                  <c:v>23.500000000000011</c:v>
                </c:pt>
                <c:pt idx="21">
                  <c:v>23.400000000000009</c:v>
                </c:pt>
                <c:pt idx="22">
                  <c:v>2.2000000000000099</c:v>
                </c:pt>
                <c:pt idx="23">
                  <c:v>2.1000000000000099</c:v>
                </c:pt>
                <c:pt idx="24">
                  <c:v>1.9000000000000099</c:v>
                </c:pt>
                <c:pt idx="25">
                  <c:v>1.6000000000000101</c:v>
                </c:pt>
                <c:pt idx="26">
                  <c:v>1.50000000000001</c:v>
                </c:pt>
                <c:pt idx="27">
                  <c:v>0.90000000000001001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60672"/>
        <c:axId val="88062208"/>
      </c:areaChart>
      <c:catAx>
        <c:axId val="8806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8062208"/>
        <c:crosses val="autoZero"/>
        <c:auto val="1"/>
        <c:lblAlgn val="ctr"/>
        <c:lblOffset val="100"/>
        <c:noMultiLvlLbl val="0"/>
      </c:catAx>
      <c:valAx>
        <c:axId val="88062208"/>
        <c:scaling>
          <c:orientation val="minMax"/>
          <c:max val="1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8060672"/>
        <c:crosses val="autoZero"/>
        <c:crossBetween val="midCat"/>
        <c:majorUnit val="10"/>
      </c:valAx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84421320949101"/>
          <c:y val="6.6183204999927497E-2"/>
          <c:w val="0.53339804808212699"/>
          <c:h val="0.88604979626165503"/>
        </c:manualLayout>
      </c:layout>
      <c:pieChart>
        <c:varyColors val="1"/>
        <c:ser>
          <c:idx val="0"/>
          <c:order val="0"/>
          <c:tx>
            <c:strRef>
              <c:f>Sheet1!$B$3:$B$6</c:f>
              <c:strCache>
                <c:ptCount val="1"/>
                <c:pt idx="0">
                  <c:v>Valstij/ pašvaldībām Darba devējam Gan valstij, gan darba devējam Citiem avotiem</c:v>
                </c:pt>
              </c:strCache>
            </c:strRef>
          </c:tx>
          <c:dLbls>
            <c:dLbl>
              <c:idx val="1"/>
              <c:layout>
                <c:manualLayout>
                  <c:x val="3.2211891196339403E-2"/>
                  <c:y val="4.93964673334751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41542730213575"/>
                  <c:y val="4.42711215152159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lv-LV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Sheet1!$B$3:$B$6</c:f>
              <c:strCache>
                <c:ptCount val="4"/>
                <c:pt idx="0">
                  <c:v>Valstij/ pašvaldībām</c:v>
                </c:pt>
                <c:pt idx="1">
                  <c:v>Darba devējam</c:v>
                </c:pt>
                <c:pt idx="2">
                  <c:v>Gan valstij, gan darba devējam</c:v>
                </c:pt>
                <c:pt idx="3">
                  <c:v>Citiem avotiem</c:v>
                </c:pt>
              </c:strCache>
            </c:strRef>
          </c:cat>
          <c:val>
            <c:numRef>
              <c:f>Sheet1!$E$3:$E$6</c:f>
              <c:numCache>
                <c:formatCode>0</c:formatCode>
                <c:ptCount val="4"/>
                <c:pt idx="0">
                  <c:v>67.2</c:v>
                </c:pt>
                <c:pt idx="1">
                  <c:v>4.9000000000000004</c:v>
                </c:pt>
                <c:pt idx="2">
                  <c:v>27.2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Sheet3!$B$3:$B$6</c:f>
              <c:strCache>
                <c:ptCount val="4"/>
                <c:pt idx="0">
                  <c:v>Mātei būtu jāņem viss apmaksātā atvaļinājuma laiks</c:v>
                </c:pt>
                <c:pt idx="1">
                  <c:v>Mātei būtu jāņem lielākā daļa apmaksātā atvaļinājuma laika</c:v>
                </c:pt>
                <c:pt idx="2">
                  <c:v>Mātei un tēvam būtu katram jāņem puse apmaksātā atvaļinājuma laika</c:v>
                </c:pt>
                <c:pt idx="3">
                  <c:v>Tēvam būtu jāņem viss apmaksātā atvaļinājuma laiks </c:v>
                </c:pt>
              </c:strCache>
            </c:strRef>
          </c:cat>
          <c:val>
            <c:numRef>
              <c:f>Sheet3!$E$3:$E$6</c:f>
              <c:numCache>
                <c:formatCode>0</c:formatCode>
                <c:ptCount val="4"/>
                <c:pt idx="0">
                  <c:v>60.5</c:v>
                </c:pt>
                <c:pt idx="1">
                  <c:v>25.3</c:v>
                </c:pt>
                <c:pt idx="2">
                  <c:v>14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615485564304"/>
          <c:y val="3.5117745698454397E-2"/>
          <c:w val="0.37716229221347303"/>
          <c:h val="0.897357101195684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674255116302701"/>
          <c:y val="3.4993270524898999E-2"/>
          <c:w val="0.45011639530901398"/>
          <c:h val="0.78995093311855502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4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Sheet4!$B$3:$B$8</c:f>
              <c:strCache>
                <c:ptCount val="6"/>
                <c:pt idx="0">
                  <c:v>Māte paliek mājās un tēvs strādā pilnu darba laiku</c:v>
                </c:pt>
                <c:pt idx="1">
                  <c:v>Māte strādā nepilnu darba laiku un tēvs strādā pilnu darba laiku</c:v>
                </c:pt>
                <c:pt idx="2">
                  <c:v>Gan māte, gan tēvs strādā pilnu darba laiku</c:v>
                </c:pt>
                <c:pt idx="3">
                  <c:v>Gan māte, gan tēvs strādā nepilnu darba laiku</c:v>
                </c:pt>
                <c:pt idx="4">
                  <c:v>Tēvs strādā nepilnu darba laiku un māte strādā pilnu darba laiku</c:v>
                </c:pt>
                <c:pt idx="5">
                  <c:v>Tēvs paliek mājās un māte strādā pilnu darba laiku</c:v>
                </c:pt>
              </c:strCache>
            </c:strRef>
          </c:cat>
          <c:val>
            <c:numRef>
              <c:f>Sheet4!$E$3:$E$8</c:f>
              <c:numCache>
                <c:formatCode>0</c:formatCode>
                <c:ptCount val="6"/>
                <c:pt idx="0">
                  <c:v>60.1</c:v>
                </c:pt>
                <c:pt idx="1">
                  <c:v>29.4</c:v>
                </c:pt>
                <c:pt idx="2">
                  <c:v>7.2</c:v>
                </c:pt>
                <c:pt idx="3">
                  <c:v>2.4</c:v>
                </c:pt>
                <c:pt idx="4">
                  <c:v>0.2</c:v>
                </c:pt>
                <c:pt idx="5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363072"/>
        <c:axId val="97364608"/>
      </c:barChart>
      <c:catAx>
        <c:axId val="97363072"/>
        <c:scaling>
          <c:orientation val="maxMin"/>
        </c:scaling>
        <c:delete val="0"/>
        <c:axPos val="l"/>
        <c:majorTickMark val="out"/>
        <c:minorTickMark val="none"/>
        <c:tickLblPos val="nextTo"/>
        <c:crossAx val="97364608"/>
        <c:crosses val="autoZero"/>
        <c:auto val="1"/>
        <c:lblAlgn val="ctr"/>
        <c:lblOffset val="100"/>
        <c:noMultiLvlLbl val="0"/>
      </c:catAx>
      <c:valAx>
        <c:axId val="97364608"/>
        <c:scaling>
          <c:orientation val="minMax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97363072"/>
        <c:crosses val="max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5858878487835"/>
          <c:y val="3.4993270524898999E-2"/>
          <c:w val="0.45100758512651801"/>
          <c:h val="0.781875562997425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Sheet5!$B$3:$B$8</c:f>
              <c:strCache>
                <c:ptCount val="6"/>
                <c:pt idx="0">
                  <c:v>Māte paliek mājās un tēvs strādā pilnu darba laiku.</c:v>
                </c:pt>
                <c:pt idx="1">
                  <c:v>Māte strādā nepilnu darba laiku un tēvs strādā pilnu darba laiku.</c:v>
                </c:pt>
                <c:pt idx="2">
                  <c:v>Gan māte, gan tēvs strādā pilnu darba laiku.</c:v>
                </c:pt>
                <c:pt idx="3">
                  <c:v>Gan māte, gan tēvs strādā nepilnu darba laiku.</c:v>
                </c:pt>
                <c:pt idx="4">
                  <c:v>Tēvs strādā nepilnu darba laiku un māte strādā pilnu darba laiku.</c:v>
                </c:pt>
                <c:pt idx="5">
                  <c:v>Tēvs paliek mājās un māte strādā pilnu darba laiku.</c:v>
                </c:pt>
              </c:strCache>
            </c:strRef>
          </c:cat>
          <c:val>
            <c:numRef>
              <c:f>Sheet5!$E$3:$E$8</c:f>
              <c:numCache>
                <c:formatCode>0</c:formatCode>
                <c:ptCount val="6"/>
                <c:pt idx="0">
                  <c:v>10.9</c:v>
                </c:pt>
                <c:pt idx="1">
                  <c:v>5.2</c:v>
                </c:pt>
                <c:pt idx="2">
                  <c:v>31.8</c:v>
                </c:pt>
                <c:pt idx="3">
                  <c:v>2.2000000000000002</c:v>
                </c:pt>
                <c:pt idx="4">
                  <c:v>6.5</c:v>
                </c:pt>
                <c:pt idx="5">
                  <c:v>43.4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392896"/>
        <c:axId val="97398784"/>
      </c:barChart>
      <c:catAx>
        <c:axId val="97392896"/>
        <c:scaling>
          <c:orientation val="maxMin"/>
        </c:scaling>
        <c:delete val="0"/>
        <c:axPos val="l"/>
        <c:majorTickMark val="out"/>
        <c:minorTickMark val="none"/>
        <c:tickLblPos val="nextTo"/>
        <c:crossAx val="97398784"/>
        <c:crosses val="autoZero"/>
        <c:auto val="1"/>
        <c:lblAlgn val="ctr"/>
        <c:lblOffset val="100"/>
        <c:noMultiLvlLbl val="0"/>
      </c:catAx>
      <c:valAx>
        <c:axId val="97398784"/>
        <c:scaling>
          <c:orientation val="minMax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97392896"/>
        <c:crosses val="max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Sheet7!$E$2</c:f>
              <c:strCache>
                <c:ptCount val="1"/>
                <c:pt idx="0">
                  <c:v>Valid Percent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Sheet7!$B$3:$B$5</c:f>
              <c:strCache>
                <c:ptCount val="3"/>
                <c:pt idx="0">
                  <c:v>jāstrādā pilnu darba dienu</c:v>
                </c:pt>
                <c:pt idx="1">
                  <c:v>jāstrādā nepilnu darba dienu</c:v>
                </c:pt>
                <c:pt idx="2">
                  <c:v>jāpaliek mājās</c:v>
                </c:pt>
              </c:strCache>
            </c:strRef>
          </c:cat>
          <c:val>
            <c:numRef>
              <c:f>Sheet7!$E$3:$E$5</c:f>
              <c:numCache>
                <c:formatCode>0</c:formatCode>
                <c:ptCount val="3"/>
                <c:pt idx="0">
                  <c:v>10.6</c:v>
                </c:pt>
                <c:pt idx="1">
                  <c:v>46.4</c:v>
                </c:pt>
                <c:pt idx="2">
                  <c:v>43.1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061504"/>
        <c:axId val="97063296"/>
      </c:barChart>
      <c:catAx>
        <c:axId val="97061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lv-LV"/>
          </a:p>
        </c:txPr>
        <c:crossAx val="97063296"/>
        <c:crosses val="autoZero"/>
        <c:auto val="1"/>
        <c:lblAlgn val="ctr"/>
        <c:lblOffset val="100"/>
        <c:noMultiLvlLbl val="0"/>
      </c:catAx>
      <c:valAx>
        <c:axId val="97063296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lv-LV"/>
          </a:p>
        </c:txPr>
        <c:crossAx val="97061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lv-LV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err="1"/>
                      <a:t>Pilnīgi</a:t>
                    </a:r>
                    <a:r>
                      <a:rPr lang="en-US"/>
                      <a:t> </a:t>
                    </a:r>
                    <a:r>
                      <a:rPr lang="en-US" smtClean="0"/>
                      <a:t>piekrīt</a:t>
                    </a:r>
                    <a:r>
                      <a:rPr lang="en-US"/>
                      <a:t>
20%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Piekrīt</a:t>
                    </a:r>
                    <a:r>
                      <a:rPr lang="en-US" dirty="0"/>
                      <a:t>
40%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Ne </a:t>
                    </a:r>
                    <a:r>
                      <a:rPr lang="en-US" smtClean="0"/>
                      <a:t>piekrīt, </a:t>
                    </a:r>
                    <a:r>
                      <a:rPr lang="en-US"/>
                      <a:t>ne </a:t>
                    </a:r>
                    <a:r>
                      <a:rPr lang="en-US" smtClean="0"/>
                      <a:t>nepiekrīt</a:t>
                    </a:r>
                    <a:r>
                      <a:rPr lang="en-US" dirty="0"/>
                      <a:t>
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Nepiekrīt</a:t>
                    </a:r>
                    <a:r>
                      <a:rPr lang="en-US" dirty="0"/>
                      <a:t>
21%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262537149961518"/>
                  <c:y val="7.3466884946230299E-2"/>
                </c:manualLayout>
              </c:layout>
              <c:tx>
                <c:rich>
                  <a:bodyPr/>
                  <a:lstStyle/>
                  <a:p>
                    <a:r>
                      <a:rPr lang="en-US" err="1"/>
                      <a:t>Pilnīgi</a:t>
                    </a:r>
                    <a:r>
                      <a:rPr lang="en-US"/>
                      <a:t> </a:t>
                    </a:r>
                    <a:r>
                      <a:rPr lang="en-US" smtClean="0"/>
                      <a:t>nepiekrīt</a:t>
                    </a:r>
                    <a:r>
                      <a:rPr lang="en-US" dirty="0"/>
                      <a:t>
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Sheet6!$B$3:$B$7</c:f>
              <c:strCache>
                <c:ptCount val="5"/>
                <c:pt idx="0">
                  <c:v>Pilnīgi piekrītu</c:v>
                </c:pt>
                <c:pt idx="1">
                  <c:v>Piekrītu</c:v>
                </c:pt>
                <c:pt idx="2">
                  <c:v>Ne piekrītu, ne nepiekrītu</c:v>
                </c:pt>
                <c:pt idx="3">
                  <c:v>Nepiekrītu</c:v>
                </c:pt>
                <c:pt idx="4">
                  <c:v>Pilnīgi nepiekrītu</c:v>
                </c:pt>
              </c:strCache>
            </c:strRef>
          </c:cat>
          <c:val>
            <c:numRef>
              <c:f>Sheet6!$E$3:$E$7</c:f>
              <c:numCache>
                <c:formatCode>General</c:formatCode>
                <c:ptCount val="5"/>
                <c:pt idx="0">
                  <c:v>19.3</c:v>
                </c:pt>
                <c:pt idx="1">
                  <c:v>40</c:v>
                </c:pt>
                <c:pt idx="2">
                  <c:v>15.3</c:v>
                </c:pt>
                <c:pt idx="3">
                  <c:v>21.1</c:v>
                </c:pt>
                <c:pt idx="4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100"/>
      </a:pPr>
      <a:endParaRPr lang="lv-LV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Sheet12!$A$8:$A$15</c:f>
              <c:strCache>
                <c:ptCount val="8"/>
                <c:pt idx="0">
                  <c:v>bērnudārzs</c:v>
                </c:pt>
                <c:pt idx="1">
                  <c:v>vecvecāki</c:v>
                </c:pt>
                <c:pt idx="2">
                  <c:v>algota aukle</c:v>
                </c:pt>
                <c:pt idx="3">
                  <c:v>cits radinieks, ar ko kopā nedzīvo</c:v>
                </c:pt>
                <c:pt idx="4">
                  <c:v>cits radinieks, ar ko dzīvo kopā</c:v>
                </c:pt>
                <c:pt idx="5">
                  <c:v>draugs, paziņa</c:v>
                </c:pt>
                <c:pt idx="6">
                  <c:v>kaimiņs</c:v>
                </c:pt>
                <c:pt idx="7">
                  <c:v>cits</c:v>
                </c:pt>
              </c:strCache>
            </c:strRef>
          </c:cat>
          <c:val>
            <c:numRef>
              <c:f>Sheet12!$B$8:$B$15</c:f>
              <c:numCache>
                <c:formatCode>0%</c:formatCode>
                <c:ptCount val="8"/>
                <c:pt idx="0">
                  <c:v>0.45</c:v>
                </c:pt>
                <c:pt idx="1">
                  <c:v>0.22</c:v>
                </c:pt>
                <c:pt idx="2">
                  <c:v>0.06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 formatCode="0.00%">
                  <c:v>1E-3</c:v>
                </c:pt>
                <c:pt idx="7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07328"/>
        <c:axId val="97125504"/>
      </c:barChart>
      <c:catAx>
        <c:axId val="97107328"/>
        <c:scaling>
          <c:orientation val="maxMin"/>
        </c:scaling>
        <c:delete val="0"/>
        <c:axPos val="l"/>
        <c:majorTickMark val="out"/>
        <c:minorTickMark val="none"/>
        <c:tickLblPos val="nextTo"/>
        <c:crossAx val="97125504"/>
        <c:crosses val="autoZero"/>
        <c:auto val="1"/>
        <c:lblAlgn val="ctr"/>
        <c:lblOffset val="100"/>
        <c:noMultiLvlLbl val="0"/>
      </c:catAx>
      <c:valAx>
        <c:axId val="97125504"/>
        <c:scaling>
          <c:orientation val="minMax"/>
        </c:scaling>
        <c:delete val="0"/>
        <c:axPos val="t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lv-LV"/>
          </a:p>
        </c:txPr>
        <c:crossAx val="97107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300"/>
      </a:pPr>
      <a:endParaRPr lang="lv-LV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Sheet13!$K$2:$K$5</c:f>
              <c:strCache>
                <c:ptCount val="4"/>
                <c:pt idx="0">
                  <c:v>Pārnāca mājās no darba pārāk noguris/usi, lai padarītu nepieciešamos mājas darbus</c:v>
                </c:pt>
                <c:pt idx="1">
                  <c:v>Bijis grūti pildīt ģimenes pienākumus, jo daudz laika veltīts darbam</c:v>
                </c:pt>
                <c:pt idx="2">
                  <c:v>Paveikto mājas darbu dēļ ieradās darbā pārāk noguris/usi, lai varētu labi strādāt</c:v>
                </c:pt>
                <c:pt idx="3">
                  <c:v>Bijis grūti koncentrēties darbā ģimenes pienākumu dēļ</c:v>
                </c:pt>
              </c:strCache>
            </c:strRef>
          </c:cat>
          <c:val>
            <c:numRef>
              <c:f>Sheet13!$L$2:$L$5</c:f>
              <c:numCache>
                <c:formatCode>0</c:formatCode>
                <c:ptCount val="4"/>
                <c:pt idx="0">
                  <c:v>25.7</c:v>
                </c:pt>
                <c:pt idx="1">
                  <c:v>17.899999999999999</c:v>
                </c:pt>
                <c:pt idx="2">
                  <c:v>5.4</c:v>
                </c:pt>
                <c:pt idx="3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97056"/>
        <c:axId val="97202944"/>
      </c:barChart>
      <c:catAx>
        <c:axId val="97197056"/>
        <c:scaling>
          <c:orientation val="minMax"/>
        </c:scaling>
        <c:delete val="0"/>
        <c:axPos val="l"/>
        <c:majorTickMark val="out"/>
        <c:minorTickMark val="none"/>
        <c:tickLblPos val="nextTo"/>
        <c:crossAx val="97202944"/>
        <c:crosses val="autoZero"/>
        <c:auto val="1"/>
        <c:lblAlgn val="ctr"/>
        <c:lblOffset val="100"/>
        <c:noMultiLvlLbl val="0"/>
      </c:catAx>
      <c:valAx>
        <c:axId val="97202944"/>
        <c:scaling>
          <c:orientation val="minMax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97197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Darba devēju piedāvātie atvieglojumi vecākiem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Sheet10!$A$7:$A$10</c:f>
              <c:strCache>
                <c:ptCount val="4"/>
                <c:pt idx="0">
                  <c:v>elastīgs darba laiks</c:v>
                </c:pt>
                <c:pt idx="1">
                  <c:v>iespēja strādāt nepilnu slodzi</c:v>
                </c:pt>
                <c:pt idx="2">
                  <c:v>tiek piešķirtas papildus brīvdienas</c:v>
                </c:pt>
                <c:pt idx="3">
                  <c:v>ģimenes pasākumi darbiniekiem ar bērniem</c:v>
                </c:pt>
              </c:strCache>
            </c:strRef>
          </c:cat>
          <c:val>
            <c:numRef>
              <c:f>Sheet10!$B$7:$B$10</c:f>
              <c:numCache>
                <c:formatCode>0%</c:formatCode>
                <c:ptCount val="4"/>
                <c:pt idx="0">
                  <c:v>0.26</c:v>
                </c:pt>
                <c:pt idx="1">
                  <c:v>0.16</c:v>
                </c:pt>
                <c:pt idx="2">
                  <c:v>0.13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221632"/>
        <c:axId val="97235712"/>
      </c:barChart>
      <c:catAx>
        <c:axId val="97221632"/>
        <c:scaling>
          <c:orientation val="minMax"/>
        </c:scaling>
        <c:delete val="0"/>
        <c:axPos val="l"/>
        <c:majorTickMark val="none"/>
        <c:minorTickMark val="none"/>
        <c:tickLblPos val="nextTo"/>
        <c:crossAx val="97235712"/>
        <c:crosses val="autoZero"/>
        <c:auto val="1"/>
        <c:lblAlgn val="ctr"/>
        <c:lblOffset val="100"/>
        <c:noMultiLvlLbl val="0"/>
      </c:catAx>
      <c:valAx>
        <c:axId val="9723571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crossAx val="9722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lv-LV" sz="1600" noProof="0"/>
            </a:pPr>
            <a:r>
              <a:rPr lang="lv-LV" sz="1600" noProof="0"/>
              <a:t>Apstākļi, kas traucē sasniegt vēlamo bērnu skaitu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Sheet11!$A$8:$A$20</c:f>
              <c:strCache>
                <c:ptCount val="13"/>
                <c:pt idx="0">
                  <c:v>nepietiekami ienākumi</c:v>
                </c:pt>
                <c:pt idx="1">
                  <c:v>nestabilitāte ienākumos</c:v>
                </c:pt>
                <c:pt idx="2">
                  <c:v>nestabila valsts/pašvaldības atbalsta politika</c:v>
                </c:pt>
                <c:pt idx="3">
                  <c:v>nestabilitāte darbā</c:v>
                </c:pt>
                <c:pt idx="4">
                  <c:v>nepiemērots mājoklis</c:v>
                </c:pt>
                <c:pt idx="5">
                  <c:v>nav stabilu partnerattiecību</c:v>
                </c:pt>
                <c:pt idx="6">
                  <c:v>problēmas ar savu veselību</c:v>
                </c:pt>
                <c:pt idx="7">
                  <c:v>nav piemērota partnera</c:v>
                </c:pt>
                <c:pt idx="8">
                  <c:v>grūti tikt galā ar jau esošajiem bērniem</c:v>
                </c:pt>
                <c:pt idx="9">
                  <c:v>nav gatavs tik lielai atbildībai</c:v>
                </c:pt>
                <c:pt idx="10">
                  <c:v>partneris nevēlas</c:v>
                </c:pt>
                <c:pt idx="11">
                  <c:v>karjeras plāni nākotnē</c:v>
                </c:pt>
                <c:pt idx="12">
                  <c:v>problēmas ar partnera veselību</c:v>
                </c:pt>
              </c:strCache>
            </c:strRef>
          </c:cat>
          <c:val>
            <c:numRef>
              <c:f>Sheet11!$B$8:$B$20</c:f>
              <c:numCache>
                <c:formatCode>0%</c:formatCode>
                <c:ptCount val="13"/>
                <c:pt idx="0">
                  <c:v>0.46</c:v>
                </c:pt>
                <c:pt idx="1">
                  <c:v>0.4</c:v>
                </c:pt>
                <c:pt idx="2">
                  <c:v>0.39</c:v>
                </c:pt>
                <c:pt idx="3">
                  <c:v>0.25</c:v>
                </c:pt>
                <c:pt idx="4">
                  <c:v>0.19</c:v>
                </c:pt>
                <c:pt idx="5">
                  <c:v>0.13</c:v>
                </c:pt>
                <c:pt idx="6">
                  <c:v>0.11</c:v>
                </c:pt>
                <c:pt idx="7">
                  <c:v>0.08</c:v>
                </c:pt>
                <c:pt idx="8">
                  <c:v>0.08</c:v>
                </c:pt>
                <c:pt idx="9">
                  <c:v>0.08</c:v>
                </c:pt>
                <c:pt idx="10">
                  <c:v>0.06</c:v>
                </c:pt>
                <c:pt idx="11">
                  <c:v>0.04</c:v>
                </c:pt>
                <c:pt idx="1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97295744"/>
        <c:axId val="97305728"/>
      </c:barChart>
      <c:catAx>
        <c:axId val="97295744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lv-LV"/>
          </a:p>
        </c:txPr>
        <c:crossAx val="97305728"/>
        <c:crosses val="autoZero"/>
        <c:auto val="1"/>
        <c:lblAlgn val="ctr"/>
        <c:lblOffset val="100"/>
        <c:noMultiLvlLbl val="0"/>
      </c:catAx>
      <c:valAx>
        <c:axId val="97305728"/>
        <c:scaling>
          <c:orientation val="minMax"/>
        </c:scaling>
        <c:delete val="0"/>
        <c:axPos val="t"/>
        <c:majorGridlines/>
        <c:numFmt formatCode="0%" sourceLinked="1"/>
        <c:majorTickMark val="none"/>
        <c:minorTickMark val="none"/>
        <c:tickLblPos val="nextTo"/>
        <c:crossAx val="972957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C2E7B4-20FD-394B-AAB7-77ACDFF7E828}" type="doc">
      <dgm:prSet loTypeId="urn:microsoft.com/office/officeart/2005/8/layout/radial1" loCatId="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3D0547BB-6EB0-8C45-9534-07CD3A68C490}">
      <dgm:prSet phldrT="[Text]" custT="1"/>
      <dgm:spPr/>
      <dgm:t>
        <a:bodyPr/>
        <a:lstStyle/>
        <a:p>
          <a:r>
            <a:rPr lang="lv-LV" sz="1400" noProof="0" smtClean="0"/>
            <a:t>Sabiedrības vērtībuzskatu  veidošana</a:t>
          </a:r>
          <a:endParaRPr lang="lv-LV" sz="1400" noProof="0"/>
        </a:p>
      </dgm:t>
    </dgm:pt>
    <dgm:pt modelId="{91E93A23-E26B-F04F-BBF6-7BED1A437123}" type="parTrans" cxnId="{E03F3543-7888-D44D-908E-E6EB6BD4301A}">
      <dgm:prSet/>
      <dgm:spPr/>
      <dgm:t>
        <a:bodyPr/>
        <a:lstStyle/>
        <a:p>
          <a:endParaRPr lang="lv-LV" sz="1400" noProof="0"/>
        </a:p>
      </dgm:t>
    </dgm:pt>
    <dgm:pt modelId="{5F358BE6-AAA7-794E-8D2B-09718FA70E89}" type="sibTrans" cxnId="{E03F3543-7888-D44D-908E-E6EB6BD4301A}">
      <dgm:prSet/>
      <dgm:spPr/>
      <dgm:t>
        <a:bodyPr/>
        <a:lstStyle/>
        <a:p>
          <a:endParaRPr lang="lv-LV" sz="1400" noProof="0"/>
        </a:p>
      </dgm:t>
    </dgm:pt>
    <dgm:pt modelId="{C6271568-D75E-C043-81E5-497F61FBB06D}">
      <dgm:prSet phldrT="[Text]" custT="1"/>
      <dgm:spPr/>
      <dgm:t>
        <a:bodyPr/>
        <a:lstStyle/>
        <a:p>
          <a:r>
            <a:rPr lang="lv-LV" sz="1400" noProof="0" dirty="0" smtClean="0"/>
            <a:t>Atbalsts pie bērna dzimšanas</a:t>
          </a:r>
          <a:endParaRPr lang="lv-LV" sz="1400" noProof="0" dirty="0"/>
        </a:p>
      </dgm:t>
    </dgm:pt>
    <dgm:pt modelId="{2539DCF0-1FB0-C74B-822C-BE0AC02C1219}" type="parTrans" cxnId="{857567F6-C864-9948-A29E-6FE0DA4DA5FF}">
      <dgm:prSet custT="1"/>
      <dgm:spPr/>
      <dgm:t>
        <a:bodyPr/>
        <a:lstStyle/>
        <a:p>
          <a:endParaRPr lang="lv-LV" sz="1400" noProof="0"/>
        </a:p>
      </dgm:t>
    </dgm:pt>
    <dgm:pt modelId="{A898AAB4-F49A-7D40-8EC0-B59135E4E843}" type="sibTrans" cxnId="{857567F6-C864-9948-A29E-6FE0DA4DA5FF}">
      <dgm:prSet/>
      <dgm:spPr/>
      <dgm:t>
        <a:bodyPr/>
        <a:lstStyle/>
        <a:p>
          <a:endParaRPr lang="lv-LV" sz="1400" noProof="0"/>
        </a:p>
      </dgm:t>
    </dgm:pt>
    <dgm:pt modelId="{C4F52A01-FB8D-FE4C-9B14-7FFA764A77CC}">
      <dgm:prSet phldrT="[Text]" custT="1"/>
      <dgm:spPr/>
      <dgm:t>
        <a:bodyPr/>
        <a:lstStyle/>
        <a:p>
          <a:r>
            <a:rPr lang="lv-LV" sz="1400" noProof="0" smtClean="0"/>
            <a:t>Atbalsts bērna audzināšanai un aprūpei</a:t>
          </a:r>
          <a:endParaRPr lang="lv-LV" sz="1400" noProof="0"/>
        </a:p>
      </dgm:t>
    </dgm:pt>
    <dgm:pt modelId="{94BC5C20-FDC9-1443-87C1-0F03983A825A}" type="parTrans" cxnId="{946372EF-924B-CE44-ADFF-4567F53B1554}">
      <dgm:prSet custT="1"/>
      <dgm:spPr/>
      <dgm:t>
        <a:bodyPr/>
        <a:lstStyle/>
        <a:p>
          <a:endParaRPr lang="lv-LV" sz="1400" noProof="0"/>
        </a:p>
      </dgm:t>
    </dgm:pt>
    <dgm:pt modelId="{2D17F062-373B-7346-8B64-19F48B53212F}" type="sibTrans" cxnId="{946372EF-924B-CE44-ADFF-4567F53B1554}">
      <dgm:prSet/>
      <dgm:spPr/>
      <dgm:t>
        <a:bodyPr/>
        <a:lstStyle/>
        <a:p>
          <a:endParaRPr lang="lv-LV" sz="1400" noProof="0"/>
        </a:p>
      </dgm:t>
    </dgm:pt>
    <dgm:pt modelId="{E9532BDD-A01F-5447-8A60-A4F0C45AA860}">
      <dgm:prSet phldrT="[Text]" custT="1"/>
      <dgm:spPr/>
      <dgm:t>
        <a:bodyPr/>
        <a:lstStyle/>
        <a:p>
          <a:r>
            <a:rPr lang="lv-LV" sz="1400" noProof="0" smtClean="0"/>
            <a:t>Darba un ģimenes dzīves savienošana</a:t>
          </a:r>
          <a:endParaRPr lang="lv-LV" sz="1400" noProof="0"/>
        </a:p>
      </dgm:t>
    </dgm:pt>
    <dgm:pt modelId="{2375FF72-FC5A-9344-AFC3-B72392221947}" type="parTrans" cxnId="{B98907F9-CB7D-9F47-B4D4-BA7112DA66A4}">
      <dgm:prSet custT="1"/>
      <dgm:spPr/>
      <dgm:t>
        <a:bodyPr/>
        <a:lstStyle/>
        <a:p>
          <a:endParaRPr lang="lv-LV" sz="1400" noProof="0"/>
        </a:p>
      </dgm:t>
    </dgm:pt>
    <dgm:pt modelId="{7F31A3B3-71BC-6E41-B35B-13D1801D0F1D}" type="sibTrans" cxnId="{B98907F9-CB7D-9F47-B4D4-BA7112DA66A4}">
      <dgm:prSet/>
      <dgm:spPr/>
      <dgm:t>
        <a:bodyPr/>
        <a:lstStyle/>
        <a:p>
          <a:endParaRPr lang="lv-LV" sz="1400" noProof="0"/>
        </a:p>
      </dgm:t>
    </dgm:pt>
    <dgm:pt modelId="{CD104D1C-A702-D74D-BCBD-F5EF0D0CA296}">
      <dgm:prSet phldrT="[Text]" custT="1"/>
      <dgm:spPr/>
      <dgm:t>
        <a:bodyPr/>
        <a:lstStyle/>
        <a:p>
          <a:r>
            <a:rPr lang="lv-LV" sz="1400" noProof="0" smtClean="0"/>
            <a:t>Nabadzības risku mazināšana</a:t>
          </a:r>
          <a:endParaRPr lang="lv-LV" sz="1400" noProof="0"/>
        </a:p>
      </dgm:t>
    </dgm:pt>
    <dgm:pt modelId="{E6AF0DB8-9B8A-F448-A82E-CEE05029B1CE}" type="parTrans" cxnId="{AEE52D78-0732-3C48-9FFA-48F198B00752}">
      <dgm:prSet custT="1"/>
      <dgm:spPr/>
      <dgm:t>
        <a:bodyPr/>
        <a:lstStyle/>
        <a:p>
          <a:endParaRPr lang="lv-LV" sz="1400" noProof="0"/>
        </a:p>
      </dgm:t>
    </dgm:pt>
    <dgm:pt modelId="{F7C04747-E6B7-5F4E-8DAF-20C5C38CCE11}" type="sibTrans" cxnId="{AEE52D78-0732-3C48-9FFA-48F198B00752}">
      <dgm:prSet/>
      <dgm:spPr/>
      <dgm:t>
        <a:bodyPr/>
        <a:lstStyle/>
        <a:p>
          <a:endParaRPr lang="lv-LV" sz="1400" noProof="0"/>
        </a:p>
      </dgm:t>
    </dgm:pt>
    <dgm:pt modelId="{F208D8BD-5373-4349-B46C-9B12EFA6ED1C}">
      <dgm:prSet phldrT="[Text]" custT="1"/>
      <dgm:spPr/>
      <dgm:t>
        <a:bodyPr/>
        <a:lstStyle/>
        <a:p>
          <a:r>
            <a:rPr lang="lv-LV" sz="1400" noProof="0" dirty="0" smtClean="0"/>
            <a:t>Veselīgu dzīvesveida paradumu </a:t>
          </a:r>
          <a:r>
            <a:rPr lang="lv-LV" sz="1300" noProof="0" dirty="0" smtClean="0"/>
            <a:t>nostiprināšana</a:t>
          </a:r>
          <a:endParaRPr lang="lv-LV" sz="1300" noProof="0" dirty="0"/>
        </a:p>
      </dgm:t>
    </dgm:pt>
    <dgm:pt modelId="{ADA3AB64-462D-7542-A14C-423438E7ECA9}" type="parTrans" cxnId="{3033F7BB-F734-E345-BCAE-00A547CD698E}">
      <dgm:prSet custT="1"/>
      <dgm:spPr/>
      <dgm:t>
        <a:bodyPr/>
        <a:lstStyle/>
        <a:p>
          <a:endParaRPr lang="lv-LV" sz="1400" noProof="0"/>
        </a:p>
      </dgm:t>
    </dgm:pt>
    <dgm:pt modelId="{B24A8E36-2C9F-B545-B98C-7804F3C90EC0}" type="sibTrans" cxnId="{3033F7BB-F734-E345-BCAE-00A547CD698E}">
      <dgm:prSet/>
      <dgm:spPr/>
      <dgm:t>
        <a:bodyPr/>
        <a:lstStyle/>
        <a:p>
          <a:endParaRPr lang="lv-LV" sz="1400" noProof="0"/>
        </a:p>
      </dgm:t>
    </dgm:pt>
    <dgm:pt modelId="{F06C0F41-034F-FB44-8AFA-595C68F13E88}" type="pres">
      <dgm:prSet presAssocID="{1DC2E7B4-20FD-394B-AAB7-77ACDFF7E82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262BB548-CBAC-7A42-B53C-AF42D559D647}" type="pres">
      <dgm:prSet presAssocID="{3D0547BB-6EB0-8C45-9534-07CD3A68C490}" presName="centerShape" presStyleLbl="node0" presStyleIdx="0" presStyleCnt="1" custScaleX="134221" custScaleY="132330"/>
      <dgm:spPr/>
      <dgm:t>
        <a:bodyPr/>
        <a:lstStyle/>
        <a:p>
          <a:endParaRPr lang="en-US"/>
        </a:p>
      </dgm:t>
    </dgm:pt>
    <dgm:pt modelId="{0B7CB1EC-FB28-EC40-B7A8-39CA9A97797D}" type="pres">
      <dgm:prSet presAssocID="{2539DCF0-1FB0-C74B-822C-BE0AC02C1219}" presName="Name9" presStyleLbl="parChTrans1D2" presStyleIdx="0" presStyleCnt="5"/>
      <dgm:spPr/>
      <dgm:t>
        <a:bodyPr/>
        <a:lstStyle/>
        <a:p>
          <a:endParaRPr lang="lv-LV"/>
        </a:p>
      </dgm:t>
    </dgm:pt>
    <dgm:pt modelId="{6A4B78CE-82CE-DB4A-A7D5-D29598A00BF7}" type="pres">
      <dgm:prSet presAssocID="{2539DCF0-1FB0-C74B-822C-BE0AC02C1219}" presName="connTx" presStyleLbl="parChTrans1D2" presStyleIdx="0" presStyleCnt="5"/>
      <dgm:spPr/>
      <dgm:t>
        <a:bodyPr/>
        <a:lstStyle/>
        <a:p>
          <a:endParaRPr lang="lv-LV"/>
        </a:p>
      </dgm:t>
    </dgm:pt>
    <dgm:pt modelId="{60737C9C-6531-564D-8158-4B54680B1803}" type="pres">
      <dgm:prSet presAssocID="{C6271568-D75E-C043-81E5-497F61FBB06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66E776D-318E-7A48-BF4E-384AEC482A80}" type="pres">
      <dgm:prSet presAssocID="{94BC5C20-FDC9-1443-87C1-0F03983A825A}" presName="Name9" presStyleLbl="parChTrans1D2" presStyleIdx="1" presStyleCnt="5"/>
      <dgm:spPr/>
      <dgm:t>
        <a:bodyPr/>
        <a:lstStyle/>
        <a:p>
          <a:endParaRPr lang="lv-LV"/>
        </a:p>
      </dgm:t>
    </dgm:pt>
    <dgm:pt modelId="{58197924-64A3-8149-B11F-18AE77FDD7A4}" type="pres">
      <dgm:prSet presAssocID="{94BC5C20-FDC9-1443-87C1-0F03983A825A}" presName="connTx" presStyleLbl="parChTrans1D2" presStyleIdx="1" presStyleCnt="5"/>
      <dgm:spPr/>
      <dgm:t>
        <a:bodyPr/>
        <a:lstStyle/>
        <a:p>
          <a:endParaRPr lang="lv-LV"/>
        </a:p>
      </dgm:t>
    </dgm:pt>
    <dgm:pt modelId="{96ABC9B3-AF2B-3449-A567-F6326787A075}" type="pres">
      <dgm:prSet presAssocID="{C4F52A01-FB8D-FE4C-9B14-7FFA764A77C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8236058-0D89-5044-83D9-A0535749A0FC}" type="pres">
      <dgm:prSet presAssocID="{2375FF72-FC5A-9344-AFC3-B72392221947}" presName="Name9" presStyleLbl="parChTrans1D2" presStyleIdx="2" presStyleCnt="5"/>
      <dgm:spPr/>
      <dgm:t>
        <a:bodyPr/>
        <a:lstStyle/>
        <a:p>
          <a:endParaRPr lang="lv-LV"/>
        </a:p>
      </dgm:t>
    </dgm:pt>
    <dgm:pt modelId="{91E09AC5-962F-7645-AB9F-92E038D0C7FC}" type="pres">
      <dgm:prSet presAssocID="{2375FF72-FC5A-9344-AFC3-B72392221947}" presName="connTx" presStyleLbl="parChTrans1D2" presStyleIdx="2" presStyleCnt="5"/>
      <dgm:spPr/>
      <dgm:t>
        <a:bodyPr/>
        <a:lstStyle/>
        <a:p>
          <a:endParaRPr lang="lv-LV"/>
        </a:p>
      </dgm:t>
    </dgm:pt>
    <dgm:pt modelId="{1C8954C2-8287-2F49-AF79-52956ECFADFB}" type="pres">
      <dgm:prSet presAssocID="{E9532BDD-A01F-5447-8A60-A4F0C45AA8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9F11957-EADB-1D47-A5CE-0066BE7D004D}" type="pres">
      <dgm:prSet presAssocID="{E6AF0DB8-9B8A-F448-A82E-CEE05029B1CE}" presName="Name9" presStyleLbl="parChTrans1D2" presStyleIdx="3" presStyleCnt="5"/>
      <dgm:spPr/>
      <dgm:t>
        <a:bodyPr/>
        <a:lstStyle/>
        <a:p>
          <a:endParaRPr lang="lv-LV"/>
        </a:p>
      </dgm:t>
    </dgm:pt>
    <dgm:pt modelId="{B96B5B5C-F27A-6F4E-9DAF-1B98BEF872EE}" type="pres">
      <dgm:prSet presAssocID="{E6AF0DB8-9B8A-F448-A82E-CEE05029B1CE}" presName="connTx" presStyleLbl="parChTrans1D2" presStyleIdx="3" presStyleCnt="5"/>
      <dgm:spPr/>
      <dgm:t>
        <a:bodyPr/>
        <a:lstStyle/>
        <a:p>
          <a:endParaRPr lang="lv-LV"/>
        </a:p>
      </dgm:t>
    </dgm:pt>
    <dgm:pt modelId="{3C5A3E8B-C46D-974B-B397-EB59BDD3F024}" type="pres">
      <dgm:prSet presAssocID="{CD104D1C-A702-D74D-BCBD-F5EF0D0CA2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B965C7-12DE-2347-81C3-3B4C2F37A789}" type="pres">
      <dgm:prSet presAssocID="{ADA3AB64-462D-7542-A14C-423438E7ECA9}" presName="Name9" presStyleLbl="parChTrans1D2" presStyleIdx="4" presStyleCnt="5"/>
      <dgm:spPr/>
      <dgm:t>
        <a:bodyPr/>
        <a:lstStyle/>
        <a:p>
          <a:endParaRPr lang="lv-LV"/>
        </a:p>
      </dgm:t>
    </dgm:pt>
    <dgm:pt modelId="{DE9699B8-66CB-1C4B-B619-776BAE4B351D}" type="pres">
      <dgm:prSet presAssocID="{ADA3AB64-462D-7542-A14C-423438E7ECA9}" presName="connTx" presStyleLbl="parChTrans1D2" presStyleIdx="4" presStyleCnt="5"/>
      <dgm:spPr/>
      <dgm:t>
        <a:bodyPr/>
        <a:lstStyle/>
        <a:p>
          <a:endParaRPr lang="lv-LV"/>
        </a:p>
      </dgm:t>
    </dgm:pt>
    <dgm:pt modelId="{8290E8E1-A715-094B-9D9C-B8704D939C3D}" type="pres">
      <dgm:prSet presAssocID="{F208D8BD-5373-4349-B46C-9B12EFA6ED1C}" presName="node" presStyleLbl="node1" presStyleIdx="4" presStyleCnt="5" custScaleX="103177" custScaleY="100471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6C85ADA2-60CF-7242-984B-A257ADCFBEE2}" type="presOf" srcId="{94BC5C20-FDC9-1443-87C1-0F03983A825A}" destId="{166E776D-318E-7A48-BF4E-384AEC482A80}" srcOrd="0" destOrd="0" presId="urn:microsoft.com/office/officeart/2005/8/layout/radial1"/>
    <dgm:cxn modelId="{857567F6-C864-9948-A29E-6FE0DA4DA5FF}" srcId="{3D0547BB-6EB0-8C45-9534-07CD3A68C490}" destId="{C6271568-D75E-C043-81E5-497F61FBB06D}" srcOrd="0" destOrd="0" parTransId="{2539DCF0-1FB0-C74B-822C-BE0AC02C1219}" sibTransId="{A898AAB4-F49A-7D40-8EC0-B59135E4E843}"/>
    <dgm:cxn modelId="{63B27DF7-9472-F240-A3F9-662D475F686E}" type="presOf" srcId="{E6AF0DB8-9B8A-F448-A82E-CEE05029B1CE}" destId="{B96B5B5C-F27A-6F4E-9DAF-1B98BEF872EE}" srcOrd="1" destOrd="0" presId="urn:microsoft.com/office/officeart/2005/8/layout/radial1"/>
    <dgm:cxn modelId="{E03F3543-7888-D44D-908E-E6EB6BD4301A}" srcId="{1DC2E7B4-20FD-394B-AAB7-77ACDFF7E828}" destId="{3D0547BB-6EB0-8C45-9534-07CD3A68C490}" srcOrd="0" destOrd="0" parTransId="{91E93A23-E26B-F04F-BBF6-7BED1A437123}" sibTransId="{5F358BE6-AAA7-794E-8D2B-09718FA70E89}"/>
    <dgm:cxn modelId="{99AD03CF-6630-8140-B721-A01F9BB0E807}" type="presOf" srcId="{3D0547BB-6EB0-8C45-9534-07CD3A68C490}" destId="{262BB548-CBAC-7A42-B53C-AF42D559D647}" srcOrd="0" destOrd="0" presId="urn:microsoft.com/office/officeart/2005/8/layout/radial1"/>
    <dgm:cxn modelId="{7861B2FF-7303-F14C-804D-08BBB63C36E3}" type="presOf" srcId="{ADA3AB64-462D-7542-A14C-423438E7ECA9}" destId="{62B965C7-12DE-2347-81C3-3B4C2F37A789}" srcOrd="0" destOrd="0" presId="urn:microsoft.com/office/officeart/2005/8/layout/radial1"/>
    <dgm:cxn modelId="{5EE93A52-20A9-9648-9739-0AFB8F383A7C}" type="presOf" srcId="{E6AF0DB8-9B8A-F448-A82E-CEE05029B1CE}" destId="{39F11957-EADB-1D47-A5CE-0066BE7D004D}" srcOrd="0" destOrd="0" presId="urn:microsoft.com/office/officeart/2005/8/layout/radial1"/>
    <dgm:cxn modelId="{D0E62F28-942B-D543-A589-D128D86E92F7}" type="presOf" srcId="{ADA3AB64-462D-7542-A14C-423438E7ECA9}" destId="{DE9699B8-66CB-1C4B-B619-776BAE4B351D}" srcOrd="1" destOrd="0" presId="urn:microsoft.com/office/officeart/2005/8/layout/radial1"/>
    <dgm:cxn modelId="{A2488DBF-DEAD-9B49-BBB6-5288DBEC85A2}" type="presOf" srcId="{CD104D1C-A702-D74D-BCBD-F5EF0D0CA296}" destId="{3C5A3E8B-C46D-974B-B397-EB59BDD3F024}" srcOrd="0" destOrd="0" presId="urn:microsoft.com/office/officeart/2005/8/layout/radial1"/>
    <dgm:cxn modelId="{1F9157A7-2F8D-364E-9E51-EE23CC9549E6}" type="presOf" srcId="{1DC2E7B4-20FD-394B-AAB7-77ACDFF7E828}" destId="{F06C0F41-034F-FB44-8AFA-595C68F13E88}" srcOrd="0" destOrd="0" presId="urn:microsoft.com/office/officeart/2005/8/layout/radial1"/>
    <dgm:cxn modelId="{7BC0B480-638F-2241-892F-48A76EA57C1D}" type="presOf" srcId="{94BC5C20-FDC9-1443-87C1-0F03983A825A}" destId="{58197924-64A3-8149-B11F-18AE77FDD7A4}" srcOrd="1" destOrd="0" presId="urn:microsoft.com/office/officeart/2005/8/layout/radial1"/>
    <dgm:cxn modelId="{4F49C69F-E308-034E-A421-73997A238FC3}" type="presOf" srcId="{2375FF72-FC5A-9344-AFC3-B72392221947}" destId="{48236058-0D89-5044-83D9-A0535749A0FC}" srcOrd="0" destOrd="0" presId="urn:microsoft.com/office/officeart/2005/8/layout/radial1"/>
    <dgm:cxn modelId="{AEE52D78-0732-3C48-9FFA-48F198B00752}" srcId="{3D0547BB-6EB0-8C45-9534-07CD3A68C490}" destId="{CD104D1C-A702-D74D-BCBD-F5EF0D0CA296}" srcOrd="3" destOrd="0" parTransId="{E6AF0DB8-9B8A-F448-A82E-CEE05029B1CE}" sibTransId="{F7C04747-E6B7-5F4E-8DAF-20C5C38CCE11}"/>
    <dgm:cxn modelId="{CD499074-FFC1-E949-BFD1-5B033F419F93}" type="presOf" srcId="{2375FF72-FC5A-9344-AFC3-B72392221947}" destId="{91E09AC5-962F-7645-AB9F-92E038D0C7FC}" srcOrd="1" destOrd="0" presId="urn:microsoft.com/office/officeart/2005/8/layout/radial1"/>
    <dgm:cxn modelId="{E5DCC830-5AD1-234B-B8D4-2FB98427FE2A}" type="presOf" srcId="{E9532BDD-A01F-5447-8A60-A4F0C45AA860}" destId="{1C8954C2-8287-2F49-AF79-52956ECFADFB}" srcOrd="0" destOrd="0" presId="urn:microsoft.com/office/officeart/2005/8/layout/radial1"/>
    <dgm:cxn modelId="{3033F7BB-F734-E345-BCAE-00A547CD698E}" srcId="{3D0547BB-6EB0-8C45-9534-07CD3A68C490}" destId="{F208D8BD-5373-4349-B46C-9B12EFA6ED1C}" srcOrd="4" destOrd="0" parTransId="{ADA3AB64-462D-7542-A14C-423438E7ECA9}" sibTransId="{B24A8E36-2C9F-B545-B98C-7804F3C90EC0}"/>
    <dgm:cxn modelId="{DF61B9CF-F15B-5D4F-9B54-C73416DBF50F}" type="presOf" srcId="{2539DCF0-1FB0-C74B-822C-BE0AC02C1219}" destId="{0B7CB1EC-FB28-EC40-B7A8-39CA9A97797D}" srcOrd="0" destOrd="0" presId="urn:microsoft.com/office/officeart/2005/8/layout/radial1"/>
    <dgm:cxn modelId="{B98907F9-CB7D-9F47-B4D4-BA7112DA66A4}" srcId="{3D0547BB-6EB0-8C45-9534-07CD3A68C490}" destId="{E9532BDD-A01F-5447-8A60-A4F0C45AA860}" srcOrd="2" destOrd="0" parTransId="{2375FF72-FC5A-9344-AFC3-B72392221947}" sibTransId="{7F31A3B3-71BC-6E41-B35B-13D1801D0F1D}"/>
    <dgm:cxn modelId="{0F1D2091-AC0A-0D44-A2C3-803069D946FB}" type="presOf" srcId="{2539DCF0-1FB0-C74B-822C-BE0AC02C1219}" destId="{6A4B78CE-82CE-DB4A-A7D5-D29598A00BF7}" srcOrd="1" destOrd="0" presId="urn:microsoft.com/office/officeart/2005/8/layout/radial1"/>
    <dgm:cxn modelId="{946372EF-924B-CE44-ADFF-4567F53B1554}" srcId="{3D0547BB-6EB0-8C45-9534-07CD3A68C490}" destId="{C4F52A01-FB8D-FE4C-9B14-7FFA764A77CC}" srcOrd="1" destOrd="0" parTransId="{94BC5C20-FDC9-1443-87C1-0F03983A825A}" sibTransId="{2D17F062-373B-7346-8B64-19F48B53212F}"/>
    <dgm:cxn modelId="{CA7F0C37-B1EB-2945-A8E3-0B63304F4752}" type="presOf" srcId="{C6271568-D75E-C043-81E5-497F61FBB06D}" destId="{60737C9C-6531-564D-8158-4B54680B1803}" srcOrd="0" destOrd="0" presId="urn:microsoft.com/office/officeart/2005/8/layout/radial1"/>
    <dgm:cxn modelId="{D4E22D3F-036E-2A41-B8BA-E9C382291A1A}" type="presOf" srcId="{F208D8BD-5373-4349-B46C-9B12EFA6ED1C}" destId="{8290E8E1-A715-094B-9D9C-B8704D939C3D}" srcOrd="0" destOrd="0" presId="urn:microsoft.com/office/officeart/2005/8/layout/radial1"/>
    <dgm:cxn modelId="{76185BD4-8CC8-1642-A3FA-FA82658319F1}" type="presOf" srcId="{C4F52A01-FB8D-FE4C-9B14-7FFA764A77CC}" destId="{96ABC9B3-AF2B-3449-A567-F6326787A075}" srcOrd="0" destOrd="0" presId="urn:microsoft.com/office/officeart/2005/8/layout/radial1"/>
    <dgm:cxn modelId="{F21424F5-915A-FC42-960E-2F4B0A8AF6D2}" type="presParOf" srcId="{F06C0F41-034F-FB44-8AFA-595C68F13E88}" destId="{262BB548-CBAC-7A42-B53C-AF42D559D647}" srcOrd="0" destOrd="0" presId="urn:microsoft.com/office/officeart/2005/8/layout/radial1"/>
    <dgm:cxn modelId="{37ACE69A-7661-DB4A-BCB0-57D95F98AB10}" type="presParOf" srcId="{F06C0F41-034F-FB44-8AFA-595C68F13E88}" destId="{0B7CB1EC-FB28-EC40-B7A8-39CA9A97797D}" srcOrd="1" destOrd="0" presId="urn:microsoft.com/office/officeart/2005/8/layout/radial1"/>
    <dgm:cxn modelId="{64BEADE8-6E5E-5949-AA3E-334BAA2E5ECC}" type="presParOf" srcId="{0B7CB1EC-FB28-EC40-B7A8-39CA9A97797D}" destId="{6A4B78CE-82CE-DB4A-A7D5-D29598A00BF7}" srcOrd="0" destOrd="0" presId="urn:microsoft.com/office/officeart/2005/8/layout/radial1"/>
    <dgm:cxn modelId="{DD7FA8ED-1379-7147-ADFD-887A802E8399}" type="presParOf" srcId="{F06C0F41-034F-FB44-8AFA-595C68F13E88}" destId="{60737C9C-6531-564D-8158-4B54680B1803}" srcOrd="2" destOrd="0" presId="urn:microsoft.com/office/officeart/2005/8/layout/radial1"/>
    <dgm:cxn modelId="{E8E86DEF-6F76-F145-9281-3348913E9EAA}" type="presParOf" srcId="{F06C0F41-034F-FB44-8AFA-595C68F13E88}" destId="{166E776D-318E-7A48-BF4E-384AEC482A80}" srcOrd="3" destOrd="0" presId="urn:microsoft.com/office/officeart/2005/8/layout/radial1"/>
    <dgm:cxn modelId="{12F2B589-8567-A948-B490-CC0EB02B6DEE}" type="presParOf" srcId="{166E776D-318E-7A48-BF4E-384AEC482A80}" destId="{58197924-64A3-8149-B11F-18AE77FDD7A4}" srcOrd="0" destOrd="0" presId="urn:microsoft.com/office/officeart/2005/8/layout/radial1"/>
    <dgm:cxn modelId="{14B3D4AD-F119-7F47-A5ED-5C70A27BC402}" type="presParOf" srcId="{F06C0F41-034F-FB44-8AFA-595C68F13E88}" destId="{96ABC9B3-AF2B-3449-A567-F6326787A075}" srcOrd="4" destOrd="0" presId="urn:microsoft.com/office/officeart/2005/8/layout/radial1"/>
    <dgm:cxn modelId="{26AEDE19-399F-4D40-A21F-3F51A639A293}" type="presParOf" srcId="{F06C0F41-034F-FB44-8AFA-595C68F13E88}" destId="{48236058-0D89-5044-83D9-A0535749A0FC}" srcOrd="5" destOrd="0" presId="urn:microsoft.com/office/officeart/2005/8/layout/radial1"/>
    <dgm:cxn modelId="{75781449-86AA-AB47-A07F-9CBD2221760E}" type="presParOf" srcId="{48236058-0D89-5044-83D9-A0535749A0FC}" destId="{91E09AC5-962F-7645-AB9F-92E038D0C7FC}" srcOrd="0" destOrd="0" presId="urn:microsoft.com/office/officeart/2005/8/layout/radial1"/>
    <dgm:cxn modelId="{B680F5BC-195A-7941-87B8-98A1E67A35B5}" type="presParOf" srcId="{F06C0F41-034F-FB44-8AFA-595C68F13E88}" destId="{1C8954C2-8287-2F49-AF79-52956ECFADFB}" srcOrd="6" destOrd="0" presId="urn:microsoft.com/office/officeart/2005/8/layout/radial1"/>
    <dgm:cxn modelId="{E165376E-C4EB-1C46-9F88-52F4FB3D1C8F}" type="presParOf" srcId="{F06C0F41-034F-FB44-8AFA-595C68F13E88}" destId="{39F11957-EADB-1D47-A5CE-0066BE7D004D}" srcOrd="7" destOrd="0" presId="urn:microsoft.com/office/officeart/2005/8/layout/radial1"/>
    <dgm:cxn modelId="{2C5D0228-4E13-9041-A924-90CA8346EC71}" type="presParOf" srcId="{39F11957-EADB-1D47-A5CE-0066BE7D004D}" destId="{B96B5B5C-F27A-6F4E-9DAF-1B98BEF872EE}" srcOrd="0" destOrd="0" presId="urn:microsoft.com/office/officeart/2005/8/layout/radial1"/>
    <dgm:cxn modelId="{B976B945-FE6C-7949-80E6-F7D9B9344126}" type="presParOf" srcId="{F06C0F41-034F-FB44-8AFA-595C68F13E88}" destId="{3C5A3E8B-C46D-974B-B397-EB59BDD3F024}" srcOrd="8" destOrd="0" presId="urn:microsoft.com/office/officeart/2005/8/layout/radial1"/>
    <dgm:cxn modelId="{7015B358-2E4F-2648-A789-3133CBCEB8A4}" type="presParOf" srcId="{F06C0F41-034F-FB44-8AFA-595C68F13E88}" destId="{62B965C7-12DE-2347-81C3-3B4C2F37A789}" srcOrd="9" destOrd="0" presId="urn:microsoft.com/office/officeart/2005/8/layout/radial1"/>
    <dgm:cxn modelId="{77E0E3BB-5B08-4343-B364-5957F60B3086}" type="presParOf" srcId="{62B965C7-12DE-2347-81C3-3B4C2F37A789}" destId="{DE9699B8-66CB-1C4B-B619-776BAE4B351D}" srcOrd="0" destOrd="0" presId="urn:microsoft.com/office/officeart/2005/8/layout/radial1"/>
    <dgm:cxn modelId="{FDD1B75D-B2A1-CF48-82B8-8AC7EDB7CA90}" type="presParOf" srcId="{F06C0F41-034F-FB44-8AFA-595C68F13E88}" destId="{8290E8E1-A715-094B-9D9C-B8704D939C3D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51745B-78F2-DF47-872E-602EE823901D}" type="doc">
      <dgm:prSet loTypeId="urn:microsoft.com/office/officeart/2005/8/layout/arrow1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DAFE8C8-DAE7-654F-A5F5-EA44F0564F5A}">
      <dgm:prSet phldrT="[Text]" custT="1"/>
      <dgm:spPr/>
      <dgm:t>
        <a:bodyPr/>
        <a:lstStyle/>
        <a:p>
          <a:pPr algn="ctr"/>
          <a:r>
            <a:rPr lang="lv-LV" sz="1800" noProof="0" dirty="0" smtClean="0"/>
            <a:t>Laulība kā vērtība</a:t>
          </a:r>
          <a:endParaRPr lang="lv-LV" sz="1800" noProof="0" dirty="0"/>
        </a:p>
      </dgm:t>
    </dgm:pt>
    <dgm:pt modelId="{6A319795-E5DF-1A44-B866-1C6FDDAAC62E}" type="sibTrans" cxnId="{E3E7258A-873C-7649-92D2-B96BE0F0C69B}">
      <dgm:prSet/>
      <dgm:spPr/>
      <dgm:t>
        <a:bodyPr/>
        <a:lstStyle/>
        <a:p>
          <a:pPr algn="ctr"/>
          <a:endParaRPr lang="lv-LV" sz="1800" noProof="0"/>
        </a:p>
      </dgm:t>
    </dgm:pt>
    <dgm:pt modelId="{4B0BFDD6-155B-5B46-BFE0-CCEE2A3050E1}" type="parTrans" cxnId="{E3E7258A-873C-7649-92D2-B96BE0F0C69B}">
      <dgm:prSet/>
      <dgm:spPr/>
      <dgm:t>
        <a:bodyPr/>
        <a:lstStyle/>
        <a:p>
          <a:pPr algn="ctr"/>
          <a:endParaRPr lang="lv-LV" sz="1800" noProof="0"/>
        </a:p>
      </dgm:t>
    </dgm:pt>
    <dgm:pt modelId="{7CC08E41-25DF-1A48-8F80-317DD03BFCEE}">
      <dgm:prSet phldrT="[Text]" custT="1"/>
      <dgm:spPr/>
      <dgm:t>
        <a:bodyPr/>
        <a:lstStyle/>
        <a:p>
          <a:pPr algn="ctr"/>
          <a:r>
            <a:rPr lang="lv-LV" sz="1700" noProof="0" smtClean="0"/>
            <a:t>Ilgstošas partnerattiecības kā vērtība</a:t>
          </a:r>
          <a:endParaRPr lang="lv-LV" sz="1700" noProof="0"/>
        </a:p>
      </dgm:t>
    </dgm:pt>
    <dgm:pt modelId="{36548E23-AF0F-E44C-9DB0-EED14CD3781A}" type="sibTrans" cxnId="{592B1F1F-AF28-C548-9BDA-879EB2D5E5CF}">
      <dgm:prSet/>
      <dgm:spPr/>
      <dgm:t>
        <a:bodyPr/>
        <a:lstStyle/>
        <a:p>
          <a:pPr algn="ctr"/>
          <a:endParaRPr lang="lv-LV" sz="1800" noProof="0"/>
        </a:p>
      </dgm:t>
    </dgm:pt>
    <dgm:pt modelId="{0661350F-F95E-D145-BA6E-65D708E64A34}" type="parTrans" cxnId="{592B1F1F-AF28-C548-9BDA-879EB2D5E5CF}">
      <dgm:prSet/>
      <dgm:spPr/>
      <dgm:t>
        <a:bodyPr/>
        <a:lstStyle/>
        <a:p>
          <a:pPr algn="ctr"/>
          <a:endParaRPr lang="lv-LV" sz="1800" noProof="0"/>
        </a:p>
      </dgm:t>
    </dgm:pt>
    <dgm:pt modelId="{2DBD24AF-ABEF-F143-981D-F819BF7781B4}" type="pres">
      <dgm:prSet presAssocID="{1A51745B-78F2-DF47-872E-602EE82390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E9876B-5BAE-7A46-92EA-EEE72824A02B}" type="pres">
      <dgm:prSet presAssocID="{1DAFE8C8-DAE7-654F-A5F5-EA44F0564F5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CD7AE5-8DD9-4242-AAAE-B5961620BD8B}" type="pres">
      <dgm:prSet presAssocID="{7CC08E41-25DF-1A48-8F80-317DD03BFCEE}" presName="arrow" presStyleLbl="node1" presStyleIdx="1" presStyleCnt="2" custScaleY="100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2B1F1F-AF28-C548-9BDA-879EB2D5E5CF}" srcId="{1A51745B-78F2-DF47-872E-602EE823901D}" destId="{7CC08E41-25DF-1A48-8F80-317DD03BFCEE}" srcOrd="1" destOrd="0" parTransId="{0661350F-F95E-D145-BA6E-65D708E64A34}" sibTransId="{36548E23-AF0F-E44C-9DB0-EED14CD3781A}"/>
    <dgm:cxn modelId="{E3E7258A-873C-7649-92D2-B96BE0F0C69B}" srcId="{1A51745B-78F2-DF47-872E-602EE823901D}" destId="{1DAFE8C8-DAE7-654F-A5F5-EA44F0564F5A}" srcOrd="0" destOrd="0" parTransId="{4B0BFDD6-155B-5B46-BFE0-CCEE2A3050E1}" sibTransId="{6A319795-E5DF-1A44-B866-1C6FDDAAC62E}"/>
    <dgm:cxn modelId="{64FD2D39-B4D9-3E47-B534-A6ED6709A6A5}" type="presOf" srcId="{7CC08E41-25DF-1A48-8F80-317DD03BFCEE}" destId="{4FCD7AE5-8DD9-4242-AAAE-B5961620BD8B}" srcOrd="0" destOrd="0" presId="urn:microsoft.com/office/officeart/2005/8/layout/arrow1"/>
    <dgm:cxn modelId="{E6F5E7D8-FAE7-2647-9C2A-592F12B18352}" type="presOf" srcId="{1DAFE8C8-DAE7-654F-A5F5-EA44F0564F5A}" destId="{1EE9876B-5BAE-7A46-92EA-EEE72824A02B}" srcOrd="0" destOrd="0" presId="urn:microsoft.com/office/officeart/2005/8/layout/arrow1"/>
    <dgm:cxn modelId="{67DB39B6-ED3A-594A-BFFA-35939EBC3AC6}" type="presOf" srcId="{1A51745B-78F2-DF47-872E-602EE823901D}" destId="{2DBD24AF-ABEF-F143-981D-F819BF7781B4}" srcOrd="0" destOrd="0" presId="urn:microsoft.com/office/officeart/2005/8/layout/arrow1"/>
    <dgm:cxn modelId="{EFC87D1A-69D7-374B-BA27-B1E00ED4CB8B}" type="presParOf" srcId="{2DBD24AF-ABEF-F143-981D-F819BF7781B4}" destId="{1EE9876B-5BAE-7A46-92EA-EEE72824A02B}" srcOrd="0" destOrd="0" presId="urn:microsoft.com/office/officeart/2005/8/layout/arrow1"/>
    <dgm:cxn modelId="{B561D81E-3178-EB4A-8986-6E4B4B16DBB2}" type="presParOf" srcId="{2DBD24AF-ABEF-F143-981D-F819BF7781B4}" destId="{4FCD7AE5-8DD9-4242-AAAE-B5961620BD8B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DD4A16-DE04-F547-B8F4-B4ABD91BD903}" type="doc">
      <dgm:prSet loTypeId="urn:microsoft.com/office/officeart/2008/layout/SquareAccent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40DDF2-942D-264E-9C93-51B5835AAE60}">
      <dgm:prSet phldrT="[Text]"/>
      <dgm:spPr/>
      <dgm:t>
        <a:bodyPr/>
        <a:lstStyle/>
        <a:p>
          <a:r>
            <a:rPr lang="lv-LV" b="1" noProof="0" dirty="0" smtClean="0"/>
            <a:t>Vientuļie vecāki</a:t>
          </a:r>
          <a:endParaRPr lang="lv-LV" b="1" noProof="0" dirty="0"/>
        </a:p>
      </dgm:t>
    </dgm:pt>
    <dgm:pt modelId="{CE90487C-30BE-7545-BD50-B397FE8A99F2}" type="parTrans" cxnId="{4FA31B6C-2464-BF40-94E9-9C00F1CF56A0}">
      <dgm:prSet/>
      <dgm:spPr/>
      <dgm:t>
        <a:bodyPr/>
        <a:lstStyle/>
        <a:p>
          <a:endParaRPr lang="lv-LV" noProof="0"/>
        </a:p>
      </dgm:t>
    </dgm:pt>
    <dgm:pt modelId="{D9F496DD-5131-7B47-B517-B347FACC3A8A}" type="sibTrans" cxnId="{4FA31B6C-2464-BF40-94E9-9C00F1CF56A0}">
      <dgm:prSet/>
      <dgm:spPr/>
      <dgm:t>
        <a:bodyPr/>
        <a:lstStyle/>
        <a:p>
          <a:endParaRPr lang="lv-LV" noProof="0"/>
        </a:p>
      </dgm:t>
    </dgm:pt>
    <dgm:pt modelId="{068B0795-A642-0548-BA41-B61604418342}">
      <dgm:prSet phldrT="[Text]" custT="1"/>
      <dgm:spPr/>
      <dgm:t>
        <a:bodyPr/>
        <a:lstStyle/>
        <a:p>
          <a:r>
            <a:rPr lang="lv-LV" sz="1300" noProof="0" dirty="0" smtClean="0"/>
            <a:t>Bērna kopšanas atvaļinājums citai sociāli apdrošinātai personai</a:t>
          </a:r>
          <a:br>
            <a:rPr lang="lv-LV" sz="1300" noProof="0" dirty="0" smtClean="0"/>
          </a:br>
          <a:endParaRPr lang="lv-LV" sz="1300" noProof="0" dirty="0"/>
        </a:p>
      </dgm:t>
    </dgm:pt>
    <dgm:pt modelId="{5FB8E7C9-177A-7B46-8729-D17E5C7C021E}" type="parTrans" cxnId="{14069F1C-7C0F-DF41-B59C-76D7CE93AF9D}">
      <dgm:prSet/>
      <dgm:spPr/>
      <dgm:t>
        <a:bodyPr/>
        <a:lstStyle/>
        <a:p>
          <a:endParaRPr lang="lv-LV" noProof="0"/>
        </a:p>
      </dgm:t>
    </dgm:pt>
    <dgm:pt modelId="{E549C4DD-8D6A-644E-A751-639BF479AC1E}" type="sibTrans" cxnId="{14069F1C-7C0F-DF41-B59C-76D7CE93AF9D}">
      <dgm:prSet/>
      <dgm:spPr/>
      <dgm:t>
        <a:bodyPr/>
        <a:lstStyle/>
        <a:p>
          <a:endParaRPr lang="lv-LV" noProof="0"/>
        </a:p>
      </dgm:t>
    </dgm:pt>
    <dgm:pt modelId="{413A3B89-9EC7-B048-93A6-264605796E51}">
      <dgm:prSet phldrT="[Text]" custT="1"/>
      <dgm:spPr/>
      <dgm:t>
        <a:bodyPr/>
        <a:lstStyle/>
        <a:p>
          <a:r>
            <a:rPr lang="lv-LV" sz="1300" noProof="0" smtClean="0"/>
            <a:t>Rotaļu istabas vai īstermiņa auklīšu palīdzība ģimenei krīzes situācijās</a:t>
          </a:r>
          <a:endParaRPr lang="lv-LV" sz="1300" noProof="0"/>
        </a:p>
      </dgm:t>
    </dgm:pt>
    <dgm:pt modelId="{98D85792-C724-044B-957F-ABA68CE5FAB5}" type="parTrans" cxnId="{AB980492-516D-D347-90D0-39F23FF74A06}">
      <dgm:prSet/>
      <dgm:spPr/>
      <dgm:t>
        <a:bodyPr/>
        <a:lstStyle/>
        <a:p>
          <a:endParaRPr lang="lv-LV" noProof="0"/>
        </a:p>
      </dgm:t>
    </dgm:pt>
    <dgm:pt modelId="{B489A1E0-7368-B247-8472-0E5DBAA7DA46}" type="sibTrans" cxnId="{AB980492-516D-D347-90D0-39F23FF74A06}">
      <dgm:prSet/>
      <dgm:spPr/>
      <dgm:t>
        <a:bodyPr/>
        <a:lstStyle/>
        <a:p>
          <a:endParaRPr lang="lv-LV" noProof="0"/>
        </a:p>
      </dgm:t>
    </dgm:pt>
    <dgm:pt modelId="{A7527368-71CF-9C49-9517-9BD814AF0083}">
      <dgm:prSet phldrT="[Text]" custT="1"/>
      <dgm:spPr/>
      <dgm:t>
        <a:bodyPr/>
        <a:lstStyle/>
        <a:p>
          <a:r>
            <a:rPr lang="lv-LV" sz="1300" noProof="0" dirty="0" smtClean="0"/>
            <a:t>Atbalsts bērnu ēdināšanai</a:t>
          </a:r>
          <a:endParaRPr lang="lv-LV" sz="1300" noProof="0" dirty="0"/>
        </a:p>
      </dgm:t>
    </dgm:pt>
    <dgm:pt modelId="{6F9FC453-FC35-C949-AF09-8FDEBB94BE67}" type="parTrans" cxnId="{6DAEC056-8FFD-0148-9124-5EC9960E64D7}">
      <dgm:prSet/>
      <dgm:spPr/>
      <dgm:t>
        <a:bodyPr/>
        <a:lstStyle/>
        <a:p>
          <a:endParaRPr lang="lv-LV" noProof="0"/>
        </a:p>
      </dgm:t>
    </dgm:pt>
    <dgm:pt modelId="{C7D7FAC9-A72F-A340-92B3-6E8017D425FD}" type="sibTrans" cxnId="{6DAEC056-8FFD-0148-9124-5EC9960E64D7}">
      <dgm:prSet/>
      <dgm:spPr/>
      <dgm:t>
        <a:bodyPr/>
        <a:lstStyle/>
        <a:p>
          <a:endParaRPr lang="lv-LV" noProof="0"/>
        </a:p>
      </dgm:t>
    </dgm:pt>
    <dgm:pt modelId="{AB34FA02-5C86-0D41-AA25-3EE7FE1CE881}">
      <dgm:prSet phldrT="[Text]"/>
      <dgm:spPr/>
      <dgm:t>
        <a:bodyPr/>
        <a:lstStyle/>
        <a:p>
          <a:r>
            <a:rPr lang="lv-LV" b="1" noProof="0" smtClean="0"/>
            <a:t>Daudzbērnu ģimenes</a:t>
          </a:r>
          <a:endParaRPr lang="lv-LV" b="1" noProof="0"/>
        </a:p>
      </dgm:t>
    </dgm:pt>
    <dgm:pt modelId="{711D1F45-296F-794A-A558-481D82BA96C4}" type="parTrans" cxnId="{F39DEE56-14E8-B145-9C44-CD4360B3D818}">
      <dgm:prSet/>
      <dgm:spPr/>
      <dgm:t>
        <a:bodyPr/>
        <a:lstStyle/>
        <a:p>
          <a:endParaRPr lang="lv-LV" noProof="0"/>
        </a:p>
      </dgm:t>
    </dgm:pt>
    <dgm:pt modelId="{EC9BAB52-2A0A-E64B-BCA7-5945E8ADEC7E}" type="sibTrans" cxnId="{F39DEE56-14E8-B145-9C44-CD4360B3D818}">
      <dgm:prSet/>
      <dgm:spPr/>
      <dgm:t>
        <a:bodyPr/>
        <a:lstStyle/>
        <a:p>
          <a:endParaRPr lang="lv-LV" noProof="0"/>
        </a:p>
      </dgm:t>
    </dgm:pt>
    <dgm:pt modelId="{468C6C36-BC76-7D44-AD0E-8622A8242AE2}">
      <dgm:prSet phldrT="[Text]" custT="1"/>
      <dgm:spPr/>
      <dgm:t>
        <a:bodyPr/>
        <a:lstStyle/>
        <a:p>
          <a:r>
            <a:rPr lang="lv-LV" sz="1300" noProof="0" dirty="0" smtClean="0"/>
            <a:t>Daudzbērnu ģimeņu atlaižu kartes transportam</a:t>
          </a:r>
          <a:endParaRPr lang="lv-LV" sz="1300" noProof="0" dirty="0"/>
        </a:p>
      </dgm:t>
    </dgm:pt>
    <dgm:pt modelId="{669BEC09-EDAB-8B46-B583-C8262163CF69}" type="parTrans" cxnId="{980667DE-39DB-2141-8D70-703210ACF8F6}">
      <dgm:prSet/>
      <dgm:spPr/>
      <dgm:t>
        <a:bodyPr/>
        <a:lstStyle/>
        <a:p>
          <a:endParaRPr lang="lv-LV" noProof="0"/>
        </a:p>
      </dgm:t>
    </dgm:pt>
    <dgm:pt modelId="{6C1DB96F-DFCB-DA45-8C11-F7813BAD4CA9}" type="sibTrans" cxnId="{980667DE-39DB-2141-8D70-703210ACF8F6}">
      <dgm:prSet/>
      <dgm:spPr/>
      <dgm:t>
        <a:bodyPr/>
        <a:lstStyle/>
        <a:p>
          <a:endParaRPr lang="lv-LV" noProof="0"/>
        </a:p>
      </dgm:t>
    </dgm:pt>
    <dgm:pt modelId="{9144CB93-6DF7-A743-B616-2099852A5E99}">
      <dgm:prSet phldrT="[Text]" custT="1"/>
      <dgm:spPr/>
      <dgm:t>
        <a:bodyPr/>
        <a:lstStyle/>
        <a:p>
          <a:r>
            <a:rPr lang="lv-LV" sz="1300" noProof="0" dirty="0" smtClean="0"/>
            <a:t>Atbalsts bērnu ēdināšanai un bērnudārzam</a:t>
          </a:r>
          <a:endParaRPr lang="lv-LV" sz="1300" noProof="0" dirty="0"/>
        </a:p>
      </dgm:t>
    </dgm:pt>
    <dgm:pt modelId="{D1A30015-A567-BE4E-85BA-599E8BC17DF1}" type="parTrans" cxnId="{8EFB4096-DBB9-9D42-91D7-55A23080273F}">
      <dgm:prSet/>
      <dgm:spPr/>
      <dgm:t>
        <a:bodyPr/>
        <a:lstStyle/>
        <a:p>
          <a:endParaRPr lang="lv-LV" noProof="0"/>
        </a:p>
      </dgm:t>
    </dgm:pt>
    <dgm:pt modelId="{32430383-28B2-6B4E-9BF4-B63B0F9ACD11}" type="sibTrans" cxnId="{8EFB4096-DBB9-9D42-91D7-55A23080273F}">
      <dgm:prSet/>
      <dgm:spPr/>
      <dgm:t>
        <a:bodyPr/>
        <a:lstStyle/>
        <a:p>
          <a:endParaRPr lang="lv-LV" noProof="0"/>
        </a:p>
      </dgm:t>
    </dgm:pt>
    <dgm:pt modelId="{E0526237-17A6-2643-960B-F94535570176}">
      <dgm:prSet phldrT="[Text]" custT="1"/>
      <dgm:spPr/>
      <dgm:t>
        <a:bodyPr/>
        <a:lstStyle/>
        <a:p>
          <a:r>
            <a:rPr lang="lv-LV" sz="1300" noProof="0" smtClean="0"/>
            <a:t>Atbalsts apkures rēķina segšanai</a:t>
          </a:r>
          <a:endParaRPr lang="lv-LV" sz="1300" noProof="0"/>
        </a:p>
      </dgm:t>
    </dgm:pt>
    <dgm:pt modelId="{5D803953-BEAF-4646-90EA-A90BAB672D77}" type="parTrans" cxnId="{52F8FD81-118F-B94C-8EDE-3BA4E2A3A4FC}">
      <dgm:prSet/>
      <dgm:spPr/>
      <dgm:t>
        <a:bodyPr/>
        <a:lstStyle/>
        <a:p>
          <a:endParaRPr lang="lv-LV" noProof="0"/>
        </a:p>
      </dgm:t>
    </dgm:pt>
    <dgm:pt modelId="{5A94C8E5-AFF0-094A-AC45-EB8B1CC90B64}" type="sibTrans" cxnId="{52F8FD81-118F-B94C-8EDE-3BA4E2A3A4FC}">
      <dgm:prSet/>
      <dgm:spPr/>
      <dgm:t>
        <a:bodyPr/>
        <a:lstStyle/>
        <a:p>
          <a:endParaRPr lang="lv-LV" noProof="0"/>
        </a:p>
      </dgm:t>
    </dgm:pt>
    <dgm:pt modelId="{06F3CA30-9C1E-A542-AD85-94D90B36332C}">
      <dgm:prSet/>
      <dgm:spPr/>
      <dgm:t>
        <a:bodyPr/>
        <a:lstStyle/>
        <a:p>
          <a:r>
            <a:rPr lang="lv-LV" b="1" noProof="0" smtClean="0"/>
            <a:t>Ģimenes ar zemām pamatprasmēm</a:t>
          </a:r>
          <a:endParaRPr lang="lv-LV" b="1" noProof="0"/>
        </a:p>
      </dgm:t>
    </dgm:pt>
    <dgm:pt modelId="{DC3FD047-3D92-8C47-B9F7-56FB496C89ED}" type="parTrans" cxnId="{F105823E-F18B-2D44-88BA-F0153647C3B4}">
      <dgm:prSet/>
      <dgm:spPr/>
      <dgm:t>
        <a:bodyPr/>
        <a:lstStyle/>
        <a:p>
          <a:endParaRPr lang="lv-LV" noProof="0"/>
        </a:p>
      </dgm:t>
    </dgm:pt>
    <dgm:pt modelId="{424451F9-615B-BB42-8E1E-ABBFC14B19CC}" type="sibTrans" cxnId="{F105823E-F18B-2D44-88BA-F0153647C3B4}">
      <dgm:prSet/>
      <dgm:spPr/>
      <dgm:t>
        <a:bodyPr/>
        <a:lstStyle/>
        <a:p>
          <a:endParaRPr lang="lv-LV" noProof="0"/>
        </a:p>
      </dgm:t>
    </dgm:pt>
    <dgm:pt modelId="{986436FE-88EF-FC4D-B716-AEDF03ACEE47}">
      <dgm:prSet custT="1"/>
      <dgm:spPr/>
      <dgm:t>
        <a:bodyPr/>
        <a:lstStyle/>
        <a:p>
          <a:r>
            <a:rPr lang="lv-LV" sz="1300" noProof="0" dirty="0" smtClean="0"/>
            <a:t>Ģimenes centri vai</a:t>
          </a:r>
          <a:endParaRPr lang="lv-LV" sz="1300" noProof="0" dirty="0"/>
        </a:p>
      </dgm:t>
    </dgm:pt>
    <dgm:pt modelId="{16054FA9-DC8B-3748-9D25-13C2A2A08B41}" type="parTrans" cxnId="{056860A1-7B49-8744-8283-3668EE580670}">
      <dgm:prSet/>
      <dgm:spPr/>
      <dgm:t>
        <a:bodyPr/>
        <a:lstStyle/>
        <a:p>
          <a:endParaRPr lang="lv-LV" noProof="0"/>
        </a:p>
      </dgm:t>
    </dgm:pt>
    <dgm:pt modelId="{AC4F6EF8-19A2-4E4B-AFFA-9D8B13E74781}" type="sibTrans" cxnId="{056860A1-7B49-8744-8283-3668EE580670}">
      <dgm:prSet/>
      <dgm:spPr/>
      <dgm:t>
        <a:bodyPr/>
        <a:lstStyle/>
        <a:p>
          <a:endParaRPr lang="lv-LV" noProof="0"/>
        </a:p>
      </dgm:t>
    </dgm:pt>
    <dgm:pt modelId="{EE8A8E29-5A10-BE43-9A01-CAEB8FA11B3B}">
      <dgm:prSet custT="1"/>
      <dgm:spPr/>
      <dgm:t>
        <a:bodyPr/>
        <a:lstStyle/>
        <a:p>
          <a:r>
            <a:rPr lang="lv-LV" sz="1300" noProof="0" dirty="0" smtClean="0"/>
            <a:t>Kopienas mammu programma</a:t>
          </a:r>
          <a:endParaRPr lang="lv-LV" sz="1300" noProof="0" dirty="0"/>
        </a:p>
      </dgm:t>
    </dgm:pt>
    <dgm:pt modelId="{9B9077A2-9887-F54D-B095-0AA76490D8D8}" type="parTrans" cxnId="{DADFAA9F-BFF3-1148-B8B4-FFC402264F7D}">
      <dgm:prSet/>
      <dgm:spPr/>
      <dgm:t>
        <a:bodyPr/>
        <a:lstStyle/>
        <a:p>
          <a:endParaRPr lang="lv-LV" noProof="0"/>
        </a:p>
      </dgm:t>
    </dgm:pt>
    <dgm:pt modelId="{2767F921-827B-2B4C-9DCD-F501ED773983}" type="sibTrans" cxnId="{DADFAA9F-BFF3-1148-B8B4-FFC402264F7D}">
      <dgm:prSet/>
      <dgm:spPr/>
      <dgm:t>
        <a:bodyPr/>
        <a:lstStyle/>
        <a:p>
          <a:endParaRPr lang="lv-LV" noProof="0"/>
        </a:p>
      </dgm:t>
    </dgm:pt>
    <dgm:pt modelId="{E7E8A2DF-35B7-7643-BA12-1C174FC5471C}">
      <dgm:prSet phldrT="[Text]" custT="1"/>
      <dgm:spPr/>
      <dgm:t>
        <a:bodyPr/>
        <a:lstStyle/>
        <a:p>
          <a:r>
            <a:rPr lang="lv-LV" sz="1300" noProof="0" dirty="0" smtClean="0"/>
            <a:t>Atbalsts atkarībā no bērnu skaita ģimenē, pārskatot un diferencējot ģimenes valsts pabalstu</a:t>
          </a:r>
          <a:endParaRPr lang="lv-LV" sz="1300" noProof="0" dirty="0"/>
        </a:p>
      </dgm:t>
    </dgm:pt>
    <dgm:pt modelId="{8B19B0EE-5F4A-AA43-9986-41749F89FA3F}" type="parTrans" cxnId="{43179360-7ED0-8E43-A516-C8C480739FBD}">
      <dgm:prSet/>
      <dgm:spPr/>
      <dgm:t>
        <a:bodyPr/>
        <a:lstStyle/>
        <a:p>
          <a:endParaRPr lang="lv-LV" noProof="0"/>
        </a:p>
      </dgm:t>
    </dgm:pt>
    <dgm:pt modelId="{85E17CFD-6B31-5E41-A1D0-C078A4DA09C8}" type="sibTrans" cxnId="{43179360-7ED0-8E43-A516-C8C480739FBD}">
      <dgm:prSet/>
      <dgm:spPr/>
      <dgm:t>
        <a:bodyPr/>
        <a:lstStyle/>
        <a:p>
          <a:endParaRPr lang="lv-LV" noProof="0"/>
        </a:p>
      </dgm:t>
    </dgm:pt>
    <dgm:pt modelId="{0932ECE8-CEA5-9A4E-8E1B-CDDC78472717}">
      <dgm:prSet custT="1"/>
      <dgm:spPr/>
      <dgm:t>
        <a:bodyPr/>
        <a:lstStyle/>
        <a:p>
          <a:r>
            <a:rPr lang="lv-LV" sz="1300" noProof="0" dirty="0" smtClean="0"/>
            <a:t>Pilnvērtīga ārpusstundu darba organizācija skolā</a:t>
          </a:r>
          <a:endParaRPr lang="lv-LV" sz="1300" noProof="0" dirty="0"/>
        </a:p>
      </dgm:t>
    </dgm:pt>
    <dgm:pt modelId="{F950DF80-CBB0-0341-83EB-1C11F27ACF37}" type="parTrans" cxnId="{FDE74956-3E59-AF4B-A82C-AE1BAEA9EC58}">
      <dgm:prSet/>
      <dgm:spPr/>
      <dgm:t>
        <a:bodyPr/>
        <a:lstStyle/>
        <a:p>
          <a:endParaRPr lang="en-US"/>
        </a:p>
      </dgm:t>
    </dgm:pt>
    <dgm:pt modelId="{261F654E-711A-5342-BB35-BC602E673FE2}" type="sibTrans" cxnId="{FDE74956-3E59-AF4B-A82C-AE1BAEA9EC58}">
      <dgm:prSet/>
      <dgm:spPr/>
      <dgm:t>
        <a:bodyPr/>
        <a:lstStyle/>
        <a:p>
          <a:endParaRPr lang="en-US"/>
        </a:p>
      </dgm:t>
    </dgm:pt>
    <dgm:pt modelId="{B020D12D-C5B8-D048-BB0F-ED4C0041E4B7}">
      <dgm:prSet phldrT="[Text]" custT="1"/>
      <dgm:spPr/>
      <dgm:t>
        <a:bodyPr/>
        <a:lstStyle/>
        <a:p>
          <a:r>
            <a:rPr lang="lv-LV" sz="1300" noProof="0" dirty="0" smtClean="0"/>
            <a:t>Atvieglojumu par apgādājamajiem palielināšana</a:t>
          </a:r>
          <a:endParaRPr lang="lv-LV" sz="1300" noProof="0" dirty="0"/>
        </a:p>
      </dgm:t>
    </dgm:pt>
    <dgm:pt modelId="{0ABA9BA7-024C-5647-8F7C-F18FD2B5CBC5}" type="parTrans" cxnId="{22FA4235-EFC4-6646-A0B0-48737CA50804}">
      <dgm:prSet/>
      <dgm:spPr/>
      <dgm:t>
        <a:bodyPr/>
        <a:lstStyle/>
        <a:p>
          <a:endParaRPr lang="en-US"/>
        </a:p>
      </dgm:t>
    </dgm:pt>
    <dgm:pt modelId="{3A772C15-BD1A-6145-B934-FB1D48468FB8}" type="sibTrans" cxnId="{22FA4235-EFC4-6646-A0B0-48737CA50804}">
      <dgm:prSet/>
      <dgm:spPr/>
      <dgm:t>
        <a:bodyPr/>
        <a:lstStyle/>
        <a:p>
          <a:endParaRPr lang="en-US"/>
        </a:p>
      </dgm:t>
    </dgm:pt>
    <dgm:pt modelId="{51E83A46-FFF0-3249-AE60-55DE7BC63498}">
      <dgm:prSet phldrT="[Text]" custT="1"/>
      <dgm:spPr/>
      <dgm:t>
        <a:bodyPr/>
        <a:lstStyle/>
        <a:p>
          <a:r>
            <a:rPr lang="lv-LV" sz="1300" noProof="0" dirty="0" smtClean="0"/>
            <a:t>Atvieglojumu par apgādājamajiem palielināšana</a:t>
          </a:r>
          <a:endParaRPr lang="lv-LV" sz="1300" noProof="0" dirty="0"/>
        </a:p>
      </dgm:t>
    </dgm:pt>
    <dgm:pt modelId="{2E58F0F2-0678-8A4F-A38C-2F0A0A119A56}" type="parTrans" cxnId="{AF18B233-717C-9341-986C-D6C9394DA5F9}">
      <dgm:prSet/>
      <dgm:spPr/>
      <dgm:t>
        <a:bodyPr/>
        <a:lstStyle/>
        <a:p>
          <a:endParaRPr lang="en-US"/>
        </a:p>
      </dgm:t>
    </dgm:pt>
    <dgm:pt modelId="{E2EBF385-BC40-AF4E-A4D4-A6901543F793}" type="sibTrans" cxnId="{AF18B233-717C-9341-986C-D6C9394DA5F9}">
      <dgm:prSet/>
      <dgm:spPr/>
      <dgm:t>
        <a:bodyPr/>
        <a:lstStyle/>
        <a:p>
          <a:endParaRPr lang="en-US"/>
        </a:p>
      </dgm:t>
    </dgm:pt>
    <dgm:pt modelId="{FBAB85C6-BFB9-8043-A0F7-AC7E492D6D8C}" type="pres">
      <dgm:prSet presAssocID="{75DD4A16-DE04-F547-B8F4-B4ABD91BD903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42F7619-CF6A-FE48-9F02-2AE1599C02BA}" type="pres">
      <dgm:prSet presAssocID="{C040DDF2-942D-264E-9C93-51B5835AAE60}" presName="root" presStyleCnt="0">
        <dgm:presLayoutVars>
          <dgm:chMax/>
          <dgm:chPref/>
        </dgm:presLayoutVars>
      </dgm:prSet>
      <dgm:spPr/>
    </dgm:pt>
    <dgm:pt modelId="{A0CFFDB2-FEDB-654B-A932-268B8BBF60E0}" type="pres">
      <dgm:prSet presAssocID="{C040DDF2-942D-264E-9C93-51B5835AAE60}" presName="rootComposite" presStyleCnt="0">
        <dgm:presLayoutVars/>
      </dgm:prSet>
      <dgm:spPr/>
    </dgm:pt>
    <dgm:pt modelId="{ECAAF412-6C50-7947-B1F7-D76677ABA5F5}" type="pres">
      <dgm:prSet presAssocID="{C040DDF2-942D-264E-9C93-51B5835AAE60}" presName="ParentAccent" presStyleLbl="alignNode1" presStyleIdx="0" presStyleCnt="3"/>
      <dgm:spPr/>
    </dgm:pt>
    <dgm:pt modelId="{411398B3-8C28-B149-AE79-711137634087}" type="pres">
      <dgm:prSet presAssocID="{C040DDF2-942D-264E-9C93-51B5835AAE60}" presName="ParentSmallAccent" presStyleLbl="fgAcc1" presStyleIdx="0" presStyleCnt="3"/>
      <dgm:spPr/>
    </dgm:pt>
    <dgm:pt modelId="{228A5D87-130B-4248-9909-1FAFBFB88667}" type="pres">
      <dgm:prSet presAssocID="{C040DDF2-942D-264E-9C93-51B5835AAE60}" presName="Parent" presStyleLbl="revTx" presStyleIdx="0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5C168-5231-5844-8A24-B935B689A636}" type="pres">
      <dgm:prSet presAssocID="{C040DDF2-942D-264E-9C93-51B5835AAE60}" presName="childShape" presStyleCnt="0">
        <dgm:presLayoutVars>
          <dgm:chMax val="0"/>
          <dgm:chPref val="0"/>
        </dgm:presLayoutVars>
      </dgm:prSet>
      <dgm:spPr/>
    </dgm:pt>
    <dgm:pt modelId="{C9598114-41A9-C34B-90AD-D05F786302F2}" type="pres">
      <dgm:prSet presAssocID="{068B0795-A642-0548-BA41-B61604418342}" presName="childComposite" presStyleCnt="0">
        <dgm:presLayoutVars>
          <dgm:chMax val="0"/>
          <dgm:chPref val="0"/>
        </dgm:presLayoutVars>
      </dgm:prSet>
      <dgm:spPr/>
    </dgm:pt>
    <dgm:pt modelId="{D26722C5-42C7-9B44-BD37-DF68D41BF179}" type="pres">
      <dgm:prSet presAssocID="{068B0795-A642-0548-BA41-B61604418342}" presName="ChildAccent" presStyleLbl="solidFgAcc1" presStyleIdx="0" presStyleCnt="12"/>
      <dgm:spPr/>
      <dgm:t>
        <a:bodyPr/>
        <a:lstStyle/>
        <a:p>
          <a:endParaRPr lang="en-US"/>
        </a:p>
      </dgm:t>
    </dgm:pt>
    <dgm:pt modelId="{CEF9B888-DAD8-1340-8E2A-C9A9A34FD9C9}" type="pres">
      <dgm:prSet presAssocID="{068B0795-A642-0548-BA41-B61604418342}" presName="Child" presStyleLbl="revTx" presStyleIdx="1" presStyleCnt="15" custScaleY="1520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F0189-889D-E648-B471-DD8CB80E82EE}" type="pres">
      <dgm:prSet presAssocID="{413A3B89-9EC7-B048-93A6-264605796E51}" presName="childComposite" presStyleCnt="0">
        <dgm:presLayoutVars>
          <dgm:chMax val="0"/>
          <dgm:chPref val="0"/>
        </dgm:presLayoutVars>
      </dgm:prSet>
      <dgm:spPr/>
    </dgm:pt>
    <dgm:pt modelId="{0E9016C6-924A-4745-A9F2-A184A5D067B9}" type="pres">
      <dgm:prSet presAssocID="{413A3B89-9EC7-B048-93A6-264605796E51}" presName="ChildAccent" presStyleLbl="solidFgAcc1" presStyleIdx="1" presStyleCnt="12"/>
      <dgm:spPr/>
    </dgm:pt>
    <dgm:pt modelId="{9C41509C-A320-AF4C-B3AA-FCAED5F2DF63}" type="pres">
      <dgm:prSet presAssocID="{413A3B89-9EC7-B048-93A6-264605796E51}" presName="Child" presStyleLbl="revTx" presStyleIdx="2" presStyleCnt="15" custScaleY="1611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6DDFD-6CD1-BA44-A0BF-F51904D6BC0A}" type="pres">
      <dgm:prSet presAssocID="{A7527368-71CF-9C49-9517-9BD814AF0083}" presName="childComposite" presStyleCnt="0">
        <dgm:presLayoutVars>
          <dgm:chMax val="0"/>
          <dgm:chPref val="0"/>
        </dgm:presLayoutVars>
      </dgm:prSet>
      <dgm:spPr/>
    </dgm:pt>
    <dgm:pt modelId="{9112BAAB-E667-A044-9EE5-67F522F16F85}" type="pres">
      <dgm:prSet presAssocID="{A7527368-71CF-9C49-9517-9BD814AF0083}" presName="ChildAccent" presStyleLbl="solidFgAcc1" presStyleIdx="2" presStyleCnt="12"/>
      <dgm:spPr/>
    </dgm:pt>
    <dgm:pt modelId="{DAAC017B-E61B-E84F-A9DB-E8A951FE1183}" type="pres">
      <dgm:prSet presAssocID="{A7527368-71CF-9C49-9517-9BD814AF0083}" presName="Child" presStyleLbl="revTx" presStyleIdx="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11A1B-5AE1-CD4B-A439-BCE209C9710D}" type="pres">
      <dgm:prSet presAssocID="{B020D12D-C5B8-D048-BB0F-ED4C0041E4B7}" presName="childComposite" presStyleCnt="0">
        <dgm:presLayoutVars>
          <dgm:chMax val="0"/>
          <dgm:chPref val="0"/>
        </dgm:presLayoutVars>
      </dgm:prSet>
      <dgm:spPr/>
    </dgm:pt>
    <dgm:pt modelId="{7A7A9D0F-8963-D845-ABB4-38043449C21A}" type="pres">
      <dgm:prSet presAssocID="{B020D12D-C5B8-D048-BB0F-ED4C0041E4B7}" presName="ChildAccent" presStyleLbl="solidFgAcc1" presStyleIdx="3" presStyleCnt="12"/>
      <dgm:spPr/>
    </dgm:pt>
    <dgm:pt modelId="{F0AF7D3F-8493-694A-AE11-615EC963347C}" type="pres">
      <dgm:prSet presAssocID="{B020D12D-C5B8-D048-BB0F-ED4C0041E4B7}" presName="Child" presStyleLbl="revTx" presStyleIdx="4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BDD062-46EC-A648-BFA8-C164508DBCBD}" type="pres">
      <dgm:prSet presAssocID="{AB34FA02-5C86-0D41-AA25-3EE7FE1CE881}" presName="root" presStyleCnt="0">
        <dgm:presLayoutVars>
          <dgm:chMax/>
          <dgm:chPref/>
        </dgm:presLayoutVars>
      </dgm:prSet>
      <dgm:spPr/>
    </dgm:pt>
    <dgm:pt modelId="{FD0FE54F-C100-AE40-9179-636B7BC49493}" type="pres">
      <dgm:prSet presAssocID="{AB34FA02-5C86-0D41-AA25-3EE7FE1CE881}" presName="rootComposite" presStyleCnt="0">
        <dgm:presLayoutVars/>
      </dgm:prSet>
      <dgm:spPr/>
    </dgm:pt>
    <dgm:pt modelId="{4DCE2BD5-7042-4B4E-8D2A-94EF133AF7D9}" type="pres">
      <dgm:prSet presAssocID="{AB34FA02-5C86-0D41-AA25-3EE7FE1CE881}" presName="ParentAccent" presStyleLbl="alignNode1" presStyleIdx="1" presStyleCnt="3"/>
      <dgm:spPr/>
    </dgm:pt>
    <dgm:pt modelId="{E37B031C-C496-7747-9B38-7D2395B1043E}" type="pres">
      <dgm:prSet presAssocID="{AB34FA02-5C86-0D41-AA25-3EE7FE1CE881}" presName="ParentSmallAccent" presStyleLbl="fgAcc1" presStyleIdx="1" presStyleCnt="3"/>
      <dgm:spPr/>
    </dgm:pt>
    <dgm:pt modelId="{53E4FD76-F8BB-EB44-A249-AFE64602F4D9}" type="pres">
      <dgm:prSet presAssocID="{AB34FA02-5C86-0D41-AA25-3EE7FE1CE881}" presName="Parent" presStyleLbl="revTx" presStyleIdx="5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71BBF-1B2B-1942-9D40-2000C64E08D6}" type="pres">
      <dgm:prSet presAssocID="{AB34FA02-5C86-0D41-AA25-3EE7FE1CE881}" presName="childShape" presStyleCnt="0">
        <dgm:presLayoutVars>
          <dgm:chMax val="0"/>
          <dgm:chPref val="0"/>
        </dgm:presLayoutVars>
      </dgm:prSet>
      <dgm:spPr/>
    </dgm:pt>
    <dgm:pt modelId="{5955AA60-20EA-4049-A4EC-A11BCC2EAC6D}" type="pres">
      <dgm:prSet presAssocID="{468C6C36-BC76-7D44-AD0E-8622A8242AE2}" presName="childComposite" presStyleCnt="0">
        <dgm:presLayoutVars>
          <dgm:chMax val="0"/>
          <dgm:chPref val="0"/>
        </dgm:presLayoutVars>
      </dgm:prSet>
      <dgm:spPr/>
    </dgm:pt>
    <dgm:pt modelId="{67F1A0F8-32DD-B741-8A54-AB26BEA07658}" type="pres">
      <dgm:prSet presAssocID="{468C6C36-BC76-7D44-AD0E-8622A8242AE2}" presName="ChildAccent" presStyleLbl="solidFgAcc1" presStyleIdx="4" presStyleCnt="12"/>
      <dgm:spPr/>
    </dgm:pt>
    <dgm:pt modelId="{FB04932B-4F0A-3D4D-B15A-15FE0813C955}" type="pres">
      <dgm:prSet presAssocID="{468C6C36-BC76-7D44-AD0E-8622A8242AE2}" presName="Child" presStyleLbl="revTx" presStyleIdx="6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8C7FC3-9C80-8244-ADE2-4AF04FAE98CD}" type="pres">
      <dgm:prSet presAssocID="{E0526237-17A6-2643-960B-F94535570176}" presName="childComposite" presStyleCnt="0">
        <dgm:presLayoutVars>
          <dgm:chMax val="0"/>
          <dgm:chPref val="0"/>
        </dgm:presLayoutVars>
      </dgm:prSet>
      <dgm:spPr/>
    </dgm:pt>
    <dgm:pt modelId="{D2B76341-C317-F04A-B71E-CEADFD71EE09}" type="pres">
      <dgm:prSet presAssocID="{E0526237-17A6-2643-960B-F94535570176}" presName="ChildAccent" presStyleLbl="solidFgAcc1" presStyleIdx="5" presStyleCnt="12"/>
      <dgm:spPr/>
    </dgm:pt>
    <dgm:pt modelId="{88A247A3-CA35-B245-A324-1A3EAEC5D92D}" type="pres">
      <dgm:prSet presAssocID="{E0526237-17A6-2643-960B-F94535570176}" presName="Child" presStyleLbl="revTx" presStyleIdx="7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F7940-33AA-4749-9024-F64A9A725F5C}" type="pres">
      <dgm:prSet presAssocID="{9144CB93-6DF7-A743-B616-2099852A5E99}" presName="childComposite" presStyleCnt="0">
        <dgm:presLayoutVars>
          <dgm:chMax val="0"/>
          <dgm:chPref val="0"/>
        </dgm:presLayoutVars>
      </dgm:prSet>
      <dgm:spPr/>
    </dgm:pt>
    <dgm:pt modelId="{54E0FAC1-3F6C-A04F-9D4A-174577B40A84}" type="pres">
      <dgm:prSet presAssocID="{9144CB93-6DF7-A743-B616-2099852A5E99}" presName="ChildAccent" presStyleLbl="solidFgAcc1" presStyleIdx="6" presStyleCnt="12"/>
      <dgm:spPr/>
    </dgm:pt>
    <dgm:pt modelId="{F13A2AF1-A9D7-264F-AF7A-E83E09103301}" type="pres">
      <dgm:prSet presAssocID="{9144CB93-6DF7-A743-B616-2099852A5E99}" presName="Child" presStyleLbl="revTx" presStyleIdx="8" presStyleCnt="15" custScaleY="1266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C366C-2339-8A43-BDFE-8B00B0914E9B}" type="pres">
      <dgm:prSet presAssocID="{E7E8A2DF-35B7-7643-BA12-1C174FC5471C}" presName="childComposite" presStyleCnt="0">
        <dgm:presLayoutVars>
          <dgm:chMax val="0"/>
          <dgm:chPref val="0"/>
        </dgm:presLayoutVars>
      </dgm:prSet>
      <dgm:spPr/>
    </dgm:pt>
    <dgm:pt modelId="{445A92CE-A889-A24B-9653-D1B1B8809E18}" type="pres">
      <dgm:prSet presAssocID="{E7E8A2DF-35B7-7643-BA12-1C174FC5471C}" presName="ChildAccent" presStyleLbl="solidFgAcc1" presStyleIdx="7" presStyleCnt="12"/>
      <dgm:spPr/>
    </dgm:pt>
    <dgm:pt modelId="{5974C0B8-1A2E-F741-B4ED-1CB8837F383E}" type="pres">
      <dgm:prSet presAssocID="{E7E8A2DF-35B7-7643-BA12-1C174FC5471C}" presName="Child" presStyleLbl="revTx" presStyleIdx="9" presStyleCnt="15" custScaleY="2006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7CF721-03D1-144A-9356-0CEC1F20F86D}" type="pres">
      <dgm:prSet presAssocID="{51E83A46-FFF0-3249-AE60-55DE7BC63498}" presName="childComposite" presStyleCnt="0">
        <dgm:presLayoutVars>
          <dgm:chMax val="0"/>
          <dgm:chPref val="0"/>
        </dgm:presLayoutVars>
      </dgm:prSet>
      <dgm:spPr/>
    </dgm:pt>
    <dgm:pt modelId="{BD7BEE89-3A1A-E945-98A7-101FF4C4F607}" type="pres">
      <dgm:prSet presAssocID="{51E83A46-FFF0-3249-AE60-55DE7BC63498}" presName="ChildAccent" presStyleLbl="solidFgAcc1" presStyleIdx="8" presStyleCnt="12"/>
      <dgm:spPr/>
    </dgm:pt>
    <dgm:pt modelId="{E5F8EC90-013D-4D47-94CC-9AF2C3EF9620}" type="pres">
      <dgm:prSet presAssocID="{51E83A46-FFF0-3249-AE60-55DE7BC63498}" presName="Child" presStyleLbl="revTx" presStyleIdx="10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4E819E-279A-094E-980E-01D892B2F63E}" type="pres">
      <dgm:prSet presAssocID="{06F3CA30-9C1E-A542-AD85-94D90B36332C}" presName="root" presStyleCnt="0">
        <dgm:presLayoutVars>
          <dgm:chMax/>
          <dgm:chPref/>
        </dgm:presLayoutVars>
      </dgm:prSet>
      <dgm:spPr/>
    </dgm:pt>
    <dgm:pt modelId="{6DC1547A-2F84-D044-9897-A1060CB66B81}" type="pres">
      <dgm:prSet presAssocID="{06F3CA30-9C1E-A542-AD85-94D90B36332C}" presName="rootComposite" presStyleCnt="0">
        <dgm:presLayoutVars/>
      </dgm:prSet>
      <dgm:spPr/>
    </dgm:pt>
    <dgm:pt modelId="{6A39BB78-8B97-4545-9734-AAC4CD836EA1}" type="pres">
      <dgm:prSet presAssocID="{06F3CA30-9C1E-A542-AD85-94D90B36332C}" presName="ParentAccent" presStyleLbl="alignNode1" presStyleIdx="2" presStyleCnt="3"/>
      <dgm:spPr/>
    </dgm:pt>
    <dgm:pt modelId="{EF2C62B9-C5FC-4D4F-A312-22795644634B}" type="pres">
      <dgm:prSet presAssocID="{06F3CA30-9C1E-A542-AD85-94D90B36332C}" presName="ParentSmallAccent" presStyleLbl="fgAcc1" presStyleIdx="2" presStyleCnt="3"/>
      <dgm:spPr/>
    </dgm:pt>
    <dgm:pt modelId="{22DC689D-EFCB-4E47-A0C3-54E02C75FBB3}" type="pres">
      <dgm:prSet presAssocID="{06F3CA30-9C1E-A542-AD85-94D90B36332C}" presName="Parent" presStyleLbl="revTx" presStyleIdx="11" presStyleCnt="15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7CC057-5871-FC4E-914E-1926A5565F1E}" type="pres">
      <dgm:prSet presAssocID="{06F3CA30-9C1E-A542-AD85-94D90B36332C}" presName="childShape" presStyleCnt="0">
        <dgm:presLayoutVars>
          <dgm:chMax val="0"/>
          <dgm:chPref val="0"/>
        </dgm:presLayoutVars>
      </dgm:prSet>
      <dgm:spPr/>
    </dgm:pt>
    <dgm:pt modelId="{4757BFC8-D630-BC45-9254-CBF31E57E2AF}" type="pres">
      <dgm:prSet presAssocID="{986436FE-88EF-FC4D-B716-AEDF03ACEE47}" presName="childComposite" presStyleCnt="0">
        <dgm:presLayoutVars>
          <dgm:chMax val="0"/>
          <dgm:chPref val="0"/>
        </dgm:presLayoutVars>
      </dgm:prSet>
      <dgm:spPr/>
    </dgm:pt>
    <dgm:pt modelId="{ABFE7228-C781-E648-90C7-1F72788EB39E}" type="pres">
      <dgm:prSet presAssocID="{986436FE-88EF-FC4D-B716-AEDF03ACEE47}" presName="ChildAccent" presStyleLbl="solidFgAcc1" presStyleIdx="9" presStyleCnt="12"/>
      <dgm:spPr/>
    </dgm:pt>
    <dgm:pt modelId="{3E656D20-6340-3745-ACA5-8C8D536D0876}" type="pres">
      <dgm:prSet presAssocID="{986436FE-88EF-FC4D-B716-AEDF03ACEE47}" presName="Child" presStyleLbl="revTx" presStyleIdx="12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DAEED-B8F8-2B49-B2CA-4E95D6262EDC}" type="pres">
      <dgm:prSet presAssocID="{EE8A8E29-5A10-BE43-9A01-CAEB8FA11B3B}" presName="childComposite" presStyleCnt="0">
        <dgm:presLayoutVars>
          <dgm:chMax val="0"/>
          <dgm:chPref val="0"/>
        </dgm:presLayoutVars>
      </dgm:prSet>
      <dgm:spPr/>
    </dgm:pt>
    <dgm:pt modelId="{1EC4FF3B-8938-EB47-81B9-EDF29A787980}" type="pres">
      <dgm:prSet presAssocID="{EE8A8E29-5A10-BE43-9A01-CAEB8FA11B3B}" presName="ChildAccent" presStyleLbl="solidFgAcc1" presStyleIdx="10" presStyleCnt="12"/>
      <dgm:spPr/>
    </dgm:pt>
    <dgm:pt modelId="{B8CE206A-31C0-6E46-BBFB-7B79AEA80353}" type="pres">
      <dgm:prSet presAssocID="{EE8A8E29-5A10-BE43-9A01-CAEB8FA11B3B}" presName="Child" presStyleLbl="revTx" presStyleIdx="13" presStyleCnt="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A1D02-F5A3-F445-9BCE-C20059DBC98A}" type="pres">
      <dgm:prSet presAssocID="{0932ECE8-CEA5-9A4E-8E1B-CDDC78472717}" presName="childComposite" presStyleCnt="0">
        <dgm:presLayoutVars>
          <dgm:chMax val="0"/>
          <dgm:chPref val="0"/>
        </dgm:presLayoutVars>
      </dgm:prSet>
      <dgm:spPr/>
    </dgm:pt>
    <dgm:pt modelId="{F32DFAFC-DC86-0A4A-AD34-50262918FBCA}" type="pres">
      <dgm:prSet presAssocID="{0932ECE8-CEA5-9A4E-8E1B-CDDC78472717}" presName="ChildAccent" presStyleLbl="solidFgAcc1" presStyleIdx="11" presStyleCnt="12"/>
      <dgm:spPr/>
    </dgm:pt>
    <dgm:pt modelId="{9ECF3C0F-D205-CC41-BD8A-6F81208B717C}" type="pres">
      <dgm:prSet presAssocID="{0932ECE8-CEA5-9A4E-8E1B-CDDC78472717}" presName="Child" presStyleLbl="revTx" presStyleIdx="14" presStyleCnt="15" custLinFactNeighborX="124" custLinFactNeighborY="167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44BAD4-C520-BD47-AA8F-2B721903DFDB}" type="presOf" srcId="{E0526237-17A6-2643-960B-F94535570176}" destId="{88A247A3-CA35-B245-A324-1A3EAEC5D92D}" srcOrd="0" destOrd="0" presId="urn:microsoft.com/office/officeart/2008/layout/SquareAccentList"/>
    <dgm:cxn modelId="{215D218C-DDDB-E046-89C1-D47052AF711E}" type="presOf" srcId="{75DD4A16-DE04-F547-B8F4-B4ABD91BD903}" destId="{FBAB85C6-BFB9-8043-A0F7-AC7E492D6D8C}" srcOrd="0" destOrd="0" presId="urn:microsoft.com/office/officeart/2008/layout/SquareAccentList"/>
    <dgm:cxn modelId="{5FD1F4B3-3232-9E4C-A1B2-C55D72A657C3}" type="presOf" srcId="{A7527368-71CF-9C49-9517-9BD814AF0083}" destId="{DAAC017B-E61B-E84F-A9DB-E8A951FE1183}" srcOrd="0" destOrd="0" presId="urn:microsoft.com/office/officeart/2008/layout/SquareAccentList"/>
    <dgm:cxn modelId="{AB980492-516D-D347-90D0-39F23FF74A06}" srcId="{C040DDF2-942D-264E-9C93-51B5835AAE60}" destId="{413A3B89-9EC7-B048-93A6-264605796E51}" srcOrd="1" destOrd="0" parTransId="{98D85792-C724-044B-957F-ABA68CE5FAB5}" sibTransId="{B489A1E0-7368-B247-8472-0E5DBAA7DA46}"/>
    <dgm:cxn modelId="{1BF5BC7E-4550-5B4B-A819-F4346C7F7058}" type="presOf" srcId="{068B0795-A642-0548-BA41-B61604418342}" destId="{CEF9B888-DAD8-1340-8E2A-C9A9A34FD9C9}" srcOrd="0" destOrd="0" presId="urn:microsoft.com/office/officeart/2008/layout/SquareAccentList"/>
    <dgm:cxn modelId="{F105823E-F18B-2D44-88BA-F0153647C3B4}" srcId="{75DD4A16-DE04-F547-B8F4-B4ABD91BD903}" destId="{06F3CA30-9C1E-A542-AD85-94D90B36332C}" srcOrd="2" destOrd="0" parTransId="{DC3FD047-3D92-8C47-B9F7-56FB496C89ED}" sibTransId="{424451F9-615B-BB42-8E1E-ABBFC14B19CC}"/>
    <dgm:cxn modelId="{00A67E02-D95E-9542-84A2-A5BD4E155D94}" type="presOf" srcId="{B020D12D-C5B8-D048-BB0F-ED4C0041E4B7}" destId="{F0AF7D3F-8493-694A-AE11-615EC963347C}" srcOrd="0" destOrd="0" presId="urn:microsoft.com/office/officeart/2008/layout/SquareAccentList"/>
    <dgm:cxn modelId="{DADFAA9F-BFF3-1148-B8B4-FFC402264F7D}" srcId="{06F3CA30-9C1E-A542-AD85-94D90B36332C}" destId="{EE8A8E29-5A10-BE43-9A01-CAEB8FA11B3B}" srcOrd="1" destOrd="0" parTransId="{9B9077A2-9887-F54D-B095-0AA76490D8D8}" sibTransId="{2767F921-827B-2B4C-9DCD-F501ED773983}"/>
    <dgm:cxn modelId="{9325356D-49FA-2A4D-9571-978F80C777E2}" type="presOf" srcId="{C040DDF2-942D-264E-9C93-51B5835AAE60}" destId="{228A5D87-130B-4248-9909-1FAFBFB88667}" srcOrd="0" destOrd="0" presId="urn:microsoft.com/office/officeart/2008/layout/SquareAccentList"/>
    <dgm:cxn modelId="{4FA31B6C-2464-BF40-94E9-9C00F1CF56A0}" srcId="{75DD4A16-DE04-F547-B8F4-B4ABD91BD903}" destId="{C040DDF2-942D-264E-9C93-51B5835AAE60}" srcOrd="0" destOrd="0" parTransId="{CE90487C-30BE-7545-BD50-B397FE8A99F2}" sibTransId="{D9F496DD-5131-7B47-B517-B347FACC3A8A}"/>
    <dgm:cxn modelId="{43179360-7ED0-8E43-A516-C8C480739FBD}" srcId="{AB34FA02-5C86-0D41-AA25-3EE7FE1CE881}" destId="{E7E8A2DF-35B7-7643-BA12-1C174FC5471C}" srcOrd="3" destOrd="0" parTransId="{8B19B0EE-5F4A-AA43-9986-41749F89FA3F}" sibTransId="{85E17CFD-6B31-5E41-A1D0-C078A4DA09C8}"/>
    <dgm:cxn modelId="{286A8A1D-9892-164E-83B0-D33C609C63A1}" type="presOf" srcId="{E7E8A2DF-35B7-7643-BA12-1C174FC5471C}" destId="{5974C0B8-1A2E-F741-B4ED-1CB8837F383E}" srcOrd="0" destOrd="0" presId="urn:microsoft.com/office/officeart/2008/layout/SquareAccentList"/>
    <dgm:cxn modelId="{F39DEE56-14E8-B145-9C44-CD4360B3D818}" srcId="{75DD4A16-DE04-F547-B8F4-B4ABD91BD903}" destId="{AB34FA02-5C86-0D41-AA25-3EE7FE1CE881}" srcOrd="1" destOrd="0" parTransId="{711D1F45-296F-794A-A558-481D82BA96C4}" sibTransId="{EC9BAB52-2A0A-E64B-BCA7-5945E8ADEC7E}"/>
    <dgm:cxn modelId="{28748099-1D14-7249-9CDD-9D66F9667A87}" type="presOf" srcId="{AB34FA02-5C86-0D41-AA25-3EE7FE1CE881}" destId="{53E4FD76-F8BB-EB44-A249-AFE64602F4D9}" srcOrd="0" destOrd="0" presId="urn:microsoft.com/office/officeart/2008/layout/SquareAccentList"/>
    <dgm:cxn modelId="{6DAEC056-8FFD-0148-9124-5EC9960E64D7}" srcId="{C040DDF2-942D-264E-9C93-51B5835AAE60}" destId="{A7527368-71CF-9C49-9517-9BD814AF0083}" srcOrd="2" destOrd="0" parTransId="{6F9FC453-FC35-C949-AF09-8FDEBB94BE67}" sibTransId="{C7D7FAC9-A72F-A340-92B3-6E8017D425FD}"/>
    <dgm:cxn modelId="{0376EEA9-A29E-D245-95CF-CDBF950B4E5D}" type="presOf" srcId="{0932ECE8-CEA5-9A4E-8E1B-CDDC78472717}" destId="{9ECF3C0F-D205-CC41-BD8A-6F81208B717C}" srcOrd="0" destOrd="0" presId="urn:microsoft.com/office/officeart/2008/layout/SquareAccentList"/>
    <dgm:cxn modelId="{85BC05AF-E450-7F47-B1B6-AD91F2E50F24}" type="presOf" srcId="{468C6C36-BC76-7D44-AD0E-8622A8242AE2}" destId="{FB04932B-4F0A-3D4D-B15A-15FE0813C955}" srcOrd="0" destOrd="0" presId="urn:microsoft.com/office/officeart/2008/layout/SquareAccentList"/>
    <dgm:cxn modelId="{290B3118-1B1D-4648-9945-FDD6036E8774}" type="presOf" srcId="{413A3B89-9EC7-B048-93A6-264605796E51}" destId="{9C41509C-A320-AF4C-B3AA-FCAED5F2DF63}" srcOrd="0" destOrd="0" presId="urn:microsoft.com/office/officeart/2008/layout/SquareAccentList"/>
    <dgm:cxn modelId="{A5821605-9AED-644F-ABB6-8CE36373713E}" type="presOf" srcId="{986436FE-88EF-FC4D-B716-AEDF03ACEE47}" destId="{3E656D20-6340-3745-ACA5-8C8D536D0876}" srcOrd="0" destOrd="0" presId="urn:microsoft.com/office/officeart/2008/layout/SquareAccentList"/>
    <dgm:cxn modelId="{D371209F-B555-4849-B5AB-FC43354E527A}" type="presOf" srcId="{9144CB93-6DF7-A743-B616-2099852A5E99}" destId="{F13A2AF1-A9D7-264F-AF7A-E83E09103301}" srcOrd="0" destOrd="0" presId="urn:microsoft.com/office/officeart/2008/layout/SquareAccentList"/>
    <dgm:cxn modelId="{3801CC7D-E63B-7045-9435-2F2EC63A50BE}" type="presOf" srcId="{EE8A8E29-5A10-BE43-9A01-CAEB8FA11B3B}" destId="{B8CE206A-31C0-6E46-BBFB-7B79AEA80353}" srcOrd="0" destOrd="0" presId="urn:microsoft.com/office/officeart/2008/layout/SquareAccentList"/>
    <dgm:cxn modelId="{FDE74956-3E59-AF4B-A82C-AE1BAEA9EC58}" srcId="{06F3CA30-9C1E-A542-AD85-94D90B36332C}" destId="{0932ECE8-CEA5-9A4E-8E1B-CDDC78472717}" srcOrd="2" destOrd="0" parTransId="{F950DF80-CBB0-0341-83EB-1C11F27ACF37}" sibTransId="{261F654E-711A-5342-BB35-BC602E673FE2}"/>
    <dgm:cxn modelId="{52F8FD81-118F-B94C-8EDE-3BA4E2A3A4FC}" srcId="{AB34FA02-5C86-0D41-AA25-3EE7FE1CE881}" destId="{E0526237-17A6-2643-960B-F94535570176}" srcOrd="1" destOrd="0" parTransId="{5D803953-BEAF-4646-90EA-A90BAB672D77}" sibTransId="{5A94C8E5-AFF0-094A-AC45-EB8B1CC90B64}"/>
    <dgm:cxn modelId="{056860A1-7B49-8744-8283-3668EE580670}" srcId="{06F3CA30-9C1E-A542-AD85-94D90B36332C}" destId="{986436FE-88EF-FC4D-B716-AEDF03ACEE47}" srcOrd="0" destOrd="0" parTransId="{16054FA9-DC8B-3748-9D25-13C2A2A08B41}" sibTransId="{AC4F6EF8-19A2-4E4B-AFFA-9D8B13E74781}"/>
    <dgm:cxn modelId="{14069F1C-7C0F-DF41-B59C-76D7CE93AF9D}" srcId="{C040DDF2-942D-264E-9C93-51B5835AAE60}" destId="{068B0795-A642-0548-BA41-B61604418342}" srcOrd="0" destOrd="0" parTransId="{5FB8E7C9-177A-7B46-8729-D17E5C7C021E}" sibTransId="{E549C4DD-8D6A-644E-A751-639BF479AC1E}"/>
    <dgm:cxn modelId="{7384697D-A956-CA4A-B614-FAC66A66E1B6}" type="presOf" srcId="{06F3CA30-9C1E-A542-AD85-94D90B36332C}" destId="{22DC689D-EFCB-4E47-A0C3-54E02C75FBB3}" srcOrd="0" destOrd="0" presId="urn:microsoft.com/office/officeart/2008/layout/SquareAccentList"/>
    <dgm:cxn modelId="{22FA4235-EFC4-6646-A0B0-48737CA50804}" srcId="{C040DDF2-942D-264E-9C93-51B5835AAE60}" destId="{B020D12D-C5B8-D048-BB0F-ED4C0041E4B7}" srcOrd="3" destOrd="0" parTransId="{0ABA9BA7-024C-5647-8F7C-F18FD2B5CBC5}" sibTransId="{3A772C15-BD1A-6145-B934-FB1D48468FB8}"/>
    <dgm:cxn modelId="{8EFB4096-DBB9-9D42-91D7-55A23080273F}" srcId="{AB34FA02-5C86-0D41-AA25-3EE7FE1CE881}" destId="{9144CB93-6DF7-A743-B616-2099852A5E99}" srcOrd="2" destOrd="0" parTransId="{D1A30015-A567-BE4E-85BA-599E8BC17DF1}" sibTransId="{32430383-28B2-6B4E-9BF4-B63B0F9ACD11}"/>
    <dgm:cxn modelId="{A0E9D448-FC1B-E840-82C9-77E1B82ED167}" type="presOf" srcId="{51E83A46-FFF0-3249-AE60-55DE7BC63498}" destId="{E5F8EC90-013D-4D47-94CC-9AF2C3EF9620}" srcOrd="0" destOrd="0" presId="urn:microsoft.com/office/officeart/2008/layout/SquareAccentList"/>
    <dgm:cxn modelId="{980667DE-39DB-2141-8D70-703210ACF8F6}" srcId="{AB34FA02-5C86-0D41-AA25-3EE7FE1CE881}" destId="{468C6C36-BC76-7D44-AD0E-8622A8242AE2}" srcOrd="0" destOrd="0" parTransId="{669BEC09-EDAB-8B46-B583-C8262163CF69}" sibTransId="{6C1DB96F-DFCB-DA45-8C11-F7813BAD4CA9}"/>
    <dgm:cxn modelId="{AF18B233-717C-9341-986C-D6C9394DA5F9}" srcId="{AB34FA02-5C86-0D41-AA25-3EE7FE1CE881}" destId="{51E83A46-FFF0-3249-AE60-55DE7BC63498}" srcOrd="4" destOrd="0" parTransId="{2E58F0F2-0678-8A4F-A38C-2F0A0A119A56}" sibTransId="{E2EBF385-BC40-AF4E-A4D4-A6901543F793}"/>
    <dgm:cxn modelId="{ED41CD21-EDD3-1641-9802-4B141A15AD93}" type="presParOf" srcId="{FBAB85C6-BFB9-8043-A0F7-AC7E492D6D8C}" destId="{942F7619-CF6A-FE48-9F02-2AE1599C02BA}" srcOrd="0" destOrd="0" presId="urn:microsoft.com/office/officeart/2008/layout/SquareAccentList"/>
    <dgm:cxn modelId="{9647A491-7893-DC44-B8A8-8AD4259D5F9B}" type="presParOf" srcId="{942F7619-CF6A-FE48-9F02-2AE1599C02BA}" destId="{A0CFFDB2-FEDB-654B-A932-268B8BBF60E0}" srcOrd="0" destOrd="0" presId="urn:microsoft.com/office/officeart/2008/layout/SquareAccentList"/>
    <dgm:cxn modelId="{C139EF56-C49B-3E43-AF50-87FF54455049}" type="presParOf" srcId="{A0CFFDB2-FEDB-654B-A932-268B8BBF60E0}" destId="{ECAAF412-6C50-7947-B1F7-D76677ABA5F5}" srcOrd="0" destOrd="0" presId="urn:microsoft.com/office/officeart/2008/layout/SquareAccentList"/>
    <dgm:cxn modelId="{2EDE55E4-E49E-EF4A-9DEF-8371421DC3F0}" type="presParOf" srcId="{A0CFFDB2-FEDB-654B-A932-268B8BBF60E0}" destId="{411398B3-8C28-B149-AE79-711137634087}" srcOrd="1" destOrd="0" presId="urn:microsoft.com/office/officeart/2008/layout/SquareAccentList"/>
    <dgm:cxn modelId="{09C77F3A-E1EE-5C43-8B32-07DAAC890FE6}" type="presParOf" srcId="{A0CFFDB2-FEDB-654B-A932-268B8BBF60E0}" destId="{228A5D87-130B-4248-9909-1FAFBFB88667}" srcOrd="2" destOrd="0" presId="urn:microsoft.com/office/officeart/2008/layout/SquareAccentList"/>
    <dgm:cxn modelId="{2F386C37-AA90-CE47-8D51-71BFD0885E1C}" type="presParOf" srcId="{942F7619-CF6A-FE48-9F02-2AE1599C02BA}" destId="{95B5C168-5231-5844-8A24-B935B689A636}" srcOrd="1" destOrd="0" presId="urn:microsoft.com/office/officeart/2008/layout/SquareAccentList"/>
    <dgm:cxn modelId="{9D6CD2B5-5E34-A744-A0CF-10E9780C92BD}" type="presParOf" srcId="{95B5C168-5231-5844-8A24-B935B689A636}" destId="{C9598114-41A9-C34B-90AD-D05F786302F2}" srcOrd="0" destOrd="0" presId="urn:microsoft.com/office/officeart/2008/layout/SquareAccentList"/>
    <dgm:cxn modelId="{69F3C86B-605C-A246-8232-95422D777662}" type="presParOf" srcId="{C9598114-41A9-C34B-90AD-D05F786302F2}" destId="{D26722C5-42C7-9B44-BD37-DF68D41BF179}" srcOrd="0" destOrd="0" presId="urn:microsoft.com/office/officeart/2008/layout/SquareAccentList"/>
    <dgm:cxn modelId="{0B35E461-7BA0-8A45-B1DC-95A92CB26472}" type="presParOf" srcId="{C9598114-41A9-C34B-90AD-D05F786302F2}" destId="{CEF9B888-DAD8-1340-8E2A-C9A9A34FD9C9}" srcOrd="1" destOrd="0" presId="urn:microsoft.com/office/officeart/2008/layout/SquareAccentList"/>
    <dgm:cxn modelId="{52C95290-6040-F04C-B8CE-643F7126A512}" type="presParOf" srcId="{95B5C168-5231-5844-8A24-B935B689A636}" destId="{41CF0189-889D-E648-B471-DD8CB80E82EE}" srcOrd="1" destOrd="0" presId="urn:microsoft.com/office/officeart/2008/layout/SquareAccentList"/>
    <dgm:cxn modelId="{D96F2449-CBDF-3C4D-8CFC-B23ED9463C74}" type="presParOf" srcId="{41CF0189-889D-E648-B471-DD8CB80E82EE}" destId="{0E9016C6-924A-4745-A9F2-A184A5D067B9}" srcOrd="0" destOrd="0" presId="urn:microsoft.com/office/officeart/2008/layout/SquareAccentList"/>
    <dgm:cxn modelId="{E749A74E-5002-204E-916C-D076C0E53492}" type="presParOf" srcId="{41CF0189-889D-E648-B471-DD8CB80E82EE}" destId="{9C41509C-A320-AF4C-B3AA-FCAED5F2DF63}" srcOrd="1" destOrd="0" presId="urn:microsoft.com/office/officeart/2008/layout/SquareAccentList"/>
    <dgm:cxn modelId="{5E15BFBF-B289-C44E-99CC-6E8A36C3F27E}" type="presParOf" srcId="{95B5C168-5231-5844-8A24-B935B689A636}" destId="{DD66DDFD-6CD1-BA44-A0BF-F51904D6BC0A}" srcOrd="2" destOrd="0" presId="urn:microsoft.com/office/officeart/2008/layout/SquareAccentList"/>
    <dgm:cxn modelId="{131F194C-B270-0242-BA40-810B539EAA2B}" type="presParOf" srcId="{DD66DDFD-6CD1-BA44-A0BF-F51904D6BC0A}" destId="{9112BAAB-E667-A044-9EE5-67F522F16F85}" srcOrd="0" destOrd="0" presId="urn:microsoft.com/office/officeart/2008/layout/SquareAccentList"/>
    <dgm:cxn modelId="{F3B36DD9-B971-4746-9544-7BCD352E968F}" type="presParOf" srcId="{DD66DDFD-6CD1-BA44-A0BF-F51904D6BC0A}" destId="{DAAC017B-E61B-E84F-A9DB-E8A951FE1183}" srcOrd="1" destOrd="0" presId="urn:microsoft.com/office/officeart/2008/layout/SquareAccentList"/>
    <dgm:cxn modelId="{BF888869-C426-1C44-98CB-10EF977F7DF1}" type="presParOf" srcId="{95B5C168-5231-5844-8A24-B935B689A636}" destId="{29311A1B-5AE1-CD4B-A439-BCE209C9710D}" srcOrd="3" destOrd="0" presId="urn:microsoft.com/office/officeart/2008/layout/SquareAccentList"/>
    <dgm:cxn modelId="{6EC6AE39-A464-A542-BF37-2F16544C2ACC}" type="presParOf" srcId="{29311A1B-5AE1-CD4B-A439-BCE209C9710D}" destId="{7A7A9D0F-8963-D845-ABB4-38043449C21A}" srcOrd="0" destOrd="0" presId="urn:microsoft.com/office/officeart/2008/layout/SquareAccentList"/>
    <dgm:cxn modelId="{412306B7-A2CC-914D-B5D4-E4E65F8EDE9B}" type="presParOf" srcId="{29311A1B-5AE1-CD4B-A439-BCE209C9710D}" destId="{F0AF7D3F-8493-694A-AE11-615EC963347C}" srcOrd="1" destOrd="0" presId="urn:microsoft.com/office/officeart/2008/layout/SquareAccentList"/>
    <dgm:cxn modelId="{C4A27120-0102-4D4B-961A-AAF2C5FB67BE}" type="presParOf" srcId="{FBAB85C6-BFB9-8043-A0F7-AC7E492D6D8C}" destId="{82BDD062-46EC-A648-BFA8-C164508DBCBD}" srcOrd="1" destOrd="0" presId="urn:microsoft.com/office/officeart/2008/layout/SquareAccentList"/>
    <dgm:cxn modelId="{8AC259E7-9D11-1040-BA0A-1D1BC229460F}" type="presParOf" srcId="{82BDD062-46EC-A648-BFA8-C164508DBCBD}" destId="{FD0FE54F-C100-AE40-9179-636B7BC49493}" srcOrd="0" destOrd="0" presId="urn:microsoft.com/office/officeart/2008/layout/SquareAccentList"/>
    <dgm:cxn modelId="{27CA02A9-E446-924C-A7C5-451DE8F44910}" type="presParOf" srcId="{FD0FE54F-C100-AE40-9179-636B7BC49493}" destId="{4DCE2BD5-7042-4B4E-8D2A-94EF133AF7D9}" srcOrd="0" destOrd="0" presId="urn:microsoft.com/office/officeart/2008/layout/SquareAccentList"/>
    <dgm:cxn modelId="{41ECE2C8-CA91-6642-9B42-C12C3FF5235E}" type="presParOf" srcId="{FD0FE54F-C100-AE40-9179-636B7BC49493}" destId="{E37B031C-C496-7747-9B38-7D2395B1043E}" srcOrd="1" destOrd="0" presId="urn:microsoft.com/office/officeart/2008/layout/SquareAccentList"/>
    <dgm:cxn modelId="{0792B280-90AE-9D4A-BEDF-B24574E32687}" type="presParOf" srcId="{FD0FE54F-C100-AE40-9179-636B7BC49493}" destId="{53E4FD76-F8BB-EB44-A249-AFE64602F4D9}" srcOrd="2" destOrd="0" presId="urn:microsoft.com/office/officeart/2008/layout/SquareAccentList"/>
    <dgm:cxn modelId="{C9CAF5F6-5DB9-A94A-BDF6-2BF977F75F61}" type="presParOf" srcId="{82BDD062-46EC-A648-BFA8-C164508DBCBD}" destId="{B8A71BBF-1B2B-1942-9D40-2000C64E08D6}" srcOrd="1" destOrd="0" presId="urn:microsoft.com/office/officeart/2008/layout/SquareAccentList"/>
    <dgm:cxn modelId="{ACBA2FE3-02DC-DC47-8370-673BFA79F23D}" type="presParOf" srcId="{B8A71BBF-1B2B-1942-9D40-2000C64E08D6}" destId="{5955AA60-20EA-4049-A4EC-A11BCC2EAC6D}" srcOrd="0" destOrd="0" presId="urn:microsoft.com/office/officeart/2008/layout/SquareAccentList"/>
    <dgm:cxn modelId="{9C6A0BD9-1CCC-6941-AFAC-F43F97507272}" type="presParOf" srcId="{5955AA60-20EA-4049-A4EC-A11BCC2EAC6D}" destId="{67F1A0F8-32DD-B741-8A54-AB26BEA07658}" srcOrd="0" destOrd="0" presId="urn:microsoft.com/office/officeart/2008/layout/SquareAccentList"/>
    <dgm:cxn modelId="{3AAD7661-56C0-A74C-BF23-68DB9EABB017}" type="presParOf" srcId="{5955AA60-20EA-4049-A4EC-A11BCC2EAC6D}" destId="{FB04932B-4F0A-3D4D-B15A-15FE0813C955}" srcOrd="1" destOrd="0" presId="urn:microsoft.com/office/officeart/2008/layout/SquareAccentList"/>
    <dgm:cxn modelId="{3FBAA815-0A4D-6D4B-9958-94453F68DCAF}" type="presParOf" srcId="{B8A71BBF-1B2B-1942-9D40-2000C64E08D6}" destId="{C18C7FC3-9C80-8244-ADE2-4AF04FAE98CD}" srcOrd="1" destOrd="0" presId="urn:microsoft.com/office/officeart/2008/layout/SquareAccentList"/>
    <dgm:cxn modelId="{05C4F00A-AB13-3346-96E4-1A7B0781CD1B}" type="presParOf" srcId="{C18C7FC3-9C80-8244-ADE2-4AF04FAE98CD}" destId="{D2B76341-C317-F04A-B71E-CEADFD71EE09}" srcOrd="0" destOrd="0" presId="urn:microsoft.com/office/officeart/2008/layout/SquareAccentList"/>
    <dgm:cxn modelId="{7E8A1816-CDE7-9A40-B75E-258EB461F069}" type="presParOf" srcId="{C18C7FC3-9C80-8244-ADE2-4AF04FAE98CD}" destId="{88A247A3-CA35-B245-A324-1A3EAEC5D92D}" srcOrd="1" destOrd="0" presId="urn:microsoft.com/office/officeart/2008/layout/SquareAccentList"/>
    <dgm:cxn modelId="{325175E5-C68C-5844-ACA7-C60CD0E282BC}" type="presParOf" srcId="{B8A71BBF-1B2B-1942-9D40-2000C64E08D6}" destId="{6B8F7940-33AA-4749-9024-F64A9A725F5C}" srcOrd="2" destOrd="0" presId="urn:microsoft.com/office/officeart/2008/layout/SquareAccentList"/>
    <dgm:cxn modelId="{81A89128-14F3-0D4A-83A7-93BE411AA78D}" type="presParOf" srcId="{6B8F7940-33AA-4749-9024-F64A9A725F5C}" destId="{54E0FAC1-3F6C-A04F-9D4A-174577B40A84}" srcOrd="0" destOrd="0" presId="urn:microsoft.com/office/officeart/2008/layout/SquareAccentList"/>
    <dgm:cxn modelId="{D39645BB-97FE-6D4E-BE20-B24610B1CC38}" type="presParOf" srcId="{6B8F7940-33AA-4749-9024-F64A9A725F5C}" destId="{F13A2AF1-A9D7-264F-AF7A-E83E09103301}" srcOrd="1" destOrd="0" presId="urn:microsoft.com/office/officeart/2008/layout/SquareAccentList"/>
    <dgm:cxn modelId="{9853600A-1589-994B-BFD4-825D848C2E16}" type="presParOf" srcId="{B8A71BBF-1B2B-1942-9D40-2000C64E08D6}" destId="{8D2C366C-2339-8A43-BDFE-8B00B0914E9B}" srcOrd="3" destOrd="0" presId="urn:microsoft.com/office/officeart/2008/layout/SquareAccentList"/>
    <dgm:cxn modelId="{84910537-D588-2048-9ED3-E07F9777C03C}" type="presParOf" srcId="{8D2C366C-2339-8A43-BDFE-8B00B0914E9B}" destId="{445A92CE-A889-A24B-9653-D1B1B8809E18}" srcOrd="0" destOrd="0" presId="urn:microsoft.com/office/officeart/2008/layout/SquareAccentList"/>
    <dgm:cxn modelId="{EAE98FAD-5DF2-4048-A54E-AAB8A2A023F1}" type="presParOf" srcId="{8D2C366C-2339-8A43-BDFE-8B00B0914E9B}" destId="{5974C0B8-1A2E-F741-B4ED-1CB8837F383E}" srcOrd="1" destOrd="0" presId="urn:microsoft.com/office/officeart/2008/layout/SquareAccentList"/>
    <dgm:cxn modelId="{38BD2AB7-42B8-7E48-9366-D03731362289}" type="presParOf" srcId="{B8A71BBF-1B2B-1942-9D40-2000C64E08D6}" destId="{BE7CF721-03D1-144A-9356-0CEC1F20F86D}" srcOrd="4" destOrd="0" presId="urn:microsoft.com/office/officeart/2008/layout/SquareAccentList"/>
    <dgm:cxn modelId="{DB0B2651-2D6C-9345-928A-8197E9167E53}" type="presParOf" srcId="{BE7CF721-03D1-144A-9356-0CEC1F20F86D}" destId="{BD7BEE89-3A1A-E945-98A7-101FF4C4F607}" srcOrd="0" destOrd="0" presId="urn:microsoft.com/office/officeart/2008/layout/SquareAccentList"/>
    <dgm:cxn modelId="{EC553ED1-4003-9E44-B338-FC9C6045572E}" type="presParOf" srcId="{BE7CF721-03D1-144A-9356-0CEC1F20F86D}" destId="{E5F8EC90-013D-4D47-94CC-9AF2C3EF9620}" srcOrd="1" destOrd="0" presId="urn:microsoft.com/office/officeart/2008/layout/SquareAccentList"/>
    <dgm:cxn modelId="{B3BC80AA-B6E1-B84A-9AE2-7A5DE623AEC5}" type="presParOf" srcId="{FBAB85C6-BFB9-8043-A0F7-AC7E492D6D8C}" destId="{6F4E819E-279A-094E-980E-01D892B2F63E}" srcOrd="2" destOrd="0" presId="urn:microsoft.com/office/officeart/2008/layout/SquareAccentList"/>
    <dgm:cxn modelId="{E117DFF3-D1ED-E14A-9F5A-550B87948B26}" type="presParOf" srcId="{6F4E819E-279A-094E-980E-01D892B2F63E}" destId="{6DC1547A-2F84-D044-9897-A1060CB66B81}" srcOrd="0" destOrd="0" presId="urn:microsoft.com/office/officeart/2008/layout/SquareAccentList"/>
    <dgm:cxn modelId="{2E3ED4C1-A9AC-A047-B38D-40AD60C19202}" type="presParOf" srcId="{6DC1547A-2F84-D044-9897-A1060CB66B81}" destId="{6A39BB78-8B97-4545-9734-AAC4CD836EA1}" srcOrd="0" destOrd="0" presId="urn:microsoft.com/office/officeart/2008/layout/SquareAccentList"/>
    <dgm:cxn modelId="{AAA4AB0F-7E1A-AF46-B680-283654292DE9}" type="presParOf" srcId="{6DC1547A-2F84-D044-9897-A1060CB66B81}" destId="{EF2C62B9-C5FC-4D4F-A312-22795644634B}" srcOrd="1" destOrd="0" presId="urn:microsoft.com/office/officeart/2008/layout/SquareAccentList"/>
    <dgm:cxn modelId="{F308C858-ABEF-134C-97A1-0159D889B724}" type="presParOf" srcId="{6DC1547A-2F84-D044-9897-A1060CB66B81}" destId="{22DC689D-EFCB-4E47-A0C3-54E02C75FBB3}" srcOrd="2" destOrd="0" presId="urn:microsoft.com/office/officeart/2008/layout/SquareAccentList"/>
    <dgm:cxn modelId="{2365EF89-07BE-F843-B7CC-EFD20F9E5EA3}" type="presParOf" srcId="{6F4E819E-279A-094E-980E-01D892B2F63E}" destId="{847CC057-5871-FC4E-914E-1926A5565F1E}" srcOrd="1" destOrd="0" presId="urn:microsoft.com/office/officeart/2008/layout/SquareAccentList"/>
    <dgm:cxn modelId="{3BA72A0C-EC7E-E147-A378-0513A2A2F698}" type="presParOf" srcId="{847CC057-5871-FC4E-914E-1926A5565F1E}" destId="{4757BFC8-D630-BC45-9254-CBF31E57E2AF}" srcOrd="0" destOrd="0" presId="urn:microsoft.com/office/officeart/2008/layout/SquareAccentList"/>
    <dgm:cxn modelId="{C0FA154B-9EDC-154B-8662-461FAAD9BA68}" type="presParOf" srcId="{4757BFC8-D630-BC45-9254-CBF31E57E2AF}" destId="{ABFE7228-C781-E648-90C7-1F72788EB39E}" srcOrd="0" destOrd="0" presId="urn:microsoft.com/office/officeart/2008/layout/SquareAccentList"/>
    <dgm:cxn modelId="{4603174A-C82D-B743-AC1F-1DDD3E08AA54}" type="presParOf" srcId="{4757BFC8-D630-BC45-9254-CBF31E57E2AF}" destId="{3E656D20-6340-3745-ACA5-8C8D536D0876}" srcOrd="1" destOrd="0" presId="urn:microsoft.com/office/officeart/2008/layout/SquareAccentList"/>
    <dgm:cxn modelId="{B30A866D-2F59-3B42-B1C7-D8DAACDBA171}" type="presParOf" srcId="{847CC057-5871-FC4E-914E-1926A5565F1E}" destId="{536DAEED-B8F8-2B49-B2CA-4E95D6262EDC}" srcOrd="1" destOrd="0" presId="urn:microsoft.com/office/officeart/2008/layout/SquareAccentList"/>
    <dgm:cxn modelId="{76B8DA68-D000-B34B-A446-99EF65A53A4D}" type="presParOf" srcId="{536DAEED-B8F8-2B49-B2CA-4E95D6262EDC}" destId="{1EC4FF3B-8938-EB47-81B9-EDF29A787980}" srcOrd="0" destOrd="0" presId="urn:microsoft.com/office/officeart/2008/layout/SquareAccentList"/>
    <dgm:cxn modelId="{975BF439-ED98-0B45-AA37-8D91C746E3DD}" type="presParOf" srcId="{536DAEED-B8F8-2B49-B2CA-4E95D6262EDC}" destId="{B8CE206A-31C0-6E46-BBFB-7B79AEA80353}" srcOrd="1" destOrd="0" presId="urn:microsoft.com/office/officeart/2008/layout/SquareAccentList"/>
    <dgm:cxn modelId="{0C242595-C75E-CB44-B6D3-02161F3D0AED}" type="presParOf" srcId="{847CC057-5871-FC4E-914E-1926A5565F1E}" destId="{8ADA1D02-F5A3-F445-9BCE-C20059DBC98A}" srcOrd="2" destOrd="0" presId="urn:microsoft.com/office/officeart/2008/layout/SquareAccentList"/>
    <dgm:cxn modelId="{C2AE08CB-4AE5-9D40-A673-747F91BF1E00}" type="presParOf" srcId="{8ADA1D02-F5A3-F445-9BCE-C20059DBC98A}" destId="{F32DFAFC-DC86-0A4A-AD34-50262918FBCA}" srcOrd="0" destOrd="0" presId="urn:microsoft.com/office/officeart/2008/layout/SquareAccentList"/>
    <dgm:cxn modelId="{62028FA7-B2B6-1B4D-B5A8-74B18924560C}" type="presParOf" srcId="{8ADA1D02-F5A3-F445-9BCE-C20059DBC98A}" destId="{9ECF3C0F-D205-CC41-BD8A-6F81208B717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BB548-CBAC-7A42-B53C-AF42D559D647}">
      <dsp:nvSpPr>
        <dsp:cNvPr id="0" name=""/>
        <dsp:cNvSpPr/>
      </dsp:nvSpPr>
      <dsp:spPr>
        <a:xfrm>
          <a:off x="3342841" y="1763416"/>
          <a:ext cx="2050787" cy="202189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smtClean="0"/>
            <a:t>Sabiedrības vērtībuzskatu  veidošana</a:t>
          </a:r>
          <a:endParaRPr lang="lv-LV" sz="1400" kern="1200" noProof="0"/>
        </a:p>
      </dsp:txBody>
      <dsp:txXfrm>
        <a:off x="3643172" y="2059516"/>
        <a:ext cx="1450125" cy="1429694"/>
      </dsp:txXfrm>
    </dsp:sp>
    <dsp:sp modelId="{0B7CB1EC-FB28-EC40-B7A8-39CA9A97797D}">
      <dsp:nvSpPr>
        <dsp:cNvPr id="0" name=""/>
        <dsp:cNvSpPr/>
      </dsp:nvSpPr>
      <dsp:spPr>
        <a:xfrm rot="16200000">
          <a:off x="4261286" y="1640683"/>
          <a:ext cx="213897" cy="31567"/>
        </a:xfrm>
        <a:custGeom>
          <a:avLst/>
          <a:gdLst/>
          <a:ahLst/>
          <a:cxnLst/>
          <a:rect l="0" t="0" r="0" b="0"/>
          <a:pathLst>
            <a:path>
              <a:moveTo>
                <a:pt x="0" y="15783"/>
              </a:moveTo>
              <a:lnTo>
                <a:pt x="213897" y="15783"/>
              </a:lnTo>
            </a:path>
          </a:pathLst>
        </a:custGeom>
        <a:noFill/>
        <a:ln w="264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noProof="0"/>
        </a:p>
      </dsp:txBody>
      <dsp:txXfrm>
        <a:off x="4362888" y="1651120"/>
        <a:ext cx="10694" cy="10694"/>
      </dsp:txXfrm>
    </dsp:sp>
    <dsp:sp modelId="{60737C9C-6531-564D-8158-4B54680B1803}">
      <dsp:nvSpPr>
        <dsp:cNvPr id="0" name=""/>
        <dsp:cNvSpPr/>
      </dsp:nvSpPr>
      <dsp:spPr>
        <a:xfrm>
          <a:off x="3604276" y="21600"/>
          <a:ext cx="1527918" cy="15279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dirty="0" smtClean="0"/>
            <a:t>Atbalsts pie bērna dzimšanas</a:t>
          </a:r>
          <a:endParaRPr lang="lv-LV" sz="1400" kern="1200" noProof="0" dirty="0"/>
        </a:p>
      </dsp:txBody>
      <dsp:txXfrm>
        <a:off x="3828034" y="245358"/>
        <a:ext cx="1080402" cy="1080402"/>
      </dsp:txXfrm>
    </dsp:sp>
    <dsp:sp modelId="{166E776D-318E-7A48-BF4E-384AEC482A80}">
      <dsp:nvSpPr>
        <dsp:cNvPr id="0" name=""/>
        <dsp:cNvSpPr/>
      </dsp:nvSpPr>
      <dsp:spPr>
        <a:xfrm rot="20520000">
          <a:off x="5337190" y="2411116"/>
          <a:ext cx="200857" cy="31567"/>
        </a:xfrm>
        <a:custGeom>
          <a:avLst/>
          <a:gdLst/>
          <a:ahLst/>
          <a:cxnLst/>
          <a:rect l="0" t="0" r="0" b="0"/>
          <a:pathLst>
            <a:path>
              <a:moveTo>
                <a:pt x="0" y="15783"/>
              </a:moveTo>
              <a:lnTo>
                <a:pt x="200857" y="15783"/>
              </a:lnTo>
            </a:path>
          </a:pathLst>
        </a:custGeom>
        <a:noFill/>
        <a:ln w="264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noProof="0"/>
        </a:p>
      </dsp:txBody>
      <dsp:txXfrm>
        <a:off x="5432597" y="2421878"/>
        <a:ext cx="10042" cy="10042"/>
      </dsp:txXfrm>
    </dsp:sp>
    <dsp:sp modelId="{96ABC9B3-AF2B-3449-A567-F6326787A075}">
      <dsp:nvSpPr>
        <dsp:cNvPr id="0" name=""/>
        <dsp:cNvSpPr/>
      </dsp:nvSpPr>
      <dsp:spPr>
        <a:xfrm>
          <a:off x="5495741" y="1395830"/>
          <a:ext cx="1527918" cy="15279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smtClean="0"/>
            <a:t>Atbalsts bērna audzināšanai un aprūpei</a:t>
          </a:r>
          <a:endParaRPr lang="lv-LV" sz="1400" kern="1200" noProof="0"/>
        </a:p>
      </dsp:txBody>
      <dsp:txXfrm>
        <a:off x="5719499" y="1619588"/>
        <a:ext cx="1080402" cy="1080402"/>
      </dsp:txXfrm>
    </dsp:sp>
    <dsp:sp modelId="{48236058-0D89-5044-83D9-A0535749A0FC}">
      <dsp:nvSpPr>
        <dsp:cNvPr id="0" name=""/>
        <dsp:cNvSpPr/>
      </dsp:nvSpPr>
      <dsp:spPr>
        <a:xfrm rot="3240000">
          <a:off x="4922276" y="3664967"/>
          <a:ext cx="208975" cy="31567"/>
        </a:xfrm>
        <a:custGeom>
          <a:avLst/>
          <a:gdLst/>
          <a:ahLst/>
          <a:cxnLst/>
          <a:rect l="0" t="0" r="0" b="0"/>
          <a:pathLst>
            <a:path>
              <a:moveTo>
                <a:pt x="0" y="15783"/>
              </a:moveTo>
              <a:lnTo>
                <a:pt x="208975" y="15783"/>
              </a:lnTo>
            </a:path>
          </a:pathLst>
        </a:custGeom>
        <a:noFill/>
        <a:ln w="264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noProof="0"/>
        </a:p>
      </dsp:txBody>
      <dsp:txXfrm>
        <a:off x="5021540" y="3675527"/>
        <a:ext cx="10448" cy="10448"/>
      </dsp:txXfrm>
    </dsp:sp>
    <dsp:sp modelId="{1C8954C2-8287-2F49-AF79-52956ECFADFB}">
      <dsp:nvSpPr>
        <dsp:cNvPr id="0" name=""/>
        <dsp:cNvSpPr/>
      </dsp:nvSpPr>
      <dsp:spPr>
        <a:xfrm>
          <a:off x="4773266" y="3619381"/>
          <a:ext cx="1527918" cy="15279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smtClean="0"/>
            <a:t>Darba un ģimenes dzīves savienošana</a:t>
          </a:r>
          <a:endParaRPr lang="lv-LV" sz="1400" kern="1200" noProof="0"/>
        </a:p>
      </dsp:txBody>
      <dsp:txXfrm>
        <a:off x="4997024" y="3843139"/>
        <a:ext cx="1080402" cy="1080402"/>
      </dsp:txXfrm>
    </dsp:sp>
    <dsp:sp modelId="{39F11957-EADB-1D47-A5CE-0066BE7D004D}">
      <dsp:nvSpPr>
        <dsp:cNvPr id="0" name=""/>
        <dsp:cNvSpPr/>
      </dsp:nvSpPr>
      <dsp:spPr>
        <a:xfrm rot="7560000">
          <a:off x="3605218" y="3664967"/>
          <a:ext cx="208975" cy="31567"/>
        </a:xfrm>
        <a:custGeom>
          <a:avLst/>
          <a:gdLst/>
          <a:ahLst/>
          <a:cxnLst/>
          <a:rect l="0" t="0" r="0" b="0"/>
          <a:pathLst>
            <a:path>
              <a:moveTo>
                <a:pt x="0" y="15783"/>
              </a:moveTo>
              <a:lnTo>
                <a:pt x="208975" y="15783"/>
              </a:lnTo>
            </a:path>
          </a:pathLst>
        </a:custGeom>
        <a:noFill/>
        <a:ln w="264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noProof="0"/>
        </a:p>
      </dsp:txBody>
      <dsp:txXfrm rot="10800000">
        <a:off x="3704481" y="3675527"/>
        <a:ext cx="10448" cy="10448"/>
      </dsp:txXfrm>
    </dsp:sp>
    <dsp:sp modelId="{3C5A3E8B-C46D-974B-B397-EB59BDD3F024}">
      <dsp:nvSpPr>
        <dsp:cNvPr id="0" name=""/>
        <dsp:cNvSpPr/>
      </dsp:nvSpPr>
      <dsp:spPr>
        <a:xfrm>
          <a:off x="2435286" y="3619381"/>
          <a:ext cx="1527918" cy="15279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smtClean="0"/>
            <a:t>Nabadzības risku mazināšana</a:t>
          </a:r>
          <a:endParaRPr lang="lv-LV" sz="1400" kern="1200" noProof="0"/>
        </a:p>
      </dsp:txBody>
      <dsp:txXfrm>
        <a:off x="2659044" y="3843139"/>
        <a:ext cx="1080402" cy="1080402"/>
      </dsp:txXfrm>
    </dsp:sp>
    <dsp:sp modelId="{62B965C7-12DE-2347-81C3-3B4C2F37A789}">
      <dsp:nvSpPr>
        <dsp:cNvPr id="0" name=""/>
        <dsp:cNvSpPr/>
      </dsp:nvSpPr>
      <dsp:spPr>
        <a:xfrm rot="11880000">
          <a:off x="3220103" y="2414550"/>
          <a:ext cx="178633" cy="31567"/>
        </a:xfrm>
        <a:custGeom>
          <a:avLst/>
          <a:gdLst/>
          <a:ahLst/>
          <a:cxnLst/>
          <a:rect l="0" t="0" r="0" b="0"/>
          <a:pathLst>
            <a:path>
              <a:moveTo>
                <a:pt x="0" y="15783"/>
              </a:moveTo>
              <a:lnTo>
                <a:pt x="178633" y="15783"/>
              </a:lnTo>
            </a:path>
          </a:pathLst>
        </a:custGeom>
        <a:noFill/>
        <a:ln w="2642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noProof="0"/>
        </a:p>
      </dsp:txBody>
      <dsp:txXfrm rot="10800000">
        <a:off x="3304954" y="2425868"/>
        <a:ext cx="8931" cy="8931"/>
      </dsp:txXfrm>
    </dsp:sp>
    <dsp:sp modelId="{8290E8E1-A715-094B-9D9C-B8704D939C3D}">
      <dsp:nvSpPr>
        <dsp:cNvPr id="0" name=""/>
        <dsp:cNvSpPr/>
      </dsp:nvSpPr>
      <dsp:spPr>
        <a:xfrm>
          <a:off x="1688539" y="1392232"/>
          <a:ext cx="1576460" cy="153511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kern="1200" noProof="0" dirty="0" smtClean="0"/>
            <a:t>Veselīgu dzīvesveida paradumu </a:t>
          </a:r>
          <a:r>
            <a:rPr lang="lv-LV" sz="1300" kern="1200" noProof="0" dirty="0" smtClean="0"/>
            <a:t>nostiprināšana</a:t>
          </a:r>
          <a:endParaRPr lang="lv-LV" sz="1300" kern="1200" noProof="0" dirty="0"/>
        </a:p>
      </dsp:txBody>
      <dsp:txXfrm>
        <a:off x="1919406" y="1617044"/>
        <a:ext cx="1114726" cy="1085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0.49156</cdr:x>
      <cdr:y>0.46033</cdr:y>
    </cdr:from>
    <cdr:to>
      <cdr:x>0.55766</cdr:x>
      <cdr:y>0.52344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45342" y="2244923"/>
          <a:ext cx="54400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/>
            <a:t>55%</a:t>
          </a:r>
          <a:endParaRPr lang="en-US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4AC88-EA15-C842-974D-A82AD55A371F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D7B02-E5D0-4C41-A75E-90855FB72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6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Pozitīvas</a:t>
            </a:r>
            <a:r>
              <a:rPr lang="en-US" dirty="0" smtClean="0"/>
              <a:t> </a:t>
            </a:r>
            <a:r>
              <a:rPr lang="en-US" dirty="0" err="1" smtClean="0"/>
              <a:t>izmaiņas</a:t>
            </a:r>
            <a:r>
              <a:rPr lang="en-US" dirty="0" smtClean="0"/>
              <a:t> </a:t>
            </a:r>
            <a:r>
              <a:rPr lang="en-US" dirty="0" err="1" smtClean="0"/>
              <a:t>dabiskajā</a:t>
            </a:r>
            <a:r>
              <a:rPr lang="en-US" dirty="0" smtClean="0"/>
              <a:t> </a:t>
            </a:r>
            <a:r>
              <a:rPr lang="en-US" dirty="0" err="1" smtClean="0"/>
              <a:t>pieaugumā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svarīgas</a:t>
            </a:r>
            <a:r>
              <a:rPr lang="en-US" dirty="0" smtClean="0"/>
              <a:t> </a:t>
            </a:r>
            <a:r>
              <a:rPr lang="en-US" dirty="0" err="1" smtClean="0"/>
              <a:t>latviešu</a:t>
            </a:r>
            <a:r>
              <a:rPr lang="en-US" dirty="0" smtClean="0"/>
              <a:t> </a:t>
            </a:r>
            <a:r>
              <a:rPr lang="en-US" dirty="0" err="1" smtClean="0"/>
              <a:t>tautas</a:t>
            </a:r>
            <a:r>
              <a:rPr lang="en-US" dirty="0" smtClean="0"/>
              <a:t> </a:t>
            </a:r>
            <a:r>
              <a:rPr lang="en-US" dirty="0" err="1" smtClean="0"/>
              <a:t>pastāvēšanai</a:t>
            </a:r>
            <a:r>
              <a:rPr lang="en-US" dirty="0" smtClean="0"/>
              <a:t>. </a:t>
            </a:r>
            <a:r>
              <a:rPr lang="en-US" dirty="0" err="1" smtClean="0"/>
              <a:t>Neveicot</a:t>
            </a:r>
            <a:r>
              <a:rPr lang="en-US" dirty="0" smtClean="0"/>
              <a:t> </a:t>
            </a:r>
            <a:r>
              <a:rPr lang="en-US" dirty="0" err="1" smtClean="0"/>
              <a:t>atbilstošus</a:t>
            </a:r>
            <a:r>
              <a:rPr lang="en-US" dirty="0" smtClean="0"/>
              <a:t> </a:t>
            </a:r>
            <a:r>
              <a:rPr lang="en-US" dirty="0" err="1" smtClean="0"/>
              <a:t>pasākumus</a:t>
            </a:r>
            <a:r>
              <a:rPr lang="en-US" dirty="0" smtClean="0"/>
              <a:t>, </a:t>
            </a:r>
            <a:r>
              <a:rPr lang="en-US" dirty="0" err="1" smtClean="0"/>
              <a:t>dabiskais</a:t>
            </a:r>
            <a:r>
              <a:rPr lang="en-US" dirty="0" smtClean="0"/>
              <a:t> </a:t>
            </a:r>
            <a:r>
              <a:rPr lang="en-US" dirty="0" err="1" smtClean="0"/>
              <a:t>pieaugums</a:t>
            </a:r>
            <a:r>
              <a:rPr lang="en-US" dirty="0" smtClean="0"/>
              <a:t> </a:t>
            </a:r>
            <a:r>
              <a:rPr lang="en-US" dirty="0" err="1" smtClean="0"/>
              <a:t>turpmākajos</a:t>
            </a:r>
            <a:r>
              <a:rPr lang="en-US" dirty="0" smtClean="0"/>
              <a:t> </a:t>
            </a:r>
            <a:r>
              <a:rPr lang="en-US" dirty="0" err="1" smtClean="0"/>
              <a:t>gados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būtiski</a:t>
            </a:r>
            <a:r>
              <a:rPr lang="en-US" dirty="0" smtClean="0"/>
              <a:t> </a:t>
            </a:r>
            <a:r>
              <a:rPr lang="en-US" dirty="0" err="1" smtClean="0"/>
              <a:t>samazināties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07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baseline="0" dirty="0" smtClean="0"/>
              <a:t>Pēdējo 20 gadu laikā priekšstati par ideālo ģimeni Latvijā mainījušies diezgan strauji, būtiski samazinoties vēlamajam bērnu skaitam. Vēl 1990.gadā puse sabiedrības par ideālu uzskatīja ģimeni ar vismaz trīs bērniem, taču š</a:t>
            </a:r>
            <a:r>
              <a:rPr lang="en-US" dirty="0" err="1" smtClean="0"/>
              <a:t>obrīd</a:t>
            </a:r>
            <a:r>
              <a:rPr lang="en-US" dirty="0" smtClean="0"/>
              <a:t> </a:t>
            </a:r>
            <a:r>
              <a:rPr lang="en-US" dirty="0" err="1" smtClean="0"/>
              <a:t>vairums</a:t>
            </a:r>
            <a:r>
              <a:rPr lang="en-US" dirty="0" smtClean="0"/>
              <a:t> </a:t>
            </a:r>
            <a:r>
              <a:rPr lang="en-US" dirty="0" err="1" smtClean="0"/>
              <a:t>sabiedrībā</a:t>
            </a:r>
            <a:r>
              <a:rPr lang="en-US" dirty="0" smtClean="0"/>
              <a:t> par </a:t>
            </a:r>
            <a:r>
              <a:rPr lang="en-US" dirty="0" err="1" smtClean="0"/>
              <a:t>ideālu</a:t>
            </a:r>
            <a:r>
              <a:rPr lang="en-US" dirty="0" smtClean="0"/>
              <a:t> </a:t>
            </a:r>
            <a:r>
              <a:rPr lang="en-US" dirty="0" err="1" smtClean="0"/>
              <a:t>uzskata</a:t>
            </a:r>
            <a:r>
              <a:rPr lang="en-US" dirty="0" smtClean="0"/>
              <a:t> </a:t>
            </a:r>
            <a:r>
              <a:rPr lang="en-US" dirty="0" err="1" smtClean="0"/>
              <a:t>ģimeni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vismaz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bērniem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Jāatzīmē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šāds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priekšstats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šobrīd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30-gadnieku </a:t>
            </a:r>
            <a:r>
              <a:rPr lang="en-US" baseline="0" dirty="0" err="1" smtClean="0"/>
              <a:t>kohortu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gājuma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cilvēkus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priekšstatos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nekādu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atšķirību</a:t>
            </a:r>
            <a:r>
              <a:rPr lang="en-US" baseline="0" dirty="0" smtClean="0"/>
              <a:t>), un </a:t>
            </a:r>
            <a:r>
              <a:rPr lang="en-US" baseline="0" dirty="0" err="1" smtClean="0"/>
              <a:t>faktiski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apliecina</a:t>
            </a:r>
            <a:r>
              <a:rPr lang="en-US" baseline="0" dirty="0" smtClean="0"/>
              <a:t> to,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vērtībuzskati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ideālo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gaitā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atbilstoši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vispārējām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tendencēm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mainīties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Īpaša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vērība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pievēršama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jaunākajai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fertilā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kohortai</a:t>
            </a:r>
            <a:r>
              <a:rPr lang="en-US" baseline="0" dirty="0" smtClean="0"/>
              <a:t> (15-25 </a:t>
            </a:r>
            <a:r>
              <a:rPr lang="en-US" baseline="0" dirty="0" err="1" smtClean="0"/>
              <a:t>gadi</a:t>
            </a:r>
            <a:r>
              <a:rPr lang="en-US" baseline="0" dirty="0" smtClean="0"/>
              <a:t>), </a:t>
            </a:r>
            <a:r>
              <a:rPr lang="en-US" baseline="0" dirty="0" err="1" smtClean="0"/>
              <a:t>kuru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priekšstati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vēlamo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skaitu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pārējās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būtiski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atšķiras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jauniešu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izplatītāki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uzskati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viena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modeli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ideālu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Ņemot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vērā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ideālais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šim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dažādās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kohortās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bijis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lielāks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faktiskais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laikā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dzimušo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uzskatāms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nākotnē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jauniešu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kohorta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skaitliski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visticamāk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neatražos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5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Uzskatus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ideālo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ietekmē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tikai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faktori</a:t>
            </a:r>
            <a:r>
              <a:rPr lang="en-US" baseline="0" dirty="0" smtClean="0"/>
              <a:t>: a. </a:t>
            </a:r>
            <a:r>
              <a:rPr lang="en-US" baseline="0" dirty="0" err="1" smtClean="0"/>
              <a:t>indivīda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vecums</a:t>
            </a:r>
            <a:r>
              <a:rPr lang="en-US" baseline="0" dirty="0" smtClean="0"/>
              <a:t>, b. </a:t>
            </a:r>
            <a:r>
              <a:rPr lang="en-US" baseline="0" dirty="0" err="1" smtClean="0"/>
              <a:t>indivīda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vērtībuzskati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bērna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lomu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ģimenē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ikkatra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dzīvē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Šie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priekšstati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gaitā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mainījušies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šobrīd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četrās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grupās</a:t>
            </a:r>
            <a:r>
              <a:rPr lang="en-US" baseline="0" dirty="0" smtClean="0"/>
              <a:t>, no </a:t>
            </a:r>
            <a:r>
              <a:rPr lang="en-US" baseline="0" dirty="0" err="1" smtClean="0"/>
              <a:t>kurām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īpaši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pievērst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uzmanību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divām</a:t>
            </a:r>
            <a:r>
              <a:rPr lang="en-US" baseline="0" dirty="0" smtClean="0"/>
              <a:t>: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Tā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kuri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pārlieku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ierobežo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vecākus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viņu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karjeras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iespējas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finansiāla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nasta.Tāpat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dominē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vecumdienās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visticamāk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nebūs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nozīmīgs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palīdzības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avots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viņi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 tie, </a:t>
            </a:r>
            <a:r>
              <a:rPr lang="en-US" baseline="0" dirty="0" err="1" smtClean="0"/>
              <a:t>kuri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lielāko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piepildījumu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prieku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dzīvē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Šādi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pārsvarā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raksturīgi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vīriešiem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rīdziniekiem</a:t>
            </a:r>
            <a:r>
              <a:rPr lang="en-US" baseline="0" dirty="0" smtClean="0"/>
              <a:t>, bet </a:t>
            </a:r>
            <a:r>
              <a:rPr lang="en-US" baseline="0" dirty="0" err="1" smtClean="0"/>
              <a:t>īpaši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jauniešiem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25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vecumam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Tomēr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neskatoties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savu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kritisko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attieksmi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viņi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ideāla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varētu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būt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bērniem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Otrā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savukārt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tie, </a:t>
            </a:r>
            <a:r>
              <a:rPr lang="en-US" baseline="0" dirty="0" err="1" smtClean="0"/>
              <a:t>kuri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tieši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pretēji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atzīst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redzēt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izaugam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lielākais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prieks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dzīvē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bērni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paaugstina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sociālo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cieņu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sabiedrībā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vecumdienās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sniegt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atbalstu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palīdzību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Šādi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vairāk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raksturīgi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sievietēm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taču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raksturojošas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demogrāfiskas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pazīmes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grūti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identificēt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Zīmīgi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atšķirībā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pirmās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šī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redz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resursu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atbalstam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nākotnē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varētu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būt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galvenais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iemesls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kāpēc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ideālu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uzskatīti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vismaz</a:t>
            </a:r>
            <a:r>
              <a:rPr lang="en-US" baseline="0" dirty="0" smtClean="0"/>
              <a:t> 3 </a:t>
            </a:r>
            <a:r>
              <a:rPr lang="en-US" baseline="0" dirty="0" err="1" smtClean="0"/>
              <a:t>bērni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ģimenē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09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Būtiski</a:t>
            </a:r>
            <a:r>
              <a:rPr lang="en-US" dirty="0" smtClean="0"/>
              <a:t> </a:t>
            </a:r>
            <a:r>
              <a:rPr lang="en-US" dirty="0" err="1" smtClean="0"/>
              <a:t>atzīmēt</a:t>
            </a:r>
            <a:r>
              <a:rPr lang="en-US" dirty="0" smtClean="0"/>
              <a:t>,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uzskatiem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laulību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nekāda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ietekme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vēlamo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skaitu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ģimenē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Šie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drīzāk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norāda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piederību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noteiktai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paaudzei</a:t>
            </a:r>
            <a:r>
              <a:rPr lang="en-US" baseline="0" dirty="0" smtClean="0"/>
              <a:t>, un </a:t>
            </a:r>
            <a:r>
              <a:rPr lang="en-US" baseline="0" dirty="0" err="1" smtClean="0"/>
              <a:t>iezīmē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pāreju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sabiedrībā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laulības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vērtības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ilgstošu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partnerību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vēlamāko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attiecību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modeli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neatkarīgi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tā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partnerība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reģistrēta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nav. </a:t>
            </a:r>
            <a:r>
              <a:rPr lang="en-US" baseline="0" dirty="0" err="1" smtClean="0"/>
              <a:t>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pēc</a:t>
            </a:r>
            <a:r>
              <a:rPr lang="en-US" baseline="0" dirty="0" smtClean="0"/>
              <a:t> 46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biežāk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raksturīgs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cilvēkiem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kuri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grib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vajadzētu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precēties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precētie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kopumā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laimīgāki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neprecētie</a:t>
            </a:r>
            <a:r>
              <a:rPr lang="en-US" baseline="0" dirty="0" smtClean="0"/>
              <a:t>, tad </a:t>
            </a:r>
            <a:r>
              <a:rPr lang="en-US" baseline="0" dirty="0" err="1" smtClean="0"/>
              <a:t>jaunie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35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tomēr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biežāk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sliecas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uzskatīt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kopā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nodoma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precēties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pilnīgi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normāli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Vienlaikus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jāatzīmē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atšķirībā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Skandināvijas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valstīm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Latvijas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sabiedrībā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grupās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joprojām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spēcīgs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uzskats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laulība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ilgstošas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partnerattiecības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cilvēku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laimīgāku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85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47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Trešdaļa</a:t>
            </a:r>
            <a:r>
              <a:rPr lang="en-US" dirty="0" smtClean="0"/>
              <a:t> </a:t>
            </a:r>
            <a:r>
              <a:rPr lang="en-US" dirty="0" err="1" smtClean="0"/>
              <a:t>iedzīvotāju</a:t>
            </a:r>
            <a:r>
              <a:rPr lang="en-US" dirty="0" smtClean="0"/>
              <a:t> </a:t>
            </a:r>
            <a:r>
              <a:rPr lang="en-US" dirty="0" err="1" smtClean="0"/>
              <a:t>uzskata</a:t>
            </a:r>
            <a:r>
              <a:rPr lang="en-US" dirty="0" smtClean="0"/>
              <a:t>,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apmaksātam</a:t>
            </a:r>
            <a:r>
              <a:rPr lang="en-US" dirty="0" smtClean="0"/>
              <a:t> </a:t>
            </a:r>
            <a:r>
              <a:rPr lang="en-US" dirty="0" err="1" smtClean="0"/>
              <a:t>bērna</a:t>
            </a:r>
            <a:r>
              <a:rPr lang="en-US" dirty="0" smtClean="0"/>
              <a:t> </a:t>
            </a:r>
            <a:r>
              <a:rPr lang="en-US" dirty="0" err="1" smtClean="0"/>
              <a:t>kopšanas</a:t>
            </a:r>
            <a:r>
              <a:rPr lang="en-US" dirty="0" smtClean="0"/>
              <a:t> </a:t>
            </a:r>
            <a:r>
              <a:rPr lang="en-US" dirty="0" err="1" smtClean="0"/>
              <a:t>atvaļinājumam</a:t>
            </a:r>
            <a:r>
              <a:rPr lang="en-US" dirty="0" smtClean="0"/>
              <a:t> </a:t>
            </a:r>
            <a:r>
              <a:rPr lang="en-US" dirty="0" err="1" smtClean="0"/>
              <a:t>būtu</a:t>
            </a:r>
            <a:r>
              <a:rPr lang="en-US" dirty="0" smtClean="0"/>
              <a:t> </a:t>
            </a:r>
            <a:r>
              <a:rPr lang="en-US" dirty="0" err="1" smtClean="0"/>
              <a:t>jābūt</a:t>
            </a:r>
            <a:r>
              <a:rPr lang="en-US" dirty="0" smtClean="0"/>
              <a:t> ne </a:t>
            </a:r>
            <a:r>
              <a:rPr lang="en-US" dirty="0" err="1" smtClean="0"/>
              <a:t>vairāk</a:t>
            </a:r>
            <a:r>
              <a:rPr lang="en-US" dirty="0" smtClean="0"/>
              <a:t> </a:t>
            </a:r>
            <a:r>
              <a:rPr lang="en-US" dirty="0" err="1" smtClean="0"/>
              <a:t>kā</a:t>
            </a:r>
            <a:r>
              <a:rPr lang="en-US" dirty="0" smtClean="0"/>
              <a:t> 12 </a:t>
            </a:r>
            <a:r>
              <a:rPr lang="en-US" dirty="0" err="1" smtClean="0"/>
              <a:t>mēnešus</a:t>
            </a:r>
            <a:r>
              <a:rPr lang="en-US" dirty="0" smtClean="0"/>
              <a:t> </a:t>
            </a:r>
            <a:r>
              <a:rPr lang="en-US" dirty="0" err="1" smtClean="0"/>
              <a:t>garam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Aptuveni</a:t>
            </a:r>
            <a:r>
              <a:rPr lang="en-US" dirty="0" smtClean="0"/>
              <a:t> </a:t>
            </a:r>
            <a:r>
              <a:rPr lang="en-US" dirty="0" err="1" smtClean="0"/>
              <a:t>puse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iedzīvotāju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atbalsta</a:t>
            </a:r>
            <a:r>
              <a:rPr lang="en-US" baseline="0" dirty="0" smtClean="0"/>
              <a:t> 18 </a:t>
            </a:r>
            <a:r>
              <a:rPr lang="en-US" baseline="0" dirty="0" err="1" smtClean="0"/>
              <a:t>mēnešu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apmaksātu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kopšanas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atvaļinājumu</a:t>
            </a:r>
            <a:r>
              <a:rPr lang="en-US" baseline="0" dirty="0" smtClean="0"/>
              <a:t>;</a:t>
            </a:r>
          </a:p>
          <a:p>
            <a:r>
              <a:rPr lang="en-US" baseline="0" dirty="0" smtClean="0"/>
              <a:t>To </a:t>
            </a:r>
            <a:r>
              <a:rPr lang="en-US" baseline="0" dirty="0" err="1" smtClean="0"/>
              <a:t>iedzīvotāju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īpatsvars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kuri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domā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apmaksātam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atvaļinājumam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jābūt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vismaz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garam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salīdzinoši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maz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tikai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piektais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55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21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Vecākiem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pretēji</a:t>
            </a:r>
            <a:r>
              <a:rPr lang="en-US" dirty="0" smtClean="0"/>
              <a:t> </a:t>
            </a:r>
            <a:r>
              <a:rPr lang="en-US" dirty="0" err="1" smtClean="0"/>
              <a:t>viedokļi</a:t>
            </a:r>
            <a:r>
              <a:rPr lang="en-US" dirty="0" smtClean="0"/>
              <a:t> par </a:t>
            </a:r>
            <a:r>
              <a:rPr lang="en-US" dirty="0" err="1" smtClean="0"/>
              <a:t>bērnam</a:t>
            </a:r>
            <a:r>
              <a:rPr lang="en-US" dirty="0" smtClean="0"/>
              <a:t> </a:t>
            </a:r>
            <a:r>
              <a:rPr lang="en-US" dirty="0" err="1" smtClean="0"/>
              <a:t>piemērotāko</a:t>
            </a:r>
            <a:r>
              <a:rPr lang="en-US" dirty="0" smtClean="0"/>
              <a:t> </a:t>
            </a:r>
            <a:r>
              <a:rPr lang="en-US" dirty="0" err="1" smtClean="0"/>
              <a:t>vecumu</a:t>
            </a:r>
            <a:r>
              <a:rPr lang="en-US" dirty="0" smtClean="0"/>
              <a:t> </a:t>
            </a:r>
            <a:r>
              <a:rPr lang="en-US" dirty="0" err="1" smtClean="0"/>
              <a:t>bērnudārza</a:t>
            </a:r>
            <a:r>
              <a:rPr lang="en-US" dirty="0" smtClean="0"/>
              <a:t> </a:t>
            </a:r>
            <a:r>
              <a:rPr lang="en-US" dirty="0" err="1" smtClean="0"/>
              <a:t>pakalpojumiem</a:t>
            </a:r>
            <a:r>
              <a:rPr lang="en-US" dirty="0" smtClean="0"/>
              <a:t>. </a:t>
            </a:r>
            <a:r>
              <a:rPr lang="en-US" dirty="0" err="1" smtClean="0"/>
              <a:t>Viena</a:t>
            </a:r>
            <a:r>
              <a:rPr lang="en-US" dirty="0" smtClean="0"/>
              <a:t> </a:t>
            </a:r>
            <a:r>
              <a:rPr lang="en-US" dirty="0" err="1" smtClean="0"/>
              <a:t>daļa</a:t>
            </a:r>
            <a:r>
              <a:rPr lang="en-US" dirty="0" smtClean="0"/>
              <a:t> </a:t>
            </a:r>
            <a:r>
              <a:rPr lang="en-US" dirty="0" err="1" smtClean="0"/>
              <a:t>uzskata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bērnudārzs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pusotra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labi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atrisina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pieskatīšanu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ietaupot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naudu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būtu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jātērē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aukles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pakalpojumiem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daļa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norāda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pusotru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mazs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lai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apmeklētu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bērnudārzu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tāpēc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trīs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nepieciešama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individuāla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pieskatīšana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75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3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Daļēja</a:t>
            </a:r>
            <a:r>
              <a:rPr lang="en-US" dirty="0" smtClean="0"/>
              <a:t> </a:t>
            </a:r>
            <a:r>
              <a:rPr lang="en-US" dirty="0" err="1" smtClean="0"/>
              <a:t>laika</a:t>
            </a:r>
            <a:r>
              <a:rPr lang="en-US" dirty="0" smtClean="0"/>
              <a:t> </a:t>
            </a:r>
            <a:r>
              <a:rPr lang="en-US" dirty="0" err="1" smtClean="0"/>
              <a:t>nodarbinātība</a:t>
            </a:r>
            <a:r>
              <a:rPr lang="en-US" dirty="0" smtClean="0"/>
              <a:t> </a:t>
            </a:r>
            <a:r>
              <a:rPr lang="en-US" dirty="0" err="1" smtClean="0"/>
              <a:t>ļauj</a:t>
            </a:r>
            <a:r>
              <a:rPr lang="en-US" dirty="0" smtClean="0"/>
              <a:t> </a:t>
            </a:r>
            <a:r>
              <a:rPr lang="en-US" dirty="0" err="1" smtClean="0"/>
              <a:t>uzturēt</a:t>
            </a:r>
            <a:r>
              <a:rPr lang="en-US" dirty="0" smtClean="0"/>
              <a:t> </a:t>
            </a:r>
            <a:r>
              <a:rPr lang="en-US" dirty="0" err="1" smtClean="0"/>
              <a:t>vecāku</a:t>
            </a:r>
            <a:r>
              <a:rPr lang="en-US" dirty="0" smtClean="0"/>
              <a:t> </a:t>
            </a:r>
            <a:r>
              <a:rPr lang="en-US" dirty="0" err="1" smtClean="0"/>
              <a:t>kvalifikāciju</a:t>
            </a:r>
            <a:r>
              <a:rPr lang="en-US" dirty="0" smtClean="0"/>
              <a:t>, </a:t>
            </a:r>
            <a:r>
              <a:rPr lang="en-US" dirty="0" err="1" smtClean="0"/>
              <a:t>tomēr</a:t>
            </a:r>
            <a:r>
              <a:rPr lang="en-US" dirty="0" smtClean="0"/>
              <a:t> </a:t>
            </a:r>
            <a:r>
              <a:rPr lang="en-US" dirty="0" err="1" smtClean="0"/>
              <a:t>šāda</a:t>
            </a:r>
            <a:r>
              <a:rPr lang="en-US" dirty="0" smtClean="0"/>
              <a:t> </a:t>
            </a:r>
            <a:r>
              <a:rPr lang="en-US" dirty="0" err="1" smtClean="0"/>
              <a:t>veida</a:t>
            </a:r>
            <a:r>
              <a:rPr lang="en-US" dirty="0" smtClean="0"/>
              <a:t> </a:t>
            </a:r>
            <a:r>
              <a:rPr lang="en-US" dirty="0" err="1" smtClean="0"/>
              <a:t>nodarbinātība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arī</a:t>
            </a:r>
            <a:r>
              <a:rPr lang="en-US" dirty="0" smtClean="0"/>
              <a:t> </a:t>
            </a:r>
            <a:r>
              <a:rPr lang="en-US" dirty="0" err="1" smtClean="0"/>
              <a:t>radīt</a:t>
            </a:r>
            <a:r>
              <a:rPr lang="en-US" dirty="0" smtClean="0"/>
              <a:t> </a:t>
            </a:r>
            <a:r>
              <a:rPr lang="en-US" dirty="0" err="1" smtClean="0"/>
              <a:t>papildus</a:t>
            </a:r>
            <a:r>
              <a:rPr lang="en-US" dirty="0" smtClean="0"/>
              <a:t> </a:t>
            </a:r>
            <a:r>
              <a:rPr lang="en-US" dirty="0" err="1" smtClean="0"/>
              <a:t>izdevumus</a:t>
            </a:r>
            <a:r>
              <a:rPr lang="en-US" dirty="0" smtClean="0"/>
              <a:t>,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saistīti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transportu</a:t>
            </a:r>
            <a:r>
              <a:rPr lang="en-US" dirty="0" smtClean="0"/>
              <a:t> un </a:t>
            </a:r>
            <a:r>
              <a:rPr lang="en-US" dirty="0" err="1" smtClean="0"/>
              <a:t>bērna</a:t>
            </a:r>
            <a:r>
              <a:rPr lang="en-US" dirty="0" smtClean="0"/>
              <a:t> </a:t>
            </a:r>
            <a:r>
              <a:rPr lang="en-US" dirty="0" err="1" smtClean="0"/>
              <a:t>pieskatīšanas</a:t>
            </a:r>
            <a:r>
              <a:rPr lang="en-US" dirty="0" smtClean="0"/>
              <a:t> </a:t>
            </a:r>
            <a:r>
              <a:rPr lang="en-US" dirty="0" err="1" smtClean="0"/>
              <a:t>deleģēšanu</a:t>
            </a:r>
            <a:r>
              <a:rPr lang="en-US" dirty="0" smtClean="0"/>
              <a:t>, </a:t>
            </a:r>
            <a:r>
              <a:rPr lang="en-US" dirty="0" err="1" smtClean="0"/>
              <a:t>ko</a:t>
            </a:r>
            <a:r>
              <a:rPr lang="en-US" dirty="0" smtClean="0"/>
              <a:t> </a:t>
            </a:r>
            <a:r>
              <a:rPr lang="en-US" dirty="0" err="1" smtClean="0"/>
              <a:t>zemas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algas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pusslodzes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gadījumā</a:t>
            </a:r>
            <a:r>
              <a:rPr lang="en-US" baseline="0" dirty="0" smtClean="0"/>
              <a:t> ne </a:t>
            </a:r>
            <a:r>
              <a:rPr lang="en-US" baseline="0" dirty="0" err="1" smtClean="0"/>
              <a:t>vienmēr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nosegt</a:t>
            </a:r>
            <a:endParaRPr lang="en-US" dirty="0" smtClean="0"/>
          </a:p>
          <a:p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secināts</a:t>
            </a:r>
            <a:r>
              <a:rPr lang="en-US" dirty="0" smtClean="0"/>
              <a:t> </a:t>
            </a:r>
            <a:r>
              <a:rPr lang="en-US" dirty="0" err="1" smtClean="0"/>
              <a:t>Tautas</a:t>
            </a:r>
            <a:r>
              <a:rPr lang="en-US" dirty="0" smtClean="0"/>
              <a:t> </a:t>
            </a:r>
            <a:r>
              <a:rPr lang="en-US" dirty="0" err="1" smtClean="0"/>
              <a:t>ataudzi</a:t>
            </a:r>
            <a:r>
              <a:rPr lang="en-US" dirty="0" smtClean="0"/>
              <a:t> </a:t>
            </a:r>
            <a:r>
              <a:rPr lang="en-US" dirty="0" err="1" smtClean="0"/>
              <a:t>ietekmējošo</a:t>
            </a:r>
            <a:r>
              <a:rPr lang="en-US" dirty="0" smtClean="0"/>
              <a:t> </a:t>
            </a:r>
            <a:r>
              <a:rPr lang="en-US" dirty="0" err="1" smtClean="0"/>
              <a:t>faktoru</a:t>
            </a:r>
            <a:r>
              <a:rPr lang="en-US" dirty="0" smtClean="0"/>
              <a:t> </a:t>
            </a:r>
            <a:r>
              <a:rPr lang="en-US" dirty="0" err="1" smtClean="0"/>
              <a:t>pētījumā</a:t>
            </a:r>
            <a:r>
              <a:rPr lang="en-US" dirty="0" smtClean="0"/>
              <a:t>, </a:t>
            </a:r>
            <a:r>
              <a:rPr lang="en-US" dirty="0" err="1" smtClean="0"/>
              <a:t>Latvijā</a:t>
            </a:r>
            <a:r>
              <a:rPr lang="en-US" dirty="0" smtClean="0"/>
              <a:t> </a:t>
            </a:r>
            <a:r>
              <a:rPr lang="en-US" dirty="0" err="1" smtClean="0"/>
              <a:t>politikas</a:t>
            </a:r>
            <a:r>
              <a:rPr lang="en-US" dirty="0" smtClean="0"/>
              <a:t> </a:t>
            </a:r>
            <a:r>
              <a:rPr lang="en-US" dirty="0" err="1" smtClean="0"/>
              <a:t>mērķos</a:t>
            </a:r>
            <a:r>
              <a:rPr lang="en-US" dirty="0" smtClean="0"/>
              <a:t> un </a:t>
            </a:r>
            <a:r>
              <a:rPr lang="en-US" dirty="0" err="1" smtClean="0"/>
              <a:t>instrumentos</a:t>
            </a:r>
            <a:r>
              <a:rPr lang="en-US" dirty="0" smtClean="0"/>
              <a:t> </a:t>
            </a:r>
            <a:r>
              <a:rPr lang="en-US" dirty="0" err="1" smtClean="0"/>
              <a:t>iztrūkst</a:t>
            </a:r>
            <a:r>
              <a:rPr lang="en-US" dirty="0" smtClean="0"/>
              <a:t> </a:t>
            </a:r>
            <a:r>
              <a:rPr lang="en-US" dirty="0" err="1" smtClean="0"/>
              <a:t>ģimenei</a:t>
            </a:r>
            <a:r>
              <a:rPr lang="en-US" dirty="0" smtClean="0"/>
              <a:t> </a:t>
            </a:r>
            <a:r>
              <a:rPr lang="en-US" dirty="0" err="1" smtClean="0"/>
              <a:t>draudzīgas</a:t>
            </a:r>
            <a:r>
              <a:rPr lang="en-US" dirty="0" smtClean="0"/>
              <a:t> </a:t>
            </a:r>
            <a:r>
              <a:rPr lang="en-US" dirty="0" err="1" smtClean="0"/>
              <a:t>kororatīvās</a:t>
            </a:r>
            <a:r>
              <a:rPr lang="en-US" dirty="0" smtClean="0"/>
              <a:t> </a:t>
            </a:r>
            <a:r>
              <a:rPr lang="en-US" dirty="0" err="1" smtClean="0"/>
              <a:t>kultūras</a:t>
            </a:r>
            <a:r>
              <a:rPr lang="en-US" dirty="0" smtClean="0"/>
              <a:t> </a:t>
            </a:r>
            <a:r>
              <a:rPr lang="en-US" dirty="0" err="1" smtClean="0"/>
              <a:t>veicināšana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Tā</a:t>
            </a:r>
            <a:r>
              <a:rPr lang="en-US" dirty="0" smtClean="0"/>
              <a:t>, </a:t>
            </a:r>
            <a:r>
              <a:rPr lang="en-US" dirty="0" err="1" smtClean="0"/>
              <a:t>piemēram</a:t>
            </a:r>
            <a:r>
              <a:rPr lang="en-US" dirty="0" smtClean="0"/>
              <a:t>, </a:t>
            </a:r>
            <a:r>
              <a:rPr lang="en-US" dirty="0" err="1" smtClean="0"/>
              <a:t>Marseļā</a:t>
            </a:r>
            <a:r>
              <a:rPr lang="en-US" dirty="0" smtClean="0"/>
              <a:t> </a:t>
            </a:r>
            <a:r>
              <a:rPr lang="en-US" dirty="0" err="1" smtClean="0"/>
              <a:t>vairāki</a:t>
            </a:r>
            <a:r>
              <a:rPr lang="en-US" dirty="0" smtClean="0"/>
              <a:t> </a:t>
            </a:r>
            <a:r>
              <a:rPr lang="en-US" dirty="0" err="1" smtClean="0"/>
              <a:t>apkaimes</a:t>
            </a:r>
            <a:r>
              <a:rPr lang="en-US" dirty="0" smtClean="0"/>
              <a:t> </a:t>
            </a:r>
            <a:r>
              <a:rPr lang="en-US" dirty="0" err="1" smtClean="0"/>
              <a:t>uzņēmumi</a:t>
            </a:r>
            <a:r>
              <a:rPr lang="en-US" dirty="0" smtClean="0"/>
              <a:t> </a:t>
            </a:r>
            <a:r>
              <a:rPr lang="en-US" dirty="0" err="1" smtClean="0"/>
              <a:t>sāka</a:t>
            </a:r>
            <a:r>
              <a:rPr lang="en-US" dirty="0" smtClean="0"/>
              <a:t> </a:t>
            </a:r>
            <a:r>
              <a:rPr lang="en-US" dirty="0" err="1" smtClean="0"/>
              <a:t>kopīgi</a:t>
            </a:r>
            <a:r>
              <a:rPr lang="en-US" dirty="0" smtClean="0"/>
              <a:t> </a:t>
            </a:r>
            <a:r>
              <a:rPr lang="en-US" dirty="0" err="1" smtClean="0"/>
              <a:t>veidot</a:t>
            </a:r>
            <a:r>
              <a:rPr lang="en-US" dirty="0" smtClean="0"/>
              <a:t> </a:t>
            </a:r>
            <a:r>
              <a:rPr lang="en-US" dirty="0" err="1" smtClean="0"/>
              <a:t>silītes</a:t>
            </a:r>
            <a:r>
              <a:rPr lang="en-US" dirty="0" smtClean="0"/>
              <a:t>,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identiskas</a:t>
            </a:r>
            <a:r>
              <a:rPr lang="en-US" dirty="0" smtClean="0"/>
              <a:t> </a:t>
            </a:r>
            <a:r>
              <a:rPr lang="en-US" dirty="0" err="1" smtClean="0"/>
              <a:t>pašvaldību</a:t>
            </a:r>
            <a:r>
              <a:rPr lang="en-US" dirty="0" smtClean="0"/>
              <a:t> </a:t>
            </a:r>
            <a:r>
              <a:rPr lang="en-US" dirty="0" err="1" smtClean="0"/>
              <a:t>piedāvātajām</a:t>
            </a:r>
            <a:r>
              <a:rPr lang="en-US" dirty="0" smtClean="0"/>
              <a:t>. </a:t>
            </a:r>
            <a:r>
              <a:rPr lang="en-US" dirty="0" err="1" smtClean="0"/>
              <a:t>Savukārt</a:t>
            </a:r>
            <a:r>
              <a:rPr lang="en-US" dirty="0" smtClean="0"/>
              <a:t> </a:t>
            </a:r>
            <a:r>
              <a:rPr lang="en-US" dirty="0" err="1" smtClean="0"/>
              <a:t>l’Oreal</a:t>
            </a:r>
            <a:r>
              <a:rPr lang="en-US" dirty="0" smtClean="0"/>
              <a:t> </a:t>
            </a:r>
            <a:r>
              <a:rPr lang="en-US" dirty="0" err="1" smtClean="0"/>
              <a:t>uzņēmums</a:t>
            </a:r>
            <a:r>
              <a:rPr lang="en-US" dirty="0" smtClean="0"/>
              <a:t> </a:t>
            </a:r>
            <a:r>
              <a:rPr lang="en-US" dirty="0" err="1" smtClean="0"/>
              <a:t>saviem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darbiniekiem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piedāvā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papildus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četru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nedēļu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maternitātes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atvaļinājumu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papildus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četras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brīvdienas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mēnesī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līdz</a:t>
            </a:r>
            <a:r>
              <a:rPr lang="en-US" baseline="0" dirty="0" smtClean="0"/>
              <a:t> 12 </a:t>
            </a:r>
            <a:r>
              <a:rPr lang="en-US" baseline="0" dirty="0" err="1" smtClean="0"/>
              <a:t>gadu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vecumam</a:t>
            </a:r>
            <a:r>
              <a:rPr lang="en-US" baseline="0" dirty="0" smtClean="0"/>
              <a:t> tad, </a:t>
            </a:r>
            <a:r>
              <a:rPr lang="en-US" baseline="0" dirty="0" err="1" smtClean="0"/>
              <a:t>ja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atļauj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darba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pienākumi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63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Lai </a:t>
            </a:r>
            <a:r>
              <a:rPr lang="en-US" dirty="0" err="1" smtClean="0"/>
              <a:t>atbalstītu</a:t>
            </a:r>
            <a:r>
              <a:rPr lang="en-US" dirty="0" smtClean="0"/>
              <a:t> </a:t>
            </a:r>
            <a:r>
              <a:rPr lang="en-US" dirty="0" err="1" smtClean="0"/>
              <a:t>vientuļos</a:t>
            </a:r>
            <a:r>
              <a:rPr lang="en-US" dirty="0" smtClean="0"/>
              <a:t> </a:t>
            </a:r>
            <a:r>
              <a:rPr lang="en-US" dirty="0" err="1" smtClean="0"/>
              <a:t>vecākus</a:t>
            </a:r>
            <a:r>
              <a:rPr lang="en-US" dirty="0" smtClean="0"/>
              <a:t>, </a:t>
            </a:r>
            <a:r>
              <a:rPr lang="en-US" dirty="0" err="1" smtClean="0"/>
              <a:t>izmantojama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Zviedrijas</a:t>
            </a:r>
            <a:r>
              <a:rPr lang="en-US" dirty="0" smtClean="0"/>
              <a:t> </a:t>
            </a:r>
            <a:r>
              <a:rPr lang="en-US" dirty="0" err="1" smtClean="0"/>
              <a:t>pieredze</a:t>
            </a:r>
            <a:r>
              <a:rPr lang="en-US" dirty="0" smtClean="0"/>
              <a:t>, </a:t>
            </a:r>
            <a:r>
              <a:rPr lang="en-US" dirty="0" err="1" smtClean="0"/>
              <a:t>kur</a:t>
            </a:r>
            <a:r>
              <a:rPr lang="en-US" dirty="0" smtClean="0"/>
              <a:t> </a:t>
            </a:r>
            <a:r>
              <a:rPr lang="en-US" dirty="0" err="1" smtClean="0"/>
              <a:t>bērna</a:t>
            </a:r>
            <a:r>
              <a:rPr lang="en-US" dirty="0" smtClean="0"/>
              <a:t> </a:t>
            </a:r>
            <a:r>
              <a:rPr lang="en-US" dirty="0" err="1" smtClean="0"/>
              <a:t>kopšanas</a:t>
            </a:r>
            <a:r>
              <a:rPr lang="en-US" dirty="0" smtClean="0"/>
              <a:t> </a:t>
            </a:r>
            <a:r>
              <a:rPr lang="en-US" dirty="0" err="1" smtClean="0"/>
              <a:t>atvaļinājumu</a:t>
            </a:r>
            <a:r>
              <a:rPr lang="en-US" dirty="0" smtClean="0"/>
              <a:t> </a:t>
            </a:r>
            <a:r>
              <a:rPr lang="en-US" dirty="0" err="1" smtClean="0"/>
              <a:t>vecāka</a:t>
            </a:r>
            <a:r>
              <a:rPr lang="en-US" dirty="0" smtClean="0"/>
              <a:t> </a:t>
            </a:r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gadījumā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pieteikt</a:t>
            </a:r>
            <a:r>
              <a:rPr lang="en-US" dirty="0" smtClean="0"/>
              <a:t> un </a:t>
            </a:r>
            <a:r>
              <a:rPr lang="en-US" dirty="0" err="1" smtClean="0"/>
              <a:t>izmantot</a:t>
            </a:r>
            <a:r>
              <a:rPr lang="en-US" dirty="0" smtClean="0"/>
              <a:t> </a:t>
            </a:r>
            <a:r>
              <a:rPr lang="en-US" dirty="0" err="1" smtClean="0"/>
              <a:t>cita</a:t>
            </a:r>
            <a:r>
              <a:rPr lang="en-US" dirty="0" smtClean="0"/>
              <a:t> </a:t>
            </a:r>
            <a:r>
              <a:rPr lang="en-US" dirty="0" err="1" smtClean="0"/>
              <a:t>sociāli</a:t>
            </a:r>
            <a:r>
              <a:rPr lang="en-US" dirty="0" smtClean="0"/>
              <a:t> </a:t>
            </a:r>
            <a:r>
              <a:rPr lang="en-US" dirty="0" err="1" smtClean="0"/>
              <a:t>apdrošināta</a:t>
            </a:r>
            <a:r>
              <a:rPr lang="en-US" dirty="0" smtClean="0"/>
              <a:t> persona, </a:t>
            </a:r>
            <a:r>
              <a:rPr lang="en-US" dirty="0" err="1" smtClean="0"/>
              <a:t>piemēram</a:t>
            </a:r>
            <a:r>
              <a:rPr lang="en-US" dirty="0" smtClean="0"/>
              <a:t>, </a:t>
            </a:r>
            <a:r>
              <a:rPr lang="en-US" dirty="0" err="1" smtClean="0"/>
              <a:t>strādājoša</a:t>
            </a:r>
            <a:r>
              <a:rPr lang="en-US" dirty="0" smtClean="0"/>
              <a:t> </a:t>
            </a:r>
            <a:r>
              <a:rPr lang="en-US" dirty="0" err="1" smtClean="0"/>
              <a:t>vecmāmiņa</a:t>
            </a:r>
            <a:r>
              <a:rPr lang="en-US" dirty="0" smtClean="0"/>
              <a:t>, </a:t>
            </a:r>
            <a:r>
              <a:rPr lang="en-US" dirty="0" err="1" smtClean="0"/>
              <a:t>tā</a:t>
            </a:r>
            <a:r>
              <a:rPr lang="en-US" dirty="0" smtClean="0"/>
              <a:t> </a:t>
            </a:r>
            <a:r>
              <a:rPr lang="en-US" dirty="0" err="1" smtClean="0"/>
              <a:t>palīdzot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vientuļam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krīzes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situācijā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Tāpat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svarīgs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atbalsts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vientuļajam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krīzes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situācijā</a:t>
            </a:r>
            <a:r>
              <a:rPr lang="en-US" baseline="0" dirty="0" smtClean="0"/>
              <a:t> tad, </a:t>
            </a:r>
            <a:r>
              <a:rPr lang="en-US" baseline="0" dirty="0" err="1" smtClean="0"/>
              <a:t>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neviena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tuvinieka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kuram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lūgt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palīdzību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Situācijas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būt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visdažādākās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jāved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slimnīcu</a:t>
            </a:r>
            <a:r>
              <a:rPr lang="en-US" baseline="0" dirty="0" smtClean="0"/>
              <a:t>, bet </a:t>
            </a:r>
            <a:r>
              <a:rPr lang="en-US" baseline="0" dirty="0" err="1" smtClean="0"/>
              <a:t>otru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pieskatīt</a:t>
            </a:r>
            <a:r>
              <a:rPr lang="en-US" baseline="0" dirty="0" smtClean="0"/>
              <a:t>; </a:t>
            </a:r>
            <a:r>
              <a:rPr lang="en-US" baseline="0" dirty="0" err="1" smtClean="0"/>
              <a:t>jānodrošina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īslaicīga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aprūpe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slimam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piederīgajam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utt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Jāteic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Igaunijā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atbilstoši</a:t>
            </a:r>
            <a:r>
              <a:rPr lang="en-US" baseline="0" dirty="0" smtClean="0"/>
              <a:t> ESS </a:t>
            </a:r>
            <a:r>
              <a:rPr lang="en-US" baseline="0" dirty="0" err="1" smtClean="0"/>
              <a:t>datiem</a:t>
            </a:r>
            <a:r>
              <a:rPr lang="en-US" baseline="0" dirty="0" smtClean="0"/>
              <a:t> 44% </a:t>
            </a:r>
            <a:r>
              <a:rPr lang="en-US" baseline="0" dirty="0" err="1" smtClean="0"/>
              <a:t>vecāku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pēdējā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laikā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izjutuši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vajadzību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pēc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atbalsta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prasmju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veidošānā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bija</a:t>
            </a:r>
            <a:r>
              <a:rPr lang="en-US" baseline="0" dirty="0" smtClean="0"/>
              <a:t> par </a:t>
            </a:r>
            <a:r>
              <a:rPr lang="en-US" baseline="0" dirty="0" err="1" smtClean="0"/>
              <a:t>pamatu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kāpēc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izveidota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atbilstoša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programma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pie mums </a:t>
            </a:r>
            <a:r>
              <a:rPr lang="en-US" baseline="0" dirty="0" err="1" smtClean="0"/>
              <a:t>kaimiņos</a:t>
            </a:r>
            <a:endParaRPr lang="en-US" baseline="0" dirty="0" smtClean="0"/>
          </a:p>
          <a:p>
            <a:r>
              <a:rPr lang="en-US" baseline="0" dirty="0" err="1" smtClean="0"/>
              <a:t>Savukārt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daudzbērnu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jebkurā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situācijā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spiestas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rēķināties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</a:t>
            </a:r>
            <a:r>
              <a:rPr lang="en-US" baseline="0" dirty="0" smtClean="0"/>
              <a:t> to, </a:t>
            </a:r>
            <a:r>
              <a:rPr lang="en-US" baseline="0" dirty="0" err="1" smtClean="0"/>
              <a:t>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mājokļa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platībai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jābūt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lielākai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ģimenēm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diviem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bērniem</a:t>
            </a:r>
            <a:r>
              <a:rPr lang="en-US" baseline="0" dirty="0" smtClean="0"/>
              <a:t>. No </a:t>
            </a:r>
            <a:r>
              <a:rPr lang="en-US" baseline="0" dirty="0" err="1" smtClean="0"/>
              <a:t>otras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puses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ziemas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sezonā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šāds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mājoklis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izmaksā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dārgi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tāpēc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nu </a:t>
            </a:r>
            <a:r>
              <a:rPr lang="en-US" baseline="0" dirty="0" err="1" smtClean="0"/>
              <a:t>veidojas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komunālo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maksājumu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parāds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spiesta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piemeklēt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rocībai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atbilstošāku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taču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ģimenei</a:t>
            </a:r>
            <a:r>
              <a:rPr lang="en-US" baseline="0" dirty="0" smtClean="0"/>
              <a:t> ne </a:t>
            </a:r>
            <a:r>
              <a:rPr lang="en-US" baseline="0" dirty="0" err="1" smtClean="0"/>
              <a:t>tik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ērtu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mājokli</a:t>
            </a:r>
            <a:endParaRPr lang="en-US" dirty="0" smtClean="0"/>
          </a:p>
          <a:p>
            <a:r>
              <a:rPr lang="en-US" dirty="0" err="1" smtClean="0"/>
              <a:t>Ģimenēm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zemām</a:t>
            </a:r>
            <a:r>
              <a:rPr lang="en-US" dirty="0" smtClean="0"/>
              <a:t> </a:t>
            </a:r>
            <a:r>
              <a:rPr lang="en-US" dirty="0" err="1" smtClean="0"/>
              <a:t>pamatprasmēm</a:t>
            </a:r>
            <a:r>
              <a:rPr lang="en-US" dirty="0" smtClean="0"/>
              <a:t>, </a:t>
            </a:r>
            <a:r>
              <a:rPr lang="en-US" dirty="0" err="1" smtClean="0"/>
              <a:t>kuras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pakaļautas</a:t>
            </a:r>
            <a:r>
              <a:rPr lang="en-US" dirty="0" smtClean="0"/>
              <a:t> </a:t>
            </a:r>
            <a:r>
              <a:rPr lang="en-US" dirty="0" err="1" smtClean="0"/>
              <a:t>sociālās</a:t>
            </a:r>
            <a:r>
              <a:rPr lang="en-US" dirty="0" smtClean="0"/>
              <a:t> </a:t>
            </a:r>
            <a:r>
              <a:rPr lang="en-US" dirty="0" err="1" smtClean="0"/>
              <a:t>atstumtības</a:t>
            </a:r>
            <a:r>
              <a:rPr lang="en-US" dirty="0" smtClean="0"/>
              <a:t> un </a:t>
            </a:r>
            <a:r>
              <a:rPr lang="en-US" dirty="0" err="1" smtClean="0"/>
              <a:t>nabadzības</a:t>
            </a:r>
            <a:r>
              <a:rPr lang="en-US" dirty="0" smtClean="0"/>
              <a:t> </a:t>
            </a:r>
            <a:r>
              <a:rPr lang="en-US" dirty="0" err="1" smtClean="0"/>
              <a:t>apburtam</a:t>
            </a:r>
            <a:r>
              <a:rPr lang="en-US" dirty="0" smtClean="0"/>
              <a:t> </a:t>
            </a:r>
            <a:r>
              <a:rPr lang="en-US" dirty="0" err="1" smtClean="0"/>
              <a:t>lokam</a:t>
            </a:r>
            <a:r>
              <a:rPr lang="en-US" dirty="0" smtClean="0"/>
              <a:t>, </a:t>
            </a:r>
            <a:r>
              <a:rPr lang="en-US" dirty="0" err="1" smtClean="0"/>
              <a:t>īpaši</a:t>
            </a:r>
            <a:r>
              <a:rPr lang="en-US" dirty="0" smtClean="0"/>
              <a:t> </a:t>
            </a:r>
            <a:r>
              <a:rPr lang="en-US" dirty="0" err="1" smtClean="0"/>
              <a:t>svarīga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palīdzība</a:t>
            </a:r>
            <a:r>
              <a:rPr lang="en-US" dirty="0" smtClean="0"/>
              <a:t> un </a:t>
            </a:r>
            <a:r>
              <a:rPr lang="en-US" dirty="0" err="1" smtClean="0"/>
              <a:t>atbalsts</a:t>
            </a:r>
            <a:r>
              <a:rPr lang="en-US" dirty="0" smtClean="0"/>
              <a:t> </a:t>
            </a:r>
            <a:r>
              <a:rPr lang="en-US" dirty="0" err="1" smtClean="0"/>
              <a:t>vecāku</a:t>
            </a:r>
            <a:r>
              <a:rPr lang="en-US" dirty="0" smtClean="0"/>
              <a:t> </a:t>
            </a:r>
            <a:r>
              <a:rPr lang="en-US" dirty="0" err="1" smtClean="0"/>
              <a:t>prasmju</a:t>
            </a:r>
            <a:r>
              <a:rPr lang="en-US" dirty="0" smtClean="0"/>
              <a:t> </a:t>
            </a:r>
            <a:r>
              <a:rPr lang="en-US" dirty="0" err="1" smtClean="0"/>
              <a:t>pilnveidē</a:t>
            </a:r>
            <a:r>
              <a:rPr lang="en-US" dirty="0" smtClean="0"/>
              <a:t>. </a:t>
            </a:r>
            <a:r>
              <a:rPr lang="en-US" dirty="0" err="1" smtClean="0"/>
              <a:t>Viena</a:t>
            </a:r>
            <a:r>
              <a:rPr lang="en-US" dirty="0" smtClean="0"/>
              <a:t> no </a:t>
            </a:r>
            <a:r>
              <a:rPr lang="en-US" dirty="0" err="1" smtClean="0"/>
              <a:t>iespējām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pēc</a:t>
            </a:r>
            <a:r>
              <a:rPr lang="en-US" dirty="0" smtClean="0"/>
              <a:t> </a:t>
            </a:r>
            <a:r>
              <a:rPr lang="en-US" dirty="0" err="1" smtClean="0"/>
              <a:t>Somijas</a:t>
            </a:r>
            <a:r>
              <a:rPr lang="en-US" dirty="0" smtClean="0"/>
              <a:t> </a:t>
            </a:r>
            <a:r>
              <a:rPr lang="en-US" dirty="0" err="1" smtClean="0"/>
              <a:t>modeļa</a:t>
            </a:r>
            <a:r>
              <a:rPr lang="en-US" dirty="0" smtClean="0"/>
              <a:t> </a:t>
            </a:r>
            <a:r>
              <a:rPr lang="en-US" dirty="0" err="1" smtClean="0"/>
              <a:t>veidot</a:t>
            </a:r>
            <a:r>
              <a:rPr lang="en-US" dirty="0" smtClean="0"/>
              <a:t> </a:t>
            </a:r>
            <a:r>
              <a:rPr lang="en-US" dirty="0" err="1" smtClean="0"/>
              <a:t>ģimenes</a:t>
            </a:r>
            <a:r>
              <a:rPr lang="en-US" dirty="0" smtClean="0"/>
              <a:t> </a:t>
            </a:r>
            <a:r>
              <a:rPr lang="en-US" dirty="0" err="1" smtClean="0"/>
              <a:t>centrus</a:t>
            </a:r>
            <a:r>
              <a:rPr lang="en-US" dirty="0" smtClean="0"/>
              <a:t>, </a:t>
            </a:r>
            <a:r>
              <a:rPr lang="en-US" dirty="0" err="1" smtClean="0"/>
              <a:t>kuri</a:t>
            </a:r>
            <a:r>
              <a:rPr lang="en-US" dirty="0" smtClean="0"/>
              <a:t> </a:t>
            </a:r>
            <a:r>
              <a:rPr lang="en-US" dirty="0" err="1" smtClean="0"/>
              <a:t>darbojas</a:t>
            </a:r>
            <a:r>
              <a:rPr lang="en-US" dirty="0" smtClean="0"/>
              <a:t> </a:t>
            </a:r>
            <a:r>
              <a:rPr lang="en-US" dirty="0" err="1" smtClean="0"/>
              <a:t>pēc</a:t>
            </a:r>
            <a:r>
              <a:rPr lang="en-US" dirty="0" smtClean="0"/>
              <a:t> </a:t>
            </a:r>
            <a:r>
              <a:rPr lang="en-US" dirty="0" err="1" smtClean="0"/>
              <a:t>zemā</a:t>
            </a:r>
            <a:r>
              <a:rPr lang="en-US" dirty="0" smtClean="0"/>
              <a:t> </a:t>
            </a:r>
            <a:r>
              <a:rPr lang="en-US" dirty="0" err="1" smtClean="0"/>
              <a:t>sliekšņa</a:t>
            </a:r>
            <a:r>
              <a:rPr lang="en-US" dirty="0" smtClean="0"/>
              <a:t> </a:t>
            </a:r>
            <a:r>
              <a:rPr lang="en-US" dirty="0" err="1" smtClean="0"/>
              <a:t>centru</a:t>
            </a:r>
            <a:r>
              <a:rPr lang="en-US" dirty="0" smtClean="0"/>
              <a:t> </a:t>
            </a:r>
            <a:r>
              <a:rPr lang="en-US" dirty="0" err="1" smtClean="0"/>
              <a:t>principa</a:t>
            </a:r>
            <a:r>
              <a:rPr lang="en-US" dirty="0" smtClean="0"/>
              <a:t> un </a:t>
            </a:r>
            <a:r>
              <a:rPr lang="en-US" dirty="0" err="1" smtClean="0"/>
              <a:t>nodrošina</a:t>
            </a:r>
            <a:r>
              <a:rPr lang="en-US" dirty="0" smtClean="0"/>
              <a:t> </a:t>
            </a:r>
            <a:r>
              <a:rPr lang="en-US" dirty="0" err="1" smtClean="0"/>
              <a:t>atbalstu</a:t>
            </a:r>
            <a:r>
              <a:rPr lang="en-US" dirty="0" smtClean="0"/>
              <a:t>, </a:t>
            </a:r>
            <a:r>
              <a:rPr lang="en-US" dirty="0" err="1" smtClean="0"/>
              <a:t>veselības</a:t>
            </a:r>
            <a:r>
              <a:rPr lang="en-US" dirty="0" smtClean="0"/>
              <a:t> </a:t>
            </a:r>
            <a:r>
              <a:rPr lang="en-US" dirty="0" err="1" smtClean="0"/>
              <a:t>aprūpi</a:t>
            </a:r>
            <a:r>
              <a:rPr lang="en-US" dirty="0" smtClean="0"/>
              <a:t>, </a:t>
            </a:r>
            <a:r>
              <a:rPr lang="en-US" dirty="0" err="1" smtClean="0"/>
              <a:t>bērnu</a:t>
            </a:r>
            <a:r>
              <a:rPr lang="en-US" dirty="0" smtClean="0"/>
              <a:t> </a:t>
            </a:r>
            <a:r>
              <a:rPr lang="en-US" dirty="0" err="1" smtClean="0"/>
              <a:t>pieskati</a:t>
            </a:r>
            <a:r>
              <a:rPr lang="en-US" dirty="0" smtClean="0"/>
              <a:t> un </a:t>
            </a:r>
            <a:r>
              <a:rPr lang="en-US" dirty="0" err="1" smtClean="0"/>
              <a:t>konsultācijas</a:t>
            </a:r>
            <a:r>
              <a:rPr lang="en-US" dirty="0" smtClean="0"/>
              <a:t> </a:t>
            </a:r>
            <a:r>
              <a:rPr lang="en-US" dirty="0" err="1" smtClean="0"/>
              <a:t>ģimenēm</a:t>
            </a:r>
            <a:r>
              <a:rPr lang="en-US" dirty="0" smtClean="0"/>
              <a:t> no </a:t>
            </a:r>
            <a:r>
              <a:rPr lang="en-US" dirty="0" err="1" smtClean="0"/>
              <a:t>riska</a:t>
            </a:r>
            <a:r>
              <a:rPr lang="en-US" dirty="0" smtClean="0"/>
              <a:t> </a:t>
            </a:r>
            <a:r>
              <a:rPr lang="en-US" dirty="0" err="1" smtClean="0"/>
              <a:t>grupām</a:t>
            </a:r>
            <a:endParaRPr lang="en-US" dirty="0" smtClean="0"/>
          </a:p>
          <a:p>
            <a:r>
              <a:rPr lang="en-US" dirty="0" err="1" smtClean="0"/>
              <a:t>Savukārt</a:t>
            </a:r>
            <a:r>
              <a:rPr lang="en-US" dirty="0" smtClean="0"/>
              <a:t> </a:t>
            </a:r>
            <a:r>
              <a:rPr lang="en-US" dirty="0" err="1" smtClean="0"/>
              <a:t>Īrijā</a:t>
            </a:r>
            <a:r>
              <a:rPr lang="en-US" dirty="0" smtClean="0"/>
              <a:t> </a:t>
            </a:r>
            <a:r>
              <a:rPr lang="en-US" dirty="0" err="1" smtClean="0"/>
              <a:t>kopš</a:t>
            </a:r>
            <a:r>
              <a:rPr lang="en-US" dirty="0" smtClean="0"/>
              <a:t> 1988.gada </a:t>
            </a:r>
            <a:r>
              <a:rPr lang="en-US" dirty="0" err="1" smtClean="0"/>
              <a:t>darbojas</a:t>
            </a:r>
            <a:r>
              <a:rPr lang="en-US" dirty="0" smtClean="0"/>
              <a:t> </a:t>
            </a:r>
            <a:r>
              <a:rPr lang="en-US" dirty="0" err="1" smtClean="0"/>
              <a:t>programma</a:t>
            </a:r>
            <a:r>
              <a:rPr lang="en-US" dirty="0" smtClean="0"/>
              <a:t>, </a:t>
            </a:r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palīdz</a:t>
            </a:r>
            <a:r>
              <a:rPr lang="en-US" dirty="0" smtClean="0"/>
              <a:t> </a:t>
            </a:r>
            <a:r>
              <a:rPr lang="en-US" dirty="0" err="1" smtClean="0"/>
              <a:t>vecākiem</a:t>
            </a:r>
            <a:r>
              <a:rPr lang="en-US" dirty="0" smtClean="0"/>
              <a:t> no </a:t>
            </a:r>
            <a:r>
              <a:rPr lang="en-US" dirty="0" err="1" smtClean="0"/>
              <a:t>mazāk</a:t>
            </a:r>
            <a:r>
              <a:rPr lang="en-US" dirty="0" smtClean="0"/>
              <a:t> </a:t>
            </a:r>
            <a:r>
              <a:rPr lang="en-US" dirty="0" err="1" smtClean="0"/>
              <a:t>labvēlīgiem</a:t>
            </a:r>
            <a:r>
              <a:rPr lang="en-US" dirty="0" smtClean="0"/>
              <a:t> </a:t>
            </a:r>
            <a:r>
              <a:rPr lang="en-US" dirty="0" err="1" smtClean="0"/>
              <a:t>rajoniem</a:t>
            </a:r>
            <a:r>
              <a:rPr lang="en-US" dirty="0" smtClean="0"/>
              <a:t> un </a:t>
            </a:r>
            <a:r>
              <a:rPr lang="en-US" dirty="0" err="1" smtClean="0"/>
              <a:t>darbojas</a:t>
            </a:r>
            <a:r>
              <a:rPr lang="en-US" dirty="0" smtClean="0"/>
              <a:t> </a:t>
            </a:r>
            <a:r>
              <a:rPr lang="en-US" dirty="0" err="1" smtClean="0"/>
              <a:t>kā</a:t>
            </a:r>
            <a:r>
              <a:rPr lang="en-US" dirty="0" smtClean="0"/>
              <a:t> “</a:t>
            </a:r>
            <a:r>
              <a:rPr lang="en-US" dirty="0" err="1" smtClean="0"/>
              <a:t>kopienas</a:t>
            </a:r>
            <a:r>
              <a:rPr lang="en-US" dirty="0" smtClean="0"/>
              <a:t> </a:t>
            </a:r>
            <a:r>
              <a:rPr lang="en-US" dirty="0" err="1" smtClean="0"/>
              <a:t>mammu</a:t>
            </a:r>
            <a:r>
              <a:rPr lang="en-US" dirty="0" smtClean="0"/>
              <a:t>”  </a:t>
            </a:r>
            <a:r>
              <a:rPr lang="en-US" dirty="0" err="1" smtClean="0"/>
              <a:t>vizītes</a:t>
            </a:r>
            <a:r>
              <a:rPr lang="en-US" dirty="0" smtClean="0"/>
              <a:t> </a:t>
            </a:r>
            <a:r>
              <a:rPr lang="en-US" dirty="0" err="1" smtClean="0"/>
              <a:t>mājās</a:t>
            </a:r>
            <a:r>
              <a:rPr lang="en-US" dirty="0" smtClean="0"/>
              <a:t>. </a:t>
            </a:r>
            <a:r>
              <a:rPr lang="en-US" dirty="0" err="1" smtClean="0"/>
              <a:t>Tādā</a:t>
            </a:r>
            <a:r>
              <a:rPr lang="en-US" dirty="0" smtClean="0"/>
              <a:t> </a:t>
            </a:r>
            <a:r>
              <a:rPr lang="en-US" dirty="0" err="1" smtClean="0"/>
              <a:t>veidā</a:t>
            </a:r>
            <a:r>
              <a:rPr lang="en-US" dirty="0" smtClean="0"/>
              <a:t> </a:t>
            </a:r>
            <a:r>
              <a:rPr lang="en-US" dirty="0" err="1" smtClean="0"/>
              <a:t>tiek</a:t>
            </a:r>
            <a:r>
              <a:rPr lang="en-US" dirty="0" smtClean="0"/>
              <a:t> </a:t>
            </a:r>
            <a:r>
              <a:rPr lang="en-US" dirty="0" err="1" smtClean="0"/>
              <a:t>veicinātas</a:t>
            </a:r>
            <a:r>
              <a:rPr lang="en-US" dirty="0" smtClean="0"/>
              <a:t> </a:t>
            </a:r>
            <a:r>
              <a:rPr lang="en-US" dirty="0" err="1" smtClean="0"/>
              <a:t>vecāku</a:t>
            </a:r>
            <a:r>
              <a:rPr lang="en-US" dirty="0" smtClean="0"/>
              <a:t> </a:t>
            </a:r>
            <a:r>
              <a:rPr lang="en-US" dirty="0" err="1" smtClean="0"/>
              <a:t>prasmes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veidota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droša</a:t>
            </a:r>
            <a:r>
              <a:rPr lang="en-US" baseline="0" dirty="0" smtClean="0"/>
              <a:t> vide </a:t>
            </a:r>
            <a:r>
              <a:rPr lang="en-US" baseline="0" dirty="0" err="1" smtClean="0"/>
              <a:t>bērnam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celts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vecāku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pašvērtējums</a:t>
            </a:r>
            <a:r>
              <a:rPr lang="en-US" baseline="0" dirty="0" smtClean="0"/>
              <a:t>. “</a:t>
            </a:r>
            <a:r>
              <a:rPr lang="en-US" baseline="0" dirty="0" err="1" smtClean="0"/>
              <a:t>Kopienas</a:t>
            </a:r>
            <a:r>
              <a:rPr lang="en-US" baseline="0" dirty="0" smtClean="0"/>
              <a:t> mammas”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brīvprātīgās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kuras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atlasa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vietējās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ģimenes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ārsta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māsas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Kandidātes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iziet</a:t>
            </a:r>
            <a:r>
              <a:rPr lang="en-US" baseline="0" dirty="0" smtClean="0"/>
              <a:t> 4 </a:t>
            </a:r>
            <a:r>
              <a:rPr lang="en-US" baseline="0" dirty="0" err="1" smtClean="0"/>
              <a:t>nedēļu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apmācību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sāk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strādāt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medicīnas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māsas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pārraudzībā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Katra</a:t>
            </a:r>
            <a:r>
              <a:rPr lang="en-US" baseline="0" dirty="0" smtClean="0"/>
              <a:t> mamma </a:t>
            </a:r>
            <a:r>
              <a:rPr lang="en-US" baseline="0" dirty="0" err="1" smtClean="0"/>
              <a:t>pārrauga</a:t>
            </a:r>
            <a:r>
              <a:rPr lang="en-US" baseline="0" dirty="0" smtClean="0"/>
              <a:t> 5-15 </a:t>
            </a:r>
            <a:r>
              <a:rPr lang="en-US" baseline="0" dirty="0" err="1" smtClean="0"/>
              <a:t>ģimenes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ikmēneša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vizītēs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bērna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pirmajā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dzīves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gadā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D7B02-E5D0-4C41-A75E-90855FB7226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33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D66B72A-0F38-6D4C-89E7-89C3237359E9}" type="datetimeFigureOut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BA67D6E-ADF9-B946-9F9C-68E008AA60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Z</a:t>
            </a:r>
            <a:r>
              <a:rPr lang="lv-LV" sz="3200" b="1" dirty="0" smtClean="0"/>
              <a:t>ināšanās balstīta politika tautas ataudzei</a:t>
            </a:r>
            <a:endParaRPr lang="lv-LV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9284" y="5461000"/>
            <a:ext cx="6400800" cy="2422778"/>
          </a:xfrm>
        </p:spPr>
        <p:txBody>
          <a:bodyPr>
            <a:normAutofit/>
          </a:bodyPr>
          <a:lstStyle/>
          <a:p>
            <a:pPr algn="r"/>
            <a:r>
              <a:rPr lang="lv-LV" sz="2300" dirty="0" smtClean="0"/>
              <a:t>Sigita Sniķere</a:t>
            </a:r>
          </a:p>
          <a:p>
            <a:pPr algn="r"/>
            <a:r>
              <a:rPr lang="lv-LV" sz="2300" dirty="0" smtClean="0"/>
              <a:t>Pārresoru koordinācijas centrs</a:t>
            </a:r>
          </a:p>
          <a:p>
            <a:pPr algn="r"/>
            <a:r>
              <a:rPr lang="lv-LV" sz="2300" dirty="0" smtClean="0"/>
              <a:t>2014.gada 31.janvāris</a:t>
            </a:r>
            <a:endParaRPr lang="lv-LV" sz="2300" dirty="0"/>
          </a:p>
        </p:txBody>
      </p:sp>
    </p:spTree>
    <p:extLst>
      <p:ext uri="{BB962C8B-B14F-4D97-AF65-F5344CB8AC3E}">
        <p14:creationId xmlns:p14="http://schemas.microsoft.com/office/powerpoint/2010/main" val="40356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lv-LV" smtClean="0"/>
              <a:t>NAP2020 mērķi demogrāfijas jomā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lv-LV" dirty="0" smtClean="0"/>
          </a:p>
          <a:p>
            <a:r>
              <a:rPr lang="lv-LV" dirty="0" smtClean="0"/>
              <a:t>Gādājot par cilvēku drošumspēju, pozitīvi ietekmēt demogrāfiju, lai tautas saimniecības izaugsmes apstākļos Latvija būtu vieta, kur dzimst gaidīti bērni, kur vecāki var viņiem nodrošināt aprūpi un attīstības perspektīvas [..] Tādā veidā tiek veidota spēcīga vidusšķira un nodrošināta tautas ataudze. </a:t>
            </a:r>
          </a:p>
          <a:p>
            <a:pPr marL="0" indent="0">
              <a:buNone/>
            </a:pPr>
            <a:endParaRPr lang="lv-LV" u="sng" dirty="0" smtClean="0"/>
          </a:p>
          <a:p>
            <a:pPr marL="0" indent="0">
              <a:buNone/>
            </a:pPr>
            <a:r>
              <a:rPr lang="lv-LV" u="sng" dirty="0" smtClean="0"/>
              <a:t>Konkrētie mērķi:</a:t>
            </a:r>
          </a:p>
          <a:p>
            <a:pPr marL="0" indent="0">
              <a:buNone/>
            </a:pPr>
            <a:endParaRPr lang="lv-LV" sz="700" u="sng" dirty="0" smtClean="0"/>
          </a:p>
          <a:p>
            <a:pPr algn="just"/>
            <a:r>
              <a:rPr lang="lv-LV" sz="2300" dirty="0" smtClean="0"/>
              <a:t>Ieviešot kompleksu atbalsta sistēmu ģimenēm, panākt, ka katru gadu dzimst vairāk bērnu nekā iepriekšējā gadā</a:t>
            </a:r>
          </a:p>
          <a:p>
            <a:pPr algn="just"/>
            <a:endParaRPr lang="lv-LV" sz="800" dirty="0" smtClean="0"/>
          </a:p>
          <a:p>
            <a:pPr algn="just"/>
            <a:r>
              <a:rPr lang="lv-LV" sz="2300" dirty="0" smtClean="0"/>
              <a:t>Panākt, ka bērni dzīvo labvēlīgā ģimeniskā vai ģimenei pietuvinātā vidē, un vardarbība ģimenē samazinās</a:t>
            </a:r>
          </a:p>
          <a:p>
            <a:pPr algn="just"/>
            <a:endParaRPr lang="lv-LV" sz="800" dirty="0" smtClean="0"/>
          </a:p>
          <a:p>
            <a:pPr algn="just"/>
            <a:r>
              <a:rPr lang="lv-LV" sz="2300" dirty="0" smtClean="0"/>
              <a:t>Ar kompleksas ģimeņu atbalsta sistēmas palīdzību, kas veicina darba un ģimenes dzīves savienošanu, mazināt bērnu nabadzības risku</a:t>
            </a:r>
          </a:p>
        </p:txBody>
      </p:sp>
    </p:spTree>
    <p:extLst>
      <p:ext uri="{BB962C8B-B14F-4D97-AF65-F5344CB8AC3E}">
        <p14:creationId xmlns:p14="http://schemas.microsoft.com/office/powerpoint/2010/main" val="8282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8229600" cy="990600"/>
          </a:xfrm>
        </p:spPr>
        <p:txBody>
          <a:bodyPr/>
          <a:lstStyle/>
          <a:p>
            <a:r>
              <a:rPr lang="lv-LV" dirty="0" smtClean="0"/>
              <a:t>Dabiskais pieaugums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482052"/>
              </p:ext>
            </p:extLst>
          </p:nvPr>
        </p:nvGraphicFramePr>
        <p:xfrm>
          <a:off x="190500" y="1879600"/>
          <a:ext cx="7518400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380564"/>
              </p:ext>
            </p:extLst>
          </p:nvPr>
        </p:nvGraphicFramePr>
        <p:xfrm>
          <a:off x="5010150" y="1349587"/>
          <a:ext cx="4133850" cy="1110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291"/>
                <a:gridCol w="778410"/>
                <a:gridCol w="874468"/>
                <a:gridCol w="967215"/>
                <a:gridCol w="927466"/>
              </a:tblGrid>
              <a:tr h="467360">
                <a:tc>
                  <a:txBody>
                    <a:bodyPr/>
                    <a:lstStyle/>
                    <a:p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b="0" noProof="0" smtClean="0"/>
                        <a:t>Faktiski</a:t>
                      </a:r>
                      <a:endParaRPr lang="lv-LV" sz="1200" b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b="0" noProof="0" smtClean="0"/>
                        <a:t>Prognoze</a:t>
                      </a:r>
                      <a:r>
                        <a:rPr lang="lv-LV" sz="1200" b="0" baseline="0" noProof="0" smtClean="0"/>
                        <a:t> 1</a:t>
                      </a:r>
                      <a:endParaRPr lang="lv-LV" sz="1200" b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b="0" noProof="0" smtClean="0"/>
                        <a:t>Prognoze 2</a:t>
                      </a:r>
                      <a:endParaRPr lang="lv-LV" sz="1200" b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b="0" noProof="0" smtClean="0"/>
                        <a:t>Prognoze 3</a:t>
                      </a:r>
                      <a:endParaRPr lang="lv-LV" sz="1200" b="0" noProof="0"/>
                    </a:p>
                  </a:txBody>
                  <a:tcPr/>
                </a:tc>
              </a:tr>
              <a:tr h="321733">
                <a:tc>
                  <a:txBody>
                    <a:bodyPr/>
                    <a:lstStyle/>
                    <a:p>
                      <a:r>
                        <a:rPr lang="lv-LV" sz="1400" noProof="0" dirty="0" smtClean="0"/>
                        <a:t>2012</a:t>
                      </a:r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-9 300</a:t>
                      </a:r>
                      <a:endParaRPr lang="lv-LV" sz="1400" noProof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-9 100</a:t>
                      </a:r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-8 900</a:t>
                      </a:r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-9 100</a:t>
                      </a:r>
                      <a:endParaRPr lang="lv-LV" sz="1400" noProof="0" dirty="0"/>
                    </a:p>
                  </a:txBody>
                  <a:tcPr/>
                </a:tc>
              </a:tr>
              <a:tr h="321733">
                <a:tc>
                  <a:txBody>
                    <a:bodyPr/>
                    <a:lstStyle/>
                    <a:p>
                      <a:r>
                        <a:rPr lang="lv-LV" sz="1400" noProof="0" smtClean="0"/>
                        <a:t>2013</a:t>
                      </a:r>
                      <a:endParaRPr lang="lv-LV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-8 475</a:t>
                      </a:r>
                      <a:endParaRPr lang="lv-LV" sz="1400" noProof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-8 900</a:t>
                      </a:r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-7 800</a:t>
                      </a:r>
                      <a:endParaRPr lang="lv-LV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noProof="0" dirty="0" smtClean="0"/>
                        <a:t>-10 005</a:t>
                      </a:r>
                      <a:endParaRPr lang="lv-LV" sz="14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2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lv-LV" smtClean="0"/>
              <a:t>Jaundzimušo skaits</a:t>
            </a:r>
            <a:endParaRPr lang="lv-LV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400678"/>
              </p:ext>
            </p:extLst>
          </p:nvPr>
        </p:nvGraphicFramePr>
        <p:xfrm>
          <a:off x="241300" y="1371600"/>
          <a:ext cx="6616700" cy="439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61747"/>
              </p:ext>
            </p:extLst>
          </p:nvPr>
        </p:nvGraphicFramePr>
        <p:xfrm>
          <a:off x="5429250" y="3128316"/>
          <a:ext cx="3524250" cy="112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356"/>
                <a:gridCol w="903990"/>
                <a:gridCol w="1035003"/>
                <a:gridCol w="1021901"/>
              </a:tblGrid>
              <a:tr h="446078">
                <a:tc>
                  <a:txBody>
                    <a:bodyPr/>
                    <a:lstStyle/>
                    <a:p>
                      <a:endParaRPr lang="lv-LV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smtClean="0"/>
                        <a:t>Faktiski</a:t>
                      </a:r>
                      <a:endParaRPr lang="lv-LV" sz="1300" noProof="0"/>
                    </a:p>
                  </a:txBody>
                  <a:tcPr>
                    <a:solidFill>
                      <a:srgbClr val="F8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Prognoze 1</a:t>
                      </a:r>
                      <a:endParaRPr lang="lv-LV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Prognoze 2</a:t>
                      </a:r>
                      <a:endParaRPr lang="lv-LV" sz="1300" noProof="0" dirty="0"/>
                    </a:p>
                  </a:txBody>
                  <a:tcPr/>
                </a:tc>
              </a:tr>
              <a:tr h="319252">
                <a:tc>
                  <a:txBody>
                    <a:bodyPr/>
                    <a:lstStyle/>
                    <a:p>
                      <a:r>
                        <a:rPr lang="lv-LV" sz="1300" noProof="0" dirty="0" smtClean="0"/>
                        <a:t>2012</a:t>
                      </a:r>
                      <a:endParaRPr lang="lv-LV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19 897</a:t>
                      </a:r>
                      <a:endParaRPr lang="lv-LV" sz="1300" noProof="0" dirty="0"/>
                    </a:p>
                  </a:txBody>
                  <a:tcPr>
                    <a:solidFill>
                      <a:srgbClr val="F8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smtClean="0"/>
                        <a:t>19 600</a:t>
                      </a:r>
                      <a:endParaRPr lang="lv-LV" sz="13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smtClean="0"/>
                        <a:t>20 000</a:t>
                      </a:r>
                      <a:endParaRPr lang="lv-LV" sz="1300" noProof="0"/>
                    </a:p>
                  </a:txBody>
                  <a:tcPr/>
                </a:tc>
              </a:tr>
              <a:tr h="319252">
                <a:tc>
                  <a:txBody>
                    <a:bodyPr/>
                    <a:lstStyle/>
                    <a:p>
                      <a:r>
                        <a:rPr lang="lv-LV" sz="1300" noProof="0" smtClean="0"/>
                        <a:t>2013</a:t>
                      </a:r>
                      <a:endParaRPr lang="lv-LV" sz="13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20 340</a:t>
                      </a:r>
                      <a:endParaRPr lang="lv-LV" sz="1300" noProof="0" dirty="0"/>
                    </a:p>
                  </a:txBody>
                  <a:tcPr>
                    <a:solidFill>
                      <a:srgbClr val="F8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20 500</a:t>
                      </a:r>
                      <a:endParaRPr lang="lv-LV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300" noProof="0" dirty="0" smtClean="0"/>
                        <a:t>22</a:t>
                      </a:r>
                      <a:r>
                        <a:rPr lang="lv-LV" sz="1300" baseline="0" noProof="0" dirty="0" smtClean="0"/>
                        <a:t> 000</a:t>
                      </a:r>
                      <a:endParaRPr lang="lv-LV" sz="13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59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6400"/>
            <a:ext cx="8229600" cy="990600"/>
          </a:xfrm>
        </p:spPr>
        <p:txBody>
          <a:bodyPr/>
          <a:lstStyle/>
          <a:p>
            <a:r>
              <a:rPr lang="lv-LV" smtClean="0"/>
              <a:t>Nabadzības risku mazināšana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500" dirty="0" smtClean="0"/>
              <a:t>Ģimenēs, kur viens pieaugušais audzina bērnus – no 39% 2010.gadā uz 30% 2020.gadā.</a:t>
            </a:r>
          </a:p>
          <a:p>
            <a:endParaRPr lang="lv-LV" sz="1000" dirty="0" smtClean="0"/>
          </a:p>
          <a:p>
            <a:r>
              <a:rPr lang="lv-LV" sz="2500" dirty="0" smtClean="0"/>
              <a:t>Daudzbērnu ģimenēs – no 37% 2010.gadā uz 27% 2020.gadā.</a:t>
            </a:r>
          </a:p>
          <a:p>
            <a:endParaRPr lang="lv-LV" sz="1000" dirty="0" smtClean="0"/>
          </a:p>
          <a:p>
            <a:r>
              <a:rPr lang="lv-LV" sz="2500" dirty="0" smtClean="0"/>
              <a:t>Bērniem (0-17 g.v.) kopumā – no 24,8% 2010.gadā uz 19% 2020.gadā.</a:t>
            </a:r>
            <a:endParaRPr lang="lv-LV" sz="2500" dirty="0"/>
          </a:p>
        </p:txBody>
      </p:sp>
    </p:spTree>
    <p:extLst>
      <p:ext uri="{BB962C8B-B14F-4D97-AF65-F5344CB8AC3E}">
        <p14:creationId xmlns:p14="http://schemas.microsoft.com/office/powerpoint/2010/main" val="29202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Priekšnosacījumi NAP2020 mērķu sasniegšanai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 smtClean="0"/>
          </a:p>
          <a:p>
            <a:r>
              <a:rPr lang="lv-LV" sz="2600" dirty="0" smtClean="0"/>
              <a:t>Mērķus atbalstoši vērtībuzskati sabiedrībā</a:t>
            </a:r>
          </a:p>
          <a:p>
            <a:r>
              <a:rPr lang="lv-LV" sz="2600" dirty="0" smtClean="0"/>
              <a:t>Mērķus atbalstoša valsts un pašvaldību politika</a:t>
            </a:r>
          </a:p>
          <a:p>
            <a:r>
              <a:rPr lang="lv-LV" sz="2600" dirty="0" smtClean="0"/>
              <a:t>Atbilstoši finanšu resursi kā individuālā, tā arī makro līmenī</a:t>
            </a:r>
          </a:p>
          <a:p>
            <a:pPr marL="0" indent="0">
              <a:buNone/>
            </a:pPr>
            <a:r>
              <a:rPr lang="lv-LV" dirty="0" smtClean="0"/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521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803400" y="1485900"/>
            <a:ext cx="5651500" cy="56515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6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Rīcības virzienu dimensijas NAP2020 mērķu sasniegšanai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683318"/>
              </p:ext>
            </p:extLst>
          </p:nvPr>
        </p:nvGraphicFramePr>
        <p:xfrm>
          <a:off x="266700" y="1549400"/>
          <a:ext cx="8712200" cy="516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730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800" dirty="0" smtClean="0"/>
              <a:t>Sabiedrības vērtību uzskati</a:t>
            </a:r>
            <a:endParaRPr lang="lv-LV" sz="3800" dirty="0"/>
          </a:p>
        </p:txBody>
      </p:sp>
    </p:spTree>
    <p:extLst>
      <p:ext uri="{BB962C8B-B14F-4D97-AF65-F5344CB8AC3E}">
        <p14:creationId xmlns:p14="http://schemas.microsoft.com/office/powerpoint/2010/main" val="297900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8229600" cy="990600"/>
          </a:xfrm>
        </p:spPr>
        <p:txBody>
          <a:bodyPr/>
          <a:lstStyle/>
          <a:p>
            <a:r>
              <a:rPr lang="lv-LV" smtClean="0"/>
              <a:t>Ideālais bērnu skaits ģimenē</a:t>
            </a:r>
            <a:endParaRPr lang="lv-LV"/>
          </a:p>
        </p:txBody>
      </p:sp>
      <p:sp>
        <p:nvSpPr>
          <p:cNvPr id="6" name="TextBox 5"/>
          <p:cNvSpPr txBox="1"/>
          <p:nvPr/>
        </p:nvSpPr>
        <p:spPr>
          <a:xfrm>
            <a:off x="-44966" y="6492806"/>
            <a:ext cx="575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avoti: starptautisks pētījums ISSP ; izlase – Latvijas iedzīvotāji 18+ gadu vecumā (n=1000);</a:t>
            </a:r>
          </a:p>
          <a:p>
            <a:r>
              <a:rPr lang="lv-LV" sz="1000" dirty="0" smtClean="0"/>
              <a:t>Eiropas vērtību pētījums 1990.; 1999. un 2008.gads; izlase – Latvijas iedzīvotāji 18+ g.v. (n=1000)</a:t>
            </a:r>
            <a:endParaRPr lang="lv-LV" sz="1000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236014"/>
              </p:ext>
            </p:extLst>
          </p:nvPr>
        </p:nvGraphicFramePr>
        <p:xfrm>
          <a:off x="609600" y="1384300"/>
          <a:ext cx="8077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67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576"/>
            <a:ext cx="8229600" cy="990600"/>
          </a:xfrm>
        </p:spPr>
        <p:txBody>
          <a:bodyPr>
            <a:normAutofit/>
          </a:bodyPr>
          <a:lstStyle/>
          <a:p>
            <a:r>
              <a:rPr lang="lv-LV" dirty="0" smtClean="0"/>
              <a:t>Uzskati par bērna lomu ģimenē</a:t>
            </a:r>
            <a:endParaRPr lang="lv-LV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32" y="1147064"/>
            <a:ext cx="7462908" cy="597981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950233" y="1244600"/>
            <a:ext cx="0" cy="493634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54200" y="3670300"/>
            <a:ext cx="6216650" cy="0"/>
          </a:xfrm>
          <a:prstGeom prst="line">
            <a:avLst/>
          </a:prstGeom>
          <a:ln>
            <a:solidFill>
              <a:srgbClr val="F88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60600" y="527559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25%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565900" y="52679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28%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59000" y="14325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23%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91300" y="155449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24%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32000" y="1887210"/>
            <a:ext cx="2840591" cy="1554272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endParaRPr lang="en-US" sz="300" dirty="0" smtClean="0"/>
          </a:p>
          <a:p>
            <a:r>
              <a:rPr lang="lv-LV" b="1" dirty="0" smtClean="0">
                <a:solidFill>
                  <a:srgbClr val="61682E"/>
                </a:solidFill>
              </a:rPr>
              <a:t>Raksturojošās pazīmes:</a:t>
            </a:r>
          </a:p>
          <a:p>
            <a:r>
              <a:rPr lang="lv-LV" b="1" dirty="0">
                <a:solidFill>
                  <a:srgbClr val="61682E"/>
                </a:solidFill>
              </a:rPr>
              <a:t>v</a:t>
            </a:r>
            <a:r>
              <a:rPr lang="lv-LV" b="1" dirty="0" smtClean="0">
                <a:solidFill>
                  <a:srgbClr val="61682E"/>
                </a:solidFill>
              </a:rPr>
              <a:t>īrieši, rīdzinieki,</a:t>
            </a:r>
          </a:p>
          <a:p>
            <a:r>
              <a:rPr lang="lv-LV" b="1" dirty="0" smtClean="0">
                <a:solidFill>
                  <a:srgbClr val="61682E"/>
                </a:solidFill>
              </a:rPr>
              <a:t>dzīvo vieni, līdz 25 g.v.</a:t>
            </a:r>
          </a:p>
          <a:p>
            <a:endParaRPr lang="lv-LV" sz="1000" b="1" dirty="0" smtClean="0">
              <a:solidFill>
                <a:srgbClr val="61682E"/>
              </a:solidFill>
            </a:endParaRPr>
          </a:p>
          <a:p>
            <a:r>
              <a:rPr lang="lv-LV" b="1" dirty="0" smtClean="0">
                <a:solidFill>
                  <a:srgbClr val="61682E"/>
                </a:solidFill>
              </a:rPr>
              <a:t>Ideālais bērnu skaits – 2</a:t>
            </a:r>
          </a:p>
          <a:p>
            <a:endParaRPr lang="lv-LV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5145604" y="4125080"/>
            <a:ext cx="2840591" cy="1215717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endParaRPr lang="en-US" sz="3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lv-LV" b="1" dirty="0" smtClean="0">
                <a:solidFill>
                  <a:schemeClr val="accent5">
                    <a:lumMod val="75000"/>
                  </a:schemeClr>
                </a:solidFill>
              </a:rPr>
              <a:t>Raksturojošās pazīmes: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lv-LV" b="1" dirty="0" smtClean="0">
                <a:solidFill>
                  <a:schemeClr val="accent5">
                    <a:lumMod val="75000"/>
                  </a:schemeClr>
                </a:solidFill>
              </a:rPr>
              <a:t>ievietes, pēc 25 g.v.</a:t>
            </a:r>
          </a:p>
          <a:p>
            <a:endParaRPr lang="lv-LV" sz="1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lv-LV" b="1" dirty="0" smtClean="0">
                <a:solidFill>
                  <a:schemeClr val="accent5">
                    <a:lumMod val="75000"/>
                  </a:schemeClr>
                </a:solidFill>
              </a:rPr>
              <a:t>Ideālais bērnu skaits – 3</a:t>
            </a:r>
          </a:p>
          <a:p>
            <a:endParaRPr lang="en-US" sz="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35832" y="2384792"/>
            <a:ext cx="40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 smtClean="0"/>
              <a:t>nē</a:t>
            </a:r>
            <a:endParaRPr lang="en-US" sz="1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1854200" y="6261100"/>
            <a:ext cx="613199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3302000" y="6186844"/>
            <a:ext cx="40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jā</a:t>
            </a:r>
            <a:endParaRPr lang="lv-LV" sz="14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6233595" y="6180947"/>
            <a:ext cx="40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nē</a:t>
            </a:r>
            <a:endParaRPr lang="lv-LV" sz="1400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1244600" y="1432580"/>
            <a:ext cx="495300" cy="76944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4400" dirty="0"/>
          </a:p>
        </p:txBody>
      </p:sp>
      <p:sp>
        <p:nvSpPr>
          <p:cNvPr id="30" name="TextBox 29"/>
          <p:cNvSpPr txBox="1"/>
          <p:nvPr/>
        </p:nvSpPr>
        <p:spPr>
          <a:xfrm>
            <a:off x="1244600" y="2692569"/>
            <a:ext cx="495300" cy="76944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4400" dirty="0"/>
          </a:p>
        </p:txBody>
      </p:sp>
      <p:sp>
        <p:nvSpPr>
          <p:cNvPr id="31" name="TextBox 30"/>
          <p:cNvSpPr txBox="1"/>
          <p:nvPr/>
        </p:nvSpPr>
        <p:spPr>
          <a:xfrm>
            <a:off x="1155700" y="3967590"/>
            <a:ext cx="584200" cy="76944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4400" dirty="0"/>
          </a:p>
        </p:txBody>
      </p:sp>
      <p:sp>
        <p:nvSpPr>
          <p:cNvPr id="32" name="TextBox 31"/>
          <p:cNvSpPr txBox="1"/>
          <p:nvPr/>
        </p:nvSpPr>
        <p:spPr>
          <a:xfrm>
            <a:off x="1155700" y="5237490"/>
            <a:ext cx="584200" cy="76944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4400" dirty="0"/>
          </a:p>
        </p:txBody>
      </p:sp>
      <p:sp>
        <p:nvSpPr>
          <p:cNvPr id="33" name="TextBox 32"/>
          <p:cNvSpPr txBox="1"/>
          <p:nvPr/>
        </p:nvSpPr>
        <p:spPr>
          <a:xfrm>
            <a:off x="1308100" y="4853513"/>
            <a:ext cx="40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jā</a:t>
            </a:r>
            <a:endParaRPr lang="lv-LV" sz="1400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-83066" y="6518206"/>
            <a:ext cx="3307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starptautisks pētījums ISSP ; </a:t>
            </a:r>
            <a:br>
              <a:rPr lang="lv-LV" sz="1000" dirty="0" smtClean="0"/>
            </a:br>
            <a:r>
              <a:rPr lang="lv-LV" sz="1000" dirty="0" smtClean="0"/>
              <a:t>izlase – Latvijas iedzīvotāji 18+ gadu vecumā (n=1000)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27631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8229600" cy="990600"/>
          </a:xfrm>
        </p:spPr>
        <p:txBody>
          <a:bodyPr/>
          <a:lstStyle/>
          <a:p>
            <a:r>
              <a:rPr lang="lv-LV" dirty="0" smtClean="0"/>
              <a:t>Partnerattiecības un laulība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565159"/>
              </p:ext>
            </p:extLst>
          </p:nvPr>
        </p:nvGraphicFramePr>
        <p:xfrm>
          <a:off x="351319" y="2349500"/>
          <a:ext cx="5008081" cy="229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3660" y="4793734"/>
            <a:ext cx="204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solidFill>
                  <a:srgbClr val="61682E"/>
                </a:solidFill>
              </a:rPr>
              <a:t>Cilvēki pēc 46 g.v.</a:t>
            </a:r>
            <a:endParaRPr lang="lv-LV" dirty="0">
              <a:solidFill>
                <a:srgbClr val="61682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46400" y="4857234"/>
            <a:ext cx="202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solidFill>
                  <a:srgbClr val="61682E"/>
                </a:solidFill>
              </a:rPr>
              <a:t>Cilvēki līdz 35 g.v.</a:t>
            </a:r>
            <a:endParaRPr lang="lv-LV" dirty="0">
              <a:solidFill>
                <a:srgbClr val="61682E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92934"/>
              </p:ext>
            </p:extLst>
          </p:nvPr>
        </p:nvGraphicFramePr>
        <p:xfrm>
          <a:off x="5393218" y="1384300"/>
          <a:ext cx="375078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459679"/>
              </p:ext>
            </p:extLst>
          </p:nvPr>
        </p:nvGraphicFramePr>
        <p:xfrm>
          <a:off x="5393218" y="4152900"/>
          <a:ext cx="3750781" cy="233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44966" y="6492806"/>
            <a:ext cx="575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avoti: starptautisks pētījums ISSP ; izlase – Latvijas iedzīvotāji 18+ gadu vecumā (n=1000);</a:t>
            </a:r>
          </a:p>
          <a:p>
            <a:r>
              <a:rPr lang="lv-LV" sz="1000" dirty="0" smtClean="0"/>
              <a:t>Eiropas vērtību pētījums 1990.; 1999. un 2008.gads; izlase – Latvijas iedzīvotāji 18+ g.v. (n=1000)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249543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lv-LV" smtClean="0"/>
              <a:t>Priekšlikumi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Ņemot vērā vecuma kohortu vērtībuzskatus, rast finansiāla rakstura instrumentus:</a:t>
            </a:r>
          </a:p>
          <a:p>
            <a:pPr lvl="1"/>
            <a:r>
              <a:rPr lang="lv-LV" dirty="0" smtClean="0"/>
              <a:t>otrā bērna dzimstības veicināšanai iedzīvotāju grupā līdz 30 gadiem;</a:t>
            </a:r>
          </a:p>
          <a:p>
            <a:pPr lvl="1"/>
            <a:r>
              <a:rPr lang="lv-LV" dirty="0" smtClean="0"/>
              <a:t>trešā bērna dzimstības veicināšanai iedzīvotāju grupā pēc 30 gadiem.</a:t>
            </a:r>
          </a:p>
          <a:p>
            <a:endParaRPr lang="lv-LV" sz="1000" dirty="0" smtClean="0"/>
          </a:p>
          <a:p>
            <a:r>
              <a:rPr lang="lv-LV" dirty="0" smtClean="0"/>
              <a:t>Informācijas telpā veidot tādu publisko komunikāciju, kas izceļ bērnu kā vērtību ikkatra dzīvē un atbalsta paaudžu solidaritāti</a:t>
            </a:r>
          </a:p>
          <a:p>
            <a:endParaRPr lang="lv-LV" sz="1000" dirty="0" smtClean="0"/>
          </a:p>
          <a:p>
            <a:r>
              <a:rPr lang="lv-LV" dirty="0" smtClean="0"/>
              <a:t>Veidot nereģistrētās partnerattiecībās dzīvojošu personu aizsardzību partnerattiecību drošības paaugstināšanai</a:t>
            </a:r>
          </a:p>
        </p:txBody>
      </p:sp>
    </p:spTree>
    <p:extLst>
      <p:ext uri="{BB962C8B-B14F-4D97-AF65-F5344CB8AC3E}">
        <p14:creationId xmlns:p14="http://schemas.microsoft.com/office/powerpoint/2010/main" val="109437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Rīcības virziens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Atbalsts pie bērna dzimšanas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615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909039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Vēlamais apmaksāta bērna kopšanas atvaļinājuma ilgums</a:t>
            </a:r>
            <a:endParaRPr lang="lv-LV" dirty="0"/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5046544" y="1755748"/>
            <a:ext cx="37354" cy="4395595"/>
          </a:xfrm>
          <a:prstGeom prst="line">
            <a:avLst/>
          </a:prstGeom>
          <a:ln>
            <a:solidFill>
              <a:srgbClr val="4F81B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1190" y="1771176"/>
            <a:ext cx="37354" cy="4395595"/>
          </a:xfrm>
          <a:prstGeom prst="line">
            <a:avLst/>
          </a:prstGeom>
          <a:ln>
            <a:solidFill>
              <a:srgbClr val="C6AF7E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934918" y="1758724"/>
            <a:ext cx="37354" cy="4395595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988300" y="6388100"/>
            <a:ext cx="806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400" i="1" dirty="0" smtClean="0"/>
              <a:t>mēneši</a:t>
            </a:r>
            <a:endParaRPr lang="lv-LV" sz="1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618544" y="5060434"/>
            <a:ext cx="54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26%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479816" y="3333234"/>
            <a:ext cx="54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67%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834" y="6569006"/>
            <a:ext cx="5628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smtClean="0"/>
              <a:t>Datu avots: starptautisks pētījums ISSP ; izlase – Latvijas iedzīvotāji 18+ gadu vecumā (n=1000)</a:t>
            </a:r>
            <a:endParaRPr lang="lv-LV" sz="1000"/>
          </a:p>
        </p:txBody>
      </p:sp>
    </p:spTree>
    <p:extLst>
      <p:ext uri="{BB962C8B-B14F-4D97-AF65-F5344CB8AC3E}">
        <p14:creationId xmlns:p14="http://schemas.microsoft.com/office/powerpoint/2010/main" val="6084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7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Kam būtu jāapmaksā bērna kopšanas atvaļinājums?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144093"/>
              </p:ext>
            </p:extLst>
          </p:nvPr>
        </p:nvGraphicFramePr>
        <p:xfrm>
          <a:off x="-393701" y="1270000"/>
          <a:ext cx="6832601" cy="46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34" y="6569006"/>
            <a:ext cx="5628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smtClean="0"/>
              <a:t>Datu avots: starptautisks pētījums ISSP ; izlase – Latvijas iedzīvotāji 18+ gadu vecumā (n=1000)</a:t>
            </a:r>
            <a:endParaRPr lang="lv-LV" sz="1000"/>
          </a:p>
        </p:txBody>
      </p:sp>
      <p:sp>
        <p:nvSpPr>
          <p:cNvPr id="3" name="Rectangle 2"/>
          <p:cNvSpPr/>
          <p:nvPr/>
        </p:nvSpPr>
        <p:spPr>
          <a:xfrm>
            <a:off x="4991100" y="3815467"/>
            <a:ext cx="431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1400" i="1" dirty="0" smtClean="0"/>
              <a:t>Atvaļinājuma </a:t>
            </a:r>
            <a:r>
              <a:rPr lang="lv-LV" sz="1400" i="1" dirty="0"/>
              <a:t>laika vēlamā sadale starp </a:t>
            </a:r>
            <a:r>
              <a:rPr lang="lv-LV" sz="1400" i="1" dirty="0" smtClean="0"/>
              <a:t/>
            </a:r>
            <a:br>
              <a:rPr lang="lv-LV" sz="1400" i="1" dirty="0" smtClean="0"/>
            </a:br>
            <a:r>
              <a:rPr lang="lv-LV" sz="1400" i="1" dirty="0" smtClean="0"/>
              <a:t>māti </a:t>
            </a:r>
            <a:r>
              <a:rPr lang="lv-LV" sz="1400" i="1" dirty="0"/>
              <a:t>un tēvu</a:t>
            </a:r>
            <a:endParaRPr lang="en-US" sz="1400" i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631229"/>
              </p:ext>
            </p:extLst>
          </p:nvPr>
        </p:nvGraphicFramePr>
        <p:xfrm>
          <a:off x="4737100" y="4191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27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Rīcības virziens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mtClean="0"/>
              <a:t>Atbalsts bērna audzināšanai un aprūpei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5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Vēlamā ģimenes un darba dzīves organizācija, ja bērns ir pirmsskolas vecumā</a:t>
            </a:r>
            <a:endParaRPr lang="lv-LV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2564699"/>
              </p:ext>
            </p:extLst>
          </p:nvPr>
        </p:nvGraphicFramePr>
        <p:xfrm>
          <a:off x="174320" y="2139950"/>
          <a:ext cx="4321480" cy="471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3274" y="1745411"/>
            <a:ext cx="2463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u="sng" smtClean="0"/>
              <a:t>Vislabākais risinājums</a:t>
            </a:r>
            <a:endParaRPr lang="lv-LV" u="sng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5987871"/>
              </p:ext>
            </p:extLst>
          </p:nvPr>
        </p:nvGraphicFramePr>
        <p:xfrm>
          <a:off x="4648200" y="2139950"/>
          <a:ext cx="4329262" cy="471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31795" y="1770618"/>
            <a:ext cx="3271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u="sng" smtClean="0"/>
              <a:t>Vismazāk vēlamais risinājums</a:t>
            </a:r>
            <a:endParaRPr lang="lv-LV" u="sng"/>
          </a:p>
        </p:txBody>
      </p:sp>
      <p:sp>
        <p:nvSpPr>
          <p:cNvPr id="9" name="TextBox 8"/>
          <p:cNvSpPr txBox="1"/>
          <p:nvPr/>
        </p:nvSpPr>
        <p:spPr>
          <a:xfrm>
            <a:off x="31234" y="6594406"/>
            <a:ext cx="5628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starptautisks pētījums ISSP ; izlase – Latvijas iedzīvotāji 18+ gadu vecumā (n=1000)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115580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smtClean="0"/>
              <a:t>Ja ir pirmsskolas vecuma bērns, sievietei </a:t>
            </a:r>
            <a:r>
              <a:rPr lang="lv-LV" u="sng" smtClean="0"/>
              <a:t>ārpus mājas </a:t>
            </a:r>
            <a:r>
              <a:rPr lang="lv-LV" smtClean="0"/>
              <a:t>būtu…</a:t>
            </a:r>
            <a:endParaRPr lang="lv-LV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6473576"/>
              </p:ext>
            </p:extLst>
          </p:nvPr>
        </p:nvGraphicFramePr>
        <p:xfrm>
          <a:off x="457200" y="1699817"/>
          <a:ext cx="5041900" cy="3303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420147"/>
              </p:ext>
            </p:extLst>
          </p:nvPr>
        </p:nvGraphicFramePr>
        <p:xfrm>
          <a:off x="5842000" y="3937000"/>
          <a:ext cx="3378200" cy="2765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5842000" y="3467100"/>
            <a:ext cx="31750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1400" dirty="0" smtClean="0"/>
              <a:t>Pirmsskolas vecuma bērns var ciest no tā, ka viņa māte strādā</a:t>
            </a:r>
            <a:endParaRPr lang="lv-LV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1234" y="6607106"/>
            <a:ext cx="5628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starptautisks pētījums ISSP ; izlase – Latvijas iedzīvotāji 18+ gadu vecumā (n=1000)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347472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Visbiežāk izmantotās bērna aprūpes iespējas pēdējā gada laikā</a:t>
            </a:r>
            <a:endParaRPr lang="lv-LV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381840"/>
              </p:ext>
            </p:extLst>
          </p:nvPr>
        </p:nvGraphicFramePr>
        <p:xfrm>
          <a:off x="977900" y="1692274"/>
          <a:ext cx="6972300" cy="432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34" y="6594406"/>
            <a:ext cx="37393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pētījums Tautas ataudzi ietekmējošo faktoru izpēte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3112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Rīcības virziens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mtClean="0"/>
              <a:t>Darba un ģimenes dzīves savienošana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37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lv-LV" smtClean="0"/>
              <a:t>Darba un ģimenes dzīves savienošana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1300"/>
            <a:ext cx="8229600" cy="4965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Atkarīga no šādiem aspektiem:</a:t>
            </a:r>
          </a:p>
          <a:p>
            <a:r>
              <a:rPr lang="lv-LV" dirty="0" smtClean="0"/>
              <a:t>darba devēja attieksmes pret darbiniekiem ar bērniem;</a:t>
            </a:r>
          </a:p>
          <a:p>
            <a:r>
              <a:rPr lang="lv-LV" dirty="0" smtClean="0"/>
              <a:t>pozitīvas darba devēja iniciatīvas atbalstošas valsts politikas;</a:t>
            </a:r>
          </a:p>
          <a:p>
            <a:r>
              <a:rPr lang="lv-LV" dirty="0" smtClean="0"/>
              <a:t>partneru savstarpējās sadarbības ģimenes dzīvē.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239269"/>
              </p:ext>
            </p:extLst>
          </p:nvPr>
        </p:nvGraphicFramePr>
        <p:xfrm>
          <a:off x="4419600" y="4165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7100" y="3886200"/>
            <a:ext cx="413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i="1" dirty="0" smtClean="0"/>
              <a:t>Ik pārdienu mēdz būt situācijas, kad…</a:t>
            </a:r>
            <a:endParaRPr lang="lv-LV" i="1" dirty="0"/>
          </a:p>
        </p:txBody>
      </p:sp>
    </p:spTree>
    <p:extLst>
      <p:ext uri="{BB962C8B-B14F-4D97-AF65-F5344CB8AC3E}">
        <p14:creationId xmlns:p14="http://schemas.microsoft.com/office/powerpoint/2010/main" val="5200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lv-LV" dirty="0" smtClean="0"/>
              <a:t>Instrumenti darba devējam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Daļēja laika nodarbinātība;</a:t>
            </a:r>
          </a:p>
          <a:p>
            <a:r>
              <a:rPr lang="lv-LV" dirty="0" smtClean="0"/>
              <a:t>Attālināts darbs;</a:t>
            </a:r>
          </a:p>
          <a:p>
            <a:r>
              <a:rPr lang="lv-LV" dirty="0" smtClean="0"/>
              <a:t>Korporatīvās sociālās atbildības programmu veidošana:</a:t>
            </a:r>
          </a:p>
          <a:p>
            <a:pPr lvl="1"/>
            <a:r>
              <a:rPr lang="lv-LV" dirty="0" smtClean="0"/>
              <a:t>Bērnu rotaļu istabas vai silītes vairākiem apkaimes uzņēmumiem</a:t>
            </a:r>
          </a:p>
          <a:p>
            <a:pPr lvl="1"/>
            <a:r>
              <a:rPr lang="lv-LV" dirty="0" smtClean="0"/>
              <a:t>Papildus četru nedēļu maternitātes atvaļinājums</a:t>
            </a:r>
          </a:p>
          <a:p>
            <a:pPr lvl="1"/>
            <a:r>
              <a:rPr lang="lv-LV" dirty="0" smtClean="0"/>
              <a:t>Papildus 1-4 brīvdienas mēnesī </a:t>
            </a:r>
            <a:br>
              <a:rPr lang="lv-LV" dirty="0" smtClean="0"/>
            </a:br>
            <a:r>
              <a:rPr lang="lv-LV" dirty="0" smtClean="0"/>
              <a:t>vecākiem, kas audzina bērnu </a:t>
            </a:r>
            <a:br>
              <a:rPr lang="lv-LV" dirty="0" smtClean="0"/>
            </a:br>
            <a:r>
              <a:rPr lang="lv-LV" dirty="0" smtClean="0"/>
              <a:t>līdz 12 gadu vecumam</a:t>
            </a:r>
          </a:p>
          <a:p>
            <a:endParaRPr lang="lv-LV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3958094"/>
              </p:ext>
            </p:extLst>
          </p:nvPr>
        </p:nvGraphicFramePr>
        <p:xfrm>
          <a:off x="4343400" y="3797300"/>
          <a:ext cx="4800600" cy="294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34" y="6594406"/>
            <a:ext cx="37393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pētījums Tautas ataudzi ietekmējošo faktoru izpēte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26599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Rīcības virziens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mtClean="0"/>
              <a:t>Nabadzības risku mazināšana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86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06400"/>
            <a:ext cx="8229600" cy="990600"/>
          </a:xfrm>
        </p:spPr>
        <p:txBody>
          <a:bodyPr/>
          <a:lstStyle/>
          <a:p>
            <a:r>
              <a:rPr lang="lv-LV" smtClean="0"/>
              <a:t>Nabadzības risku mazināšana</a:t>
            </a:r>
            <a:endParaRPr lang="lv-LV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732864"/>
              </p:ext>
            </p:extLst>
          </p:nvPr>
        </p:nvGraphicFramePr>
        <p:xfrm>
          <a:off x="685800" y="1609724"/>
          <a:ext cx="7467600" cy="4638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34" y="6607106"/>
            <a:ext cx="37393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000" dirty="0" smtClean="0"/>
              <a:t>Datu avots: pētījums Tautas ataudzi ietekmējošo faktoru izpēte</a:t>
            </a:r>
            <a:endParaRPr lang="lv-LV" sz="1000" dirty="0"/>
          </a:p>
        </p:txBody>
      </p:sp>
    </p:spTree>
    <p:extLst>
      <p:ext uri="{BB962C8B-B14F-4D97-AF65-F5344CB8AC3E}">
        <p14:creationId xmlns:p14="http://schemas.microsoft.com/office/powerpoint/2010/main" val="312335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93700"/>
            <a:ext cx="8597900" cy="99060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Labā prakse </a:t>
            </a:r>
            <a:r>
              <a:rPr lang="lv-LV" dirty="0"/>
              <a:t>n</a:t>
            </a:r>
            <a:r>
              <a:rPr lang="lv-LV" dirty="0" smtClean="0"/>
              <a:t>abadzības risku mazināšanai</a:t>
            </a:r>
            <a:endParaRPr lang="lv-LV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689782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5613400"/>
            <a:ext cx="568271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 smtClean="0"/>
              <a:t>Visiem</a:t>
            </a:r>
          </a:p>
          <a:p>
            <a:endParaRPr lang="lv-LV" sz="1300" dirty="0" smtClean="0"/>
          </a:p>
          <a:p>
            <a:r>
              <a:rPr lang="lv-LV" sz="1300" dirty="0" smtClean="0"/>
              <a:t>Minimālās darba algas palielināšana</a:t>
            </a:r>
          </a:p>
          <a:p>
            <a:endParaRPr lang="lv-LV" sz="500" dirty="0" smtClean="0"/>
          </a:p>
          <a:p>
            <a:r>
              <a:rPr lang="lv-LV" sz="1300" dirty="0" smtClean="0"/>
              <a:t>Palīdzības sniegšana ģimenēm krīzes situācijās, mazinot šķiršanās risku</a:t>
            </a:r>
            <a:endParaRPr lang="lv-LV" sz="1300" dirty="0"/>
          </a:p>
        </p:txBody>
      </p:sp>
      <p:sp>
        <p:nvSpPr>
          <p:cNvPr id="5" name="Rectangle 4"/>
          <p:cNvSpPr/>
          <p:nvPr/>
        </p:nvSpPr>
        <p:spPr>
          <a:xfrm>
            <a:off x="478225" y="6167825"/>
            <a:ext cx="194875" cy="194875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ctangle 5"/>
          <p:cNvSpPr/>
          <p:nvPr/>
        </p:nvSpPr>
        <p:spPr>
          <a:xfrm>
            <a:off x="478225" y="6439565"/>
            <a:ext cx="194875" cy="194875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1510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Paldies</a:t>
            </a:r>
            <a:r>
              <a:rPr lang="en-US" dirty="0" smtClean="0"/>
              <a:t> par </a:t>
            </a:r>
            <a:r>
              <a:rPr lang="en-US" dirty="0" err="1" smtClean="0"/>
              <a:t>uzmanību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Sigita </a:t>
            </a:r>
            <a:r>
              <a:rPr lang="en-US" dirty="0" err="1" smtClean="0"/>
              <a:t>Sniķere</a:t>
            </a:r>
            <a:endParaRPr lang="en-US" dirty="0" smtClean="0"/>
          </a:p>
          <a:p>
            <a:r>
              <a:rPr lang="en-US" dirty="0" err="1"/>
              <a:t>s</a:t>
            </a:r>
            <a:r>
              <a:rPr lang="en-US" dirty="0" err="1" smtClean="0"/>
              <a:t>igita.snikere@pkc.mk.gov.lv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16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8596</TotalTime>
  <Words>1987</Words>
  <Application>Microsoft Office PowerPoint</Application>
  <PresentationFormat>On-screen Show (4:3)</PresentationFormat>
  <Paragraphs>209</Paragraphs>
  <Slides>26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Clarity</vt:lpstr>
      <vt:lpstr>Zināšanās balstīta politika tautas ataudzei</vt:lpstr>
      <vt:lpstr>NAP2020 mērķi demogrāfijas jomā</vt:lpstr>
      <vt:lpstr>Dabiskais pieaugums</vt:lpstr>
      <vt:lpstr>Jaundzimušo skaits</vt:lpstr>
      <vt:lpstr>Nabadzības risku mazināšana</vt:lpstr>
      <vt:lpstr>Priekšnosacījumi NAP2020 mērķu sasniegšanai</vt:lpstr>
      <vt:lpstr>Rīcības virzienu dimensijas NAP2020 mērķu sasniegšanai</vt:lpstr>
      <vt:lpstr>Sabiedrības vērtību uzskati</vt:lpstr>
      <vt:lpstr>Ideālais bērnu skaits ģimenē</vt:lpstr>
      <vt:lpstr>Uzskati par bērna lomu ģimenē</vt:lpstr>
      <vt:lpstr>Partnerattiecības un laulība</vt:lpstr>
      <vt:lpstr>Priekšlikumi</vt:lpstr>
      <vt:lpstr>Rīcības virziens</vt:lpstr>
      <vt:lpstr>Vēlamais apmaksāta bērna kopšanas atvaļinājuma ilgums</vt:lpstr>
      <vt:lpstr>Kam būtu jāapmaksā bērna kopšanas atvaļinājums?</vt:lpstr>
      <vt:lpstr>Rīcības virziens</vt:lpstr>
      <vt:lpstr>Vēlamā ģimenes un darba dzīves organizācija, ja bērns ir pirmsskolas vecumā</vt:lpstr>
      <vt:lpstr>Ja ir pirmsskolas vecuma bērns, sievietei ārpus mājas būtu…</vt:lpstr>
      <vt:lpstr>Visbiežāk izmantotās bērna aprūpes iespējas pēdējā gada laikā</vt:lpstr>
      <vt:lpstr>Rīcības virziens</vt:lpstr>
      <vt:lpstr>Darba un ģimenes dzīves savienošana</vt:lpstr>
      <vt:lpstr>Instrumenti darba devējam</vt:lpstr>
      <vt:lpstr>Rīcības virziens</vt:lpstr>
      <vt:lpstr>Nabadzības risku mazināšana</vt:lpstr>
      <vt:lpstr>Labā prakse nabadzības risku mazināšanai</vt:lpstr>
      <vt:lpstr>Paldies par uzmanību!</vt:lpstr>
    </vt:vector>
  </TitlesOfParts>
  <Company>SPI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Uz pierādījumiem balstīta demogrāfijas politika –  analīze diskusijām par dzimstības veicināšanas programmu</dc:title>
  <dc:creator>Sigita Snikere</dc:creator>
  <cp:lastModifiedBy>Laipa_D</cp:lastModifiedBy>
  <cp:revision>87</cp:revision>
  <dcterms:created xsi:type="dcterms:W3CDTF">2013-09-10T22:04:13Z</dcterms:created>
  <dcterms:modified xsi:type="dcterms:W3CDTF">2014-01-31T07:12:06Z</dcterms:modified>
</cp:coreProperties>
</file>