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lv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158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lv-LV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978D8C7-F277-4317-B6FF-0FD47B1FF1A8}" type="datetimeFigureOut">
              <a:rPr lang="lv-LV" smtClean="0"/>
              <a:t>26.02.2013</a:t>
            </a:fld>
            <a:endParaRPr lang="lv-LV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lv-LV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1775B0D-662D-4920-A561-8B2690FB2873}" type="slidenum">
              <a:rPr lang="lv-LV" smtClean="0"/>
              <a:t>‹#›</a:t>
            </a:fld>
            <a:endParaRPr lang="lv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lv-LV" dirty="0" smtClean="0"/>
              <a:t>Augstākā izglītība: status </a:t>
            </a:r>
            <a:r>
              <a:rPr lang="lv-LV" dirty="0" err="1" smtClean="0"/>
              <a:t>quo</a:t>
            </a:r>
            <a:r>
              <a:rPr lang="lv-LV" dirty="0" smtClean="0"/>
              <a:t> un nākotnes stratēģija</a:t>
            </a:r>
            <a:endParaRPr lang="lv-LV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lv-LV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96" y="2285992"/>
            <a:ext cx="8229600" cy="2019110"/>
          </a:xfrm>
        </p:spPr>
        <p:txBody>
          <a:bodyPr>
            <a:normAutofit fontScale="92500" lnSpcReduction="10000"/>
          </a:bodyPr>
          <a:lstStyle/>
          <a:p>
            <a:r>
              <a:rPr lang="lv-LV" dirty="0" smtClean="0"/>
              <a:t>Internets</a:t>
            </a:r>
          </a:p>
          <a:p>
            <a:r>
              <a:rPr lang="lv-LV" dirty="0" smtClean="0"/>
              <a:t>Neierobežotas investīcijas izglītības sistēmās</a:t>
            </a:r>
          </a:p>
          <a:p>
            <a:r>
              <a:rPr lang="lv-LV" dirty="0" smtClean="0"/>
              <a:t>Paradigma: izglītība kā bizness - dominē</a:t>
            </a:r>
          </a:p>
          <a:p>
            <a:r>
              <a:rPr lang="lv-LV" dirty="0" smtClean="0"/>
              <a:t>Konkurences cīņa - globāla</a:t>
            </a:r>
          </a:p>
          <a:p>
            <a:r>
              <a:rPr lang="lv-LV" dirty="0" smtClean="0"/>
              <a:t>Jaunattīstības pasaulē, maksas izglītība - norma</a:t>
            </a:r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Globālais fons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lv-LV" dirty="0" smtClean="0"/>
              <a:t>Nav definēts galvenais valsts (sabiedrības) izmērāms mērķis</a:t>
            </a:r>
          </a:p>
          <a:p>
            <a:pPr>
              <a:buNone/>
            </a:pPr>
            <a:endParaRPr lang="lv-LV" dirty="0"/>
          </a:p>
          <a:p>
            <a:pPr algn="ctr">
              <a:buNone/>
            </a:pPr>
            <a:r>
              <a:rPr lang="lv-LV" dirty="0" smtClean="0"/>
              <a:t>Tuvākā laika izaicinājums/ nepieciešamība definēt šādu mērķi, panākot sabiedrības vienošanos</a:t>
            </a:r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lv-LV" dirty="0" smtClean="0"/>
              <a:t>Latvijas galvenā problēma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lv-LV" dirty="0" smtClean="0"/>
              <a:t>	Mazas, nacionālas valsts galvenais izaicinājums jaunajā laikmetā- nosargāt valodu, kultūru, identitāti </a:t>
            </a:r>
            <a:r>
              <a:rPr lang="lv-LV" dirty="0" err="1" smtClean="0"/>
              <a:t>u.t.l</a:t>
            </a:r>
            <a:r>
              <a:rPr lang="lv-LV" dirty="0" smtClean="0"/>
              <a:t>.</a:t>
            </a:r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dirty="0" smtClean="0"/>
              <a:t>Latvija- maza valsts ar atvērtu ekonomiku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643050"/>
            <a:ext cx="8229600" cy="4525963"/>
          </a:xfrm>
        </p:spPr>
        <p:txBody>
          <a:bodyPr/>
          <a:lstStyle/>
          <a:p>
            <a:pPr algn="ctr">
              <a:buNone/>
            </a:pPr>
            <a:r>
              <a:rPr lang="lv-LV" dirty="0" smtClean="0"/>
              <a:t>	Augstākās izglītības politikas veidotāju galvenais uzdevums- radīt apstākļus valodas, kultūras, identitātes </a:t>
            </a:r>
            <a:r>
              <a:rPr lang="lv-LV" dirty="0" err="1" smtClean="0"/>
              <a:t>u.t.l</a:t>
            </a:r>
            <a:r>
              <a:rPr lang="lv-LV" dirty="0" smtClean="0"/>
              <a:t>. saglabāšanai</a:t>
            </a:r>
          </a:p>
          <a:p>
            <a:pPr>
              <a:buNone/>
            </a:pPr>
            <a:endParaRPr lang="lv-LV" dirty="0"/>
          </a:p>
          <a:p>
            <a:pPr algn="ctr">
              <a:buNone/>
            </a:pPr>
            <a:r>
              <a:rPr lang="lv-LV" dirty="0" smtClean="0"/>
              <a:t>	Radīt apstākļus- iemācīt augstskolām pelnīt un izdzīvot jaunajos apstākļos</a:t>
            </a:r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lv-LV" dirty="0" smtClean="0"/>
              <a:t>Politikas veidotājiem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4525963"/>
          </a:xfrm>
        </p:spPr>
        <p:txBody>
          <a:bodyPr>
            <a:normAutofit fontScale="92500"/>
          </a:bodyPr>
          <a:lstStyle/>
          <a:p>
            <a:pPr>
              <a:buNone/>
            </a:pPr>
            <a:endParaRPr lang="lv-LV" dirty="0" smtClean="0"/>
          </a:p>
          <a:p>
            <a:pPr>
              <a:buNone/>
            </a:pPr>
            <a:r>
              <a:rPr lang="lv-LV" dirty="0" smtClean="0"/>
              <a:t>Pamatprincipi: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Valsts budžeta līdzekļi pamatā novirzāmi valodas, kultūras, identitātes saglabāšanai un augstākās izglītības eksporta pieaugumam 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Pārejas periodā (aptuveni pieci gadi) investīciju ietilpīgām studiju programmām, reģioniem, aizsardzībai, drošībai, doktora līmeņa studijām</a:t>
            </a:r>
          </a:p>
          <a:p>
            <a:pPr marL="514350" indent="-514350">
              <a:buFont typeface="+mj-lt"/>
              <a:buAutoNum type="arabicPeriod"/>
            </a:pPr>
            <a:r>
              <a:rPr lang="lv-LV" dirty="0" smtClean="0"/>
              <a:t>Pārējā studiju telpa atstājama privātajam biznesam</a:t>
            </a:r>
          </a:p>
          <a:p>
            <a:pPr marL="514350" indent="-514350">
              <a:buFont typeface="+mj-lt"/>
              <a:buAutoNum type="arabicPeriod"/>
            </a:pPr>
            <a:endParaRPr lang="lv-LV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11288"/>
          </a:xfrm>
        </p:spPr>
        <p:txBody>
          <a:bodyPr>
            <a:noAutofit/>
          </a:bodyPr>
          <a:lstStyle/>
          <a:p>
            <a:pPr algn="ctr"/>
            <a:r>
              <a:rPr lang="lv-LV" sz="3000" dirty="0" smtClean="0"/>
              <a:t>Reformu stūrakmens- finansēšanas sistēmas maiņa</a:t>
            </a:r>
            <a:endParaRPr lang="lv-LV" sz="3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lv-LV" dirty="0" smtClean="0"/>
          </a:p>
          <a:p>
            <a:r>
              <a:rPr lang="lv-LV" dirty="0" smtClean="0"/>
              <a:t>Augstākās izglītības veidotāji un realizētāji- cilvēki, kas māk radīt jaunas vērtības, jaunus līdzekļus eksportēt (pārdales un patērēšanas filozofija jāatstāj pagātnē)</a:t>
            </a:r>
          </a:p>
          <a:p>
            <a:r>
              <a:rPr lang="lv-LV" dirty="0" smtClean="0"/>
              <a:t>Likumdošanas rāmis-vienkāršs, augstskolām maksimāla autonomija stratēģijas, pārvaldes u.t.t. izvēlē, vienādas tiesības un pienākumi, neatkarīgi no dibinātāja</a:t>
            </a:r>
          </a:p>
          <a:p>
            <a:r>
              <a:rPr lang="lv-LV" dirty="0" smtClean="0"/>
              <a:t>Augstskolām, kuras izmanto valsts budžeta līdzekļus, motivējoši mehānismi to efektīvai izmantošanai</a:t>
            </a:r>
            <a:endParaRPr lang="lv-LV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lv-LV" sz="4400" dirty="0" smtClean="0"/>
              <a:t>Papildus rekomendācijas un valsts loma</a:t>
            </a:r>
            <a:endParaRPr lang="lv-LV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ustom 2">
      <a:dk1>
        <a:sysClr val="windowText" lastClr="000000"/>
      </a:dk1>
      <a:lt1>
        <a:sysClr val="window" lastClr="FFFFFF"/>
      </a:lt1>
      <a:dk2>
        <a:srgbClr val="000000"/>
      </a:dk2>
      <a:lt2>
        <a:srgbClr val="F4E7ED"/>
      </a:lt2>
      <a:accent1>
        <a:srgbClr val="7030A0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88</TotalTime>
  <Words>178</Words>
  <Application>Microsoft Office PowerPoint</Application>
  <PresentationFormat>On-screen Show (4:3)</PresentationFormat>
  <Paragraphs>28</Paragraphs>
  <Slides>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Concourse</vt:lpstr>
      <vt:lpstr>Augstākā izglītība: status quo un nākotnes stratēģija</vt:lpstr>
      <vt:lpstr>Globālais fons</vt:lpstr>
      <vt:lpstr>Latvijas galvenā problēma</vt:lpstr>
      <vt:lpstr>Latvija- maza valsts ar atvērtu ekonomiku</vt:lpstr>
      <vt:lpstr>Politikas veidotājiem</vt:lpstr>
      <vt:lpstr>Reformu stūrakmens- finansēšanas sistēmas maiņa</vt:lpstr>
      <vt:lpstr>Papildus rekomendācijas un valsts loma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Guna</dc:creator>
  <cp:lastModifiedBy>Elza Baldiņa</cp:lastModifiedBy>
  <cp:revision>45</cp:revision>
  <dcterms:created xsi:type="dcterms:W3CDTF">2013-02-20T19:52:07Z</dcterms:created>
  <dcterms:modified xsi:type="dcterms:W3CDTF">2013-02-26T06:23:32Z</dcterms:modified>
</cp:coreProperties>
</file>