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handoutMasters/handoutMaster1.xml" ContentType="application/vnd.openxmlformats-officedocument.presentationml.handoutMaster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22" r:id="rId1"/>
  </p:sldMasterIdLst>
  <p:handoutMasterIdLst>
    <p:handoutMasterId r:id="rId13"/>
  </p:handoutMasterIdLst>
  <p:sldIdLst>
    <p:sldId id="256" r:id="rId2"/>
    <p:sldId id="257" r:id="rId3"/>
    <p:sldId id="263" r:id="rId4"/>
    <p:sldId id="264" r:id="rId5"/>
    <p:sldId id="261" r:id="rId6"/>
    <p:sldId id="265" r:id="rId7"/>
    <p:sldId id="262" r:id="rId8"/>
    <p:sldId id="260" r:id="rId9"/>
    <p:sldId id="266" r:id="rId10"/>
    <p:sldId id="267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2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11" d="100"/>
          <a:sy n="111" d="100"/>
        </p:scale>
        <p:origin x="-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0FCDE-52DB-D44C-BE86-4F81F019F156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1DFD82-653E-3F45-8CA3-D997D11E8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v-LV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v-LV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v-LV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v-LV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v-LV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lv-LV" smtClean="0"/>
              <a:t>Click icon to add picture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v-LV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lv-LV" smtClean="0"/>
              <a:t>Click to edit Master text styles</a:t>
            </a:r>
          </a:p>
          <a:p>
            <a:pPr lvl="1" eaLnBrk="1" latinLnBrk="0" hangingPunct="1"/>
            <a:r>
              <a:rPr lang="lv-LV" smtClean="0"/>
              <a:t>Second level</a:t>
            </a:r>
          </a:p>
          <a:p>
            <a:pPr lvl="2" eaLnBrk="1" latinLnBrk="0" hangingPunct="1"/>
            <a:r>
              <a:rPr lang="lv-LV" smtClean="0"/>
              <a:t>Third level</a:t>
            </a:r>
          </a:p>
          <a:p>
            <a:pPr lvl="3" eaLnBrk="1" latinLnBrk="0" hangingPunct="1"/>
            <a:r>
              <a:rPr lang="lv-LV" smtClean="0"/>
              <a:t>Fourth level</a:t>
            </a:r>
          </a:p>
          <a:p>
            <a:pPr lvl="4" eaLnBrk="1" latinLnBrk="0" hangingPunct="1"/>
            <a:r>
              <a:rPr lang="lv-LV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lv-LV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lv-LV" smtClean="0"/>
              <a:t>Click to edit Master text styles</a:t>
            </a:r>
          </a:p>
          <a:p>
            <a:pPr lvl="1" eaLnBrk="1" latinLnBrk="0" hangingPunct="1"/>
            <a:r>
              <a:rPr kumimoji="0" lang="lv-LV" smtClean="0"/>
              <a:t>Second level</a:t>
            </a:r>
          </a:p>
          <a:p>
            <a:pPr lvl="2" eaLnBrk="1" latinLnBrk="0" hangingPunct="1"/>
            <a:r>
              <a:rPr kumimoji="0" lang="lv-LV" smtClean="0"/>
              <a:t>Third level</a:t>
            </a:r>
          </a:p>
          <a:p>
            <a:pPr lvl="3" eaLnBrk="1" latinLnBrk="0" hangingPunct="1"/>
            <a:r>
              <a:rPr kumimoji="0" lang="lv-LV" smtClean="0"/>
              <a:t>Fourth level</a:t>
            </a:r>
          </a:p>
          <a:p>
            <a:pPr lvl="4" eaLnBrk="1" latinLnBrk="0" hangingPunct="1"/>
            <a:r>
              <a:rPr kumimoji="0" lang="lv-LV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E992BF3C-FFDF-4247-A2BF-EFFBE14CBE19}" type="datetimeFigureOut">
              <a:rPr lang="en-US" smtClean="0"/>
              <a:pPr/>
              <a:t>5/24/12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8C6DD2BC-5A4B-5B44-B624-C7BB95790B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4076700"/>
            <a:ext cx="6858000" cy="1600200"/>
          </a:xfrm>
        </p:spPr>
        <p:txBody>
          <a:bodyPr>
            <a:normAutofit fontScale="90000"/>
          </a:bodyPr>
          <a:lstStyle/>
          <a:p>
            <a:pPr algn="r"/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Lolita </a:t>
            </a:r>
            <a:r>
              <a:rPr lang="en-US" sz="1800" dirty="0" err="1" smtClean="0"/>
              <a:t>Čigāne</a:t>
            </a:r>
            <a:r>
              <a:rPr lang="en-US" sz="1800" dirty="0" smtClean="0"/>
              <a:t>, 11. </a:t>
            </a:r>
            <a:r>
              <a:rPr lang="en-US" sz="1800" dirty="0" err="1" smtClean="0"/>
              <a:t>Saeimas</a:t>
            </a:r>
            <a:r>
              <a:rPr lang="en-US" sz="1800" dirty="0" smtClean="0"/>
              <a:t> </a:t>
            </a:r>
            <a:r>
              <a:rPr lang="en-US" sz="1800" dirty="0" err="1" smtClean="0"/>
              <a:t>deputāte</a:t>
            </a:r>
            <a:r>
              <a:rPr lang="en-US" sz="18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Slimība</a:t>
            </a:r>
            <a:r>
              <a:rPr lang="en-US" sz="3600" dirty="0" smtClean="0"/>
              <a:t> </a:t>
            </a:r>
            <a:r>
              <a:rPr lang="en-US" sz="3600" dirty="0" err="1" smtClean="0"/>
              <a:t>kā</a:t>
            </a:r>
            <a:r>
              <a:rPr lang="en-US" sz="3600" dirty="0" smtClean="0"/>
              <a:t> </a:t>
            </a:r>
            <a:r>
              <a:rPr lang="en-US" sz="3600" dirty="0" err="1" smtClean="0"/>
              <a:t>aizbildinājums</a:t>
            </a:r>
            <a:r>
              <a:rPr lang="en-US" sz="3600" dirty="0" smtClean="0"/>
              <a:t> </a:t>
            </a:r>
            <a:r>
              <a:rPr lang="en-US" sz="3600" dirty="0" err="1" smtClean="0"/>
              <a:t>tiesas</a:t>
            </a:r>
            <a:r>
              <a:rPr lang="en-US" sz="3600" dirty="0" smtClean="0"/>
              <a:t> </a:t>
            </a:r>
            <a:r>
              <a:rPr lang="en-US" sz="3600" dirty="0" err="1" smtClean="0"/>
              <a:t>sēžu</a:t>
            </a:r>
            <a:r>
              <a:rPr lang="en-US" sz="3600" dirty="0" smtClean="0"/>
              <a:t> </a:t>
            </a:r>
            <a:r>
              <a:rPr lang="en-US" sz="3600" dirty="0" err="1" smtClean="0"/>
              <a:t>neapmeklēšanai</a:t>
            </a:r>
            <a:r>
              <a:rPr lang="en-US" sz="3600" dirty="0" smtClean="0"/>
              <a:t>: </a:t>
            </a:r>
            <a:r>
              <a:rPr lang="en-US" sz="3600" dirty="0" err="1" smtClean="0"/>
              <a:t>piedāvātie</a:t>
            </a:r>
            <a:r>
              <a:rPr lang="en-US" sz="3600" dirty="0" smtClean="0"/>
              <a:t> </a:t>
            </a:r>
            <a:r>
              <a:rPr lang="en-US" sz="3600" dirty="0" err="1" smtClean="0"/>
              <a:t>risinājumi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Esošā</a:t>
            </a:r>
            <a:r>
              <a:rPr lang="en-US" dirty="0" smtClean="0"/>
              <a:t> </a:t>
            </a:r>
            <a:r>
              <a:rPr lang="en-US" dirty="0" err="1" smtClean="0"/>
              <a:t>situācija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840" dirty="0" err="1" smtClean="0">
                <a:latin typeface="Times New Roman"/>
                <a:cs typeface="Times New Roman"/>
              </a:rPr>
              <a:t>Kriminālprocesa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likums</a:t>
            </a:r>
            <a:endParaRPr lang="en-US" sz="384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en-US" sz="384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840" dirty="0" smtClean="0">
                <a:latin typeface="Times New Roman"/>
                <a:cs typeface="Times New Roman"/>
              </a:rPr>
              <a:t>463.pants. </a:t>
            </a:r>
            <a:r>
              <a:rPr lang="en-US" sz="3840" dirty="0" err="1" smtClean="0">
                <a:latin typeface="Times New Roman"/>
                <a:cs typeface="Times New Roman"/>
              </a:rPr>
              <a:t>Apsūdzētā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piedalīšanās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krimināllietas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iztiesāšanā</a:t>
            </a:r>
            <a:r>
              <a:rPr lang="en-US" sz="3840" dirty="0" smtClean="0">
                <a:latin typeface="Times New Roman"/>
                <a:cs typeface="Times New Roman"/>
              </a:rPr>
              <a:t> (1) </a:t>
            </a:r>
            <a:r>
              <a:rPr lang="en-US" sz="3840" dirty="0" err="1" smtClean="0">
                <a:latin typeface="Times New Roman"/>
                <a:cs typeface="Times New Roman"/>
              </a:rPr>
              <a:t>Apsūdzētā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piedalīšanās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krimināllietas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iztiesāšanā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ir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obligāta</a:t>
            </a:r>
            <a:r>
              <a:rPr lang="en-US" sz="3840" dirty="0" smtClean="0">
                <a:latin typeface="Times New Roman"/>
                <a:cs typeface="Times New Roman"/>
              </a:rPr>
              <a:t>. (2</a:t>
            </a:r>
            <a:r>
              <a:rPr lang="en-US" sz="3840" u="sng" dirty="0" smtClean="0">
                <a:latin typeface="Times New Roman"/>
                <a:cs typeface="Times New Roman"/>
              </a:rPr>
              <a:t>) </a:t>
            </a:r>
            <a:r>
              <a:rPr lang="en-US" sz="3840" u="sng" dirty="0" err="1" smtClean="0">
                <a:latin typeface="Times New Roman"/>
                <a:cs typeface="Times New Roman"/>
              </a:rPr>
              <a:t>Ja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apsūdzētais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nav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ieradies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uz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tiesas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sēdi</a:t>
            </a:r>
            <a:r>
              <a:rPr lang="en-US" sz="3840" u="sng" dirty="0" smtClean="0">
                <a:latin typeface="Times New Roman"/>
                <a:cs typeface="Times New Roman"/>
              </a:rPr>
              <a:t>, </a:t>
            </a:r>
            <a:r>
              <a:rPr lang="en-US" sz="3840" u="sng" dirty="0" err="1" smtClean="0">
                <a:latin typeface="Times New Roman"/>
                <a:cs typeface="Times New Roman"/>
              </a:rPr>
              <a:t>krimināllietas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iztiesāšanu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atliek</a:t>
            </a:r>
            <a:r>
              <a:rPr lang="en-US" sz="3840" u="sng" dirty="0" smtClean="0">
                <a:latin typeface="Times New Roman"/>
                <a:cs typeface="Times New Roman"/>
              </a:rPr>
              <a:t>.</a:t>
            </a:r>
          </a:p>
          <a:p>
            <a:pPr>
              <a:buNone/>
            </a:pPr>
            <a:endParaRPr lang="en-US" sz="3840" u="sng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840" dirty="0" smtClean="0">
                <a:latin typeface="Times New Roman"/>
                <a:cs typeface="Times New Roman"/>
              </a:rPr>
              <a:t>457.pants. </a:t>
            </a:r>
            <a:r>
              <a:rPr lang="en-US" sz="3840" dirty="0" err="1" smtClean="0">
                <a:latin typeface="Times New Roman"/>
                <a:cs typeface="Times New Roman"/>
              </a:rPr>
              <a:t>Prokurora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neierašanās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sekas</a:t>
            </a:r>
            <a:r>
              <a:rPr lang="en-US" sz="3840" dirty="0" smtClean="0">
                <a:latin typeface="Times New Roman"/>
                <a:cs typeface="Times New Roman"/>
              </a:rPr>
              <a:t> (1) </a:t>
            </a:r>
            <a:r>
              <a:rPr lang="en-US" sz="3840" dirty="0" err="1" smtClean="0">
                <a:latin typeface="Times New Roman"/>
                <a:cs typeface="Times New Roman"/>
              </a:rPr>
              <a:t>Ja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prokurors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neierodas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uz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tiesas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sēdi</a:t>
            </a:r>
            <a:r>
              <a:rPr lang="en-US" sz="3840" dirty="0" smtClean="0">
                <a:latin typeface="Times New Roman"/>
                <a:cs typeface="Times New Roman"/>
              </a:rPr>
              <a:t>, </a:t>
            </a:r>
            <a:r>
              <a:rPr lang="en-US" sz="3840" u="sng" dirty="0" err="1" smtClean="0">
                <a:latin typeface="Times New Roman"/>
                <a:cs typeface="Times New Roman"/>
              </a:rPr>
              <a:t>krimināllietas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iztiesāšanu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atliek</a:t>
            </a:r>
            <a:r>
              <a:rPr lang="en-US" sz="3840" dirty="0" smtClean="0">
                <a:latin typeface="Times New Roman"/>
                <a:cs typeface="Times New Roman"/>
              </a:rPr>
              <a:t>. </a:t>
            </a:r>
          </a:p>
          <a:p>
            <a:pPr>
              <a:buNone/>
            </a:pPr>
            <a:endParaRPr lang="en-US" sz="384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3840" dirty="0" smtClean="0">
                <a:latin typeface="Times New Roman"/>
                <a:cs typeface="Times New Roman"/>
              </a:rPr>
              <a:t>467.pants. </a:t>
            </a:r>
            <a:r>
              <a:rPr lang="en-US" sz="3840" dirty="0" err="1" smtClean="0">
                <a:latin typeface="Times New Roman"/>
                <a:cs typeface="Times New Roman"/>
              </a:rPr>
              <a:t>Aizstāvja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neierašanās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sekas</a:t>
            </a:r>
            <a:r>
              <a:rPr lang="en-US" sz="3840" dirty="0" smtClean="0">
                <a:latin typeface="Times New Roman"/>
                <a:cs typeface="Times New Roman"/>
              </a:rPr>
              <a:t> (1) </a:t>
            </a:r>
            <a:r>
              <a:rPr lang="en-US" sz="3840" dirty="0" err="1" smtClean="0">
                <a:latin typeface="Times New Roman"/>
                <a:cs typeface="Times New Roman"/>
              </a:rPr>
              <a:t>Ja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aizstāvis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nav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ieradies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uz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tiesas</a:t>
            </a:r>
            <a:r>
              <a:rPr lang="en-US" sz="3840" dirty="0" smtClean="0">
                <a:latin typeface="Times New Roman"/>
                <a:cs typeface="Times New Roman"/>
              </a:rPr>
              <a:t> </a:t>
            </a:r>
            <a:r>
              <a:rPr lang="en-US" sz="3840" dirty="0" err="1" smtClean="0">
                <a:latin typeface="Times New Roman"/>
                <a:cs typeface="Times New Roman"/>
              </a:rPr>
              <a:t>sēdi</a:t>
            </a:r>
            <a:r>
              <a:rPr lang="en-US" sz="3840" dirty="0" smtClean="0">
                <a:latin typeface="Times New Roman"/>
                <a:cs typeface="Times New Roman"/>
              </a:rPr>
              <a:t>, </a:t>
            </a:r>
            <a:r>
              <a:rPr lang="en-US" sz="3840" u="sng" dirty="0" err="1" smtClean="0">
                <a:latin typeface="Times New Roman"/>
                <a:cs typeface="Times New Roman"/>
              </a:rPr>
              <a:t>krimināllietas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iztiesāšanu</a:t>
            </a:r>
            <a:r>
              <a:rPr lang="en-US" sz="3840" u="sng" dirty="0" smtClean="0">
                <a:latin typeface="Times New Roman"/>
                <a:cs typeface="Times New Roman"/>
              </a:rPr>
              <a:t> </a:t>
            </a:r>
            <a:r>
              <a:rPr lang="en-US" sz="3840" u="sng" dirty="0" err="1" smtClean="0">
                <a:latin typeface="Times New Roman"/>
                <a:cs typeface="Times New Roman"/>
              </a:rPr>
              <a:t>atliek</a:t>
            </a:r>
            <a:r>
              <a:rPr lang="en-US" sz="3840" dirty="0" smtClean="0">
                <a:latin typeface="Times New Roman"/>
                <a:cs typeface="Times New Roman"/>
              </a:rPr>
              <a:t>. </a:t>
            </a:r>
          </a:p>
          <a:p>
            <a:pPr>
              <a:buNone/>
            </a:pPr>
            <a:endParaRPr lang="en-US" sz="3840" dirty="0" smtClean="0">
              <a:latin typeface="Times New Roman"/>
              <a:cs typeface="Times New Roman"/>
            </a:endParaRPr>
          </a:p>
          <a:p>
            <a:pPr algn="ctr">
              <a:buNone/>
            </a:pPr>
            <a:r>
              <a:rPr lang="en-US" sz="5474" dirty="0" smtClean="0"/>
              <a:t>→ </a:t>
            </a:r>
            <a:r>
              <a:rPr lang="en-US" sz="5474" dirty="0" err="1" smtClean="0"/>
              <a:t>Sēdes</a:t>
            </a:r>
            <a:r>
              <a:rPr lang="en-US" sz="5474" dirty="0" smtClean="0"/>
              <a:t> </a:t>
            </a:r>
            <a:r>
              <a:rPr lang="en-US" sz="5474" dirty="0" err="1" smtClean="0"/>
              <a:t>atlikšana</a:t>
            </a:r>
            <a:r>
              <a:rPr lang="en-US" sz="5474" dirty="0" smtClean="0"/>
              <a:t> = </a:t>
            </a:r>
            <a:r>
              <a:rPr lang="en-US" sz="5474" dirty="0" err="1" smtClean="0"/>
              <a:t>pamatinstruments</a:t>
            </a:r>
            <a:r>
              <a:rPr lang="en-US" sz="5474" dirty="0" smtClean="0"/>
              <a:t> </a:t>
            </a:r>
            <a:r>
              <a:rPr lang="en-US" sz="5474" dirty="0" err="1" smtClean="0"/>
              <a:t>neierašanās</a:t>
            </a:r>
            <a:r>
              <a:rPr lang="en-US" sz="5474" dirty="0" smtClean="0"/>
              <a:t> </a:t>
            </a:r>
            <a:r>
              <a:rPr lang="en-US" sz="5474" dirty="0" err="1" smtClean="0"/>
              <a:t>gadījumā</a:t>
            </a:r>
            <a:r>
              <a:rPr lang="en-US" sz="5474" dirty="0" smtClean="0"/>
              <a:t> </a:t>
            </a:r>
          </a:p>
          <a:p>
            <a:pPr>
              <a:buNone/>
            </a:pPr>
            <a:endParaRPr lang="en-US" sz="384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en-US" sz="3840" dirty="0" smtClean="0">
              <a:latin typeface="Times New Roman"/>
              <a:cs typeface="Times New Roman"/>
            </a:endParaRPr>
          </a:p>
          <a:p>
            <a:pPr>
              <a:buNone/>
            </a:pPr>
            <a:endParaRPr lang="en-US" sz="5600" dirty="0" smtClean="0"/>
          </a:p>
          <a:p>
            <a:endParaRPr lang="en-US" sz="5053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/>
              <a:t>Saslimšana</a:t>
            </a:r>
            <a:r>
              <a:rPr lang="en-US" sz="4400" dirty="0" smtClean="0"/>
              <a:t> </a:t>
            </a:r>
            <a:r>
              <a:rPr lang="en-US" sz="4400" dirty="0" err="1" smtClean="0"/>
              <a:t>kā</a:t>
            </a:r>
            <a:r>
              <a:rPr lang="en-US" sz="4400" dirty="0" smtClean="0"/>
              <a:t> </a:t>
            </a:r>
            <a:r>
              <a:rPr lang="en-US" sz="4400" dirty="0" err="1" smtClean="0"/>
              <a:t>aizbildinājums</a:t>
            </a:r>
            <a:r>
              <a:rPr lang="en-US" sz="44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Informācija</a:t>
            </a:r>
            <a:r>
              <a:rPr lang="en-US" dirty="0" smtClean="0"/>
              <a:t> par </a:t>
            </a:r>
            <a:r>
              <a:rPr lang="en-US" dirty="0" err="1" smtClean="0"/>
              <a:t>saslimšanu</a:t>
            </a:r>
            <a:r>
              <a:rPr lang="en-US" dirty="0" smtClean="0"/>
              <a:t> </a:t>
            </a:r>
            <a:r>
              <a:rPr lang="en-US" dirty="0" err="1" smtClean="0"/>
              <a:t>nav</a:t>
            </a:r>
            <a:r>
              <a:rPr lang="en-US" dirty="0" smtClean="0"/>
              <a:t> </a:t>
            </a:r>
            <a:r>
              <a:rPr lang="en-US" dirty="0" err="1" smtClean="0"/>
              <a:t>jāiesniedz</a:t>
            </a:r>
            <a:r>
              <a:rPr lang="en-US" dirty="0" smtClean="0"/>
              <a:t> </a:t>
            </a:r>
            <a:r>
              <a:rPr lang="en-US" dirty="0" err="1" smtClean="0"/>
              <a:t>pirms</a:t>
            </a:r>
            <a:r>
              <a:rPr lang="en-US" dirty="0" smtClean="0"/>
              <a:t> </a:t>
            </a:r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sēdes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Slimības</a:t>
            </a:r>
            <a:r>
              <a:rPr lang="en-US" dirty="0" smtClean="0"/>
              <a:t> </a:t>
            </a:r>
            <a:r>
              <a:rPr lang="en-US" dirty="0" err="1" smtClean="0"/>
              <a:t>kā</a:t>
            </a:r>
            <a:r>
              <a:rPr lang="en-US" dirty="0" smtClean="0"/>
              <a:t> </a:t>
            </a:r>
            <a:r>
              <a:rPr lang="en-US" dirty="0" err="1" smtClean="0"/>
              <a:t>neierašanās</a:t>
            </a:r>
            <a:r>
              <a:rPr lang="en-US" dirty="0" smtClean="0"/>
              <a:t> </a:t>
            </a:r>
            <a:r>
              <a:rPr lang="en-US" dirty="0" err="1" smtClean="0"/>
              <a:t>iemesla</a:t>
            </a:r>
            <a:r>
              <a:rPr lang="en-US" dirty="0" smtClean="0"/>
              <a:t> </a:t>
            </a:r>
            <a:r>
              <a:rPr lang="en-US" dirty="0" err="1" smtClean="0"/>
              <a:t>pamatojamību</a:t>
            </a:r>
            <a:r>
              <a:rPr lang="en-US" dirty="0" smtClean="0"/>
              <a:t> </a:t>
            </a:r>
            <a:r>
              <a:rPr lang="en-US" dirty="0" err="1" smtClean="0"/>
              <a:t>izvērtē</a:t>
            </a:r>
            <a:r>
              <a:rPr lang="en-US" dirty="0" smtClean="0"/>
              <a:t> </a:t>
            </a:r>
            <a:r>
              <a:rPr lang="en-US" dirty="0" err="1" smtClean="0"/>
              <a:t>tiesnesis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err="1" smtClean="0"/>
              <a:t>Ģimenes</a:t>
            </a:r>
            <a:r>
              <a:rPr lang="en-US" dirty="0" smtClean="0"/>
              <a:t> </a:t>
            </a:r>
            <a:r>
              <a:rPr lang="en-US" dirty="0" err="1" smtClean="0"/>
              <a:t>ārstu</a:t>
            </a:r>
            <a:r>
              <a:rPr lang="en-US" dirty="0" smtClean="0"/>
              <a:t> </a:t>
            </a:r>
            <a:r>
              <a:rPr lang="en-US" dirty="0" err="1" smtClean="0"/>
              <a:t>uzdevums</a:t>
            </a:r>
            <a:r>
              <a:rPr lang="en-US" dirty="0" smtClean="0"/>
              <a:t> - </a:t>
            </a:r>
            <a:r>
              <a:rPr lang="en-US" dirty="0" err="1" smtClean="0"/>
              <a:t>veikt</a:t>
            </a:r>
            <a:r>
              <a:rPr lang="en-US" dirty="0" smtClean="0"/>
              <a:t> </a:t>
            </a:r>
            <a:r>
              <a:rPr lang="en-US" dirty="0" err="1" smtClean="0"/>
              <a:t>ārstēšanu</a:t>
            </a:r>
            <a:r>
              <a:rPr lang="en-US" dirty="0" smtClean="0"/>
              <a:t> </a:t>
            </a:r>
            <a:r>
              <a:rPr lang="en-US" dirty="0" err="1" smtClean="0"/>
              <a:t>nevis</a:t>
            </a:r>
            <a:r>
              <a:rPr lang="en-US" dirty="0" smtClean="0"/>
              <a:t> </a:t>
            </a:r>
            <a:r>
              <a:rPr lang="en-US" dirty="0" err="1" smtClean="0"/>
              <a:t>sniegt</a:t>
            </a:r>
            <a:r>
              <a:rPr lang="en-US" dirty="0" smtClean="0"/>
              <a:t> </a:t>
            </a:r>
            <a:r>
              <a:rPr lang="en-US" dirty="0" err="1" smtClean="0"/>
              <a:t>atzinumu</a:t>
            </a:r>
            <a:r>
              <a:rPr lang="en-US" dirty="0" smtClean="0"/>
              <a:t> par to, </a:t>
            </a:r>
            <a:r>
              <a:rPr lang="en-US" dirty="0" err="1" smtClean="0"/>
              <a:t>vai</a:t>
            </a:r>
            <a:r>
              <a:rPr lang="en-US" dirty="0" smtClean="0"/>
              <a:t> persona 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piedalīties</a:t>
            </a:r>
            <a:r>
              <a:rPr lang="en-US" dirty="0" smtClean="0"/>
              <a:t> </a:t>
            </a:r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procesā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Regulējums</a:t>
            </a:r>
            <a:r>
              <a:rPr lang="en-US" dirty="0" smtClean="0"/>
              <a:t> </a:t>
            </a:r>
            <a:r>
              <a:rPr lang="en-US" dirty="0" err="1" smtClean="0"/>
              <a:t>attiecībā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darba</a:t>
            </a:r>
            <a:r>
              <a:rPr lang="en-US" dirty="0" smtClean="0"/>
              <a:t> </a:t>
            </a:r>
            <a:r>
              <a:rPr lang="en-US" dirty="0" err="1" smtClean="0"/>
              <a:t>nespējas</a:t>
            </a:r>
            <a:r>
              <a:rPr lang="en-US" dirty="0" smtClean="0"/>
              <a:t> </a:t>
            </a:r>
            <a:r>
              <a:rPr lang="en-US" dirty="0" err="1" smtClean="0"/>
              <a:t>lapu</a:t>
            </a:r>
            <a:r>
              <a:rPr lang="en-US" dirty="0" smtClean="0"/>
              <a:t> </a:t>
            </a:r>
            <a:r>
              <a:rPr lang="en-US" dirty="0" err="1" smtClean="0"/>
              <a:t>izsniegšanu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kā</a:t>
            </a:r>
            <a:r>
              <a:rPr lang="en-US" dirty="0" smtClean="0"/>
              <a:t> </a:t>
            </a:r>
            <a:r>
              <a:rPr lang="en-US" dirty="0" err="1" smtClean="0"/>
              <a:t>slimības</a:t>
            </a:r>
            <a:r>
              <a:rPr lang="en-US" dirty="0" smtClean="0"/>
              <a:t> </a:t>
            </a:r>
            <a:r>
              <a:rPr lang="en-US" dirty="0" err="1" smtClean="0"/>
              <a:t>apliecinājumu</a:t>
            </a:r>
            <a:r>
              <a:rPr lang="en-US" dirty="0" smtClean="0"/>
              <a:t> </a:t>
            </a:r>
            <a:r>
              <a:rPr lang="en-US" dirty="0" err="1" smtClean="0"/>
              <a:t>pieņem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err="1" smtClean="0"/>
              <a:t>vispārējās</a:t>
            </a:r>
            <a:r>
              <a:rPr lang="en-US" dirty="0" smtClean="0"/>
              <a:t> </a:t>
            </a:r>
            <a:r>
              <a:rPr lang="en-US" dirty="0" err="1" smtClean="0"/>
              <a:t>darba</a:t>
            </a:r>
            <a:r>
              <a:rPr lang="en-US" dirty="0" smtClean="0"/>
              <a:t> </a:t>
            </a:r>
            <a:r>
              <a:rPr lang="en-US" dirty="0" err="1" smtClean="0"/>
              <a:t>nespējas</a:t>
            </a:r>
            <a:r>
              <a:rPr lang="en-US" dirty="0" smtClean="0"/>
              <a:t> </a:t>
            </a:r>
            <a:r>
              <a:rPr lang="en-US" dirty="0" err="1" smtClean="0"/>
              <a:t>lapas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Izrakstu</a:t>
            </a:r>
            <a:r>
              <a:rPr lang="en-US" dirty="0" smtClean="0"/>
              <a:t> no </a:t>
            </a:r>
            <a:r>
              <a:rPr lang="en-US" dirty="0" err="1" smtClean="0"/>
              <a:t>slimības</a:t>
            </a:r>
            <a:r>
              <a:rPr lang="en-US" dirty="0" smtClean="0"/>
              <a:t> </a:t>
            </a:r>
            <a:r>
              <a:rPr lang="en-US" dirty="0" err="1" smtClean="0"/>
              <a:t>vēstures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Netiek</a:t>
            </a:r>
            <a:r>
              <a:rPr lang="en-US" dirty="0" smtClean="0"/>
              <a:t> </a:t>
            </a:r>
            <a:r>
              <a:rPr lang="en-US" dirty="0" err="1" smtClean="0"/>
              <a:t>paredzēta</a:t>
            </a:r>
            <a:r>
              <a:rPr lang="en-US" dirty="0" smtClean="0"/>
              <a:t> </a:t>
            </a:r>
            <a:r>
              <a:rPr lang="en-US" dirty="0" err="1" smtClean="0"/>
              <a:t>iespēja</a:t>
            </a:r>
            <a:r>
              <a:rPr lang="en-US" dirty="0" smtClean="0"/>
              <a:t> </a:t>
            </a:r>
            <a:r>
              <a:rPr lang="en-US" dirty="0" err="1" smtClean="0"/>
              <a:t>izvērtēt</a:t>
            </a:r>
            <a:r>
              <a:rPr lang="en-US" dirty="0" smtClean="0"/>
              <a:t>, </a:t>
            </a:r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konkrētā</a:t>
            </a:r>
            <a:r>
              <a:rPr lang="en-US" dirty="0" smtClean="0"/>
              <a:t> </a:t>
            </a:r>
            <a:r>
              <a:rPr lang="en-US" dirty="0" err="1" smtClean="0"/>
              <a:t>saslimšana</a:t>
            </a:r>
            <a:r>
              <a:rPr lang="en-US" dirty="0" smtClean="0"/>
              <a:t> </a:t>
            </a:r>
            <a:r>
              <a:rPr lang="en-US" dirty="0" err="1" smtClean="0"/>
              <a:t>pieļauj</a:t>
            </a:r>
            <a:r>
              <a:rPr lang="en-US" dirty="0" smtClean="0"/>
              <a:t> </a:t>
            </a:r>
            <a:r>
              <a:rPr lang="en-US" dirty="0" err="1" smtClean="0"/>
              <a:t>līdzdalību</a:t>
            </a:r>
            <a:r>
              <a:rPr lang="en-US" dirty="0" smtClean="0"/>
              <a:t> </a:t>
            </a:r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sēdē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Tiesu</a:t>
            </a:r>
            <a:r>
              <a:rPr lang="en-US" dirty="0" smtClean="0"/>
              <a:t> </a:t>
            </a:r>
            <a:r>
              <a:rPr lang="en-US" dirty="0" err="1" smtClean="0"/>
              <a:t>procesu</a:t>
            </a:r>
            <a:r>
              <a:rPr lang="en-US" dirty="0" smtClean="0"/>
              <a:t> </a:t>
            </a:r>
            <a:r>
              <a:rPr lang="en-US" dirty="0" err="1" smtClean="0"/>
              <a:t>kavējumi</a:t>
            </a:r>
            <a:r>
              <a:rPr lang="en-US" dirty="0" smtClean="0"/>
              <a:t> </a:t>
            </a:r>
            <a:r>
              <a:rPr lang="en-US" dirty="0" err="1" smtClean="0"/>
              <a:t>slimības</a:t>
            </a:r>
            <a:r>
              <a:rPr lang="en-US" dirty="0" smtClean="0"/>
              <a:t> </a:t>
            </a:r>
            <a:r>
              <a:rPr lang="en-US" dirty="0" err="1" smtClean="0"/>
              <a:t>dēļ</a:t>
            </a:r>
            <a:r>
              <a:rPr lang="en-US" dirty="0" smtClean="0"/>
              <a:t>: </a:t>
            </a:r>
            <a:r>
              <a:rPr lang="en-US" dirty="0" err="1" smtClean="0"/>
              <a:t>statistika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447800"/>
            <a:ext cx="6756400" cy="505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08" y="1417638"/>
            <a:ext cx="7708392" cy="5287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333" dirty="0" err="1" smtClean="0"/>
              <a:t>Veselības</a:t>
            </a:r>
            <a:r>
              <a:rPr lang="en-US" sz="3333" dirty="0" smtClean="0"/>
              <a:t> </a:t>
            </a:r>
            <a:r>
              <a:rPr lang="en-US" sz="3333" dirty="0" err="1" smtClean="0"/>
              <a:t>inspekcija</a:t>
            </a:r>
            <a:r>
              <a:rPr lang="en-US" sz="3333" dirty="0" smtClean="0"/>
              <a:t>: </a:t>
            </a:r>
            <a:r>
              <a:rPr lang="en-US" sz="3333" dirty="0" err="1" smtClean="0"/>
              <a:t>izvērtē</a:t>
            </a:r>
            <a:r>
              <a:rPr lang="en-US" sz="3333" dirty="0" smtClean="0"/>
              <a:t> </a:t>
            </a:r>
            <a:r>
              <a:rPr lang="en-US" sz="3333" dirty="0" err="1" smtClean="0"/>
              <a:t>darba</a:t>
            </a:r>
            <a:r>
              <a:rPr lang="en-US" sz="3333" dirty="0" smtClean="0"/>
              <a:t> </a:t>
            </a:r>
            <a:r>
              <a:rPr lang="en-US" sz="3333" dirty="0" err="1" smtClean="0"/>
              <a:t>nespējas</a:t>
            </a:r>
            <a:r>
              <a:rPr lang="en-US" sz="3333" dirty="0" smtClean="0"/>
              <a:t> </a:t>
            </a:r>
            <a:r>
              <a:rPr lang="en-US" sz="3333" dirty="0" err="1" smtClean="0"/>
              <a:t>lapu</a:t>
            </a:r>
            <a:r>
              <a:rPr lang="en-US" sz="3333" dirty="0" smtClean="0"/>
              <a:t> </a:t>
            </a:r>
            <a:r>
              <a:rPr lang="en-US" sz="3333" dirty="0" err="1" smtClean="0"/>
              <a:t>izsniegšanas</a:t>
            </a:r>
            <a:r>
              <a:rPr lang="en-US" sz="3333" dirty="0" smtClean="0"/>
              <a:t> </a:t>
            </a:r>
            <a:r>
              <a:rPr lang="en-US" sz="3333" dirty="0" err="1" smtClean="0"/>
              <a:t>pamatotību</a:t>
            </a:r>
            <a:r>
              <a:rPr lang="en-US" sz="3333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905000"/>
            <a:ext cx="7498080" cy="4343400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r>
              <a:rPr lang="en-US" dirty="0" err="1" smtClean="0"/>
              <a:t>Veselības</a:t>
            </a:r>
            <a:r>
              <a:rPr lang="en-US" dirty="0" smtClean="0"/>
              <a:t> </a:t>
            </a:r>
            <a:r>
              <a:rPr lang="en-US" dirty="0" err="1" smtClean="0"/>
              <a:t>inspekcija</a:t>
            </a:r>
            <a:r>
              <a:rPr lang="en-US" dirty="0" smtClean="0"/>
              <a:t> 2011.gadā </a:t>
            </a:r>
            <a:r>
              <a:rPr lang="en-US" dirty="0" err="1" smtClean="0"/>
              <a:t>saņēma</a:t>
            </a:r>
            <a:r>
              <a:rPr lang="en-US" dirty="0" smtClean="0"/>
              <a:t> 33 </a:t>
            </a:r>
            <a:r>
              <a:rPr lang="en-US" dirty="0" err="1" smtClean="0"/>
              <a:t>iesniegumus</a:t>
            </a:r>
            <a:r>
              <a:rPr lang="en-US" dirty="0" smtClean="0"/>
              <a:t> no </a:t>
            </a:r>
            <a:r>
              <a:rPr lang="en-US" dirty="0" err="1" smtClean="0"/>
              <a:t>tiesībsargājošām</a:t>
            </a:r>
            <a:r>
              <a:rPr lang="en-US" dirty="0" smtClean="0"/>
              <a:t> </a:t>
            </a:r>
            <a:r>
              <a:rPr lang="en-US" dirty="0" err="1" smtClean="0"/>
              <a:t>iestādēm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Veicot</a:t>
            </a:r>
            <a:r>
              <a:rPr lang="en-US" dirty="0" smtClean="0"/>
              <a:t> </a:t>
            </a:r>
            <a:r>
              <a:rPr lang="en-US" dirty="0" err="1" smtClean="0"/>
              <a:t>ekspertīzes</a:t>
            </a:r>
            <a:r>
              <a:rPr lang="en-US" dirty="0" smtClean="0"/>
              <a:t> par </a:t>
            </a:r>
            <a:r>
              <a:rPr lang="en-US" dirty="0" err="1" smtClean="0"/>
              <a:t>darbnespēju</a:t>
            </a:r>
            <a:r>
              <a:rPr lang="en-US" dirty="0" smtClean="0"/>
              <a:t>, tai </a:t>
            </a:r>
            <a:r>
              <a:rPr lang="en-US" dirty="0" err="1" smtClean="0"/>
              <a:t>skaitā</a:t>
            </a:r>
            <a:r>
              <a:rPr lang="en-US" dirty="0" smtClean="0"/>
              <a:t> </a:t>
            </a:r>
            <a:r>
              <a:rPr lang="en-US" dirty="0" err="1" smtClean="0"/>
              <a:t>ārsta</a:t>
            </a:r>
            <a:r>
              <a:rPr lang="en-US" dirty="0" smtClean="0"/>
              <a:t> </a:t>
            </a:r>
            <a:r>
              <a:rPr lang="en-US" dirty="0" err="1" smtClean="0"/>
              <a:t>noteikto</a:t>
            </a:r>
            <a:r>
              <a:rPr lang="en-US" dirty="0" smtClean="0"/>
              <a:t> </a:t>
            </a:r>
            <a:r>
              <a:rPr lang="en-US" dirty="0" err="1" smtClean="0"/>
              <a:t>režīma</a:t>
            </a:r>
            <a:r>
              <a:rPr lang="en-US" dirty="0" smtClean="0"/>
              <a:t> </a:t>
            </a:r>
            <a:r>
              <a:rPr lang="en-US" dirty="0" err="1" smtClean="0"/>
              <a:t>iespējamo</a:t>
            </a:r>
            <a:r>
              <a:rPr lang="en-US" dirty="0" smtClean="0"/>
              <a:t> </a:t>
            </a:r>
            <a:r>
              <a:rPr lang="en-US" dirty="0" err="1" smtClean="0"/>
              <a:t>pārkāpumu</a:t>
            </a:r>
            <a:r>
              <a:rPr lang="en-US" dirty="0" smtClean="0"/>
              <a:t>, 14 </a:t>
            </a:r>
            <a:r>
              <a:rPr lang="en-US" dirty="0" err="1" smtClean="0"/>
              <a:t>ekspertīzēs</a:t>
            </a:r>
            <a:r>
              <a:rPr lang="en-US" dirty="0" smtClean="0"/>
              <a:t> </a:t>
            </a:r>
            <a:r>
              <a:rPr lang="en-US" dirty="0" err="1" smtClean="0"/>
              <a:t>konstatēts</a:t>
            </a:r>
            <a:r>
              <a:rPr lang="en-US" dirty="0" smtClean="0"/>
              <a:t>, ka 12 </a:t>
            </a:r>
            <a:r>
              <a:rPr lang="en-US" dirty="0" err="1" smtClean="0"/>
              <a:t>gadījumos</a:t>
            </a:r>
            <a:r>
              <a:rPr lang="en-US" dirty="0" smtClean="0"/>
              <a:t> </a:t>
            </a:r>
            <a:r>
              <a:rPr lang="en-US" dirty="0" err="1" smtClean="0"/>
              <a:t>pacienti</a:t>
            </a:r>
            <a:r>
              <a:rPr lang="en-US" dirty="0" smtClean="0"/>
              <a:t>/personas </a:t>
            </a:r>
            <a:r>
              <a:rPr lang="en-US" dirty="0" err="1" smtClean="0"/>
              <a:t>varēja</a:t>
            </a:r>
            <a:r>
              <a:rPr lang="en-US" dirty="0" smtClean="0"/>
              <a:t> </a:t>
            </a:r>
            <a:r>
              <a:rPr lang="en-US" dirty="0" err="1" smtClean="0"/>
              <a:t>apmeklēt</a:t>
            </a:r>
            <a:r>
              <a:rPr lang="en-US" dirty="0" smtClean="0"/>
              <a:t> </a:t>
            </a:r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sēdes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err="1" smtClean="0"/>
              <a:t>Avots</a:t>
            </a:r>
            <a:r>
              <a:rPr lang="en-US" dirty="0" smtClean="0"/>
              <a:t>: </a:t>
            </a:r>
            <a:r>
              <a:rPr lang="en-US" dirty="0" err="1" smtClean="0"/>
              <a:t>Veselības</a:t>
            </a:r>
            <a:r>
              <a:rPr lang="en-US" dirty="0" smtClean="0"/>
              <a:t> </a:t>
            </a:r>
            <a:r>
              <a:rPr lang="en-US" dirty="0" err="1" smtClean="0"/>
              <a:t>inspekcija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Saslimšanas</a:t>
            </a:r>
            <a:r>
              <a:rPr lang="en-US" dirty="0" smtClean="0"/>
              <a:t> </a:t>
            </a:r>
            <a:r>
              <a:rPr lang="en-US" dirty="0" err="1" smtClean="0"/>
              <a:t>dokumentācija</a:t>
            </a:r>
            <a:r>
              <a:rPr lang="en-US" dirty="0" smtClean="0"/>
              <a:t> 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1. variants: </a:t>
            </a:r>
          </a:p>
          <a:p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procesa</a:t>
            </a:r>
            <a:r>
              <a:rPr lang="en-US" dirty="0" smtClean="0"/>
              <a:t> </a:t>
            </a:r>
            <a:r>
              <a:rPr lang="en-US" dirty="0" err="1" smtClean="0"/>
              <a:t>dalībnieks</a:t>
            </a:r>
            <a:r>
              <a:rPr lang="en-US" dirty="0" smtClean="0"/>
              <a:t> </a:t>
            </a:r>
            <a:r>
              <a:rPr lang="en-US" dirty="0" err="1" smtClean="0"/>
              <a:t>ārstējas</a:t>
            </a:r>
            <a:r>
              <a:rPr lang="en-US" dirty="0" smtClean="0"/>
              <a:t> </a:t>
            </a:r>
            <a:r>
              <a:rPr lang="en-US" dirty="0" err="1" smtClean="0"/>
              <a:t>slimnīcā</a:t>
            </a:r>
            <a:r>
              <a:rPr lang="en-US" dirty="0" smtClean="0"/>
              <a:t>: </a:t>
            </a:r>
            <a:r>
              <a:rPr lang="en-US" dirty="0" err="1" smtClean="0"/>
              <a:t>slimības</a:t>
            </a:r>
            <a:r>
              <a:rPr lang="en-US" dirty="0" smtClean="0"/>
              <a:t> temps – </a:t>
            </a:r>
            <a:r>
              <a:rPr lang="en-US" dirty="0" err="1" smtClean="0"/>
              <a:t>ilgstošs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Izziņu</a:t>
            </a:r>
            <a:r>
              <a:rPr lang="en-US" dirty="0" smtClean="0"/>
              <a:t> par </a:t>
            </a:r>
            <a:r>
              <a:rPr lang="en-US" dirty="0" err="1" smtClean="0"/>
              <a:t>darba</a:t>
            </a:r>
            <a:r>
              <a:rPr lang="en-US" dirty="0" smtClean="0"/>
              <a:t> </a:t>
            </a:r>
            <a:r>
              <a:rPr lang="en-US" dirty="0" err="1" smtClean="0"/>
              <a:t>nespēju</a:t>
            </a:r>
            <a:r>
              <a:rPr lang="en-US" dirty="0" smtClean="0"/>
              <a:t> </a:t>
            </a:r>
            <a:r>
              <a:rPr lang="en-US" dirty="0" err="1" smtClean="0"/>
              <a:t>izsniedz</a:t>
            </a:r>
            <a:r>
              <a:rPr lang="en-US" dirty="0" smtClean="0"/>
              <a:t> </a:t>
            </a:r>
            <a:r>
              <a:rPr lang="en-US" dirty="0" err="1" smtClean="0"/>
              <a:t>nodaļas</a:t>
            </a:r>
            <a:r>
              <a:rPr lang="en-US" dirty="0" smtClean="0"/>
              <a:t> </a:t>
            </a:r>
            <a:r>
              <a:rPr lang="en-US" dirty="0" err="1" smtClean="0"/>
              <a:t>vadītājs</a:t>
            </a:r>
            <a:r>
              <a:rPr lang="en-US" dirty="0" smtClean="0"/>
              <a:t> </a:t>
            </a:r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 err="1" smtClean="0"/>
              <a:t>ārstu</a:t>
            </a:r>
            <a:r>
              <a:rPr lang="en-US" dirty="0" smtClean="0"/>
              <a:t> </a:t>
            </a:r>
            <a:r>
              <a:rPr lang="en-US" dirty="0" err="1" smtClean="0"/>
              <a:t>konsīlijs</a:t>
            </a:r>
            <a:r>
              <a:rPr lang="en-US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Saslimšanas</a:t>
            </a:r>
            <a:r>
              <a:rPr lang="en-US" dirty="0" smtClean="0"/>
              <a:t> </a:t>
            </a:r>
            <a:r>
              <a:rPr lang="en-US" dirty="0" err="1" smtClean="0"/>
              <a:t>dokumentācija</a:t>
            </a:r>
            <a:r>
              <a:rPr lang="en-US" dirty="0" smtClean="0"/>
              <a:t> II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II. Variants</a:t>
            </a:r>
          </a:p>
          <a:p>
            <a:pPr>
              <a:buNone/>
            </a:pPr>
            <a:r>
              <a:rPr lang="en-US" dirty="0" err="1" smtClean="0"/>
              <a:t>Saslimšana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akūta</a:t>
            </a:r>
            <a:r>
              <a:rPr lang="en-US" dirty="0" smtClean="0"/>
              <a:t>/persona </a:t>
            </a:r>
            <a:r>
              <a:rPr lang="en-US" dirty="0" err="1" smtClean="0"/>
              <a:t>cietusi</a:t>
            </a:r>
            <a:r>
              <a:rPr lang="en-US" dirty="0" smtClean="0"/>
              <a:t> </a:t>
            </a:r>
            <a:r>
              <a:rPr lang="en-US" dirty="0" err="1" smtClean="0"/>
              <a:t>negadījumā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err="1" smtClean="0"/>
              <a:t>Izziņu</a:t>
            </a:r>
            <a:r>
              <a:rPr lang="en-US" dirty="0" smtClean="0"/>
              <a:t> par </a:t>
            </a:r>
            <a:r>
              <a:rPr lang="en-US" dirty="0" err="1" smtClean="0"/>
              <a:t>darba</a:t>
            </a:r>
            <a:r>
              <a:rPr lang="en-US" dirty="0" smtClean="0"/>
              <a:t> </a:t>
            </a:r>
            <a:r>
              <a:rPr lang="en-US" dirty="0" err="1" smtClean="0"/>
              <a:t>nespēju</a:t>
            </a:r>
            <a:r>
              <a:rPr lang="en-US" dirty="0" smtClean="0"/>
              <a:t> </a:t>
            </a:r>
            <a:r>
              <a:rPr lang="en-US" dirty="0" err="1" smtClean="0"/>
              <a:t>izsniedz</a:t>
            </a:r>
            <a:r>
              <a:rPr lang="en-US" dirty="0" smtClean="0"/>
              <a:t> </a:t>
            </a:r>
            <a:r>
              <a:rPr lang="en-US" dirty="0" err="1" smtClean="0"/>
              <a:t>slimnīcas</a:t>
            </a:r>
            <a:r>
              <a:rPr lang="en-US" dirty="0" smtClean="0"/>
              <a:t> </a:t>
            </a:r>
            <a:r>
              <a:rPr lang="en-US" dirty="0" err="1" smtClean="0"/>
              <a:t>uzņemšanas</a:t>
            </a:r>
            <a:r>
              <a:rPr lang="en-US" dirty="0" smtClean="0"/>
              <a:t> </a:t>
            </a:r>
            <a:r>
              <a:rPr lang="en-US" dirty="0" err="1" smtClean="0"/>
              <a:t>nodaļa</a:t>
            </a:r>
            <a:r>
              <a:rPr lang="en-US" dirty="0" smtClean="0"/>
              <a:t>, </a:t>
            </a:r>
            <a:r>
              <a:rPr lang="en-US" dirty="0" err="1" smtClean="0"/>
              <a:t>kur</a:t>
            </a:r>
            <a:r>
              <a:rPr lang="en-US" dirty="0" smtClean="0"/>
              <a:t> </a:t>
            </a:r>
            <a:r>
              <a:rPr lang="en-US" dirty="0" err="1" smtClean="0"/>
              <a:t>attiecīgā</a:t>
            </a:r>
            <a:r>
              <a:rPr lang="en-US" dirty="0" smtClean="0"/>
              <a:t> persona </a:t>
            </a:r>
            <a:r>
              <a:rPr lang="en-US" dirty="0" err="1" smtClean="0"/>
              <a:t>nogādāta</a:t>
            </a:r>
            <a:r>
              <a:rPr lang="en-US" dirty="0" smtClean="0"/>
              <a:t> </a:t>
            </a:r>
            <a:r>
              <a:rPr lang="en-US" dirty="0" err="1" smtClean="0"/>
              <a:t>ar</a:t>
            </a:r>
            <a:r>
              <a:rPr lang="en-US" dirty="0" smtClean="0"/>
              <a:t> </a:t>
            </a:r>
            <a:r>
              <a:rPr lang="en-US" dirty="0" err="1" smtClean="0"/>
              <a:t>neatliekamo</a:t>
            </a:r>
            <a:r>
              <a:rPr lang="en-US" dirty="0" smtClean="0"/>
              <a:t> </a:t>
            </a:r>
            <a:r>
              <a:rPr lang="en-US" dirty="0" err="1" smtClean="0"/>
              <a:t>palīdzību</a:t>
            </a: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Saslimšanas</a:t>
            </a:r>
            <a:r>
              <a:rPr lang="en-US" dirty="0" smtClean="0"/>
              <a:t> </a:t>
            </a:r>
            <a:r>
              <a:rPr lang="en-US" dirty="0" err="1" smtClean="0"/>
              <a:t>dokumentācija</a:t>
            </a:r>
            <a:r>
              <a:rPr lang="en-US" smtClean="0"/>
              <a:t> III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>
                <a:latin typeface="Gill Sans MT"/>
                <a:cs typeface="Gill Sans MT"/>
              </a:rPr>
              <a:t>III. </a:t>
            </a:r>
            <a:r>
              <a:rPr lang="en-US" dirty="0" err="1" smtClean="0">
                <a:latin typeface="Gill Sans MT"/>
                <a:cs typeface="Gill Sans MT"/>
              </a:rPr>
              <a:t>Ilgstoša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saslimšana</a:t>
            </a:r>
            <a:r>
              <a:rPr lang="en-US" dirty="0" smtClean="0">
                <a:latin typeface="Gill Sans MT"/>
                <a:cs typeface="Gill Sans MT"/>
              </a:rPr>
              <a:t>, </a:t>
            </a:r>
            <a:r>
              <a:rPr lang="en-US" dirty="0" err="1" smtClean="0">
                <a:latin typeface="Gill Sans MT"/>
                <a:cs typeface="Gill Sans MT"/>
              </a:rPr>
              <a:t>ārstējoties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ārpus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slimīcas</a:t>
            </a:r>
            <a:r>
              <a:rPr lang="en-US" dirty="0" smtClean="0">
                <a:latin typeface="Gill Sans MT"/>
                <a:cs typeface="Gill Sans MT"/>
              </a:rPr>
              <a:t> – </a:t>
            </a:r>
            <a:r>
              <a:rPr lang="en-US" dirty="0" err="1" smtClean="0">
                <a:latin typeface="Gill Sans MT"/>
                <a:cs typeface="Gill Sans MT"/>
              </a:rPr>
              <a:t>slimības</a:t>
            </a:r>
            <a:r>
              <a:rPr lang="en-US" dirty="0" smtClean="0">
                <a:latin typeface="Gill Sans MT"/>
                <a:cs typeface="Gill Sans MT"/>
              </a:rPr>
              <a:t> temps – </a:t>
            </a:r>
            <a:r>
              <a:rPr lang="en-US" dirty="0" err="1" smtClean="0">
                <a:latin typeface="Gill Sans MT"/>
                <a:cs typeface="Gill Sans MT"/>
              </a:rPr>
              <a:t>vidējs</a:t>
            </a:r>
            <a:r>
              <a:rPr lang="en-US" dirty="0" smtClean="0">
                <a:latin typeface="Gill Sans MT"/>
                <a:cs typeface="Gill Sans MT"/>
              </a:rPr>
              <a:t>  </a:t>
            </a:r>
          </a:p>
          <a:p>
            <a:r>
              <a:rPr lang="en-US" dirty="0" err="1" smtClean="0">
                <a:latin typeface="Gill Sans MT"/>
                <a:cs typeface="Gill Sans MT"/>
              </a:rPr>
              <a:t>Izziņu</a:t>
            </a:r>
            <a:r>
              <a:rPr lang="en-US" dirty="0" smtClean="0">
                <a:latin typeface="Gill Sans MT"/>
                <a:cs typeface="Gill Sans MT"/>
              </a:rPr>
              <a:t> par </a:t>
            </a:r>
            <a:r>
              <a:rPr lang="en-US" dirty="0" err="1" smtClean="0">
                <a:latin typeface="Gill Sans MT"/>
                <a:cs typeface="Gill Sans MT"/>
              </a:rPr>
              <a:t>nespēju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apmeklēt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tiesas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sēdi</a:t>
            </a:r>
            <a:r>
              <a:rPr lang="en-US" dirty="0" smtClean="0">
                <a:latin typeface="Gill Sans MT"/>
                <a:cs typeface="Gill Sans MT"/>
              </a:rPr>
              <a:t>  </a:t>
            </a:r>
            <a:r>
              <a:rPr lang="en-US" dirty="0" err="1" smtClean="0">
                <a:latin typeface="Gill Sans MT"/>
                <a:cs typeface="Gill Sans MT"/>
              </a:rPr>
              <a:t>izsniedz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Valsts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tiesu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medicīnas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ekspertīzes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centrs</a:t>
            </a:r>
            <a:endParaRPr lang="en-US" dirty="0" smtClean="0">
              <a:latin typeface="Gill Sans MT"/>
              <a:cs typeface="Gill Sans MT"/>
            </a:endParaRPr>
          </a:p>
          <a:p>
            <a:pPr>
              <a:buFontTx/>
              <a:buChar char="-"/>
            </a:pPr>
            <a:r>
              <a:rPr lang="en-US" dirty="0" err="1" smtClean="0">
                <a:latin typeface="Gill Sans MT"/>
                <a:cs typeface="Gill Sans MT"/>
              </a:rPr>
              <a:t>Notiek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sarunas</a:t>
            </a:r>
            <a:r>
              <a:rPr lang="en-US" dirty="0" smtClean="0">
                <a:latin typeface="Gill Sans MT"/>
                <a:cs typeface="Gill Sans MT"/>
              </a:rPr>
              <a:t> par </a:t>
            </a:r>
            <a:r>
              <a:rPr lang="en-US" dirty="0" err="1" smtClean="0">
                <a:latin typeface="Gill Sans MT"/>
                <a:cs typeface="Gill Sans MT"/>
              </a:rPr>
              <a:t>centra</a:t>
            </a:r>
            <a:r>
              <a:rPr lang="en-US" dirty="0" smtClean="0">
                <a:latin typeface="Gill Sans MT"/>
                <a:cs typeface="Gill Sans MT"/>
              </a:rPr>
              <a:t> </a:t>
            </a:r>
            <a:r>
              <a:rPr lang="en-US" dirty="0" err="1" smtClean="0">
                <a:latin typeface="Gill Sans MT"/>
                <a:cs typeface="Gill Sans MT"/>
              </a:rPr>
              <a:t>reorganizāciju</a:t>
            </a:r>
            <a:r>
              <a:rPr lang="en-US" dirty="0" smtClean="0">
                <a:latin typeface="Gill Sans MT"/>
                <a:cs typeface="Gill Sans MT"/>
              </a:rPr>
              <a:t>:</a:t>
            </a:r>
          </a:p>
          <a:p>
            <a:pPr>
              <a:buNone/>
            </a:pPr>
            <a:r>
              <a:rPr lang="en-US" sz="2353" dirty="0" smtClean="0"/>
              <a:t>	</a:t>
            </a:r>
            <a:r>
              <a:rPr lang="en-US" sz="2353" dirty="0" err="1" smtClean="0"/>
              <a:t>Centru</a:t>
            </a:r>
            <a:r>
              <a:rPr lang="en-US" sz="2353" dirty="0" smtClean="0"/>
              <a:t> </a:t>
            </a:r>
            <a:r>
              <a:rPr lang="en-US" sz="2353" dirty="0" err="1" smtClean="0"/>
              <a:t>pašlaik</a:t>
            </a:r>
            <a:r>
              <a:rPr lang="en-US" sz="2353" dirty="0" smtClean="0"/>
              <a:t> </a:t>
            </a:r>
            <a:r>
              <a:rPr lang="en-US" sz="2353" dirty="0" err="1" smtClean="0"/>
              <a:t>veido</a:t>
            </a:r>
            <a:r>
              <a:rPr lang="en-US" sz="2353" dirty="0" smtClean="0"/>
              <a:t> 26 </a:t>
            </a:r>
            <a:r>
              <a:rPr lang="en-US" sz="2353" dirty="0" err="1" smtClean="0"/>
              <a:t>struktūrvienības</a:t>
            </a:r>
            <a:r>
              <a:rPr lang="en-US" sz="2353" dirty="0" smtClean="0"/>
              <a:t>: 16 </a:t>
            </a:r>
            <a:r>
              <a:rPr lang="en-US" sz="2353" dirty="0" err="1" smtClean="0"/>
              <a:t>rajonu</a:t>
            </a:r>
            <a:r>
              <a:rPr lang="en-US" sz="2353" dirty="0" smtClean="0"/>
              <a:t> un </a:t>
            </a:r>
            <a:r>
              <a:rPr lang="en-US" sz="2353" dirty="0" err="1" smtClean="0"/>
              <a:t>starprajonu</a:t>
            </a:r>
            <a:r>
              <a:rPr lang="en-US" sz="2353" dirty="0" smtClean="0"/>
              <a:t> </a:t>
            </a:r>
            <a:r>
              <a:rPr lang="en-US" sz="2353" dirty="0" err="1" smtClean="0"/>
              <a:t>tiesu</a:t>
            </a:r>
            <a:r>
              <a:rPr lang="en-US" sz="2353" dirty="0" smtClean="0"/>
              <a:t> </a:t>
            </a:r>
            <a:r>
              <a:rPr lang="en-US" sz="2353" dirty="0" err="1" smtClean="0"/>
              <a:t>medicīnas</a:t>
            </a:r>
            <a:r>
              <a:rPr lang="en-US" sz="2353" dirty="0" smtClean="0"/>
              <a:t> </a:t>
            </a:r>
            <a:r>
              <a:rPr lang="en-US" sz="2353" dirty="0" err="1" smtClean="0"/>
              <a:t>nodaļas</a:t>
            </a:r>
            <a:r>
              <a:rPr lang="en-US" sz="2353" dirty="0" smtClean="0"/>
              <a:t>, </a:t>
            </a:r>
            <a:r>
              <a:rPr lang="en-US" sz="2353" dirty="0" err="1" smtClean="0"/>
              <a:t>kas</a:t>
            </a:r>
            <a:r>
              <a:rPr lang="en-US" sz="2353" dirty="0" smtClean="0"/>
              <a:t> </a:t>
            </a:r>
            <a:r>
              <a:rPr lang="en-US" sz="2353" dirty="0" err="1" smtClean="0"/>
              <a:t>atrodas</a:t>
            </a:r>
            <a:r>
              <a:rPr lang="en-US" sz="2353" dirty="0" smtClean="0"/>
              <a:t> </a:t>
            </a:r>
            <a:r>
              <a:rPr lang="en-US" sz="2353" dirty="0" err="1" smtClean="0"/>
              <a:t>vienā</a:t>
            </a:r>
            <a:r>
              <a:rPr lang="en-US" sz="2353" dirty="0" smtClean="0"/>
              <a:t> no </a:t>
            </a:r>
            <a:r>
              <a:rPr lang="en-US" sz="2353" dirty="0" err="1" smtClean="0"/>
              <a:t>apvienotām</a:t>
            </a:r>
            <a:r>
              <a:rPr lang="en-US" sz="2353" dirty="0" smtClean="0"/>
              <a:t> </a:t>
            </a:r>
            <a:r>
              <a:rPr lang="en-US" sz="2353" dirty="0" err="1" smtClean="0"/>
              <a:t>pašvaldību</a:t>
            </a:r>
            <a:r>
              <a:rPr lang="en-US" sz="2353" dirty="0" smtClean="0"/>
              <a:t> </a:t>
            </a:r>
            <a:r>
              <a:rPr lang="en-US" sz="2353" dirty="0" err="1" smtClean="0"/>
              <a:t>teritorijām</a:t>
            </a:r>
            <a:r>
              <a:rPr lang="en-US" sz="2353" dirty="0" smtClean="0"/>
              <a:t>, to </a:t>
            </a:r>
            <a:r>
              <a:rPr lang="en-US" sz="2353" dirty="0" err="1" smtClean="0"/>
              <a:t>darbību</a:t>
            </a:r>
            <a:r>
              <a:rPr lang="en-US" sz="2353" dirty="0" smtClean="0"/>
              <a:t> </a:t>
            </a:r>
            <a:r>
              <a:rPr lang="en-US" sz="2353" dirty="0" err="1" smtClean="0"/>
              <a:t>nodrošina</a:t>
            </a:r>
            <a:r>
              <a:rPr lang="en-US" sz="2353" dirty="0" smtClean="0"/>
              <a:t> no </a:t>
            </a:r>
            <a:r>
              <a:rPr lang="en-US" sz="2353" dirty="0" err="1" smtClean="0"/>
              <a:t>valsts</a:t>
            </a:r>
            <a:r>
              <a:rPr lang="en-US" sz="2353" dirty="0" smtClean="0"/>
              <a:t> </a:t>
            </a:r>
            <a:r>
              <a:rPr lang="en-US" sz="2353" dirty="0" err="1" smtClean="0"/>
              <a:t>budžeta</a:t>
            </a:r>
            <a:r>
              <a:rPr lang="en-US" sz="2353" dirty="0" smtClean="0"/>
              <a:t> </a:t>
            </a:r>
            <a:r>
              <a:rPr lang="en-US" sz="2353" dirty="0" err="1" smtClean="0"/>
              <a:t>līdzekļiem</a:t>
            </a:r>
            <a:r>
              <a:rPr lang="en-US" sz="2353" dirty="0" smtClean="0"/>
              <a:t>.   </a:t>
            </a:r>
            <a:r>
              <a:rPr lang="en-US" sz="2353" dirty="0" err="1" smtClean="0"/>
              <a:t>Kopējais</a:t>
            </a:r>
            <a:r>
              <a:rPr lang="en-US" sz="2353" dirty="0" smtClean="0"/>
              <a:t> </a:t>
            </a:r>
            <a:r>
              <a:rPr lang="en-US" sz="2353" dirty="0" err="1" smtClean="0"/>
              <a:t>darbinieku</a:t>
            </a:r>
            <a:r>
              <a:rPr lang="en-US" sz="2353" dirty="0" smtClean="0"/>
              <a:t> </a:t>
            </a:r>
            <a:r>
              <a:rPr lang="en-US" sz="2353" dirty="0" err="1" smtClean="0"/>
              <a:t>skaits</a:t>
            </a:r>
            <a:r>
              <a:rPr lang="en-US" sz="2353" dirty="0" smtClean="0"/>
              <a:t> VTMEC </a:t>
            </a:r>
            <a:r>
              <a:rPr lang="en-US" sz="2353" dirty="0" err="1" smtClean="0"/>
              <a:t>ir</a:t>
            </a:r>
            <a:r>
              <a:rPr lang="en-US" sz="2353" dirty="0" smtClean="0"/>
              <a:t> </a:t>
            </a:r>
            <a:r>
              <a:rPr lang="en-US" sz="2353" dirty="0" err="1" smtClean="0"/>
              <a:t>ap</a:t>
            </a:r>
            <a:r>
              <a:rPr lang="en-US" sz="2353" dirty="0" smtClean="0"/>
              <a:t> 200.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Piedāvātais</a:t>
            </a:r>
            <a:r>
              <a:rPr lang="en-US" dirty="0" smtClean="0"/>
              <a:t> </a:t>
            </a:r>
            <a:r>
              <a:rPr lang="en-US" dirty="0" err="1" smtClean="0"/>
              <a:t>risinājums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Informāciju</a:t>
            </a:r>
            <a:r>
              <a:rPr lang="en-US" dirty="0" smtClean="0"/>
              <a:t> par </a:t>
            </a:r>
            <a:r>
              <a:rPr lang="en-US" dirty="0" err="1" smtClean="0"/>
              <a:t>slimību</a:t>
            </a:r>
            <a:r>
              <a:rPr lang="en-US" dirty="0" smtClean="0"/>
              <a:t> </a:t>
            </a:r>
            <a:r>
              <a:rPr lang="en-US" dirty="0" err="1" smtClean="0"/>
              <a:t>jāiesniedz</a:t>
            </a:r>
            <a:r>
              <a:rPr lang="en-US" dirty="0" smtClean="0"/>
              <a:t> </a:t>
            </a:r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sēdes</a:t>
            </a:r>
            <a:r>
              <a:rPr lang="en-US" dirty="0" smtClean="0"/>
              <a:t> </a:t>
            </a:r>
            <a:r>
              <a:rPr lang="en-US" dirty="0" err="1" smtClean="0"/>
              <a:t>sākumā</a:t>
            </a:r>
            <a:r>
              <a:rPr lang="en-US" dirty="0" smtClean="0"/>
              <a:t>, </a:t>
            </a:r>
            <a:r>
              <a:rPr lang="en-US" dirty="0" err="1" smtClean="0"/>
              <a:t>ja</a:t>
            </a:r>
            <a:r>
              <a:rPr lang="en-US" dirty="0" smtClean="0"/>
              <a:t>: </a:t>
            </a:r>
          </a:p>
          <a:p>
            <a:pPr>
              <a:buFontTx/>
              <a:buChar char="-"/>
            </a:pPr>
            <a:r>
              <a:rPr lang="en-US" dirty="0" err="1" smtClean="0"/>
              <a:t>apsūdzētais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cietušais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aizstāvis/pārstāvis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nevar</a:t>
            </a:r>
            <a:r>
              <a:rPr lang="en-US" dirty="0" smtClean="0"/>
              <a:t> </a:t>
            </a:r>
            <a:r>
              <a:rPr lang="en-US" dirty="0" err="1" smtClean="0"/>
              <a:t>ierasties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sēdi</a:t>
            </a:r>
            <a:r>
              <a:rPr lang="en-US" dirty="0" smtClean="0"/>
              <a:t> </a:t>
            </a:r>
            <a:r>
              <a:rPr lang="en-US" dirty="0" err="1" smtClean="0"/>
              <a:t>slimības</a:t>
            </a:r>
            <a:r>
              <a:rPr lang="en-US" dirty="0" smtClean="0"/>
              <a:t> </a:t>
            </a:r>
            <a:r>
              <a:rPr lang="en-US" dirty="0" err="1" smtClean="0"/>
              <a:t>dēļ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ja</a:t>
            </a:r>
            <a:r>
              <a:rPr lang="en-US" dirty="0" smtClean="0"/>
              <a:t> </a:t>
            </a:r>
            <a:r>
              <a:rPr lang="en-US" dirty="0" err="1" smtClean="0"/>
              <a:t>šāda</a:t>
            </a:r>
            <a:r>
              <a:rPr lang="en-US" dirty="0" smtClean="0"/>
              <a:t> </a:t>
            </a:r>
            <a:r>
              <a:rPr lang="en-US" dirty="0" err="1" smtClean="0"/>
              <a:t>darba</a:t>
            </a:r>
            <a:r>
              <a:rPr lang="en-US" dirty="0" smtClean="0"/>
              <a:t> </a:t>
            </a:r>
            <a:r>
              <a:rPr lang="en-US" dirty="0" err="1" smtClean="0"/>
              <a:t>nespējas</a:t>
            </a:r>
            <a:r>
              <a:rPr lang="en-US" dirty="0" smtClean="0"/>
              <a:t> </a:t>
            </a:r>
            <a:r>
              <a:rPr lang="en-US" dirty="0" err="1" smtClean="0"/>
              <a:t>lapa</a:t>
            </a:r>
            <a:r>
              <a:rPr lang="en-US" dirty="0" smtClean="0"/>
              <a:t> </a:t>
            </a:r>
            <a:r>
              <a:rPr lang="en-US" dirty="0" err="1" smtClean="0"/>
              <a:t>nav</a:t>
            </a:r>
            <a:r>
              <a:rPr lang="en-US" dirty="0" smtClean="0"/>
              <a:t> </a:t>
            </a:r>
            <a:r>
              <a:rPr lang="en-US" dirty="0" err="1" smtClean="0"/>
              <a:t>iesniegta</a:t>
            </a:r>
            <a:r>
              <a:rPr lang="en-US" dirty="0" smtClean="0"/>
              <a:t>, </a:t>
            </a:r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sēdes</a:t>
            </a:r>
            <a:r>
              <a:rPr lang="en-US" dirty="0" smtClean="0"/>
              <a:t> </a:t>
            </a:r>
            <a:r>
              <a:rPr lang="en-US" dirty="0" err="1" smtClean="0"/>
              <a:t>kavējums</a:t>
            </a:r>
            <a:r>
              <a:rPr lang="en-US" dirty="0" smtClean="0"/>
              <a:t> </a:t>
            </a:r>
            <a:r>
              <a:rPr lang="en-US" dirty="0" err="1" smtClean="0"/>
              <a:t>nav</a:t>
            </a:r>
            <a:r>
              <a:rPr lang="en-US" dirty="0" smtClean="0"/>
              <a:t> </a:t>
            </a:r>
            <a:r>
              <a:rPr lang="en-US" dirty="0" err="1" smtClean="0"/>
              <a:t>attaisnots</a:t>
            </a:r>
            <a:r>
              <a:rPr lang="en-US" dirty="0" smtClean="0"/>
              <a:t> un </a:t>
            </a:r>
            <a:r>
              <a:rPr lang="en-US" dirty="0" err="1" smtClean="0"/>
              <a:t>tiesas</a:t>
            </a:r>
            <a:r>
              <a:rPr lang="en-US" dirty="0" smtClean="0"/>
              <a:t> </a:t>
            </a:r>
            <a:r>
              <a:rPr lang="en-US" dirty="0" err="1" smtClean="0"/>
              <a:t>sēde</a:t>
            </a:r>
            <a:r>
              <a:rPr lang="en-US" dirty="0" smtClean="0"/>
              <a:t> </a:t>
            </a:r>
            <a:r>
              <a:rPr lang="en-US" dirty="0" err="1" smtClean="0"/>
              <a:t>notiek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270</TotalTime>
  <Words>417</Words>
  <Application>Microsoft Macintosh PowerPoint</Application>
  <PresentationFormat>On-screen Show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 Lolita Čigāne, 11. Saeimas deputāte  </vt:lpstr>
      <vt:lpstr>Esošā situācija</vt:lpstr>
      <vt:lpstr>Saslimšana kā aizbildinājums  </vt:lpstr>
      <vt:lpstr>Regulējums attiecībā uz darba nespējas lapu izsniegšanu </vt:lpstr>
      <vt:lpstr>Tiesu procesu kavējumi slimības dēļ: statistika </vt:lpstr>
      <vt:lpstr>Slide 6</vt:lpstr>
      <vt:lpstr> Veselības inspekcija: izvērtē darba nespējas lapu izsniegšanas pamatotību   </vt:lpstr>
      <vt:lpstr>Saslimšanas dokumentācija I </vt:lpstr>
      <vt:lpstr>Saslimšanas dokumentācija II </vt:lpstr>
      <vt:lpstr>Saslimšanas dokumentācija III </vt:lpstr>
      <vt:lpstr>Piedāvātais risinājums:</vt:lpstr>
    </vt:vector>
  </TitlesOfParts>
  <Company>-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Slimība kā aizbildinājums tiesas sēžu neapmeklēšanai: piedāvātie risinājumi </dc:title>
  <dc:creator>Cigane Lolita</dc:creator>
  <cp:lastModifiedBy>Cigane Lolita</cp:lastModifiedBy>
  <cp:revision>47</cp:revision>
  <cp:lastPrinted>2012-05-24T05:35:57Z</cp:lastPrinted>
  <dcterms:created xsi:type="dcterms:W3CDTF">2012-05-24T13:12:23Z</dcterms:created>
  <dcterms:modified xsi:type="dcterms:W3CDTF">2012-05-24T13:12:36Z</dcterms:modified>
</cp:coreProperties>
</file>