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60" r:id="rId2"/>
    <p:sldId id="345" r:id="rId3"/>
    <p:sldId id="369" r:id="rId4"/>
    <p:sldId id="349" r:id="rId5"/>
    <p:sldId id="365" r:id="rId6"/>
    <p:sldId id="368" r:id="rId7"/>
    <p:sldId id="367" r:id="rId8"/>
    <p:sldId id="366" r:id="rId9"/>
    <p:sldId id="347" r:id="rId10"/>
    <p:sldId id="285" r:id="rId11"/>
  </p:sldIdLst>
  <p:sldSz cx="9144000" cy="6858000" type="screen4x3"/>
  <p:notesSz cx="6797675" cy="99266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00FF"/>
    <a:srgbClr val="FF99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ējs stils 2 - izcēlum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Gaišs stils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591" autoAdjust="0"/>
  </p:normalViewPr>
  <p:slideViewPr>
    <p:cSldViewPr>
      <p:cViewPr varScale="1">
        <p:scale>
          <a:sx n="100" d="100"/>
          <a:sy n="100" d="100"/>
        </p:scale>
        <p:origin x="-194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uma vietturis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89BB4556-E2AF-4945-9C4A-52C79487F2B0}" type="datetimeFigureOut">
              <a:rPr lang="en-GB" smtClean="0"/>
              <a:t>12/08/2014</a:t>
            </a:fld>
            <a:endParaRPr lang="en-GB"/>
          </a:p>
        </p:txBody>
      </p:sp>
      <p:sp>
        <p:nvSpPr>
          <p:cNvPr id="4" name="Kājenes vietturis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aida numura vietturis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CE66EEFB-F13A-4E66-ABF8-B89CC600E1C9}" type="slidenum">
              <a:rPr lang="en-GB" smtClean="0"/>
              <a:t>‹#›</a:t>
            </a:fld>
            <a:endParaRPr lang="en-GB"/>
          </a:p>
        </p:txBody>
      </p:sp>
    </p:spTree>
    <p:extLst>
      <p:ext uri="{BB962C8B-B14F-4D97-AF65-F5344CB8AC3E}">
        <p14:creationId xmlns:p14="http://schemas.microsoft.com/office/powerpoint/2010/main" val="24913884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Galvenes vietturis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uma vietturis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C9721D6D-B206-4D71-B0E0-3904632D90FF}" type="datetimeFigureOut">
              <a:rPr lang="en-GB" smtClean="0"/>
              <a:t>12/08/2014</a:t>
            </a:fld>
            <a:endParaRPr lang="en-GB"/>
          </a:p>
        </p:txBody>
      </p:sp>
      <p:sp>
        <p:nvSpPr>
          <p:cNvPr id="4" name="Slaida attēla vietturi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Piezīmju vietturi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lv-LV" smtClean="0"/>
              <a:t>Rediģēt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en-GB"/>
          </a:p>
        </p:txBody>
      </p:sp>
      <p:sp>
        <p:nvSpPr>
          <p:cNvPr id="6" name="Kājenes vietturis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aida numura vietturis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DCBCC1F0-DB2F-482D-8E6D-CCD890DB43E5}" type="slidenum">
              <a:rPr lang="en-GB" smtClean="0"/>
              <a:t>‹#›</a:t>
            </a:fld>
            <a:endParaRPr lang="en-GB"/>
          </a:p>
        </p:txBody>
      </p:sp>
    </p:spTree>
    <p:extLst>
      <p:ext uri="{BB962C8B-B14F-4D97-AF65-F5344CB8AC3E}">
        <p14:creationId xmlns:p14="http://schemas.microsoft.com/office/powerpoint/2010/main" val="2600815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1</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smtClean="0"/>
          </a:p>
        </p:txBody>
      </p:sp>
      <p:sp>
        <p:nvSpPr>
          <p:cNvPr id="4" name="Slaida numura vietturis 3"/>
          <p:cNvSpPr>
            <a:spLocks noGrp="1"/>
          </p:cNvSpPr>
          <p:nvPr>
            <p:ph type="sldNum" sz="quarter" idx="10"/>
          </p:nvPr>
        </p:nvSpPr>
        <p:spPr/>
        <p:txBody>
          <a:bodyPr/>
          <a:lstStyle/>
          <a:p>
            <a:fld id="{DCBCC1F0-DB2F-482D-8E6D-CCD890DB43E5}" type="slidenum">
              <a:rPr lang="en-GB" smtClean="0"/>
              <a:t>2</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smtClean="0"/>
          </a:p>
        </p:txBody>
      </p:sp>
      <p:sp>
        <p:nvSpPr>
          <p:cNvPr id="4" name="Slaida numura vietturis 3"/>
          <p:cNvSpPr>
            <a:spLocks noGrp="1"/>
          </p:cNvSpPr>
          <p:nvPr>
            <p:ph type="sldNum" sz="quarter" idx="10"/>
          </p:nvPr>
        </p:nvSpPr>
        <p:spPr/>
        <p:txBody>
          <a:bodyPr/>
          <a:lstStyle/>
          <a:p>
            <a:fld id="{DCBCC1F0-DB2F-482D-8E6D-CCD890DB43E5}" type="slidenum">
              <a:rPr lang="en-GB" smtClean="0"/>
              <a:t>3</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4</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5</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smtClean="0"/>
          </a:p>
        </p:txBody>
      </p:sp>
      <p:sp>
        <p:nvSpPr>
          <p:cNvPr id="4" name="Slaida numura vietturis 3"/>
          <p:cNvSpPr>
            <a:spLocks noGrp="1"/>
          </p:cNvSpPr>
          <p:nvPr>
            <p:ph type="sldNum" sz="quarter" idx="10"/>
          </p:nvPr>
        </p:nvSpPr>
        <p:spPr/>
        <p:txBody>
          <a:bodyPr/>
          <a:lstStyle/>
          <a:p>
            <a:fld id="{DCBCC1F0-DB2F-482D-8E6D-CCD890DB43E5}" type="slidenum">
              <a:rPr lang="en-GB" smtClean="0"/>
              <a:t>6</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lv-LV" baseline="0" dirty="0" smtClean="0"/>
          </a:p>
        </p:txBody>
      </p:sp>
      <p:sp>
        <p:nvSpPr>
          <p:cNvPr id="4" name="Slaida numura vietturis 3"/>
          <p:cNvSpPr>
            <a:spLocks noGrp="1"/>
          </p:cNvSpPr>
          <p:nvPr>
            <p:ph type="sldNum" sz="quarter" idx="10"/>
          </p:nvPr>
        </p:nvSpPr>
        <p:spPr/>
        <p:txBody>
          <a:bodyPr/>
          <a:lstStyle/>
          <a:p>
            <a:fld id="{DCBCC1F0-DB2F-482D-8E6D-CCD890DB43E5}" type="slidenum">
              <a:rPr lang="en-GB" smtClean="0"/>
              <a:t>7</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8</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9</a:t>
            </a:fld>
            <a:endParaRPr lang="en-GB"/>
          </a:p>
        </p:txBody>
      </p:sp>
    </p:spTree>
    <p:extLst>
      <p:ext uri="{BB962C8B-B14F-4D97-AF65-F5344CB8AC3E}">
        <p14:creationId xmlns:p14="http://schemas.microsoft.com/office/powerpoint/2010/main" val="2828265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p:sp>
      <p:sp>
        <p:nvSpPr>
          <p:cNvPr id="3" name="Piezīmju vietturis 2"/>
          <p:cNvSpPr>
            <a:spLocks noGrp="1"/>
          </p:cNvSpPr>
          <p:nvPr>
            <p:ph type="body" idx="1"/>
          </p:nvPr>
        </p:nvSpPr>
        <p:spPr/>
        <p:txBody>
          <a:bodyPr/>
          <a:lstStyle/>
          <a:p>
            <a:endParaRPr lang="en-GB" dirty="0"/>
          </a:p>
        </p:txBody>
      </p:sp>
      <p:sp>
        <p:nvSpPr>
          <p:cNvPr id="4" name="Slaida numura vietturis 3"/>
          <p:cNvSpPr>
            <a:spLocks noGrp="1"/>
          </p:cNvSpPr>
          <p:nvPr>
            <p:ph type="sldNum" sz="quarter" idx="10"/>
          </p:nvPr>
        </p:nvSpPr>
        <p:spPr/>
        <p:txBody>
          <a:bodyPr/>
          <a:lstStyle/>
          <a:p>
            <a:fld id="{DCBCC1F0-DB2F-482D-8E6D-CCD890DB43E5}" type="slidenum">
              <a:rPr lang="en-GB" smtClean="0"/>
              <a:t>10</a:t>
            </a:fld>
            <a:endParaRPr lang="en-GB"/>
          </a:p>
        </p:txBody>
      </p:sp>
    </p:spTree>
    <p:extLst>
      <p:ext uri="{BB962C8B-B14F-4D97-AF65-F5344CB8AC3E}">
        <p14:creationId xmlns:p14="http://schemas.microsoft.com/office/powerpoint/2010/main" val="2828265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Virsraksta slaids">
    <p:spTree>
      <p:nvGrpSpPr>
        <p:cNvPr id="1" name=""/>
        <p:cNvGrpSpPr/>
        <p:nvPr/>
      </p:nvGrpSpPr>
      <p:grpSpPr>
        <a:xfrm>
          <a:off x="0" y="0"/>
          <a:ext cx="0" cy="0"/>
          <a:chOff x="0" y="0"/>
          <a:chExt cx="0" cy="0"/>
        </a:xfrm>
      </p:grpSpPr>
      <p:sp>
        <p:nvSpPr>
          <p:cNvPr id="2" name="Virsraksts 1"/>
          <p:cNvSpPr>
            <a:spLocks noGrp="1"/>
          </p:cNvSpPr>
          <p:nvPr>
            <p:ph type="ctrTitle"/>
          </p:nvPr>
        </p:nvSpPr>
        <p:spPr>
          <a:xfrm>
            <a:off x="685800" y="2130425"/>
            <a:ext cx="7772400" cy="1470025"/>
          </a:xfrm>
        </p:spPr>
        <p:txBody>
          <a:bodyPr/>
          <a:lstStyle/>
          <a:p>
            <a:r>
              <a:rPr lang="lv-LV" smtClean="0"/>
              <a:t>Rediģēt šablona virsraksta stilu</a:t>
            </a:r>
            <a:endParaRPr lang="lv-LV"/>
          </a:p>
        </p:txBody>
      </p:sp>
      <p:sp>
        <p:nvSpPr>
          <p:cNvPr id="3" name="Apakšvirsrakst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smtClean="0"/>
              <a:t>Noklikšķiniet, lai rediģētu šablona apakšvirsraksta stilu</a:t>
            </a:r>
            <a:endParaRPr lang="lv-LV"/>
          </a:p>
        </p:txBody>
      </p:sp>
      <p:sp>
        <p:nvSpPr>
          <p:cNvPr id="4" name="Datuma vietturis 3"/>
          <p:cNvSpPr>
            <a:spLocks noGrp="1"/>
          </p:cNvSpPr>
          <p:nvPr>
            <p:ph type="dt" sz="half" idx="10"/>
          </p:nvPr>
        </p:nvSpPr>
        <p:spPr/>
        <p:txBody>
          <a:bodyPr/>
          <a:lstStyle/>
          <a:p>
            <a:fld id="{38B7F12F-4DD2-4212-AE6A-3DDAF8669FB4}" type="datetimeFigureOut">
              <a:rPr lang="lv-LV" smtClean="0"/>
              <a:t>12.08.2014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Virsraksts un satur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idx="1"/>
          </p:nvPr>
        </p:nvSpPr>
        <p:spPr/>
        <p:txBody>
          <a:body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38B7F12F-4DD2-4212-AE6A-3DDAF8669FB4}" type="datetimeFigureOut">
              <a:rPr lang="lv-LV" smtClean="0"/>
              <a:t>12.08.2014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adaļas galvene">
    <p:spTree>
      <p:nvGrpSpPr>
        <p:cNvPr id="1" name=""/>
        <p:cNvGrpSpPr/>
        <p:nvPr/>
      </p:nvGrpSpPr>
      <p:grpSpPr>
        <a:xfrm>
          <a:off x="0" y="0"/>
          <a:ext cx="0" cy="0"/>
          <a:chOff x="0" y="0"/>
          <a:chExt cx="0" cy="0"/>
        </a:xfrm>
      </p:grpSpPr>
      <p:sp>
        <p:nvSpPr>
          <p:cNvPr id="2" name="Virsraksts 1"/>
          <p:cNvSpPr>
            <a:spLocks noGrp="1"/>
          </p:cNvSpPr>
          <p:nvPr>
            <p:ph type="title"/>
          </p:nvPr>
        </p:nvSpPr>
        <p:spPr>
          <a:xfrm>
            <a:off x="722313" y="4406900"/>
            <a:ext cx="7772400" cy="1362075"/>
          </a:xfrm>
        </p:spPr>
        <p:txBody>
          <a:bodyPr anchor="t"/>
          <a:lstStyle>
            <a:lvl1pPr algn="l">
              <a:defRPr sz="4000" b="1" cap="all"/>
            </a:lvl1pPr>
          </a:lstStyle>
          <a:p>
            <a:r>
              <a:rPr lang="lv-LV" smtClean="0"/>
              <a:t>Rediģēt šablona virsraksta stilu</a:t>
            </a:r>
            <a:endParaRPr lang="lv-LV"/>
          </a:p>
        </p:txBody>
      </p:sp>
      <p:sp>
        <p:nvSpPr>
          <p:cNvPr id="3" name="Teksta vietturi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v-LV" smtClean="0"/>
              <a:t>Noklikšķiniet, lai rediģētu šablona teksta stilus</a:t>
            </a:r>
          </a:p>
        </p:txBody>
      </p:sp>
      <p:sp>
        <p:nvSpPr>
          <p:cNvPr id="4" name="Datuma vietturis 3"/>
          <p:cNvSpPr>
            <a:spLocks noGrp="1"/>
          </p:cNvSpPr>
          <p:nvPr>
            <p:ph type="dt" sz="half" idx="10"/>
          </p:nvPr>
        </p:nvSpPr>
        <p:spPr/>
        <p:txBody>
          <a:bodyPr/>
          <a:lstStyle/>
          <a:p>
            <a:fld id="{38B7F12F-4DD2-4212-AE6A-3DDAF8669FB4}" type="datetimeFigureOut">
              <a:rPr lang="lv-LV" smtClean="0"/>
              <a:t>12.08.2014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ivi saturi">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Satura vietturi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Satura vietturi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Datuma vietturis 4"/>
          <p:cNvSpPr>
            <a:spLocks noGrp="1"/>
          </p:cNvSpPr>
          <p:nvPr>
            <p:ph type="dt" sz="half" idx="10"/>
          </p:nvPr>
        </p:nvSpPr>
        <p:spPr/>
        <p:txBody>
          <a:bodyPr/>
          <a:lstStyle/>
          <a:p>
            <a:fld id="{38B7F12F-4DD2-4212-AE6A-3DDAF8669FB4}" type="datetimeFigureOut">
              <a:rPr lang="lv-LV" smtClean="0"/>
              <a:t>12.08.2014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līdzinājum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lvl1pPr>
              <a:defRPr/>
            </a:lvl1pPr>
          </a:lstStyle>
          <a:p>
            <a:r>
              <a:rPr lang="lv-LV" smtClean="0"/>
              <a:t>Rediģēt šablona virsraksta stilu</a:t>
            </a:r>
            <a:endParaRPr lang="lv-LV"/>
          </a:p>
        </p:txBody>
      </p:sp>
      <p:sp>
        <p:nvSpPr>
          <p:cNvPr id="3" name="Teksta vietturi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Noklikšķiniet, lai rediģētu šablona teksta stilus</a:t>
            </a:r>
          </a:p>
        </p:txBody>
      </p:sp>
      <p:sp>
        <p:nvSpPr>
          <p:cNvPr id="4" name="Satura vietturi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5" name="Teksta vietturi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smtClean="0"/>
              <a:t>Noklikšķiniet, lai rediģētu šablona teksta stilus</a:t>
            </a:r>
          </a:p>
        </p:txBody>
      </p:sp>
      <p:sp>
        <p:nvSpPr>
          <p:cNvPr id="6" name="Satura vietturi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7" name="Datuma vietturis 6"/>
          <p:cNvSpPr>
            <a:spLocks noGrp="1"/>
          </p:cNvSpPr>
          <p:nvPr>
            <p:ph type="dt" sz="half" idx="10"/>
          </p:nvPr>
        </p:nvSpPr>
        <p:spPr/>
        <p:txBody>
          <a:bodyPr/>
          <a:lstStyle/>
          <a:p>
            <a:fld id="{38B7F12F-4DD2-4212-AE6A-3DDAF8669FB4}" type="datetimeFigureOut">
              <a:rPr lang="lv-LV" smtClean="0"/>
              <a:t>12.08.2014</a:t>
            </a:fld>
            <a:endParaRPr lang="lv-LV"/>
          </a:p>
        </p:txBody>
      </p:sp>
      <p:sp>
        <p:nvSpPr>
          <p:cNvPr id="8" name="Kājenes vietturis 7"/>
          <p:cNvSpPr>
            <a:spLocks noGrp="1"/>
          </p:cNvSpPr>
          <p:nvPr>
            <p:ph type="ftr" sz="quarter" idx="11"/>
          </p:nvPr>
        </p:nvSpPr>
        <p:spPr/>
        <p:txBody>
          <a:bodyPr/>
          <a:lstStyle/>
          <a:p>
            <a:endParaRPr lang="lv-LV"/>
          </a:p>
        </p:txBody>
      </p:sp>
      <p:sp>
        <p:nvSpPr>
          <p:cNvPr id="9" name="Slaida numura vietturis 8"/>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ai virsra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Datuma vietturis 2"/>
          <p:cNvSpPr>
            <a:spLocks noGrp="1"/>
          </p:cNvSpPr>
          <p:nvPr>
            <p:ph type="dt" sz="half" idx="10"/>
          </p:nvPr>
        </p:nvSpPr>
        <p:spPr/>
        <p:txBody>
          <a:bodyPr/>
          <a:lstStyle/>
          <a:p>
            <a:fld id="{38B7F12F-4DD2-4212-AE6A-3DDAF8669FB4}" type="datetimeFigureOut">
              <a:rPr lang="lv-LV" smtClean="0"/>
              <a:t>12.08.2014</a:t>
            </a:fld>
            <a:endParaRPr lang="lv-LV"/>
          </a:p>
        </p:txBody>
      </p:sp>
      <p:sp>
        <p:nvSpPr>
          <p:cNvPr id="4" name="Kājenes vietturis 3"/>
          <p:cNvSpPr>
            <a:spLocks noGrp="1"/>
          </p:cNvSpPr>
          <p:nvPr>
            <p:ph type="ftr" sz="quarter" idx="11"/>
          </p:nvPr>
        </p:nvSpPr>
        <p:spPr/>
        <p:txBody>
          <a:bodyPr/>
          <a:lstStyle/>
          <a:p>
            <a:endParaRPr lang="lv-LV"/>
          </a:p>
        </p:txBody>
      </p:sp>
      <p:sp>
        <p:nvSpPr>
          <p:cNvPr id="5" name="Slaida numura vietturis 4"/>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kšs">
    <p:spTree>
      <p:nvGrpSpPr>
        <p:cNvPr id="1" name=""/>
        <p:cNvGrpSpPr/>
        <p:nvPr/>
      </p:nvGrpSpPr>
      <p:grpSpPr>
        <a:xfrm>
          <a:off x="0" y="0"/>
          <a:ext cx="0" cy="0"/>
          <a:chOff x="0" y="0"/>
          <a:chExt cx="0" cy="0"/>
        </a:xfrm>
      </p:grpSpPr>
      <p:sp>
        <p:nvSpPr>
          <p:cNvPr id="2" name="Datuma vietturis 1"/>
          <p:cNvSpPr>
            <a:spLocks noGrp="1"/>
          </p:cNvSpPr>
          <p:nvPr>
            <p:ph type="dt" sz="half" idx="10"/>
          </p:nvPr>
        </p:nvSpPr>
        <p:spPr/>
        <p:txBody>
          <a:bodyPr/>
          <a:lstStyle/>
          <a:p>
            <a:fld id="{38B7F12F-4DD2-4212-AE6A-3DDAF8669FB4}" type="datetimeFigureOut">
              <a:rPr lang="lv-LV" smtClean="0"/>
              <a:t>12.08.2014</a:t>
            </a:fld>
            <a:endParaRPr lang="lv-LV"/>
          </a:p>
        </p:txBody>
      </p:sp>
      <p:sp>
        <p:nvSpPr>
          <p:cNvPr id="3" name="Kājenes vietturis 2"/>
          <p:cNvSpPr>
            <a:spLocks noGrp="1"/>
          </p:cNvSpPr>
          <p:nvPr>
            <p:ph type="ftr" sz="quarter" idx="11"/>
          </p:nvPr>
        </p:nvSpPr>
        <p:spPr/>
        <p:txBody>
          <a:bodyPr/>
          <a:lstStyle/>
          <a:p>
            <a:endParaRPr lang="lv-LV"/>
          </a:p>
        </p:txBody>
      </p:sp>
      <p:sp>
        <p:nvSpPr>
          <p:cNvPr id="4" name="Slaida numura vietturis 3"/>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tur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457200" y="273050"/>
            <a:ext cx="3008313" cy="1162050"/>
          </a:xfrm>
        </p:spPr>
        <p:txBody>
          <a:bodyPr anchor="b"/>
          <a:lstStyle>
            <a:lvl1pPr algn="l">
              <a:defRPr sz="2000" b="1"/>
            </a:lvl1pPr>
          </a:lstStyle>
          <a:p>
            <a:r>
              <a:rPr lang="lv-LV" smtClean="0"/>
              <a:t>Rediģēt šablona virsraksta stilu</a:t>
            </a:r>
            <a:endParaRPr lang="lv-LV"/>
          </a:p>
        </p:txBody>
      </p:sp>
      <p:sp>
        <p:nvSpPr>
          <p:cNvPr id="3" name="Satura vietturi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Teksta vietturi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Noklikšķiniet, lai rediģētu šablona teksta stilus</a:t>
            </a:r>
          </a:p>
        </p:txBody>
      </p:sp>
      <p:sp>
        <p:nvSpPr>
          <p:cNvPr id="5" name="Datuma vietturis 4"/>
          <p:cNvSpPr>
            <a:spLocks noGrp="1"/>
          </p:cNvSpPr>
          <p:nvPr>
            <p:ph type="dt" sz="half" idx="10"/>
          </p:nvPr>
        </p:nvSpPr>
        <p:spPr/>
        <p:txBody>
          <a:bodyPr/>
          <a:lstStyle/>
          <a:p>
            <a:fld id="{38B7F12F-4DD2-4212-AE6A-3DDAF8669FB4}" type="datetimeFigureOut">
              <a:rPr lang="lv-LV" smtClean="0"/>
              <a:t>12.08.2014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ttēls ar parakstu">
    <p:spTree>
      <p:nvGrpSpPr>
        <p:cNvPr id="1" name=""/>
        <p:cNvGrpSpPr/>
        <p:nvPr/>
      </p:nvGrpSpPr>
      <p:grpSpPr>
        <a:xfrm>
          <a:off x="0" y="0"/>
          <a:ext cx="0" cy="0"/>
          <a:chOff x="0" y="0"/>
          <a:chExt cx="0" cy="0"/>
        </a:xfrm>
      </p:grpSpPr>
      <p:sp>
        <p:nvSpPr>
          <p:cNvPr id="2" name="Virsraksts 1"/>
          <p:cNvSpPr>
            <a:spLocks noGrp="1"/>
          </p:cNvSpPr>
          <p:nvPr>
            <p:ph type="title"/>
          </p:nvPr>
        </p:nvSpPr>
        <p:spPr>
          <a:xfrm>
            <a:off x="1792288" y="4800600"/>
            <a:ext cx="5486400" cy="566738"/>
          </a:xfrm>
        </p:spPr>
        <p:txBody>
          <a:bodyPr anchor="b"/>
          <a:lstStyle>
            <a:lvl1pPr algn="l">
              <a:defRPr sz="2000" b="1"/>
            </a:lvl1pPr>
          </a:lstStyle>
          <a:p>
            <a:r>
              <a:rPr lang="lv-LV" smtClean="0"/>
              <a:t>Rediģēt šablona virsraksta stilu</a:t>
            </a:r>
            <a:endParaRPr lang="lv-LV"/>
          </a:p>
        </p:txBody>
      </p:sp>
      <p:sp>
        <p:nvSpPr>
          <p:cNvPr id="3" name="Attēla vietturi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ksta vietturi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v-LV" smtClean="0"/>
              <a:t>Noklikšķiniet, lai rediģētu šablona teksta stilus</a:t>
            </a:r>
          </a:p>
        </p:txBody>
      </p:sp>
      <p:sp>
        <p:nvSpPr>
          <p:cNvPr id="5" name="Datuma vietturis 4"/>
          <p:cNvSpPr>
            <a:spLocks noGrp="1"/>
          </p:cNvSpPr>
          <p:nvPr>
            <p:ph type="dt" sz="half" idx="10"/>
          </p:nvPr>
        </p:nvSpPr>
        <p:spPr/>
        <p:txBody>
          <a:bodyPr/>
          <a:lstStyle/>
          <a:p>
            <a:fld id="{38B7F12F-4DD2-4212-AE6A-3DDAF8669FB4}" type="datetimeFigureOut">
              <a:rPr lang="lv-LV" smtClean="0"/>
              <a:t>12.08.2014</a:t>
            </a:fld>
            <a:endParaRPr lang="lv-LV"/>
          </a:p>
        </p:txBody>
      </p:sp>
      <p:sp>
        <p:nvSpPr>
          <p:cNvPr id="6" name="Kājenes vietturis 5"/>
          <p:cNvSpPr>
            <a:spLocks noGrp="1"/>
          </p:cNvSpPr>
          <p:nvPr>
            <p:ph type="ftr" sz="quarter" idx="11"/>
          </p:nvPr>
        </p:nvSpPr>
        <p:spPr/>
        <p:txBody>
          <a:bodyPr/>
          <a:lstStyle/>
          <a:p>
            <a:endParaRPr lang="lv-LV"/>
          </a:p>
        </p:txBody>
      </p:sp>
      <p:sp>
        <p:nvSpPr>
          <p:cNvPr id="7" name="Slaida numura vietturis 6"/>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Virsraksts un vertikāls teksts">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mtClean="0"/>
              <a:t>Rediģēt šablona virsraksta stilu</a:t>
            </a:r>
            <a:endParaRPr lang="lv-LV"/>
          </a:p>
        </p:txBody>
      </p:sp>
      <p:sp>
        <p:nvSpPr>
          <p:cNvPr id="3" name="Vertikāls teksta vietturis 2"/>
          <p:cNvSpPr>
            <a:spLocks noGrp="1"/>
          </p:cNvSpPr>
          <p:nvPr>
            <p:ph type="body" orient="vert" idx="1"/>
          </p:nvPr>
        </p:nvSpPr>
        <p:spPr/>
        <p:txBody>
          <a:bodyPr vert="eaVert"/>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38B7F12F-4DD2-4212-AE6A-3DDAF8669FB4}" type="datetimeFigureOut">
              <a:rPr lang="lv-LV" smtClean="0"/>
              <a:t>12.08.2014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āls virsraksts un teksts">
    <p:spTree>
      <p:nvGrpSpPr>
        <p:cNvPr id="1" name=""/>
        <p:cNvGrpSpPr/>
        <p:nvPr/>
      </p:nvGrpSpPr>
      <p:grpSpPr>
        <a:xfrm>
          <a:off x="0" y="0"/>
          <a:ext cx="0" cy="0"/>
          <a:chOff x="0" y="0"/>
          <a:chExt cx="0" cy="0"/>
        </a:xfrm>
      </p:grpSpPr>
      <p:sp>
        <p:nvSpPr>
          <p:cNvPr id="2" name="Vertikāls virsraksts 1"/>
          <p:cNvSpPr>
            <a:spLocks noGrp="1"/>
          </p:cNvSpPr>
          <p:nvPr>
            <p:ph type="title" orient="vert"/>
          </p:nvPr>
        </p:nvSpPr>
        <p:spPr>
          <a:xfrm>
            <a:off x="6629400" y="274638"/>
            <a:ext cx="2057400" cy="5851525"/>
          </a:xfrm>
        </p:spPr>
        <p:txBody>
          <a:bodyPr vert="eaVert"/>
          <a:lstStyle/>
          <a:p>
            <a:r>
              <a:rPr lang="lv-LV" smtClean="0"/>
              <a:t>Rediģēt šablona virsraksta stilu</a:t>
            </a:r>
            <a:endParaRPr lang="lv-LV"/>
          </a:p>
        </p:txBody>
      </p:sp>
      <p:sp>
        <p:nvSpPr>
          <p:cNvPr id="3" name="Vertikāls teksta vietturis 2"/>
          <p:cNvSpPr>
            <a:spLocks noGrp="1"/>
          </p:cNvSpPr>
          <p:nvPr>
            <p:ph type="body" orient="vert" idx="1"/>
          </p:nvPr>
        </p:nvSpPr>
        <p:spPr>
          <a:xfrm>
            <a:off x="457200" y="274638"/>
            <a:ext cx="6019800" cy="5851525"/>
          </a:xfrm>
        </p:spPr>
        <p:txBody>
          <a:bodyPr vert="eaVert"/>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10"/>
          </p:nvPr>
        </p:nvSpPr>
        <p:spPr/>
        <p:txBody>
          <a:bodyPr/>
          <a:lstStyle/>
          <a:p>
            <a:fld id="{38B7F12F-4DD2-4212-AE6A-3DDAF8669FB4}" type="datetimeFigureOut">
              <a:rPr lang="lv-LV" smtClean="0"/>
              <a:t>12.08.2014</a:t>
            </a:fld>
            <a:endParaRPr lang="lv-LV"/>
          </a:p>
        </p:txBody>
      </p:sp>
      <p:sp>
        <p:nvSpPr>
          <p:cNvPr id="5" name="Kājenes vietturis 4"/>
          <p:cNvSpPr>
            <a:spLocks noGrp="1"/>
          </p:cNvSpPr>
          <p:nvPr>
            <p:ph type="ftr" sz="quarter" idx="11"/>
          </p:nvPr>
        </p:nvSpPr>
        <p:spPr/>
        <p:txBody>
          <a:bodyPr/>
          <a:lstStyle/>
          <a:p>
            <a:endParaRPr lang="lv-LV"/>
          </a:p>
        </p:txBody>
      </p:sp>
      <p:sp>
        <p:nvSpPr>
          <p:cNvPr id="6" name="Slaida numura vietturis 5"/>
          <p:cNvSpPr>
            <a:spLocks noGrp="1"/>
          </p:cNvSpPr>
          <p:nvPr>
            <p:ph type="sldNum" sz="quarter" idx="12"/>
          </p:nvPr>
        </p:nvSpPr>
        <p:spPr/>
        <p:txBody>
          <a:bodyPr/>
          <a:lstStyle/>
          <a:p>
            <a:fld id="{C7423574-3613-4BC7-92B6-70EB1B4E1FB3}" type="slidenum">
              <a:rPr lang="lv-LV" smtClean="0"/>
              <a:t>‹#›</a:t>
            </a:fld>
            <a:endParaRPr lang="lv-LV"/>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Virsraksta viettur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v-LV" smtClean="0"/>
              <a:t>Rediģēt šablona virsraksta stilu</a:t>
            </a:r>
            <a:endParaRPr lang="lv-LV"/>
          </a:p>
        </p:txBody>
      </p:sp>
      <p:sp>
        <p:nvSpPr>
          <p:cNvPr id="3" name="Teksta vietturi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v-LV" smtClean="0"/>
              <a:t>Noklikšķiniet, lai rediģētu šablona teksta stilus</a:t>
            </a:r>
          </a:p>
          <a:p>
            <a:pPr lvl="1"/>
            <a:r>
              <a:rPr lang="lv-LV" smtClean="0"/>
              <a:t>Otrais līmenis</a:t>
            </a:r>
          </a:p>
          <a:p>
            <a:pPr lvl="2"/>
            <a:r>
              <a:rPr lang="lv-LV" smtClean="0"/>
              <a:t>Trešais līmenis</a:t>
            </a:r>
          </a:p>
          <a:p>
            <a:pPr lvl="3"/>
            <a:r>
              <a:rPr lang="lv-LV" smtClean="0"/>
              <a:t>Ceturtais līmenis</a:t>
            </a:r>
          </a:p>
          <a:p>
            <a:pPr lvl="4"/>
            <a:r>
              <a:rPr lang="lv-LV" smtClean="0"/>
              <a:t>Piektais līmenis</a:t>
            </a:r>
            <a:endParaRPr lang="lv-LV"/>
          </a:p>
        </p:txBody>
      </p:sp>
      <p:sp>
        <p:nvSpPr>
          <p:cNvPr id="4" name="Datuma vietturi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B7F12F-4DD2-4212-AE6A-3DDAF8669FB4}" type="datetimeFigureOut">
              <a:rPr lang="lv-LV" smtClean="0"/>
              <a:t>12.08.2014</a:t>
            </a:fld>
            <a:endParaRPr lang="lv-LV"/>
          </a:p>
        </p:txBody>
      </p:sp>
      <p:sp>
        <p:nvSpPr>
          <p:cNvPr id="5" name="Kājenes vietturi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aida numura vietturi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423574-3613-4BC7-92B6-70EB1B4E1FB3}" type="slidenum">
              <a:rPr lang="lv-LV" smtClean="0"/>
              <a:t>‹#›</a:t>
            </a:fld>
            <a:endParaRPr lang="lv-LV"/>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Virsraksts 1"/>
          <p:cNvSpPr txBox="1">
            <a:spLocks/>
          </p:cNvSpPr>
          <p:nvPr/>
        </p:nvSpPr>
        <p:spPr>
          <a:xfrm>
            <a:off x="0" y="6093296"/>
            <a:ext cx="9144000" cy="62068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lv-LV" sz="1600" dirty="0">
                <a:latin typeface="Segoe UI Light" panose="020B0502040204020203" pitchFamily="34" charset="0"/>
                <a:cs typeface="Segoe UI Light" panose="020B0502040204020203" pitchFamily="34" charset="0"/>
              </a:rPr>
              <a:t> </a:t>
            </a:r>
            <a:r>
              <a:rPr lang="lv-LV" sz="1600" dirty="0" smtClean="0">
                <a:latin typeface="Segoe UI Light" panose="020B0502040204020203" pitchFamily="34" charset="0"/>
                <a:cs typeface="Segoe UI Light" panose="020B0502040204020203" pitchFamily="34" charset="0"/>
              </a:rPr>
              <a:t>◦ Anda </a:t>
            </a:r>
            <a:r>
              <a:rPr lang="lv-LV" sz="1600" dirty="0" err="1" smtClean="0">
                <a:latin typeface="Segoe UI Light" panose="020B0502040204020203" pitchFamily="34" charset="0"/>
                <a:cs typeface="Segoe UI Light" panose="020B0502040204020203" pitchFamily="34" charset="0"/>
              </a:rPr>
              <a:t>Laķe</a:t>
            </a:r>
            <a:r>
              <a:rPr lang="lv-LV" sz="1600" dirty="0" smtClean="0">
                <a:latin typeface="Segoe UI Light" panose="020B0502040204020203" pitchFamily="34" charset="0"/>
                <a:cs typeface="Segoe UI Light" panose="020B0502040204020203" pitchFamily="34" charset="0"/>
              </a:rPr>
              <a:t> </a:t>
            </a:r>
            <a:r>
              <a:rPr lang="lv-LV" sz="1600" dirty="0">
                <a:latin typeface="Segoe UI Light" panose="020B0502040204020203" pitchFamily="34" charset="0"/>
                <a:cs typeface="Segoe UI Light" panose="020B0502040204020203" pitchFamily="34" charset="0"/>
              </a:rPr>
              <a:t>◦ pētniece, Latvijas Kultūras akadēmijas </a:t>
            </a:r>
            <a:r>
              <a:rPr lang="lv-LV" sz="1600" dirty="0" err="1">
                <a:latin typeface="Segoe UI Light" panose="020B0502040204020203" pitchFamily="34" charset="0"/>
                <a:cs typeface="Segoe UI Light" panose="020B0502040204020203" pitchFamily="34" charset="0"/>
              </a:rPr>
              <a:t>asoc</a:t>
            </a:r>
            <a:r>
              <a:rPr lang="lv-LV" sz="1600" dirty="0">
                <a:latin typeface="Segoe UI Light" panose="020B0502040204020203" pitchFamily="34" charset="0"/>
                <a:cs typeface="Segoe UI Light" panose="020B0502040204020203" pitchFamily="34" charset="0"/>
              </a:rPr>
              <a:t>. </a:t>
            </a:r>
            <a:r>
              <a:rPr lang="lv-LV" sz="1600" dirty="0" err="1" smtClean="0">
                <a:latin typeface="Segoe UI Light" panose="020B0502040204020203" pitchFamily="34" charset="0"/>
                <a:cs typeface="Segoe UI Light" panose="020B0502040204020203" pitchFamily="34" charset="0"/>
              </a:rPr>
              <a:t>prof</a:t>
            </a:r>
            <a:r>
              <a:rPr lang="lv-LV" sz="1600" dirty="0" smtClean="0">
                <a:latin typeface="Segoe UI Light" panose="020B0502040204020203" pitchFamily="34" charset="0"/>
                <a:cs typeface="Segoe UI Light" panose="020B0502040204020203" pitchFamily="34" charset="0"/>
              </a:rPr>
              <a:t>. ◦ </a:t>
            </a:r>
            <a:r>
              <a:rPr lang="lv-LV" sz="1600" dirty="0" err="1" smtClean="0">
                <a:latin typeface="Segoe UI Light" panose="020B0502040204020203" pitchFamily="34" charset="0"/>
                <a:cs typeface="Segoe UI Light" panose="020B0502040204020203" pitchFamily="34" charset="0"/>
              </a:rPr>
              <a:t>lake.anda@gmail.com</a:t>
            </a:r>
            <a:r>
              <a:rPr lang="lv-LV" sz="1600" dirty="0" smtClean="0">
                <a:latin typeface="Segoe UI Light" panose="020B0502040204020203" pitchFamily="34" charset="0"/>
                <a:cs typeface="Segoe UI Light" panose="020B0502040204020203" pitchFamily="34" charset="0"/>
              </a:rPr>
              <a:t> ◦ +371 29411108 ◦</a:t>
            </a:r>
            <a:endParaRPr lang="en-GB" sz="1600" dirty="0">
              <a:latin typeface="Segoe UI Light" panose="020B0502040204020203" pitchFamily="34" charset="0"/>
              <a:cs typeface="Segoe UI Light" panose="020B0502040204020203" pitchFamily="34" charset="0"/>
            </a:endParaRPr>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8300" y="1019175"/>
            <a:ext cx="58674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Virsraksts 1"/>
          <p:cNvSpPr>
            <a:spLocks noGrp="1"/>
          </p:cNvSpPr>
          <p:nvPr>
            <p:ph type="ctrTitle"/>
          </p:nvPr>
        </p:nvSpPr>
        <p:spPr>
          <a:xfrm>
            <a:off x="0" y="0"/>
            <a:ext cx="9112991" cy="1412776"/>
          </a:xfrm>
        </p:spPr>
        <p:txBody>
          <a:bodyPr>
            <a:noAutofit/>
          </a:bodyPr>
          <a:lstStyle/>
          <a:p>
            <a:pPr algn="r"/>
            <a:r>
              <a:rPr lang="lv-LV" sz="3600" dirty="0" smtClean="0">
                <a:latin typeface="Segoe UI Light" panose="020B0502040204020203" pitchFamily="34" charset="0"/>
                <a:cs typeface="Segoe UI Light" panose="020B0502040204020203" pitchFamily="34" charset="0"/>
              </a:rPr>
              <a:t>◦ </a:t>
            </a:r>
            <a:r>
              <a:rPr lang="lv-LV" sz="3600" dirty="0">
                <a:latin typeface="Segoe UI Light" panose="020B0502040204020203" pitchFamily="34" charset="0"/>
                <a:cs typeface="Segoe UI Light" panose="020B0502040204020203" pitchFamily="34" charset="0"/>
              </a:rPr>
              <a:t>Pašvaldību loma darbā ar jaunatni –</a:t>
            </a:r>
            <a:br>
              <a:rPr lang="lv-LV" sz="3600" dirty="0">
                <a:latin typeface="Segoe UI Light" panose="020B0502040204020203" pitchFamily="34" charset="0"/>
                <a:cs typeface="Segoe UI Light" panose="020B0502040204020203" pitchFamily="34" charset="0"/>
              </a:rPr>
            </a:br>
            <a:r>
              <a:rPr lang="lv-LV" sz="3600" dirty="0">
                <a:latin typeface="Segoe UI Light" panose="020B0502040204020203" pitchFamily="34" charset="0"/>
                <a:cs typeface="Segoe UI Light" panose="020B0502040204020203" pitchFamily="34" charset="0"/>
              </a:rPr>
              <a:t>situācijas </a:t>
            </a:r>
            <a:r>
              <a:rPr lang="lv-LV" sz="3600" dirty="0" smtClean="0">
                <a:latin typeface="Segoe UI Light" panose="020B0502040204020203" pitchFamily="34" charset="0"/>
                <a:cs typeface="Segoe UI Light" panose="020B0502040204020203" pitchFamily="34" charset="0"/>
              </a:rPr>
              <a:t>raksturojums ◦ </a:t>
            </a:r>
            <a:endParaRPr lang="en-GB" sz="36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085593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005064"/>
            <a:ext cx="9144000" cy="285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 y="3551322"/>
            <a:ext cx="9163509" cy="2685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Virsraksts 1"/>
          <p:cNvSpPr>
            <a:spLocks noGrp="1"/>
          </p:cNvSpPr>
          <p:nvPr>
            <p:ph type="ctrTitle"/>
          </p:nvPr>
        </p:nvSpPr>
        <p:spPr>
          <a:xfrm>
            <a:off x="0" y="144017"/>
            <a:ext cx="9144000" cy="2492895"/>
          </a:xfrm>
        </p:spPr>
        <p:txBody>
          <a:bodyPr>
            <a:normAutofit/>
          </a:bodyPr>
          <a:lstStyle/>
          <a:p>
            <a:r>
              <a:rPr lang="lv-LV" sz="2400" b="1" dirty="0" smtClean="0">
                <a:solidFill>
                  <a:schemeClr val="bg1"/>
                </a:solidFill>
                <a:latin typeface="Segoe UI Light" panose="020B0502040204020203" pitchFamily="34" charset="0"/>
                <a:cs typeface="Segoe UI Light" panose="020B0502040204020203" pitchFamily="34" charset="0"/>
              </a:rPr>
              <a:t>◦  </a:t>
            </a:r>
            <a: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Jaunatnes politikas mērķis ir uzlabot jauniešu dzīves kvalitāti</a:t>
            </a:r>
            <a:r>
              <a:rPr lang="lv-LV" sz="2400" b="1" dirty="0">
                <a:solidFill>
                  <a:schemeClr val="bg1"/>
                </a:solidFill>
                <a:latin typeface="Segoe UI Light" panose="020B0502040204020203" pitchFamily="34" charset="0"/>
                <a:cs typeface="Segoe UI Light" panose="020B0502040204020203" pitchFamily="34" charset="0"/>
              </a:rPr>
              <a:t>, veicinot viņu iniciatīvas, līdzdalību lēmumu pieņemšanā un sabiedriskajā dzīvē, atbalstot darbu ar jaunatni un nodrošinot jauniešiem vieglāku pāreju no bērna uz pieaugušā </a:t>
            </a:r>
            <a:r>
              <a:rPr lang="lv-LV" sz="2400" b="1" dirty="0" smtClean="0">
                <a:solidFill>
                  <a:schemeClr val="bg1"/>
                </a:solidFill>
                <a:latin typeface="Segoe UI Light" panose="020B0502040204020203" pitchFamily="34" charset="0"/>
                <a:cs typeface="Segoe UI Light" panose="020B0502040204020203" pitchFamily="34" charset="0"/>
              </a:rPr>
              <a:t>statusu  ◦</a:t>
            </a:r>
            <a:endParaRPr lang="en-GB" sz="2400" b="1" dirty="0">
              <a:solidFill>
                <a:schemeClr val="bg1"/>
              </a:solidFill>
              <a:latin typeface="Segoe UI Light" panose="020B0502040204020203" pitchFamily="34" charset="0"/>
              <a:cs typeface="Segoe UI Light" panose="020B0502040204020203" pitchFamily="34" charset="0"/>
            </a:endParaRPr>
          </a:p>
        </p:txBody>
      </p:sp>
      <p:sp>
        <p:nvSpPr>
          <p:cNvPr id="9" name="Virsraksts 1"/>
          <p:cNvSpPr txBox="1">
            <a:spLocks/>
          </p:cNvSpPr>
          <p:nvPr/>
        </p:nvSpPr>
        <p:spPr>
          <a:xfrm>
            <a:off x="1907704" y="2088162"/>
            <a:ext cx="7255804" cy="3600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lv-LV" sz="1100" i="1" dirty="0">
                <a:solidFill>
                  <a:schemeClr val="bg1"/>
                </a:solidFill>
                <a:latin typeface="Segoe UI Light" panose="020B0502040204020203" pitchFamily="34" charset="0"/>
                <a:cs typeface="Segoe UI Light" panose="020B0502040204020203" pitchFamily="34" charset="0"/>
              </a:rPr>
              <a:t>Jaunatnes politikas pamatnostādnes 2009</a:t>
            </a:r>
            <a:r>
              <a:rPr lang="lv-LV" sz="1100" i="1" dirty="0" smtClean="0">
                <a:solidFill>
                  <a:schemeClr val="bg1"/>
                </a:solidFill>
                <a:latin typeface="Segoe UI Light" panose="020B0502040204020203" pitchFamily="34" charset="0"/>
                <a:cs typeface="Segoe UI Light" panose="020B0502040204020203" pitchFamily="34" charset="0"/>
              </a:rPr>
              <a:t>.–2018.gadam</a:t>
            </a:r>
            <a:endParaRPr lang="en-GB" sz="1100" i="1" dirty="0">
              <a:solidFill>
                <a:schemeClr val="bg1"/>
              </a:solidFill>
              <a:latin typeface="Segoe UI Light" panose="020B0502040204020203" pitchFamily="34" charset="0"/>
              <a:cs typeface="Segoe UI Light" panose="020B0502040204020203" pitchFamily="34" charset="0"/>
            </a:endParaRPr>
          </a:p>
        </p:txBody>
      </p:sp>
    </p:spTree>
    <p:custDataLst>
      <p:tags r:id="rId1"/>
    </p:custDataLst>
    <p:extLst>
      <p:ext uri="{BB962C8B-B14F-4D97-AF65-F5344CB8AC3E}">
        <p14:creationId xmlns:p14="http://schemas.microsoft.com/office/powerpoint/2010/main" val="1693582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005064"/>
            <a:ext cx="9144000" cy="2852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14400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Virsraksts 1"/>
          <p:cNvSpPr>
            <a:spLocks noGrp="1"/>
          </p:cNvSpPr>
          <p:nvPr>
            <p:ph type="ctrTitle"/>
          </p:nvPr>
        </p:nvSpPr>
        <p:spPr>
          <a:xfrm>
            <a:off x="0" y="1916832"/>
            <a:ext cx="9144000" cy="3024336"/>
          </a:xfrm>
        </p:spPr>
        <p:txBody>
          <a:bodyPr>
            <a:normAutofit/>
          </a:bodyPr>
          <a:lstStyle/>
          <a:p>
            <a: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2013. gada sākumā jaunatnes politikas stratēģija</a:t>
            </a:r>
            <a:b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br>
            <a: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ir izstrādāta jau apmēram 30 pašvaldībās, 27 pašvaldības vēl nav uzsākušas darbu pie jaunatnes politikas stratēģijas izstrādes,</a:t>
            </a:r>
            <a:b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br>
            <a: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savukārt 44 pašvaldībās tiek izstrādāta  darba ar jaunatni stratēģija vai arī sadaļa jaunatnei tiek iestrādāta kopējā pašvaldības</a:t>
            </a:r>
            <a:b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br>
            <a:r>
              <a:rPr lang="lv-LV" sz="2400" b="1" dirty="0">
                <a:solidFill>
                  <a:schemeClr val="bg1"/>
                </a:solidFill>
                <a:effectLst>
                  <a:outerShdw blurRad="38100" dist="38100" dir="2700000" algn="tl">
                    <a:srgbClr val="000000">
                      <a:alpha val="43137"/>
                    </a:srgbClr>
                  </a:outerShdw>
                </a:effectLst>
                <a:latin typeface="Segoe UI Light" panose="020B0502040204020203" pitchFamily="34" charset="0"/>
                <a:cs typeface="Segoe UI Light" panose="020B0502040204020203" pitchFamily="34" charset="0"/>
              </a:rPr>
              <a:t>attīstības plānošanas dokumentā.</a:t>
            </a:r>
            <a:endParaRPr lang="en-GB" sz="2400" b="1" dirty="0">
              <a:solidFill>
                <a:schemeClr val="bg1"/>
              </a:solidFill>
              <a:latin typeface="Segoe UI Light" panose="020B0502040204020203" pitchFamily="34" charset="0"/>
              <a:cs typeface="Segoe UI Light" panose="020B0502040204020203" pitchFamily="34" charset="0"/>
            </a:endParaRPr>
          </a:p>
        </p:txBody>
      </p:sp>
    </p:spTree>
    <p:custDataLst>
      <p:tags r:id="rId1"/>
    </p:custDataLst>
    <p:extLst>
      <p:ext uri="{BB962C8B-B14F-4D97-AF65-F5344CB8AC3E}">
        <p14:creationId xmlns:p14="http://schemas.microsoft.com/office/powerpoint/2010/main" val="1680547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65511"/>
            <a:ext cx="5112568" cy="3207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Virsraksts 1"/>
          <p:cNvSpPr>
            <a:spLocks noGrp="1"/>
          </p:cNvSpPr>
          <p:nvPr>
            <p:ph type="ctrTitle"/>
          </p:nvPr>
        </p:nvSpPr>
        <p:spPr>
          <a:xfrm>
            <a:off x="2915816" y="4509120"/>
            <a:ext cx="6012160" cy="1872208"/>
          </a:xfrm>
        </p:spPr>
        <p:txBody>
          <a:bodyPr>
            <a:normAutofit/>
          </a:bodyPr>
          <a:lstStyle/>
          <a:p>
            <a:pPr algn="r"/>
            <a:r>
              <a:rPr lang="lv-LV" sz="3200" b="1" dirty="0" smtClean="0">
                <a:latin typeface="Segoe UI Light" panose="020B0502040204020203" pitchFamily="34" charset="0"/>
                <a:cs typeface="Segoe UI Light" panose="020B0502040204020203" pitchFamily="34" charset="0"/>
              </a:rPr>
              <a:t>RADĪT IESPĒJAS LĪDZDALĪBAI</a:t>
            </a:r>
            <a:endParaRPr lang="en-GB" sz="3200" b="1" dirty="0">
              <a:latin typeface="Segoe UI Light" panose="020B0502040204020203" pitchFamily="34" charset="0"/>
              <a:cs typeface="Segoe UI Light" panose="020B0502040204020203" pitchFamily="34" charset="0"/>
            </a:endParaRPr>
          </a:p>
        </p:txBody>
      </p:sp>
    </p:spTree>
    <p:custDataLst>
      <p:tags r:id="rId1"/>
    </p:custDataLst>
    <p:extLst>
      <p:ext uri="{BB962C8B-B14F-4D97-AF65-F5344CB8AC3E}">
        <p14:creationId xmlns:p14="http://schemas.microsoft.com/office/powerpoint/2010/main" val="176734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459016"/>
            <a:ext cx="5599534" cy="3618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Virsraksts 1"/>
          <p:cNvSpPr>
            <a:spLocks noGrp="1"/>
          </p:cNvSpPr>
          <p:nvPr>
            <p:ph type="ctrTitle"/>
          </p:nvPr>
        </p:nvSpPr>
        <p:spPr>
          <a:xfrm>
            <a:off x="2915816" y="4509120"/>
            <a:ext cx="6012160" cy="1872208"/>
          </a:xfrm>
        </p:spPr>
        <p:txBody>
          <a:bodyPr>
            <a:normAutofit/>
          </a:bodyPr>
          <a:lstStyle/>
          <a:p>
            <a:pPr algn="r"/>
            <a:r>
              <a:rPr lang="lv-LV" sz="3200" b="1" dirty="0" smtClean="0">
                <a:latin typeface="Segoe UI Light" panose="020B0502040204020203" pitchFamily="34" charset="0"/>
                <a:cs typeface="Segoe UI Light" panose="020B0502040204020203" pitchFamily="34" charset="0"/>
              </a:rPr>
              <a:t>VEICINĀT INTERESI IESAISTĪTIES</a:t>
            </a:r>
            <a:endParaRPr lang="en-GB" sz="3200" b="1" dirty="0">
              <a:latin typeface="Segoe UI Light" panose="020B0502040204020203" pitchFamily="34" charset="0"/>
              <a:cs typeface="Segoe UI Light" panose="020B0502040204020203" pitchFamily="34" charset="0"/>
            </a:endParaRPr>
          </a:p>
        </p:txBody>
      </p:sp>
    </p:spTree>
    <p:custDataLst>
      <p:tags r:id="rId1"/>
    </p:custDataLst>
    <p:extLst>
      <p:ext uri="{BB962C8B-B14F-4D97-AF65-F5344CB8AC3E}">
        <p14:creationId xmlns:p14="http://schemas.microsoft.com/office/powerpoint/2010/main" val="2841235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irsraksts 1"/>
          <p:cNvSpPr>
            <a:spLocks noGrp="1"/>
          </p:cNvSpPr>
          <p:nvPr>
            <p:ph type="ctrTitle"/>
          </p:nvPr>
        </p:nvSpPr>
        <p:spPr>
          <a:xfrm>
            <a:off x="541598" y="4509120"/>
            <a:ext cx="8386378" cy="1872208"/>
          </a:xfrm>
        </p:spPr>
        <p:txBody>
          <a:bodyPr>
            <a:normAutofit/>
          </a:bodyPr>
          <a:lstStyle/>
          <a:p>
            <a:pPr algn="r"/>
            <a:r>
              <a:rPr lang="lv-LV" sz="3200" b="1" dirty="0" smtClean="0">
                <a:latin typeface="Segoe UI Light" panose="020B0502040204020203" pitchFamily="34" charset="0"/>
                <a:cs typeface="Segoe UI Light" panose="020B0502040204020203" pitchFamily="34" charset="0"/>
              </a:rPr>
              <a:t>NODROŠINĀT INFRASTRUKTŪRU UN AKTIVITĀTES VESELĪGAM DZĪVESVEIDAM</a:t>
            </a:r>
            <a:endParaRPr lang="en-GB" sz="3200" b="1" dirty="0">
              <a:latin typeface="Segoe UI Light" panose="020B0502040204020203" pitchFamily="34" charset="0"/>
              <a:cs typeface="Segoe UI Light" panose="020B0502040204020203" pitchFamily="34"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598" y="476672"/>
            <a:ext cx="3958394"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12405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Virsraksts 1"/>
          <p:cNvSpPr>
            <a:spLocks noGrp="1"/>
          </p:cNvSpPr>
          <p:nvPr>
            <p:ph type="ctrTitle"/>
          </p:nvPr>
        </p:nvSpPr>
        <p:spPr>
          <a:xfrm>
            <a:off x="1115616" y="4509120"/>
            <a:ext cx="7812360" cy="1872208"/>
          </a:xfrm>
        </p:spPr>
        <p:txBody>
          <a:bodyPr>
            <a:normAutofit/>
          </a:bodyPr>
          <a:lstStyle/>
          <a:p>
            <a:pPr algn="r"/>
            <a:r>
              <a:rPr lang="lv-LV" sz="3200" b="1" dirty="0" smtClean="0">
                <a:latin typeface="Segoe UI Light" panose="020B0502040204020203" pitchFamily="34" charset="0"/>
                <a:cs typeface="Segoe UI Light" panose="020B0502040204020203" pitchFamily="34" charset="0"/>
              </a:rPr>
              <a:t>PALĪDZĒT UZSĀKT PATSTĀVĪGU DZĪVI</a:t>
            </a:r>
            <a:endParaRPr lang="en-GB" sz="3200" b="1" dirty="0">
              <a:latin typeface="Segoe UI Light" panose="020B0502040204020203" pitchFamily="34" charset="0"/>
              <a:cs typeface="Segoe UI Light" panose="020B0502040204020203" pitchFamily="34" charset="0"/>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292" y="406896"/>
            <a:ext cx="4076700" cy="3886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17856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47972"/>
            <a:ext cx="6019800" cy="582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Virsraksts 1"/>
          <p:cNvSpPr>
            <a:spLocks noGrp="1"/>
          </p:cNvSpPr>
          <p:nvPr>
            <p:ph type="ctrTitle"/>
          </p:nvPr>
        </p:nvSpPr>
        <p:spPr>
          <a:xfrm>
            <a:off x="0" y="5733256"/>
            <a:ext cx="9180512" cy="1152128"/>
          </a:xfrm>
        </p:spPr>
        <p:txBody>
          <a:bodyPr>
            <a:normAutofit/>
          </a:bodyPr>
          <a:lstStyle/>
          <a:p>
            <a:pPr algn="r"/>
            <a:r>
              <a:rPr lang="lv-LV" sz="2800" b="1" dirty="0" smtClean="0">
                <a:latin typeface="Segoe UI Light" panose="020B0502040204020203" pitchFamily="34" charset="0"/>
                <a:cs typeface="Segoe UI Light" panose="020B0502040204020203" pitchFamily="34" charset="0"/>
              </a:rPr>
              <a:t>PRODUKTĪVI «IZMANTOT» JAUNIEŠU UZTICĒŠANOS PAŠVALDĪBĀM</a:t>
            </a:r>
            <a:endParaRPr lang="en-GB" sz="2800" b="1" dirty="0">
              <a:latin typeface="Segoe UI Light" panose="020B0502040204020203" pitchFamily="34" charset="0"/>
              <a:cs typeface="Segoe UI Light" panose="020B0502040204020203" pitchFamily="34" charset="0"/>
            </a:endParaRPr>
          </a:p>
        </p:txBody>
      </p:sp>
    </p:spTree>
    <p:custDataLst>
      <p:tags r:id="rId1"/>
    </p:custDataLst>
    <p:extLst>
      <p:ext uri="{BB962C8B-B14F-4D97-AF65-F5344CB8AC3E}">
        <p14:creationId xmlns:p14="http://schemas.microsoft.com/office/powerpoint/2010/main" val="340989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805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25124"/>
            <a:ext cx="9175142" cy="6028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4477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thecommsdept.co.uk/wp-content/uploads/2012/05/questions-and-conclusions-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435" y="8331"/>
            <a:ext cx="8551037" cy="6849669"/>
          </a:xfrm>
          <a:prstGeom prst="rect">
            <a:avLst/>
          </a:prstGeom>
          <a:noFill/>
          <a:extLst>
            <a:ext uri="{909E8E84-426E-40DD-AFC4-6F175D3DCCD1}">
              <a14:hiddenFill xmlns:a14="http://schemas.microsoft.com/office/drawing/2010/main">
                <a:solidFill>
                  <a:srgbClr val="FFFFFF"/>
                </a:solidFill>
              </a14:hiddenFill>
            </a:ext>
          </a:extLst>
        </p:spPr>
      </p:pic>
      <p:sp>
        <p:nvSpPr>
          <p:cNvPr id="2" name="Virsraksts 1"/>
          <p:cNvSpPr>
            <a:spLocks noGrp="1"/>
          </p:cNvSpPr>
          <p:nvPr>
            <p:ph type="ctrTitle"/>
          </p:nvPr>
        </p:nvSpPr>
        <p:spPr>
          <a:xfrm>
            <a:off x="1371600" y="144017"/>
            <a:ext cx="7772400" cy="620687"/>
          </a:xfrm>
        </p:spPr>
        <p:txBody>
          <a:bodyPr>
            <a:normAutofit/>
          </a:bodyPr>
          <a:lstStyle/>
          <a:p>
            <a:pPr algn="r"/>
            <a:r>
              <a:rPr lang="lv-LV" sz="2800" dirty="0" smtClean="0">
                <a:latin typeface="Segoe UI Light" panose="020B0502040204020203" pitchFamily="34" charset="0"/>
                <a:cs typeface="Segoe UI Light" panose="020B0502040204020203" pitchFamily="34" charset="0"/>
              </a:rPr>
              <a:t>◦  Paldies!  ◦</a:t>
            </a:r>
            <a:endParaRPr lang="en-GB" sz="2800" dirty="0">
              <a:latin typeface="Segoe UI Light" panose="020B0502040204020203" pitchFamily="34" charset="0"/>
              <a:cs typeface="Segoe UI Light" panose="020B0502040204020203" pitchFamily="34" charset="0"/>
            </a:endParaRPr>
          </a:p>
        </p:txBody>
      </p:sp>
      <p:sp>
        <p:nvSpPr>
          <p:cNvPr id="6" name="Virsraksts 1"/>
          <p:cNvSpPr txBox="1">
            <a:spLocks/>
          </p:cNvSpPr>
          <p:nvPr/>
        </p:nvSpPr>
        <p:spPr>
          <a:xfrm>
            <a:off x="0" y="6093296"/>
            <a:ext cx="9144000" cy="620687"/>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lv-LV" sz="1600" dirty="0">
                <a:latin typeface="Segoe UI Light" panose="020B0502040204020203" pitchFamily="34" charset="0"/>
                <a:cs typeface="Segoe UI Light" panose="020B0502040204020203" pitchFamily="34" charset="0"/>
              </a:rPr>
              <a:t> </a:t>
            </a:r>
            <a:r>
              <a:rPr lang="lv-LV" sz="1600" dirty="0" smtClean="0">
                <a:latin typeface="Segoe UI Light" panose="020B0502040204020203" pitchFamily="34" charset="0"/>
                <a:cs typeface="Segoe UI Light" panose="020B0502040204020203" pitchFamily="34" charset="0"/>
              </a:rPr>
              <a:t>◦ Anda </a:t>
            </a:r>
            <a:r>
              <a:rPr lang="lv-LV" sz="1600" dirty="0" err="1" smtClean="0">
                <a:latin typeface="Segoe UI Light" panose="020B0502040204020203" pitchFamily="34" charset="0"/>
                <a:cs typeface="Segoe UI Light" panose="020B0502040204020203" pitchFamily="34" charset="0"/>
              </a:rPr>
              <a:t>Laķe</a:t>
            </a:r>
            <a:r>
              <a:rPr lang="lv-LV" sz="1600" dirty="0" smtClean="0">
                <a:latin typeface="Segoe UI Light" panose="020B0502040204020203" pitchFamily="34" charset="0"/>
                <a:cs typeface="Segoe UI Light" panose="020B0502040204020203" pitchFamily="34" charset="0"/>
              </a:rPr>
              <a:t> </a:t>
            </a:r>
            <a:r>
              <a:rPr lang="lv-LV" sz="1600" dirty="0">
                <a:latin typeface="Segoe UI Light" panose="020B0502040204020203" pitchFamily="34" charset="0"/>
                <a:cs typeface="Segoe UI Light" panose="020B0502040204020203" pitchFamily="34" charset="0"/>
              </a:rPr>
              <a:t>◦ pētniece, Latvijas Kultūras akadēmijas </a:t>
            </a:r>
            <a:r>
              <a:rPr lang="lv-LV" sz="1600" dirty="0" err="1">
                <a:latin typeface="Segoe UI Light" panose="020B0502040204020203" pitchFamily="34" charset="0"/>
                <a:cs typeface="Segoe UI Light" panose="020B0502040204020203" pitchFamily="34" charset="0"/>
              </a:rPr>
              <a:t>asoc</a:t>
            </a:r>
            <a:r>
              <a:rPr lang="lv-LV" sz="1600" dirty="0">
                <a:latin typeface="Segoe UI Light" panose="020B0502040204020203" pitchFamily="34" charset="0"/>
                <a:cs typeface="Segoe UI Light" panose="020B0502040204020203" pitchFamily="34" charset="0"/>
              </a:rPr>
              <a:t>. </a:t>
            </a:r>
            <a:r>
              <a:rPr lang="lv-LV" sz="1600" dirty="0" err="1" smtClean="0">
                <a:latin typeface="Segoe UI Light" panose="020B0502040204020203" pitchFamily="34" charset="0"/>
                <a:cs typeface="Segoe UI Light" panose="020B0502040204020203" pitchFamily="34" charset="0"/>
              </a:rPr>
              <a:t>prof</a:t>
            </a:r>
            <a:r>
              <a:rPr lang="lv-LV" sz="1600" dirty="0" smtClean="0">
                <a:latin typeface="Segoe UI Light" panose="020B0502040204020203" pitchFamily="34" charset="0"/>
                <a:cs typeface="Segoe UI Light" panose="020B0502040204020203" pitchFamily="34" charset="0"/>
              </a:rPr>
              <a:t>. ◦ </a:t>
            </a:r>
            <a:r>
              <a:rPr lang="lv-LV" sz="1600" dirty="0" err="1" smtClean="0">
                <a:latin typeface="Segoe UI Light" panose="020B0502040204020203" pitchFamily="34" charset="0"/>
                <a:cs typeface="Segoe UI Light" panose="020B0502040204020203" pitchFamily="34" charset="0"/>
              </a:rPr>
              <a:t>lake.anda@gmail.com</a:t>
            </a:r>
            <a:r>
              <a:rPr lang="lv-LV" sz="1600" dirty="0" smtClean="0">
                <a:latin typeface="Segoe UI Light" panose="020B0502040204020203" pitchFamily="34" charset="0"/>
                <a:cs typeface="Segoe UI Light" panose="020B0502040204020203" pitchFamily="34" charset="0"/>
              </a:rPr>
              <a:t> ◦ +371 29411108 ◦</a:t>
            </a:r>
            <a:endParaRPr lang="en-GB" sz="1600" dirty="0">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932568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8.6|7.6"/>
</p:tagLst>
</file>

<file path=ppt/tags/tag2.xml><?xml version="1.0" encoding="utf-8"?>
<p:tagLst xmlns:a="http://schemas.openxmlformats.org/drawingml/2006/main" xmlns:r="http://schemas.openxmlformats.org/officeDocument/2006/relationships" xmlns:p="http://schemas.openxmlformats.org/presentationml/2006/main">
  <p:tag name="TIMING" val="|8.6|7.6"/>
</p:tagLst>
</file>

<file path=ppt/tags/tag3.xml><?xml version="1.0" encoding="utf-8"?>
<p:tagLst xmlns:a="http://schemas.openxmlformats.org/drawingml/2006/main" xmlns:r="http://schemas.openxmlformats.org/officeDocument/2006/relationships" xmlns:p="http://schemas.openxmlformats.org/presentationml/2006/main">
  <p:tag name="TIMING" val="|12.3|69.3"/>
</p:tagLst>
</file>

<file path=ppt/tags/tag4.xml><?xml version="1.0" encoding="utf-8"?>
<p:tagLst xmlns:a="http://schemas.openxmlformats.org/drawingml/2006/main" xmlns:r="http://schemas.openxmlformats.org/officeDocument/2006/relationships" xmlns:p="http://schemas.openxmlformats.org/presentationml/2006/main">
  <p:tag name="TIMING" val="|12.3|69.3"/>
</p:tagLst>
</file>

<file path=ppt/tags/tag5.xml><?xml version="1.0" encoding="utf-8"?>
<p:tagLst xmlns:a="http://schemas.openxmlformats.org/drawingml/2006/main" xmlns:r="http://schemas.openxmlformats.org/officeDocument/2006/relationships" xmlns:p="http://schemas.openxmlformats.org/presentationml/2006/main">
  <p:tag name="TIMING" val="|12.3|69.3"/>
</p:tagLst>
</file>

<file path=ppt/tags/tag6.xml><?xml version="1.0" encoding="utf-8"?>
<p:tagLst xmlns:a="http://schemas.openxmlformats.org/drawingml/2006/main" xmlns:r="http://schemas.openxmlformats.org/officeDocument/2006/relationships" xmlns:p="http://schemas.openxmlformats.org/presentationml/2006/main">
  <p:tag name="TIMING" val="|12.3|69.3"/>
</p:tagLst>
</file>

<file path=ppt/tags/tag7.xml><?xml version="1.0" encoding="utf-8"?>
<p:tagLst xmlns:a="http://schemas.openxmlformats.org/drawingml/2006/main" xmlns:r="http://schemas.openxmlformats.org/officeDocument/2006/relationships" xmlns:p="http://schemas.openxmlformats.org/presentationml/2006/main">
  <p:tag name="TIMING" val="|12.3|69.3"/>
</p:tagLst>
</file>

<file path=ppt/tags/tag8.xml><?xml version="1.0" encoding="utf-8"?>
<p:tagLst xmlns:a="http://schemas.openxmlformats.org/drawingml/2006/main" xmlns:r="http://schemas.openxmlformats.org/officeDocument/2006/relationships" xmlns:p="http://schemas.openxmlformats.org/presentationml/2006/main">
  <p:tag name="TIMING" val="|39.1|5.3"/>
</p:tagLst>
</file>

<file path=ppt/theme/theme1.xml><?xml version="1.0" encoding="utf-8"?>
<a:theme xmlns:a="http://schemas.openxmlformats.org/drawingml/2006/main" name="Office dizains">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ēma">
  <a:themeElements>
    <a:clrScheme name="Iestād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estād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estā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8584</TotalTime>
  <Words>135</Words>
  <Application>Microsoft Office PowerPoint</Application>
  <PresentationFormat>On-screen Show (4:3)</PresentationFormat>
  <Paragraphs>22</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dizains</vt:lpstr>
      <vt:lpstr>◦ Pašvaldību loma darbā ar jaunatni – situācijas raksturojums ◦ </vt:lpstr>
      <vt:lpstr>◦  Jaunatnes politikas mērķis ir uzlabot jauniešu dzīves kvalitāti, veicinot viņu iniciatīvas, līdzdalību lēmumu pieņemšanā un sabiedriskajā dzīvē, atbalstot darbu ar jaunatni un nodrošinot jauniešiem vieglāku pāreju no bērna uz pieaugušā statusu  ◦</vt:lpstr>
      <vt:lpstr>2013. gada sākumā jaunatnes politikas stratēģija ir izstrādāta jau apmēram 30 pašvaldībās, 27 pašvaldības vēl nav uzsākušas darbu pie jaunatnes politikas stratēģijas izstrādes, savukārt 44 pašvaldībās tiek izstrādāta  darba ar jaunatni stratēģija vai arī sadaļa jaunatnei tiek iestrādāta kopējā pašvaldības attīstības plānošanas dokumentā.</vt:lpstr>
      <vt:lpstr>RADĪT IESPĒJAS LĪDZDALĪBAI</vt:lpstr>
      <vt:lpstr>VEICINĀT INTERESI IESAISTĪTIES</vt:lpstr>
      <vt:lpstr>NODROŠINĀT INFRASTRUKTŪRU UN AKTIVITĀTES VESELĪGAM DZĪVESVEIDAM</vt:lpstr>
      <vt:lpstr>PALĪDZĒT UZSĀKT PATSTĀVĪGU DZĪVI</vt:lpstr>
      <vt:lpstr>PRODUKTĪVI «IZMANTOT» JAUNIEŠU UZTICĒŠANOS PAŠVALDĪBĀM</vt:lpstr>
      <vt:lpstr>PowerPoint Presentation</vt:lpstr>
      <vt:lpstr>◦  Paldies!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Gints</dc:creator>
  <cp:lastModifiedBy>Juris Vīgulis</cp:lastModifiedBy>
  <cp:revision>1009</cp:revision>
  <cp:lastPrinted>2013-12-10T07:14:17Z</cp:lastPrinted>
  <dcterms:created xsi:type="dcterms:W3CDTF">2013-10-26T19:28:45Z</dcterms:created>
  <dcterms:modified xsi:type="dcterms:W3CDTF">2014-08-12T09:27:00Z</dcterms:modified>
</cp:coreProperties>
</file>