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2" r:id="rId7"/>
    <p:sldId id="263" r:id="rId8"/>
    <p:sldId id="266" r:id="rId9"/>
    <p:sldId id="267" r:id="rId10"/>
    <p:sldId id="268" r:id="rId11"/>
  </p:sldIdLst>
  <p:sldSz cx="9144000" cy="5143500" type="screen16x9"/>
  <p:notesSz cx="9144000" cy="5143500"/>
  <p:embeddedFontLst>
    <p:embeddedFont>
      <p:font typeface="Source Sans Pro" panose="020B0604020202020204" charset="-70"/>
      <p:regular r:id="rId13"/>
      <p:bold r:id="rId14"/>
      <p:italic r:id="rId15"/>
    </p:embeddedFont>
    <p:embeddedFont>
      <p:font typeface="Source Sans Pro-light" panose="020B0604020202020204" charset="-70"/>
      <p:regular r:id="rId16"/>
    </p:embeddedFont>
  </p:embeddedFontLst>
  <p:custDataLst>
    <p:tags r:id="rId17"/>
  </p:custData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8" autoAdjust="0"/>
    <p:restoredTop sz="94660"/>
  </p:normalViewPr>
  <p:slideViewPr>
    <p:cSldViewPr>
      <p:cViewPr varScale="1">
        <p:scale>
          <a:sx n="114" d="100"/>
          <a:sy n="114" d="100"/>
        </p:scale>
        <p:origin x="3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21208-2A8E-4F3B-A7ED-F6A4FEDE95DB}" type="datetimeFigureOut">
              <a:rPr lang="en-US" smtClean="0"/>
              <a:t>5/13/2016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B0741-0365-4C62-BEDE-2DDCAF473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8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6"/>
          <p:cNvSpPr/>
          <p:nvPr/>
        </p:nvSpPr>
        <p:spPr>
          <a:xfrm>
            <a:off x="7307542" y="2131953"/>
            <a:ext cx="1840213" cy="2665835"/>
          </a:xfrm>
          <a:custGeom>
            <a:avLst/>
            <a:gdLst/>
            <a:ahLst/>
            <a:cxnLst/>
            <a:rect l="0" t="0" r="r" b="b"/>
            <a:pathLst>
              <a:path w="1840213" h="2665835">
                <a:moveTo>
                  <a:pt x="35381" y="1325703"/>
                </a:moveTo>
                <a:cubicBezTo>
                  <a:pt x="218811" y="921330"/>
                  <a:pt x="796458" y="-338416"/>
                  <a:pt x="1840213" y="86314"/>
                </a:cubicBezTo>
                <a:cubicBezTo>
                  <a:pt x="1835789" y="511473"/>
                  <a:pt x="1838964" y="2142028"/>
                  <a:pt x="1840213" y="2578680"/>
                </a:cubicBezTo>
                <a:cubicBezTo>
                  <a:pt x="1388405" y="2735213"/>
                  <a:pt x="1053137" y="2661059"/>
                  <a:pt x="739632" y="2512554"/>
                </a:cubicBezTo>
                <a:cubicBezTo>
                  <a:pt x="426127" y="2364049"/>
                  <a:pt x="-148049" y="1730076"/>
                  <a:pt x="35381" y="13257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3" name="Oval 5"/>
          <p:cNvSpPr/>
          <p:nvPr/>
        </p:nvSpPr>
        <p:spPr>
          <a:xfrm>
            <a:off x="4178704" y="114709"/>
            <a:ext cx="4686709" cy="46867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4" name="Oval 4"/>
          <p:cNvSpPr/>
          <p:nvPr/>
        </p:nvSpPr>
        <p:spPr>
          <a:xfrm>
            <a:off x="311303" y="-5194"/>
            <a:ext cx="6611310" cy="5155116"/>
          </a:xfrm>
          <a:custGeom>
            <a:avLst/>
            <a:gdLst/>
            <a:ahLst/>
            <a:cxnLst/>
            <a:rect l="0" t="0" r="r" b="b"/>
            <a:pathLst>
              <a:path w="6611310" h="5155116">
                <a:moveTo>
                  <a:pt x="428" y="3091001"/>
                </a:moveTo>
                <a:cubicBezTo>
                  <a:pt x="16476" y="2095154"/>
                  <a:pt x="521273" y="631947"/>
                  <a:pt x="2183959" y="0"/>
                </a:cubicBezTo>
                <a:lnTo>
                  <a:pt x="4425220" y="6349"/>
                </a:lnTo>
                <a:cubicBezTo>
                  <a:pt x="6020653" y="552964"/>
                  <a:pt x="6496104" y="2230865"/>
                  <a:pt x="6598090" y="3091001"/>
                </a:cubicBezTo>
                <a:cubicBezTo>
                  <a:pt x="6700074" y="3951136"/>
                  <a:pt x="6187940" y="4783202"/>
                  <a:pt x="5889496" y="5146651"/>
                </a:cubicBezTo>
                <a:cubicBezTo>
                  <a:pt x="4926744" y="5158408"/>
                  <a:pt x="1607700" y="5154503"/>
                  <a:pt x="727789" y="5154468"/>
                </a:cubicBezTo>
                <a:cubicBezTo>
                  <a:pt x="424169" y="4792233"/>
                  <a:pt x="-15620" y="4086848"/>
                  <a:pt x="428" y="30910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91419" y="1663290"/>
            <a:ext cx="6792452" cy="2490839"/>
          </a:xfrm>
          <a:prstGeom prst="rect">
            <a:avLst/>
          </a:prstGeom>
        </p:spPr>
        <p:txBody>
          <a:bodyPr vert="horz" rtlCol="0" anchor="b"/>
          <a:lstStyle>
            <a:lvl1pPr lvl="0" algn="l">
              <a:lnSpc>
                <a:spcPct val="75000"/>
              </a:lnSpc>
              <a:defRPr lang="en-US" sz="5700" b="1" i="0" cap="none" spc="150" baseline="0" dirty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032387" y="4136818"/>
            <a:ext cx="5039032" cy="828474"/>
          </a:xfrm>
          <a:prstGeom prst="rect">
            <a:avLst/>
          </a:prstGeom>
        </p:spPr>
        <p:txBody>
          <a:bodyPr vert="horz" lIns="91440" rtlCol="0" anchor="t">
            <a:noAutofit/>
          </a:bodyPr>
          <a:lstStyle>
            <a:lvl1pPr marL="0" lvl="0" indent="0" algn="l">
              <a:lnSpc>
                <a:spcPct val="85000"/>
              </a:lnSpc>
              <a:spcBef>
                <a:spcPts val="0"/>
              </a:spcBef>
              <a:buNone/>
              <a:defRPr lang="en-US" sz="1900" i="0" spc="150" baseline="0" dirty="0">
                <a:solidFill>
                  <a:schemeClr val="bg2"/>
                </a:solidFill>
                <a:latin typeface="+mn-lt"/>
              </a:defRPr>
            </a:lvl1pPr>
            <a:lvl2pPr marL="457200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6429" y="0"/>
            <a:ext cx="11144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5226" y="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377514" y="0"/>
            <a:ext cx="111897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>
          <a:xfrm>
            <a:off x="1270800" y="1526400"/>
            <a:ext cx="7344000" cy="3157200"/>
          </a:xfrm>
        </p:spPr>
        <p:txBody>
          <a:bodyPr vert="horz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-1" y="0"/>
            <a:ext cx="5130800" cy="923925"/>
          </a:xfrm>
          <a:custGeom>
            <a:avLst/>
            <a:gdLst/>
            <a:ahLst/>
            <a:cxnLst/>
            <a:rect l="0" t="0" r="r" b="b"/>
            <a:pathLst>
              <a:path w="5130800" h="923925">
                <a:moveTo>
                  <a:pt x="0" y="0"/>
                </a:moveTo>
                <a:lnTo>
                  <a:pt x="5130801" y="0"/>
                </a:lnTo>
                <a:cubicBezTo>
                  <a:pt x="4603751" y="190200"/>
                  <a:pt x="4191001" y="355001"/>
                  <a:pt x="3663951" y="894451"/>
                </a:cubicBezTo>
                <a:cubicBezTo>
                  <a:pt x="3401483" y="840776"/>
                  <a:pt x="2948518" y="793450"/>
                  <a:pt x="2514601" y="923925"/>
                </a:cubicBezTo>
                <a:cubicBezTo>
                  <a:pt x="2482851" y="602192"/>
                  <a:pt x="1905001" y="13758"/>
                  <a:pt x="1247776" y="530225"/>
                </a:cubicBezTo>
                <a:cubicBezTo>
                  <a:pt x="1085851" y="381759"/>
                  <a:pt x="631825" y="33267"/>
                  <a:pt x="0" y="18007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3" name="Right Triangle 4"/>
          <p:cNvSpPr/>
          <p:nvPr/>
        </p:nvSpPr>
        <p:spPr>
          <a:xfrm>
            <a:off x="6924186" y="-3907"/>
            <a:ext cx="2219813" cy="2078892"/>
          </a:xfrm>
          <a:custGeom>
            <a:avLst/>
            <a:gdLst/>
            <a:ahLst/>
            <a:cxnLst/>
            <a:rect l="0" t="0" r="r" b="b"/>
            <a:pathLst>
              <a:path w="2219813" h="2078892">
                <a:moveTo>
                  <a:pt x="2219813" y="0"/>
                </a:moveTo>
                <a:lnTo>
                  <a:pt x="0" y="732"/>
                </a:lnTo>
                <a:cubicBezTo>
                  <a:pt x="1368588" y="417227"/>
                  <a:pt x="1968825" y="1386172"/>
                  <a:pt x="2219813" y="2078892"/>
                </a:cubicBezTo>
                <a:lnTo>
                  <a:pt x="221981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4" name="Right Triangle 4"/>
          <p:cNvSpPr/>
          <p:nvPr/>
        </p:nvSpPr>
        <p:spPr>
          <a:xfrm rot="5400000">
            <a:off x="8484946" y="4482005"/>
            <a:ext cx="857735" cy="465261"/>
          </a:xfrm>
          <a:custGeom>
            <a:avLst/>
            <a:gdLst/>
            <a:ahLst/>
            <a:cxnLst/>
            <a:rect l="0" t="0" r="r" b="b"/>
            <a:pathLst>
              <a:path w="857735" h="465261">
                <a:moveTo>
                  <a:pt x="857732" y="2444"/>
                </a:moveTo>
                <a:lnTo>
                  <a:pt x="0" y="0"/>
                </a:lnTo>
                <a:cubicBezTo>
                  <a:pt x="425619" y="162495"/>
                  <a:pt x="654375" y="299591"/>
                  <a:pt x="857735" y="465261"/>
                </a:cubicBezTo>
                <a:cubicBezTo>
                  <a:pt x="857734" y="310989"/>
                  <a:pt x="857733" y="156716"/>
                  <a:pt x="857732" y="24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Rectangle 13"/>
          <p:cNvSpPr/>
          <p:nvPr/>
        </p:nvSpPr>
        <p:spPr>
          <a:xfrm>
            <a:off x="-1" y="2870199"/>
            <a:ext cx="949325" cy="2273300"/>
          </a:xfrm>
          <a:custGeom>
            <a:avLst/>
            <a:gdLst/>
            <a:ahLst/>
            <a:cxnLst/>
            <a:rect l="0" t="0" r="r" b="b"/>
            <a:pathLst>
              <a:path w="949325" h="2273300">
                <a:moveTo>
                  <a:pt x="0" y="0"/>
                </a:moveTo>
                <a:cubicBezTo>
                  <a:pt x="164042" y="47625"/>
                  <a:pt x="340783" y="47625"/>
                  <a:pt x="530225" y="9525"/>
                </a:cubicBezTo>
                <a:cubicBezTo>
                  <a:pt x="333375" y="697442"/>
                  <a:pt x="473075" y="1658408"/>
                  <a:pt x="949325" y="2273300"/>
                </a:cubicBezTo>
                <a:lnTo>
                  <a:pt x="0" y="2273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46896" y="1908439"/>
            <a:ext cx="6838694" cy="2061942"/>
          </a:xfrm>
          <a:prstGeom prst="rect">
            <a:avLst/>
          </a:prstGeom>
        </p:spPr>
        <p:txBody>
          <a:bodyPr vert="horz" rtlCol="0" anchor="b"/>
          <a:lstStyle>
            <a:lvl1pPr lvl="0" algn="r">
              <a:lnSpc>
                <a:spcPct val="85000"/>
              </a:lnSpc>
              <a:spcBef>
                <a:spcPts val="0"/>
              </a:spcBef>
              <a:defRPr lang="en-US" sz="5100" b="1" i="0" cap="none" spc="150" dirty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580966" y="3986354"/>
            <a:ext cx="5892596" cy="690421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 algn="r">
              <a:lnSpc>
                <a:spcPct val="100000"/>
              </a:lnSpc>
              <a:buNone/>
              <a:defRPr lang="en-US" sz="1900" i="0" spc="150" dirty="0">
                <a:solidFill>
                  <a:schemeClr val="tx2"/>
                </a:solidFill>
                <a:latin typeface="+mn-lt"/>
              </a:defRPr>
            </a:lvl1pPr>
            <a:lvl2pPr marL="457200" lvl="1" indent="0">
              <a:buNone/>
              <a:defRPr lang="en-US" sz="18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lang="en-US" sz="16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lang="en-US" sz="14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96429" y="0"/>
            <a:ext cx="11144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5226" y="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377514" y="0"/>
            <a:ext cx="111897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>
          <a:xfrm>
            <a:off x="1258888" y="1514474"/>
            <a:ext cx="3546792" cy="3162301"/>
          </a:xfrm>
        </p:spPr>
        <p:txBody>
          <a:bodyPr vert="horz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9"/>
          <p:cNvSpPr>
            <a:spLocks noGrp="1"/>
          </p:cNvSpPr>
          <p:nvPr>
            <p:ph idx="2"/>
          </p:nvPr>
        </p:nvSpPr>
        <p:spPr>
          <a:xfrm>
            <a:off x="5068571" y="1514474"/>
            <a:ext cx="3546792" cy="3162301"/>
          </a:xfrm>
        </p:spPr>
        <p:txBody>
          <a:bodyPr vert="horz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887" y="1522729"/>
            <a:ext cx="3544886" cy="488513"/>
          </a:xfrm>
          <a:prstGeom prst="rect">
            <a:avLst/>
          </a:prstGeom>
        </p:spPr>
        <p:txBody>
          <a:bodyPr vert="horz" rtlCol="0" anchor="b">
            <a:noAutofit/>
          </a:bodyPr>
          <a:lstStyle>
            <a:lvl1pPr marL="0" lvl="0" indent="0">
              <a:lnSpc>
                <a:spcPct val="80000"/>
              </a:lnSpc>
              <a:buNone/>
              <a:defRPr lang="en-US" sz="2000" i="0" cap="none" spc="100" dirty="0">
                <a:solidFill>
                  <a:schemeClr val="tx2"/>
                </a:solidFill>
                <a:latin typeface="+mj-lt"/>
              </a:defRPr>
            </a:lvl1pPr>
            <a:lvl2pPr marL="457200" lvl="1" indent="0">
              <a:buNone/>
              <a:defRPr lang="en-US" sz="2000" b="1" dirty="0">
                <a:latin typeface="Source Sans Pro"/>
              </a:defRPr>
            </a:lvl2pPr>
            <a:lvl3pPr marL="914400" lvl="2" indent="0">
              <a:buNone/>
              <a:defRPr lang="en-US" sz="1800" b="1" dirty="0">
                <a:latin typeface="Source Sans Pro"/>
              </a:defRPr>
            </a:lvl3pPr>
            <a:lvl4pPr marL="1371600" lvl="3" indent="0">
              <a:buNone/>
              <a:defRPr lang="en-US" sz="1600" b="1" dirty="0">
                <a:latin typeface="Source Sans Pro"/>
              </a:defRPr>
            </a:lvl4pPr>
            <a:lvl5pPr marL="1828800" lvl="4" indent="0">
              <a:buNone/>
              <a:defRPr lang="en-US" sz="1600" b="1" dirty="0">
                <a:latin typeface="Source Sans Pro"/>
              </a:defRPr>
            </a:lvl5pPr>
            <a:lvl6pPr marL="2286000" lvl="5" indent="0">
              <a:buNone/>
              <a:defRPr lang="en-US" sz="1600" b="1" dirty="0">
                <a:latin typeface="Source Sans Pro"/>
              </a:defRPr>
            </a:lvl6pPr>
            <a:lvl7pPr marL="2743200" lvl="6" indent="0">
              <a:buNone/>
              <a:defRPr lang="en-US" sz="1600" b="1" dirty="0">
                <a:latin typeface="Source Sans Pro"/>
              </a:defRPr>
            </a:lvl7pPr>
            <a:lvl8pPr marL="3200400" lvl="7" indent="0">
              <a:buNone/>
              <a:defRPr lang="en-US" sz="1600" b="1" dirty="0">
                <a:latin typeface="Source Sans Pro"/>
              </a:defRPr>
            </a:lvl8pPr>
            <a:lvl9pPr marL="3657600" lvl="8" indent="0">
              <a:buNone/>
              <a:defRPr lang="en-US" sz="1600" b="1" dirty="0">
                <a:latin typeface="Source Sans Pr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9"/>
          <p:cNvSpPr>
            <a:spLocks noGrp="1"/>
          </p:cNvSpPr>
          <p:nvPr>
            <p:ph idx="2"/>
          </p:nvPr>
        </p:nvSpPr>
        <p:spPr>
          <a:xfrm>
            <a:off x="1258887" y="2103119"/>
            <a:ext cx="3544886" cy="2577738"/>
          </a:xfrm>
        </p:spPr>
        <p:txBody>
          <a:bodyPr vert="horz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3"/>
          </p:nvPr>
        </p:nvSpPr>
        <p:spPr>
          <a:xfrm>
            <a:off x="5070476" y="1522729"/>
            <a:ext cx="3544886" cy="488513"/>
          </a:xfrm>
          <a:prstGeom prst="rect">
            <a:avLst/>
          </a:prstGeom>
        </p:spPr>
        <p:txBody>
          <a:bodyPr vert="horz" rtlCol="0" anchor="b">
            <a:noAutofit/>
          </a:bodyPr>
          <a:lstStyle>
            <a:lvl1pPr marL="0" lvl="0" indent="0">
              <a:lnSpc>
                <a:spcPct val="80000"/>
              </a:lnSpc>
              <a:buNone/>
              <a:defRPr lang="en-US" sz="2000" i="0" cap="none" spc="100" dirty="0">
                <a:solidFill>
                  <a:schemeClr val="tx2"/>
                </a:solidFill>
                <a:latin typeface="+mj-lt"/>
              </a:defRPr>
            </a:lvl1pPr>
            <a:lvl2pPr marL="457200" lvl="1" indent="0">
              <a:buNone/>
              <a:defRPr lang="en-US" sz="2000" b="1" dirty="0">
                <a:latin typeface="Source Sans Pro"/>
              </a:defRPr>
            </a:lvl2pPr>
            <a:lvl3pPr marL="914400" lvl="2" indent="0">
              <a:buNone/>
              <a:defRPr lang="en-US" sz="1800" b="1" dirty="0">
                <a:latin typeface="Source Sans Pro"/>
              </a:defRPr>
            </a:lvl3pPr>
            <a:lvl4pPr marL="1371600" lvl="3" indent="0">
              <a:buNone/>
              <a:defRPr lang="en-US" sz="1600" b="1" dirty="0">
                <a:latin typeface="Source Sans Pro"/>
              </a:defRPr>
            </a:lvl4pPr>
            <a:lvl5pPr marL="1828800" lvl="4" indent="0">
              <a:buNone/>
              <a:defRPr lang="en-US" sz="1600" b="1" dirty="0">
                <a:latin typeface="Source Sans Pro"/>
              </a:defRPr>
            </a:lvl5pPr>
            <a:lvl6pPr marL="2286000" lvl="5" indent="0">
              <a:buNone/>
              <a:defRPr lang="en-US" sz="1600" b="1" dirty="0">
                <a:latin typeface="Source Sans Pro"/>
              </a:defRPr>
            </a:lvl6pPr>
            <a:lvl7pPr marL="2743200" lvl="6" indent="0">
              <a:buNone/>
              <a:defRPr lang="en-US" sz="1600" b="1" dirty="0">
                <a:latin typeface="Source Sans Pro"/>
              </a:defRPr>
            </a:lvl7pPr>
            <a:lvl8pPr marL="3200400" lvl="7" indent="0">
              <a:buNone/>
              <a:defRPr lang="en-US" sz="1600" b="1" dirty="0">
                <a:latin typeface="Source Sans Pro"/>
              </a:defRPr>
            </a:lvl8pPr>
            <a:lvl9pPr marL="3657600" lvl="8" indent="0">
              <a:buNone/>
              <a:defRPr lang="en-US" sz="1600" b="1" dirty="0">
                <a:latin typeface="Source Sans Pro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9"/>
          <p:cNvSpPr>
            <a:spLocks noGrp="1"/>
          </p:cNvSpPr>
          <p:nvPr>
            <p:ph idx="4"/>
          </p:nvPr>
        </p:nvSpPr>
        <p:spPr>
          <a:xfrm>
            <a:off x="5070476" y="2103119"/>
            <a:ext cx="3544886" cy="2577738"/>
          </a:xfrm>
        </p:spPr>
        <p:txBody>
          <a:bodyPr vert="horz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3178696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9709" y="543176"/>
            <a:ext cx="3951981" cy="4132341"/>
          </a:xfrm>
        </p:spPr>
        <p:txBody>
          <a:bodyPr vert="horz" rtlCol="0" anchor="t">
            <a:normAutofit/>
          </a:bodyPr>
          <a:lstStyle>
            <a:lvl1pPr marL="0" lvl="0">
              <a:lnSpc>
                <a:spcPct val="100000"/>
              </a:lnSpc>
              <a:buNone/>
              <a:def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Source Sans Pro-light"/>
              </a:defRPr>
            </a:lvl1pPr>
            <a:lvl2pPr lvl="1">
              <a:lnSpc>
                <a:spcPct val="129000"/>
              </a:lnSpc>
              <a:defRPr lang="en-US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 lvl="5">
              <a:lnSpc>
                <a:spcPts val="1200"/>
              </a:lnSpc>
              <a:buFont typeface="Arial"/>
              <a:buChar char="»"/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6pPr>
            <a:lvl7pPr lvl="6">
              <a:lnSpc>
                <a:spcPts val="1200"/>
              </a:lnSpc>
              <a:buFont typeface="Arial"/>
              <a:buChar char="»"/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7pPr>
            <a:lvl8pPr lvl="7">
              <a:lnSpc>
                <a:spcPts val="1200"/>
              </a:lnSpc>
              <a:buFont typeface="Arial"/>
              <a:buChar char="»"/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8pPr>
            <a:lvl9pPr lvl="8">
              <a:lnSpc>
                <a:spcPts val="1200"/>
              </a:lnSpc>
              <a:buFont typeface="Arial"/>
              <a:buChar char="»"/>
              <a:defRPr lang="en-US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type="body" idx="2"/>
          </p:nvPr>
        </p:nvSpPr>
        <p:spPr>
          <a:xfrm>
            <a:off x="1259841" y="1514476"/>
            <a:ext cx="3189256" cy="3162299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>
              <a:lnSpc>
                <a:spcPct val="100000"/>
              </a:lnSpc>
              <a:buNone/>
            </a:lvl1pPr>
            <a:lvl2pPr lvl="1">
              <a:lnSpc>
                <a:spcPct val="100000"/>
              </a:lnSpc>
              <a:buNone/>
            </a:lvl2pPr>
            <a:lvl3pPr lvl="2">
              <a:lnSpc>
                <a:spcPct val="100000"/>
              </a:lnSpc>
              <a:buNone/>
            </a:lvl3pPr>
            <a:lvl4pPr lvl="3">
              <a:lnSpc>
                <a:spcPct val="100000"/>
              </a:lnSpc>
              <a:buNone/>
            </a:lvl4pPr>
            <a:lvl5pPr lvl="4">
              <a:lnSpc>
                <a:spcPct val="100000"/>
              </a:lnSpc>
              <a:buFont typeface="Arial"/>
              <a:buNone/>
            </a:lvl5pPr>
            <a:lvl6pPr lvl="5">
              <a:lnSpc>
                <a:spcPct val="100000"/>
              </a:lnSpc>
              <a:buFont typeface="Arial"/>
              <a:buNone/>
            </a:lvl6pPr>
            <a:lvl7pPr lvl="6">
              <a:lnSpc>
                <a:spcPct val="100000"/>
              </a:lnSpc>
              <a:buFont typeface="Arial"/>
              <a:buNone/>
            </a:lvl7pPr>
            <a:lvl8pPr lvl="7">
              <a:lnSpc>
                <a:spcPct val="100000"/>
              </a:lnSpc>
              <a:buFont typeface="Arial"/>
              <a:buNone/>
            </a:lvl8pPr>
            <a:lvl9pPr lvl="8">
              <a:lnSpc>
                <a:spcPct val="100000"/>
              </a:lnSpc>
              <a:buFont typeface="Arial"/>
              <a:buNone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/>
          <p:cNvSpPr/>
          <p:nvPr/>
        </p:nvSpPr>
        <p:spPr>
          <a:xfrm>
            <a:off x="4660727" y="790490"/>
            <a:ext cx="4488427" cy="4358162"/>
          </a:xfrm>
          <a:custGeom>
            <a:avLst/>
            <a:gdLst/>
            <a:ahLst/>
            <a:cxnLst/>
            <a:rect l="0" t="0" r="r" b="b"/>
            <a:pathLst>
              <a:path w="4488427" h="4358162">
                <a:moveTo>
                  <a:pt x="0" y="2443121"/>
                </a:moveTo>
                <a:cubicBezTo>
                  <a:pt x="501" y="1031001"/>
                  <a:pt x="1199666" y="-18336"/>
                  <a:pt x="2433354" y="242"/>
                </a:cubicBezTo>
                <a:cubicBezTo>
                  <a:pt x="3667042" y="18820"/>
                  <a:pt x="4324591" y="842224"/>
                  <a:pt x="4487476" y="1106790"/>
                </a:cubicBezTo>
                <a:cubicBezTo>
                  <a:pt x="4489192" y="2044988"/>
                  <a:pt x="4488936" y="3101263"/>
                  <a:pt x="4483787" y="3788893"/>
                </a:cubicBezTo>
                <a:cubicBezTo>
                  <a:pt x="4270975" y="4105787"/>
                  <a:pt x="4118106" y="4227512"/>
                  <a:pt x="3966261" y="4354987"/>
                </a:cubicBezTo>
                <a:lnTo>
                  <a:pt x="925400" y="4358162"/>
                </a:lnTo>
                <a:cubicBezTo>
                  <a:pt x="683333" y="4133893"/>
                  <a:pt x="21375" y="3632416"/>
                  <a:pt x="0" y="2443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3" name="Oval 8"/>
          <p:cNvSpPr/>
          <p:nvPr/>
        </p:nvSpPr>
        <p:spPr>
          <a:xfrm>
            <a:off x="4829710" y="963386"/>
            <a:ext cx="4320640" cy="4184906"/>
          </a:xfrm>
          <a:custGeom>
            <a:avLst/>
            <a:gdLst/>
            <a:ahLst/>
            <a:cxnLst/>
            <a:rect l="0" t="0" r="r" b="b"/>
            <a:pathLst>
              <a:path w="4320640" h="4184906">
                <a:moveTo>
                  <a:pt x="587" y="2261175"/>
                </a:moveTo>
                <a:cubicBezTo>
                  <a:pt x="-4084" y="1204916"/>
                  <a:pt x="816406" y="9829"/>
                  <a:pt x="2275779" y="0"/>
                </a:cubicBezTo>
                <a:cubicBezTo>
                  <a:pt x="3516077" y="9221"/>
                  <a:pt x="4157361" y="902462"/>
                  <a:pt x="4318175" y="1268752"/>
                </a:cubicBezTo>
                <a:cubicBezTo>
                  <a:pt x="4321890" y="1800260"/>
                  <a:pt x="4321006" y="2721331"/>
                  <a:pt x="4318173" y="3282219"/>
                </a:cubicBezTo>
                <a:cubicBezTo>
                  <a:pt x="4005261" y="3816719"/>
                  <a:pt x="3828402" y="3941331"/>
                  <a:pt x="3521159" y="4182026"/>
                </a:cubicBezTo>
                <a:lnTo>
                  <a:pt x="1046506" y="4184906"/>
                </a:lnTo>
                <a:cubicBezTo>
                  <a:pt x="643089" y="3987940"/>
                  <a:pt x="-22554" y="3223040"/>
                  <a:pt x="587" y="226117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3178696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idx="1"/>
          </p:nvPr>
        </p:nvSpPr>
        <p:spPr>
          <a:xfrm>
            <a:off x="4912059" y="1050442"/>
            <a:ext cx="4234207" cy="4096233"/>
          </a:xfrm>
          <a:custGeom>
            <a:avLst/>
            <a:gdLst/>
            <a:ahLst/>
            <a:cxnLst/>
            <a:rect l="0" t="0" r="r" b="b"/>
            <a:pathLst>
              <a:path w="4234207" h="4096233">
                <a:moveTo>
                  <a:pt x="118" y="2189404"/>
                </a:moveTo>
                <a:cubicBezTo>
                  <a:pt x="-11297" y="1161153"/>
                  <a:pt x="808485" y="3175"/>
                  <a:pt x="2188600" y="0"/>
                </a:cubicBezTo>
                <a:cubicBezTo>
                  <a:pt x="3493978" y="14592"/>
                  <a:pt x="4067217" y="965907"/>
                  <a:pt x="4231939" y="1400658"/>
                </a:cubicBezTo>
                <a:cubicBezTo>
                  <a:pt x="4234736" y="1851284"/>
                  <a:pt x="4231864" y="2493146"/>
                  <a:pt x="4234208" y="2989504"/>
                </a:cubicBezTo>
                <a:cubicBezTo>
                  <a:pt x="3998426" y="3536662"/>
                  <a:pt x="3632545" y="3880557"/>
                  <a:pt x="3264925" y="4096233"/>
                </a:cubicBezTo>
                <a:lnTo>
                  <a:pt x="1114090" y="4093058"/>
                </a:lnTo>
                <a:cubicBezTo>
                  <a:pt x="679493" y="3845632"/>
                  <a:pt x="8358" y="3224005"/>
                  <a:pt x="118" y="2189404"/>
                </a:cubicBezTo>
                <a:close/>
              </a:path>
            </a:pathLst>
          </a:custGeom>
          <a:noFill/>
        </p:spPr>
        <p:txBody>
          <a:bodyPr vert="horz" rtlCol="0"/>
          <a:lstStyle/>
          <a:p>
            <a:r>
              <a:rPr lang="en-US" dirty="0"/>
              <a:t>Picture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type="body" idx="2"/>
          </p:nvPr>
        </p:nvSpPr>
        <p:spPr>
          <a:xfrm>
            <a:off x="1259841" y="1514476"/>
            <a:ext cx="3189256" cy="3162299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marL="0" lvl="0" indent="0">
              <a:lnSpc>
                <a:spcPct val="100000"/>
              </a:lnSpc>
              <a:buNone/>
            </a:lvl1pPr>
            <a:lvl2pPr lvl="1">
              <a:lnSpc>
                <a:spcPct val="100000"/>
              </a:lnSpc>
              <a:buNone/>
            </a:lvl2pPr>
            <a:lvl3pPr lvl="2">
              <a:lnSpc>
                <a:spcPct val="100000"/>
              </a:lnSpc>
              <a:buNone/>
            </a:lvl3pPr>
            <a:lvl4pPr lvl="3">
              <a:lnSpc>
                <a:spcPct val="100000"/>
              </a:lnSpc>
              <a:buNone/>
            </a:lvl4pPr>
            <a:lvl5pPr lvl="4">
              <a:lnSpc>
                <a:spcPct val="100000"/>
              </a:lnSpc>
              <a:buFont typeface="Arial"/>
              <a:buNone/>
            </a:lvl5pPr>
            <a:lvl6pPr lvl="5">
              <a:lnSpc>
                <a:spcPct val="100000"/>
              </a:lnSpc>
              <a:buFont typeface="Arial"/>
              <a:buNone/>
            </a:lvl6pPr>
            <a:lvl7pPr lvl="6">
              <a:lnSpc>
                <a:spcPct val="100000"/>
              </a:lnSpc>
              <a:buFont typeface="Arial"/>
              <a:buNone/>
            </a:lvl7pPr>
            <a:lvl8pPr lvl="7">
              <a:lnSpc>
                <a:spcPct val="100000"/>
              </a:lnSpc>
              <a:buFont typeface="Arial"/>
              <a:buNone/>
            </a:lvl8pPr>
            <a:lvl9pPr lvl="8">
              <a:lnSpc>
                <a:spcPct val="100000"/>
              </a:lnSpc>
              <a:buFont typeface="Arial"/>
              <a:buNone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Text,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/>
          <p:nvPr/>
        </p:nvSpPr>
        <p:spPr>
          <a:xfrm>
            <a:off x="544299" y="1523489"/>
            <a:ext cx="2812142" cy="28121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3" name="Oval 12"/>
          <p:cNvSpPr/>
          <p:nvPr/>
        </p:nvSpPr>
        <p:spPr>
          <a:xfrm>
            <a:off x="3238516" y="1523489"/>
            <a:ext cx="2812142" cy="28121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4" name="Oval 13"/>
          <p:cNvSpPr/>
          <p:nvPr/>
        </p:nvSpPr>
        <p:spPr>
          <a:xfrm>
            <a:off x="5932734" y="1523489"/>
            <a:ext cx="2812142" cy="28121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Oval 15"/>
          <p:cNvSpPr/>
          <p:nvPr/>
        </p:nvSpPr>
        <p:spPr>
          <a:xfrm>
            <a:off x="708338" y="1696060"/>
            <a:ext cx="2472028" cy="2472028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6" name="Oval 16"/>
          <p:cNvSpPr/>
          <p:nvPr/>
        </p:nvSpPr>
        <p:spPr>
          <a:xfrm>
            <a:off x="3402994" y="1696060"/>
            <a:ext cx="2472028" cy="2472028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7" name="Oval 23"/>
          <p:cNvSpPr/>
          <p:nvPr/>
        </p:nvSpPr>
        <p:spPr>
          <a:xfrm>
            <a:off x="6099717" y="1696060"/>
            <a:ext cx="2472028" cy="2472028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819150" y="1803401"/>
            <a:ext cx="2254249" cy="2257423"/>
          </a:xfrm>
          <a:prstGeom prst="ellipse">
            <a:avLst/>
          </a:pr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type="body" idx="2"/>
          </p:nvPr>
        </p:nvSpPr>
        <p:spPr>
          <a:xfrm>
            <a:off x="705019" y="4354786"/>
            <a:ext cx="2480068" cy="529463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marL="0" lvl="0" indent="0" algn="ctr">
              <a:lnSpc>
                <a:spcPct val="100000"/>
              </a:lnSpc>
              <a:buNone/>
              <a:def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 lvl="1">
              <a:lnSpc>
                <a:spcPct val="129000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0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3"/>
          </p:nvPr>
        </p:nvSpPr>
        <p:spPr>
          <a:xfrm>
            <a:off x="3511550" y="1803401"/>
            <a:ext cx="2254249" cy="2257423"/>
          </a:xfrm>
          <a:prstGeom prst="ellipse">
            <a:avLst/>
          </a:pr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type="body" idx="4"/>
          </p:nvPr>
        </p:nvSpPr>
        <p:spPr>
          <a:xfrm>
            <a:off x="3394522" y="4354661"/>
            <a:ext cx="2480068" cy="529463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marL="0" lvl="0" indent="0" algn="ctr">
              <a:lnSpc>
                <a:spcPct val="100000"/>
              </a:lnSpc>
              <a:buNone/>
              <a:def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 lvl="1">
              <a:lnSpc>
                <a:spcPct val="129000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0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5"/>
          </p:nvPr>
        </p:nvSpPr>
        <p:spPr>
          <a:xfrm>
            <a:off x="6203950" y="1803401"/>
            <a:ext cx="2254249" cy="2257423"/>
          </a:xfrm>
          <a:prstGeom prst="ellipse">
            <a:avLst/>
          </a:pr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type="body" idx="6"/>
          </p:nvPr>
        </p:nvSpPr>
        <p:spPr>
          <a:xfrm>
            <a:off x="6096476" y="4354786"/>
            <a:ext cx="2480068" cy="529463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marL="0" lvl="0" indent="0" algn="ctr">
              <a:lnSpc>
                <a:spcPct val="100000"/>
              </a:lnSpc>
              <a:buNone/>
              <a:def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 lvl="1">
              <a:lnSpc>
                <a:spcPct val="129000"/>
              </a:lnSpc>
              <a:defRPr lang="en-US" sz="1000" dirty="0">
                <a:solidFill>
                  <a:schemeClr val="bg1">
                    <a:lumMod val="65000"/>
                  </a:schemeClr>
                </a:solidFill>
              </a:defRPr>
            </a:lvl2pPr>
            <a:lvl3pPr lvl="2">
              <a:lnSpc>
                <a:spcPts val="1200"/>
              </a:lnSpc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lvl="3">
              <a:lnSpc>
                <a:spcPts val="1200"/>
              </a:lnSpc>
              <a:defRPr lang="en-US" sz="1000" i="0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lvl="4">
              <a:lnSpc>
                <a:spcPts val="1200"/>
              </a:lnSpc>
              <a:buFont typeface="Arial"/>
              <a:buChar char="»"/>
              <a:defRPr lang="en-US" sz="1000" i="1" dirty="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Date Placeholder 1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  <p:custDataLst>
      <p:tags r:id="rId1"/>
    </p:custData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0"/>
          <p:cNvSpPr/>
          <p:nvPr/>
        </p:nvSpPr>
        <p:spPr>
          <a:xfrm>
            <a:off x="-4276" y="1907249"/>
            <a:ext cx="3232560" cy="3239437"/>
          </a:xfrm>
          <a:custGeom>
            <a:avLst/>
            <a:gdLst/>
            <a:ahLst/>
            <a:cxnLst/>
            <a:rect l="0" t="0" r="r" b="b"/>
            <a:pathLst>
              <a:path w="3232560" h="3239437">
                <a:moveTo>
                  <a:pt x="180" y="2734395"/>
                </a:moveTo>
                <a:cubicBezTo>
                  <a:pt x="-1288" y="2327210"/>
                  <a:pt x="6799" y="1245627"/>
                  <a:pt x="4277" y="785662"/>
                </a:cubicBezTo>
                <a:cubicBezTo>
                  <a:pt x="287505" y="357447"/>
                  <a:pt x="805900" y="-1260"/>
                  <a:pt x="1470947" y="3"/>
                </a:cubicBezTo>
                <a:cubicBezTo>
                  <a:pt x="2393169" y="4441"/>
                  <a:pt x="3213510" y="725204"/>
                  <a:pt x="3232560" y="1755266"/>
                </a:cubicBezTo>
                <a:cubicBezTo>
                  <a:pt x="3207160" y="2493228"/>
                  <a:pt x="2829134" y="2983854"/>
                  <a:pt x="2413205" y="3234201"/>
                </a:cubicBezTo>
                <a:cubicBezTo>
                  <a:pt x="1860751" y="3243248"/>
                  <a:pt x="759863" y="3238537"/>
                  <a:pt x="508385" y="3235123"/>
                </a:cubicBezTo>
                <a:cubicBezTo>
                  <a:pt x="307707" y="3101534"/>
                  <a:pt x="158755" y="2956167"/>
                  <a:pt x="180" y="27343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3" name="Oval 19"/>
          <p:cNvSpPr/>
          <p:nvPr/>
        </p:nvSpPr>
        <p:spPr>
          <a:xfrm>
            <a:off x="2638316" y="1556773"/>
            <a:ext cx="2695697" cy="26956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4" name="Oval 18"/>
          <p:cNvSpPr/>
          <p:nvPr/>
        </p:nvSpPr>
        <p:spPr>
          <a:xfrm>
            <a:off x="4662110" y="2311912"/>
            <a:ext cx="3174777" cy="2837164"/>
          </a:xfrm>
          <a:custGeom>
            <a:avLst/>
            <a:gdLst/>
            <a:ahLst/>
            <a:cxnLst/>
            <a:rect l="0" t="0" r="r" b="b"/>
            <a:pathLst>
              <a:path w="3174777" h="2837164">
                <a:moveTo>
                  <a:pt x="0" y="1584121"/>
                </a:moveTo>
                <a:cubicBezTo>
                  <a:pt x="0" y="703975"/>
                  <a:pt x="713500" y="0"/>
                  <a:pt x="1593646" y="0"/>
                </a:cubicBezTo>
                <a:cubicBezTo>
                  <a:pt x="2473792" y="0"/>
                  <a:pt x="3187989" y="792573"/>
                  <a:pt x="3174592" y="1584121"/>
                </a:cubicBezTo>
                <a:cubicBezTo>
                  <a:pt x="3167545" y="2210569"/>
                  <a:pt x="2867897" y="2572330"/>
                  <a:pt x="2576889" y="2831588"/>
                </a:cubicBezTo>
                <a:cubicBezTo>
                  <a:pt x="2047756" y="2840021"/>
                  <a:pt x="1039407" y="2836932"/>
                  <a:pt x="603046" y="2834867"/>
                </a:cubicBezTo>
                <a:cubicBezTo>
                  <a:pt x="494425" y="2745967"/>
                  <a:pt x="0" y="2327742"/>
                  <a:pt x="0" y="1584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Oval 7"/>
          <p:cNvSpPr/>
          <p:nvPr/>
        </p:nvSpPr>
        <p:spPr>
          <a:xfrm>
            <a:off x="6817028" y="966839"/>
            <a:ext cx="2331808" cy="2625697"/>
          </a:xfrm>
          <a:custGeom>
            <a:avLst/>
            <a:gdLst/>
            <a:ahLst/>
            <a:cxnLst/>
            <a:rect l="0" t="0" r="r" b="b"/>
            <a:pathLst>
              <a:path w="2331808" h="2625697">
                <a:moveTo>
                  <a:pt x="0" y="1319161"/>
                </a:moveTo>
                <a:cubicBezTo>
                  <a:pt x="0" y="590608"/>
                  <a:pt x="590608" y="0"/>
                  <a:pt x="1319161" y="0"/>
                </a:cubicBezTo>
                <a:cubicBezTo>
                  <a:pt x="1866269" y="10583"/>
                  <a:pt x="2180136" y="286501"/>
                  <a:pt x="2330146" y="468261"/>
                </a:cubicBezTo>
                <a:cubicBezTo>
                  <a:pt x="2334106" y="837346"/>
                  <a:pt x="2330569" y="1792509"/>
                  <a:pt x="2323997" y="2166886"/>
                </a:cubicBezTo>
                <a:cubicBezTo>
                  <a:pt x="2082475" y="2455538"/>
                  <a:pt x="1722369" y="2629855"/>
                  <a:pt x="1315986" y="2625622"/>
                </a:cubicBezTo>
                <a:cubicBezTo>
                  <a:pt x="573053" y="2611864"/>
                  <a:pt x="0" y="2047714"/>
                  <a:pt x="0" y="13191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6" name="Oval 21"/>
          <p:cNvSpPr/>
          <p:nvPr/>
        </p:nvSpPr>
        <p:spPr>
          <a:xfrm>
            <a:off x="-3804" y="2072943"/>
            <a:ext cx="3068221" cy="3076811"/>
          </a:xfrm>
          <a:custGeom>
            <a:avLst/>
            <a:gdLst/>
            <a:ahLst/>
            <a:cxnLst/>
            <a:rect l="0" t="0" r="r" b="b"/>
            <a:pathLst>
              <a:path w="3068221" h="3076811">
                <a:moveTo>
                  <a:pt x="433" y="2224923"/>
                </a:moveTo>
                <a:cubicBezTo>
                  <a:pt x="1214" y="1858081"/>
                  <a:pt x="-336" y="1446108"/>
                  <a:pt x="69" y="986263"/>
                </a:cubicBezTo>
                <a:cubicBezTo>
                  <a:pt x="134943" y="653417"/>
                  <a:pt x="541115" y="22032"/>
                  <a:pt x="1474562" y="0"/>
                </a:cubicBezTo>
                <a:cubicBezTo>
                  <a:pt x="2316451" y="4116"/>
                  <a:pt x="3057015" y="668681"/>
                  <a:pt x="3068221" y="1593659"/>
                </a:cubicBezTo>
                <a:cubicBezTo>
                  <a:pt x="3053280" y="2380431"/>
                  <a:pt x="2504504" y="2903814"/>
                  <a:pt x="2053532" y="3067788"/>
                </a:cubicBezTo>
                <a:cubicBezTo>
                  <a:pt x="1591354" y="3086085"/>
                  <a:pt x="1143473" y="3070962"/>
                  <a:pt x="877863" y="3070558"/>
                </a:cubicBezTo>
                <a:cubicBezTo>
                  <a:pt x="511400" y="2928213"/>
                  <a:pt x="146732" y="2572305"/>
                  <a:pt x="433" y="222492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7" name="Oval 24"/>
          <p:cNvSpPr/>
          <p:nvPr/>
        </p:nvSpPr>
        <p:spPr>
          <a:xfrm>
            <a:off x="2810387" y="1720644"/>
            <a:ext cx="2359742" cy="23597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8" name="Oval 22"/>
          <p:cNvSpPr/>
          <p:nvPr/>
        </p:nvSpPr>
        <p:spPr>
          <a:xfrm>
            <a:off x="4834221" y="2482644"/>
            <a:ext cx="2828156" cy="2665583"/>
          </a:xfrm>
          <a:custGeom>
            <a:avLst/>
            <a:gdLst/>
            <a:ahLst/>
            <a:cxnLst/>
            <a:rect l="0" t="0" r="r" b="b"/>
            <a:pathLst>
              <a:path w="2828156" h="2665583">
                <a:moveTo>
                  <a:pt x="0" y="1413387"/>
                </a:moveTo>
                <a:cubicBezTo>
                  <a:pt x="0" y="632795"/>
                  <a:pt x="632795" y="0"/>
                  <a:pt x="1413387" y="0"/>
                </a:cubicBezTo>
                <a:cubicBezTo>
                  <a:pt x="2193979" y="0"/>
                  <a:pt x="2838813" y="652411"/>
                  <a:pt x="2826774" y="1413387"/>
                </a:cubicBezTo>
                <a:cubicBezTo>
                  <a:pt x="2852835" y="1920363"/>
                  <a:pt x="2506995" y="2450691"/>
                  <a:pt x="2087281" y="2660855"/>
                </a:cubicBezTo>
                <a:cubicBezTo>
                  <a:pt x="1702492" y="2670994"/>
                  <a:pt x="936679" y="2661674"/>
                  <a:pt x="762512" y="2661674"/>
                </a:cubicBezTo>
                <a:cubicBezTo>
                  <a:pt x="588345" y="2610874"/>
                  <a:pt x="0" y="2193979"/>
                  <a:pt x="0" y="141338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9" name="Oval 23"/>
          <p:cNvSpPr/>
          <p:nvPr/>
        </p:nvSpPr>
        <p:spPr>
          <a:xfrm>
            <a:off x="6997297" y="1130710"/>
            <a:ext cx="2149878" cy="2294363"/>
          </a:xfrm>
          <a:custGeom>
            <a:avLst/>
            <a:gdLst/>
            <a:ahLst/>
            <a:cxnLst/>
            <a:rect l="0" t="0" r="r" b="b"/>
            <a:pathLst>
              <a:path w="2149878" h="2294363">
                <a:moveTo>
                  <a:pt x="0" y="1147110"/>
                </a:moveTo>
                <a:cubicBezTo>
                  <a:pt x="0" y="513579"/>
                  <a:pt x="513579" y="0"/>
                  <a:pt x="1147110" y="0"/>
                </a:cubicBezTo>
                <a:cubicBezTo>
                  <a:pt x="1772123" y="22530"/>
                  <a:pt x="2022193" y="392606"/>
                  <a:pt x="2149878" y="596491"/>
                </a:cubicBezTo>
                <a:cubicBezTo>
                  <a:pt x="2147388" y="908326"/>
                  <a:pt x="2147023" y="1416605"/>
                  <a:pt x="2144995" y="1705910"/>
                </a:cubicBezTo>
                <a:cubicBezTo>
                  <a:pt x="1977867" y="2020615"/>
                  <a:pt x="1606209" y="2301628"/>
                  <a:pt x="1147110" y="2294220"/>
                </a:cubicBezTo>
                <a:cubicBezTo>
                  <a:pt x="434011" y="2286812"/>
                  <a:pt x="0" y="1755241"/>
                  <a:pt x="0" y="114711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-3173" y="2161721"/>
            <a:ext cx="2970138" cy="2984682"/>
          </a:xfrm>
          <a:custGeom>
            <a:avLst/>
            <a:gdLst/>
            <a:ahLst/>
            <a:cxnLst/>
            <a:rect l="0" t="0" r="r" b="b"/>
            <a:pathLst>
              <a:path w="2970138" h="2984682">
                <a:moveTo>
                  <a:pt x="2994" y="1884136"/>
                </a:moveTo>
                <a:cubicBezTo>
                  <a:pt x="3674" y="1578217"/>
                  <a:pt x="227" y="1426573"/>
                  <a:pt x="0" y="1151709"/>
                </a:cubicBezTo>
                <a:cubicBezTo>
                  <a:pt x="145823" y="543470"/>
                  <a:pt x="685801" y="29270"/>
                  <a:pt x="1469119" y="0"/>
                </a:cubicBezTo>
                <a:cubicBezTo>
                  <a:pt x="2271487" y="-695"/>
                  <a:pt x="2925462" y="632158"/>
                  <a:pt x="2969534" y="1503136"/>
                </a:cubicBezTo>
                <a:cubicBezTo>
                  <a:pt x="2988206" y="2078839"/>
                  <a:pt x="2574064" y="2801531"/>
                  <a:pt x="1745616" y="2984320"/>
                </a:cubicBezTo>
                <a:lnTo>
                  <a:pt x="1196704" y="2984682"/>
                </a:lnTo>
                <a:cubicBezTo>
                  <a:pt x="714236" y="2886257"/>
                  <a:pt x="209369" y="2545688"/>
                  <a:pt x="2994" y="1884136"/>
                </a:cubicBezTo>
                <a:close/>
              </a:path>
            </a:pathLst>
          </a:cu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2"/>
          </p:nvPr>
        </p:nvSpPr>
        <p:spPr>
          <a:xfrm>
            <a:off x="2898715" y="1818821"/>
            <a:ext cx="2177927" cy="2163536"/>
          </a:xfrm>
          <a:prstGeom prst="ellipse">
            <a:avLst/>
          </a:pr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3"/>
          </p:nvPr>
        </p:nvSpPr>
        <p:spPr>
          <a:xfrm>
            <a:off x="4910974" y="2569851"/>
            <a:ext cx="2672954" cy="2576489"/>
          </a:xfrm>
          <a:custGeom>
            <a:avLst/>
            <a:gdLst/>
            <a:ahLst/>
            <a:cxnLst/>
            <a:rect l="0" t="0" r="r" b="b"/>
            <a:pathLst>
              <a:path w="2672954" h="2576489">
                <a:moveTo>
                  <a:pt x="0" y="1327646"/>
                </a:moveTo>
                <a:cubicBezTo>
                  <a:pt x="0" y="594407"/>
                  <a:pt x="598361" y="0"/>
                  <a:pt x="1336477" y="0"/>
                </a:cubicBezTo>
                <a:cubicBezTo>
                  <a:pt x="2074593" y="0"/>
                  <a:pt x="2672954" y="594407"/>
                  <a:pt x="2672954" y="1327646"/>
                </a:cubicBezTo>
                <a:cubicBezTo>
                  <a:pt x="2669779" y="2048185"/>
                  <a:pt x="2178719" y="2406350"/>
                  <a:pt x="1828602" y="2569566"/>
                </a:cubicBezTo>
                <a:cubicBezTo>
                  <a:pt x="1462610" y="2580384"/>
                  <a:pt x="1109321" y="2575848"/>
                  <a:pt x="870700" y="2573649"/>
                </a:cubicBezTo>
                <a:cubicBezTo>
                  <a:pt x="486029" y="2431750"/>
                  <a:pt x="28204" y="2055037"/>
                  <a:pt x="0" y="1327646"/>
                </a:cubicBezTo>
                <a:close/>
              </a:path>
            </a:pathLst>
          </a:cu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4"/>
          </p:nvPr>
        </p:nvSpPr>
        <p:spPr>
          <a:xfrm>
            <a:off x="7084787" y="1219979"/>
            <a:ext cx="2065562" cy="2118307"/>
          </a:xfrm>
          <a:custGeom>
            <a:avLst/>
            <a:gdLst/>
            <a:ahLst/>
            <a:cxnLst/>
            <a:rect l="0" t="0" r="r" b="b"/>
            <a:pathLst>
              <a:path w="2065562" h="2118307">
                <a:moveTo>
                  <a:pt x="0" y="1059217"/>
                </a:moveTo>
                <a:cubicBezTo>
                  <a:pt x="0" y="474298"/>
                  <a:pt x="474170" y="127"/>
                  <a:pt x="1059089" y="127"/>
                </a:cubicBezTo>
                <a:cubicBezTo>
                  <a:pt x="1472669" y="-7206"/>
                  <a:pt x="1936672" y="305304"/>
                  <a:pt x="2065562" y="732644"/>
                </a:cubicBezTo>
                <a:cubicBezTo>
                  <a:pt x="2064277" y="969484"/>
                  <a:pt x="2059968" y="1142069"/>
                  <a:pt x="2064202" y="1383067"/>
                </a:cubicBezTo>
                <a:cubicBezTo>
                  <a:pt x="1954136" y="1697090"/>
                  <a:pt x="1644007" y="2118307"/>
                  <a:pt x="1059089" y="2118307"/>
                </a:cubicBezTo>
                <a:cubicBezTo>
                  <a:pt x="474170" y="2118307"/>
                  <a:pt x="0" y="1644136"/>
                  <a:pt x="0" y="1059217"/>
                </a:cubicBezTo>
                <a:close/>
              </a:path>
            </a:pathLst>
          </a:custGeom>
          <a:noFill/>
          <a:ln w="38100">
            <a:noFill/>
            <a:miter lim="800000"/>
          </a:ln>
        </p:spPr>
        <p:txBody>
          <a:bodyPr vert="horz"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 vert="horz" rtlCol="0"/>
          <a:lstStyle/>
          <a:p>
            <a:r>
              <a:rPr lang="en-US" dirty="0"/>
              <a:t>Date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Footer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r>
              <a:rPr lang="en-US" dirty="0"/>
              <a:t>&lt;#&gt;</a:t>
            </a:r>
          </a:p>
        </p:txBody>
      </p:sp>
    </p:spTree>
    <p:custDataLst>
      <p:tags r:id="rId1"/>
    </p:custData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/>
          <p:nvPr/>
        </p:nvSpPr>
        <p:spPr>
          <a:xfrm>
            <a:off x="-6177" y="395701"/>
            <a:ext cx="1093154" cy="1592537"/>
          </a:xfrm>
          <a:custGeom>
            <a:avLst/>
            <a:gdLst/>
            <a:ahLst/>
            <a:cxnLst/>
            <a:rect l="0" t="0" r="r" b="b"/>
            <a:pathLst>
              <a:path w="1093154" h="1592537">
                <a:moveTo>
                  <a:pt x="1093147" y="795857"/>
                </a:moveTo>
                <a:cubicBezTo>
                  <a:pt x="1095552" y="1360293"/>
                  <a:pt x="485789" y="1757010"/>
                  <a:pt x="3002" y="1525173"/>
                </a:cubicBezTo>
                <a:cubicBezTo>
                  <a:pt x="-4282" y="1262333"/>
                  <a:pt x="3656" y="274409"/>
                  <a:pt x="6177" y="52533"/>
                </a:cubicBezTo>
                <a:cubicBezTo>
                  <a:pt x="570455" y="-152628"/>
                  <a:pt x="1090924" y="274081"/>
                  <a:pt x="1093147" y="7958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3" name="Oval 9"/>
          <p:cNvSpPr/>
          <p:nvPr/>
        </p:nvSpPr>
        <p:spPr>
          <a:xfrm>
            <a:off x="642728" y="-4167"/>
            <a:ext cx="1114287" cy="594719"/>
          </a:xfrm>
          <a:custGeom>
            <a:avLst/>
            <a:gdLst/>
            <a:ahLst/>
            <a:cxnLst/>
            <a:rect l="0" t="0" r="r" b="b"/>
            <a:pathLst>
              <a:path w="1114287" h="594719">
                <a:moveTo>
                  <a:pt x="559010" y="594719"/>
                </a:moveTo>
                <a:cubicBezTo>
                  <a:pt x="373802" y="594719"/>
                  <a:pt x="-30217" y="435968"/>
                  <a:pt x="1797" y="4168"/>
                </a:cubicBezTo>
                <a:cubicBezTo>
                  <a:pt x="187005" y="-1388"/>
                  <a:pt x="927308" y="-1389"/>
                  <a:pt x="1113046" y="4167"/>
                </a:cubicBezTo>
                <a:cubicBezTo>
                  <a:pt x="1139240" y="451842"/>
                  <a:pt x="744218" y="589163"/>
                  <a:pt x="559010" y="5947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>
              <a:srgbClr val="FFFFFF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77514" y="0"/>
            <a:ext cx="111897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5226" y="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96429" y="0"/>
            <a:ext cx="11144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800" i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270400" y="543176"/>
            <a:ext cx="7343188" cy="801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269998" y="1524715"/>
            <a:ext cx="7343588" cy="3157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ftr="0" dt="0"/>
  <p:txStyles>
    <p:titleStyle>
      <a:lvl1pPr lvl="0" algn="l" rtl="0">
        <a:lnSpc>
          <a:spcPct val="80000"/>
        </a:lnSpc>
        <a:spcBef>
          <a:spcPct val="0"/>
        </a:spcBef>
        <a:buNone/>
        <a:defRPr lang="en-US" sz="2800" b="1" i="0" cap="none" spc="150" dirty="0">
          <a:solidFill>
            <a:schemeClr val="tx2"/>
          </a:solidFill>
          <a:latin typeface="+mj-lt"/>
        </a:defRPr>
      </a:lvl1pPr>
    </p:titleStyle>
    <p:bodyStyle>
      <a:lvl1pPr marL="342900" lvl="0" indent="-342900" algn="l" rtl="0">
        <a:spcBef>
          <a:spcPts val="12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800" i="0" dirty="0">
          <a:solidFill>
            <a:schemeClr val="tx2"/>
          </a:solidFill>
          <a:latin typeface="+mn-lt"/>
        </a:defRPr>
      </a:lvl1pPr>
      <a:lvl2pPr marL="742950" lvl="1" indent="-28575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-"/>
        <a:defRPr lang="en-US" sz="1600" i="1" dirty="0">
          <a:solidFill>
            <a:schemeClr val="tx2"/>
          </a:solidFill>
          <a:latin typeface="+mn-lt"/>
        </a:defRPr>
      </a:lvl2pPr>
      <a:lvl3pPr marL="1143000" lvl="2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400" i="0" dirty="0">
          <a:solidFill>
            <a:schemeClr val="tx2"/>
          </a:solidFill>
          <a:latin typeface="+mn-lt"/>
        </a:defRPr>
      </a:lvl3pPr>
      <a:lvl4pPr marL="1600200" lvl="3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-"/>
        <a:defRPr lang="en-US" sz="1200" i="1" dirty="0">
          <a:solidFill>
            <a:schemeClr val="tx2"/>
          </a:solidFill>
          <a:latin typeface="+mn-lt"/>
        </a:defRPr>
      </a:lvl4pPr>
      <a:lvl5pPr marL="2057400" lvl="4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000" i="0" dirty="0">
          <a:solidFill>
            <a:schemeClr val="tx2"/>
          </a:solidFill>
          <a:latin typeface="+mn-lt"/>
        </a:defRPr>
      </a:lvl5pPr>
      <a:lvl6pPr marL="2514600" lvl="5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000" i="0" dirty="0">
          <a:solidFill>
            <a:schemeClr val="tx2"/>
          </a:solidFill>
          <a:latin typeface="+mn-lt"/>
        </a:defRPr>
      </a:lvl6pPr>
      <a:lvl7pPr marL="2971800" lvl="6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000" i="0" dirty="0">
          <a:solidFill>
            <a:schemeClr val="tx2"/>
          </a:solidFill>
          <a:latin typeface="+mn-lt"/>
        </a:defRPr>
      </a:lvl7pPr>
      <a:lvl8pPr marL="3429000" lvl="7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000" i="0" dirty="0">
          <a:solidFill>
            <a:schemeClr val="tx2"/>
          </a:solidFill>
          <a:latin typeface="+mn-lt"/>
        </a:defRPr>
      </a:lvl8pPr>
      <a:lvl9pPr marL="3886200" lvl="8" indent="-228600" algn="l" rtl="0">
        <a:spcBef>
          <a:spcPct val="20000"/>
        </a:spcBef>
        <a:buClr>
          <a:schemeClr val="tx2">
            <a:lumMod val="90000"/>
            <a:lumOff val="10000"/>
          </a:schemeClr>
        </a:buClr>
        <a:buFont typeface="Lucida Grande"/>
        <a:buChar char="&gt;"/>
        <a:defRPr lang="en-US" sz="1000" i="0" dirty="0">
          <a:solidFill>
            <a:schemeClr val="tx2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lt-LT" sz="4000" dirty="0" smtClean="0"/>
              <a:t>Media Manipulation</a:t>
            </a:r>
            <a:endParaRPr lang="en-US" sz="4000" dirty="0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rtlCol="0"/>
          <a:lstStyle/>
          <a:p>
            <a:r>
              <a:rPr lang="en-US" dirty="0" err="1"/>
              <a:t>Indrė</a:t>
            </a:r>
            <a:r>
              <a:rPr lang="en-US" dirty="0"/>
              <a:t> </a:t>
            </a:r>
            <a:r>
              <a:rPr lang="en-US" dirty="0" err="1" smtClean="0"/>
              <a:t>Makaraitytė</a:t>
            </a:r>
            <a:r>
              <a:rPr lang="lt-LT" dirty="0" smtClean="0"/>
              <a:t>, journalist</a:t>
            </a:r>
            <a:endParaRPr lang="en-US" dirty="0" err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lt-LT" dirty="0" smtClean="0"/>
              <a:t>Public and Commercial Media</a:t>
            </a:r>
            <a:endParaRPr lang="en-US" dirty="0" err="1"/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r>
              <a:rPr lang="lt-LT" dirty="0" smtClean="0"/>
              <a:t>No pressure from business</a:t>
            </a:r>
            <a:endParaRPr lang="en-US" dirty="0" smtClean="0"/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Pressure from the Government </a:t>
            </a:r>
            <a:endParaRPr lang="en-US" dirty="0" smtClean="0"/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No pressure from public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r>
              <a:rPr lang="lt-LT" dirty="0" smtClean="0"/>
              <a:t>Pressure from from business</a:t>
            </a:r>
            <a:endParaRPr lang="en-US" dirty="0" smtClean="0"/>
          </a:p>
          <a:p>
            <a:pPr marL="0" indent="0">
              <a:buNone/>
            </a:pPr>
            <a:endParaRPr lang="lt-LT" dirty="0" smtClean="0"/>
          </a:p>
          <a:p>
            <a:r>
              <a:rPr lang="lt-LT" dirty="0" smtClean="0"/>
              <a:t>Political impact through advertising</a:t>
            </a:r>
            <a:endParaRPr lang="en-US" dirty="0" smtClean="0"/>
          </a:p>
          <a:p>
            <a:r>
              <a:rPr lang="lt-LT" dirty="0" smtClean="0"/>
              <a:t>Readers and viewers are the main voters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3528" y="543176"/>
            <a:ext cx="7480060" cy="801530"/>
          </a:xfrm>
        </p:spPr>
        <p:txBody>
          <a:bodyPr vert="horz" rtlCol="0"/>
          <a:lstStyle/>
          <a:p>
            <a:r>
              <a:rPr lang="lt-LT" dirty="0" smtClean="0"/>
              <a:t>Real Impact </a:t>
            </a:r>
            <a:r>
              <a:rPr lang="en-US" dirty="0" smtClean="0"/>
              <a:t>to</a:t>
            </a:r>
            <a:r>
              <a:rPr lang="lt-LT" dirty="0" smtClean="0"/>
              <a:t> the content </a:t>
            </a:r>
            <a:endParaRPr lang="en-US" dirty="0"/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/>
        <p:txBody>
          <a:bodyPr vert="horz" rtlCol="0">
            <a:normAutofit/>
          </a:bodyPr>
          <a:lstStyle/>
          <a:p>
            <a:r>
              <a:rPr lang="lt-LT" b="1" dirty="0" smtClean="0">
                <a:latin typeface="Source Sans Pro"/>
              </a:rPr>
              <a:t>News:  less politics, more fun</a:t>
            </a:r>
            <a:endParaRPr lang="en-US" b="1" dirty="0" smtClean="0">
              <a:latin typeface="Source Sans Pro"/>
            </a:endParaRPr>
          </a:p>
          <a:p>
            <a:pPr marL="0" indent="0">
              <a:buNone/>
            </a:pPr>
            <a:r>
              <a:rPr lang="en-US" b="1" dirty="0" smtClean="0">
                <a:latin typeface="Source Sans Pro"/>
              </a:rPr>
              <a:t>	       TV news starts with…</a:t>
            </a:r>
          </a:p>
          <a:p>
            <a:pPr marL="0" indent="0">
              <a:buNone/>
            </a:pPr>
            <a:r>
              <a:rPr lang="en-US" b="1" dirty="0">
                <a:latin typeface="Source Sans Pro"/>
              </a:rPr>
              <a:t>	</a:t>
            </a:r>
            <a:r>
              <a:rPr lang="en-US" b="1" dirty="0" smtClean="0">
                <a:latin typeface="Source Sans Pro"/>
              </a:rPr>
              <a:t>		</a:t>
            </a:r>
            <a:r>
              <a:rPr lang="en-US" b="1" dirty="0" smtClean="0">
                <a:solidFill>
                  <a:schemeClr val="accent1"/>
                </a:solidFill>
                <a:latin typeface="Source Sans Pro"/>
              </a:rPr>
              <a:t>where you can buy </a:t>
            </a:r>
            <a:r>
              <a:rPr lang="lt-LT" b="1" dirty="0" smtClean="0">
                <a:solidFill>
                  <a:schemeClr val="accent1"/>
                </a:solidFill>
                <a:latin typeface="Source Sans Pro"/>
              </a:rPr>
              <a:t>a </a:t>
            </a:r>
            <a:r>
              <a:rPr lang="en-US" b="1" dirty="0" smtClean="0">
                <a:solidFill>
                  <a:schemeClr val="accent1"/>
                </a:solidFill>
                <a:latin typeface="Source Sans Pro"/>
              </a:rPr>
              <a:t>better coffee</a:t>
            </a:r>
            <a:endParaRPr lang="en-US" b="1" dirty="0">
              <a:solidFill>
                <a:schemeClr val="accent1"/>
              </a:solidFill>
              <a:latin typeface="Source Sans Pro"/>
            </a:endParaRPr>
          </a:p>
          <a:p>
            <a:r>
              <a:rPr lang="lt-LT" b="1" dirty="0" smtClean="0">
                <a:latin typeface="Source Sans Pro"/>
              </a:rPr>
              <a:t>Mixture of politics, investigative journalism and soft information</a:t>
            </a:r>
            <a:endParaRPr lang="en-US" b="1" dirty="0" smtClean="0">
              <a:latin typeface="Source Sans Pro"/>
            </a:endParaRPr>
          </a:p>
          <a:p>
            <a:pPr marL="0" indent="0" algn="r">
              <a:buNone/>
            </a:pPr>
            <a:r>
              <a:rPr lang="lt-LT" b="1" dirty="0" smtClean="0">
                <a:solidFill>
                  <a:schemeClr val="accent1"/>
                </a:solidFill>
                <a:latin typeface="Source Sans Pro"/>
              </a:rPr>
              <a:t>	</a:t>
            </a:r>
            <a:r>
              <a:rPr lang="en-US" b="1" dirty="0" smtClean="0">
                <a:solidFill>
                  <a:schemeClr val="accent1"/>
                </a:solidFill>
                <a:latin typeface="Source Sans Pro"/>
              </a:rPr>
              <a:t>next to </a:t>
            </a:r>
            <a:r>
              <a:rPr lang="lt-LT" b="1" dirty="0" smtClean="0">
                <a:solidFill>
                  <a:schemeClr val="accent1"/>
                </a:solidFill>
                <a:latin typeface="Source Sans Pro"/>
              </a:rPr>
              <a:t>the article about NATO</a:t>
            </a:r>
            <a:r>
              <a:rPr lang="en-US" b="1" dirty="0" smtClean="0">
                <a:solidFill>
                  <a:schemeClr val="accent1"/>
                </a:solidFill>
                <a:latin typeface="Source Sans Pro"/>
              </a:rPr>
              <a:t> there is an advice </a:t>
            </a:r>
            <a:r>
              <a:rPr lang="lt-LT" b="1" dirty="0" smtClean="0">
                <a:solidFill>
                  <a:schemeClr val="accent1"/>
                </a:solidFill>
                <a:latin typeface="Source Sans Pro"/>
              </a:rPr>
              <a:t>about sex positions </a:t>
            </a:r>
            <a:endParaRPr lang="en-US" b="1" dirty="0">
              <a:solidFill>
                <a:schemeClr val="accent1"/>
              </a:solidFill>
              <a:latin typeface="Source Sans Pro"/>
            </a:endParaRPr>
          </a:p>
          <a:p>
            <a:r>
              <a:rPr lang="en-US" b="1" dirty="0" smtClean="0">
                <a:latin typeface="Source Sans Pro"/>
              </a:rPr>
              <a:t>Manipulations </a:t>
            </a:r>
            <a:r>
              <a:rPr lang="lt-LT" b="1" dirty="0" smtClean="0">
                <a:latin typeface="Source Sans Pro"/>
              </a:rPr>
              <a:t>with the content</a:t>
            </a:r>
          </a:p>
          <a:p>
            <a:endParaRPr lang="lt-LT" b="1" dirty="0">
              <a:latin typeface="Source Sans Pro"/>
            </a:endParaRPr>
          </a:p>
          <a:p>
            <a:endParaRPr lang="en-US" b="1" dirty="0">
              <a:latin typeface="Source Sans Pro"/>
            </a:endParaRPr>
          </a:p>
          <a:p>
            <a:endParaRPr lang="en-US" b="1" dirty="0">
              <a:latin typeface="Source Sans Pro"/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7855" y="1203493"/>
            <a:ext cx="7077685" cy="2120440"/>
          </a:xfrm>
          <a:prstGeom prst="rect">
            <a:avLst/>
          </a:prstGeom>
        </p:spPr>
        <p:txBody>
          <a:bodyPr vert="horz" lIns="95250" tIns="47625" rIns="95250" bIns="47625" rtlCol="0">
            <a:spAutoFit/>
          </a:bodyPr>
          <a:lstStyle/>
          <a:p>
            <a:pPr algn="ctr"/>
            <a:endParaRPr lang="en-US" sz="4000" b="1" dirty="0">
              <a:latin typeface="Source Sans Pro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46896" y="2235058"/>
            <a:ext cx="6838694" cy="1735322"/>
          </a:xfrm>
        </p:spPr>
        <p:txBody>
          <a:bodyPr vert="horz" rtlCol="0"/>
          <a:lstStyle/>
          <a:p>
            <a:pPr algn="ctr"/>
            <a:r>
              <a:rPr lang="lt-LT" dirty="0" smtClean="0"/>
              <a:t>MANIPULATIONS </a:t>
            </a:r>
            <a:endParaRPr lang="en-US" dirty="0" err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>
            <a:normAutofit/>
          </a:bodyPr>
          <a:lstStyle/>
          <a:p>
            <a:pPr marL="247650" indent="-255599">
              <a:buFont typeface="Wingdings"/>
              <a:buChar char=""/>
            </a:pPr>
            <a:r>
              <a:rPr lang="en-US" dirty="0" smtClean="0"/>
              <a:t>Game </a:t>
            </a:r>
            <a:r>
              <a:rPr lang="lt-LT" dirty="0" smtClean="0"/>
              <a:t>of</a:t>
            </a:r>
            <a:r>
              <a:rPr lang="en-US" dirty="0" smtClean="0"/>
              <a:t> headlines</a:t>
            </a:r>
          </a:p>
          <a:p>
            <a:pPr marL="0" indent="0">
              <a:buNone/>
            </a:pPr>
            <a:endParaRPr lang="en-US" dirty="0" smtClean="0"/>
          </a:p>
          <a:p>
            <a:pPr marL="247650" indent="-255599">
              <a:buFont typeface="Wingdings"/>
              <a:buChar char=""/>
            </a:pPr>
            <a:r>
              <a:rPr lang="en-US" dirty="0" smtClean="0"/>
              <a:t>High position </a:t>
            </a:r>
            <a:r>
              <a:rPr lang="lt-LT" dirty="0" smtClean="0"/>
              <a:t>to</a:t>
            </a:r>
            <a:r>
              <a:rPr lang="en-US" dirty="0" smtClean="0"/>
              <a:t> the topic </a:t>
            </a:r>
            <a:r>
              <a:rPr lang="lt-LT" dirty="0" smtClean="0"/>
              <a:t>someone</a:t>
            </a:r>
            <a:r>
              <a:rPr lang="en-US" dirty="0" smtClean="0"/>
              <a:t> think</a:t>
            </a:r>
            <a:r>
              <a:rPr lang="lt-LT" dirty="0" smtClean="0"/>
              <a:t>s</a:t>
            </a:r>
            <a:r>
              <a:rPr lang="en-US" dirty="0" smtClean="0"/>
              <a:t> it is </a:t>
            </a:r>
            <a:r>
              <a:rPr lang="lt-LT" dirty="0" smtClean="0"/>
              <a:t>more </a:t>
            </a:r>
            <a:r>
              <a:rPr lang="en-US" dirty="0" smtClean="0"/>
              <a:t>important </a:t>
            </a:r>
            <a:endParaRPr lang="en-US" dirty="0"/>
          </a:p>
          <a:p>
            <a:pPr marL="247650" indent="-255599">
              <a:buFont typeface="Wingdings"/>
              <a:buChar char=""/>
            </a:pPr>
            <a:endParaRPr lang="en-US" dirty="0" err="1"/>
          </a:p>
          <a:p>
            <a:pPr marL="247650" indent="-255599">
              <a:buFont typeface="Wingdings"/>
              <a:buChar char=""/>
            </a:pPr>
            <a:r>
              <a:rPr lang="lt-LT" dirty="0" smtClean="0"/>
              <a:t>H</a:t>
            </a:r>
            <a:r>
              <a:rPr lang="en-US" dirty="0" smtClean="0"/>
              <a:t>id</a:t>
            </a:r>
            <a:r>
              <a:rPr lang="lt-LT" dirty="0" smtClean="0"/>
              <a:t>ing</a:t>
            </a:r>
            <a:r>
              <a:rPr lang="en-US" dirty="0" smtClean="0"/>
              <a:t> important information in a flow of other information </a:t>
            </a:r>
            <a:endParaRPr lang="en-US" dirty="0"/>
          </a:p>
          <a:p>
            <a:pPr marL="0" indent="0">
              <a:buFont typeface="Wingdings"/>
              <a:buNone/>
            </a:pPr>
            <a:endParaRPr lang="en-US" dirty="0" err="1"/>
          </a:p>
          <a:p>
            <a:pPr marL="247650" indent="-255599">
              <a:buFont typeface="Wingdings"/>
              <a:buChar char=""/>
            </a:pPr>
            <a:r>
              <a:rPr lang="lt-LT" dirty="0" smtClean="0"/>
              <a:t>Using i</a:t>
            </a:r>
            <a:r>
              <a:rPr lang="en-US" dirty="0" err="1" smtClean="0"/>
              <a:t>nformational</a:t>
            </a:r>
            <a:r>
              <a:rPr lang="en-US" dirty="0" smtClean="0"/>
              <a:t> noise </a:t>
            </a:r>
            <a:endParaRPr lang="en-US" dirty="0"/>
          </a:p>
          <a:p>
            <a:pPr marL="0" indent="0">
              <a:buFont typeface="Wingdings"/>
              <a:buNone/>
            </a:pPr>
            <a:endParaRPr lang="en-US" dirty="0"/>
          </a:p>
          <a:p>
            <a:pPr marL="0" indent="0">
              <a:buFont typeface="Wingdings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8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 err="1"/>
              <a:t>Daina</a:t>
            </a:r>
            <a:r>
              <a:rPr lang="en-US" dirty="0"/>
              <a:t> </a:t>
            </a:r>
            <a:r>
              <a:rPr lang="en-US" dirty="0" err="1"/>
              <a:t>Bosas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lt-LT" dirty="0" smtClean="0"/>
              <a:t>the icon of soft media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rtlCol="0"/>
          <a:lstStyle/>
          <a:p>
            <a:endParaRPr/>
          </a:p>
          <a:p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2"/>
          </p:nvPr>
        </p:nvSpPr>
        <p:spPr>
          <a:xfrm>
            <a:off x="4648200" y="1053245"/>
            <a:ext cx="3381477" cy="3025298"/>
          </a:xfrm>
        </p:spPr>
        <p:txBody>
          <a:bodyPr vert="horz" rtlCol="0"/>
          <a:lstStyle/>
          <a:p>
            <a:r>
              <a:rPr lang="en-US" dirty="0"/>
              <a:t>D. </a:t>
            </a:r>
            <a:r>
              <a:rPr lang="en-US" dirty="0" err="1"/>
              <a:t>Bosas</a:t>
            </a:r>
            <a:r>
              <a:rPr lang="en-US" dirty="0"/>
              <a:t>: </a:t>
            </a:r>
            <a:r>
              <a:rPr lang="en-US" dirty="0" smtClean="0"/>
              <a:t>„</a:t>
            </a:r>
            <a:r>
              <a:rPr lang="lt-LT" dirty="0" smtClean="0"/>
              <a:t>My husband wouldn‘t like me going out with girlfriends“</a:t>
            </a:r>
            <a:endParaRPr lang="en-US" dirty="0"/>
          </a:p>
          <a:p>
            <a:r>
              <a:rPr lang="en-US" dirty="0"/>
              <a:t>D. </a:t>
            </a:r>
            <a:r>
              <a:rPr lang="en-US" dirty="0" err="1"/>
              <a:t>Bosas</a:t>
            </a:r>
            <a:r>
              <a:rPr lang="en-US" dirty="0"/>
              <a:t>: </a:t>
            </a:r>
            <a:r>
              <a:rPr lang="en-US" dirty="0" smtClean="0"/>
              <a:t>„</a:t>
            </a:r>
            <a:r>
              <a:rPr lang="lt-LT" dirty="0" smtClean="0"/>
              <a:t>No compromises: either sea or sea</a:t>
            </a:r>
            <a:r>
              <a:rPr lang="en-US" dirty="0" smtClean="0"/>
              <a:t> “</a:t>
            </a:r>
            <a:endParaRPr lang="en-US" dirty="0"/>
          </a:p>
          <a:p>
            <a:r>
              <a:rPr lang="en-US" dirty="0"/>
              <a:t>D. ir A. </a:t>
            </a:r>
            <a:r>
              <a:rPr lang="en-US" dirty="0" err="1" smtClean="0"/>
              <a:t>Bosa</a:t>
            </a:r>
            <a:r>
              <a:rPr lang="lt-LT" dirty="0" smtClean="0"/>
              <a:t>s celebrate</a:t>
            </a:r>
            <a:r>
              <a:rPr lang="en-US" dirty="0" smtClean="0"/>
              <a:t> </a:t>
            </a:r>
            <a:r>
              <a:rPr lang="lt-LT" dirty="0" smtClean="0"/>
              <a:t>wooden weddings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487" y="1204452"/>
            <a:ext cx="2781300" cy="241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 err="1"/>
              <a:t>D.Bosas</a:t>
            </a:r>
            <a:r>
              <a:rPr lang="en-US" dirty="0"/>
              <a:t>: </a:t>
            </a:r>
            <a:r>
              <a:rPr lang="en-US" dirty="0" smtClean="0"/>
              <a:t>„</a:t>
            </a:r>
            <a:r>
              <a:rPr lang="lt-LT" dirty="0" smtClean="0"/>
              <a:t>I have what to learn from Russians</a:t>
            </a:r>
            <a:r>
              <a:rPr lang="en-US" dirty="0" smtClean="0"/>
              <a:t>“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0160" b="-10160"/>
          <a:stretch>
            <a:fillRect/>
          </a:stretch>
        </p:blipFill>
        <p:spPr>
          <a:xfrm>
            <a:off x="228600" y="2201348"/>
            <a:ext cx="2551272" cy="2083992"/>
          </a:xfrm>
        </p:spPr>
      </p:pic>
      <p:pic>
        <p:nvPicPr>
          <p:cNvPr id="4" name="Picture Placeholder 2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1905" b="11905"/>
          <a:stretch>
            <a:fillRect/>
          </a:stretch>
        </p:blipFill>
        <p:spPr/>
      </p:pic>
      <p:pic>
        <p:nvPicPr>
          <p:cNvPr id="5" name="Picture Placeholder 2"/>
          <p:cNvPicPr>
            <a:picLocks noGrp="1" noChangeAspect="1"/>
          </p:cNvPicPr>
          <p:nvPr>
            <p:ph type="pic" idx="3"/>
          </p:nvPr>
        </p:nvPicPr>
        <p:blipFill>
          <a:blip r:embed="rId4"/>
          <a:srcRect t="11720" b="11720"/>
          <a:stretch>
            <a:fillRect/>
          </a:stretch>
        </p:blipFill>
        <p:spPr/>
      </p:pic>
      <p:pic>
        <p:nvPicPr>
          <p:cNvPr id="6" name="Picture Placeholder 2"/>
          <p:cNvPicPr>
            <a:picLocks noGrp="1" noChangeAspect="1"/>
          </p:cNvPicPr>
          <p:nvPr>
            <p:ph type="pic" idx="4"/>
          </p:nvPr>
        </p:nvPicPr>
        <p:blipFill rotWithShape="1">
          <a:blip r:embed="rId5"/>
          <a:srcRect l="10152" t="3197" r="605" b="-3197"/>
          <a:stretch/>
        </p:blipFill>
        <p:spPr>
          <a:xfrm>
            <a:off x="6899910" y="1123950"/>
            <a:ext cx="2244090" cy="1906754"/>
          </a:xfrm>
        </p:spPr>
      </p:pic>
      <p:sp>
        <p:nvSpPr>
          <p:cNvPr id="7" name="TextBox 6"/>
          <p:cNvSpPr txBox="1"/>
          <p:nvPr/>
        </p:nvSpPr>
        <p:spPr>
          <a:xfrm>
            <a:off x="1132276" y="3641731"/>
            <a:ext cx="2115646" cy="377818"/>
          </a:xfrm>
          <a:prstGeom prst="rect">
            <a:avLst/>
          </a:prstGeom>
        </p:spPr>
        <p:txBody>
          <a:bodyPr vert="horz" lIns="95250" tIns="47625" rIns="95250" bIns="47625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32692" y="1979299"/>
            <a:ext cx="1907892" cy="1483916"/>
          </a:xfrm>
          <a:prstGeom prst="rect">
            <a:avLst/>
          </a:prstGeom>
        </p:spPr>
        <p:txBody>
          <a:bodyPr vert="horz" lIns="95250" tIns="47625" rIns="95250" bIns="47625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75361" y="3809090"/>
            <a:ext cx="2857500" cy="476250"/>
          </a:xfrm>
          <a:prstGeom prst="rect">
            <a:avLst/>
          </a:prstGeom>
        </p:spPr>
        <p:txBody>
          <a:bodyPr vert="horz" lIns="95250" tIns="47625" rIns="95250" bIns="47625" rtlCol="0">
            <a:spAutoFit/>
          </a:bodyPr>
          <a:lstStyle/>
          <a:p>
            <a:endParaRPr lang="en-US" dirty="0"/>
          </a:p>
        </p:txBody>
      </p:sp>
      <p:sp>
        <p:nvSpPr>
          <p:cNvPr id="10" name="Rectangular Callout 9"/>
          <p:cNvSpPr/>
          <p:nvPr/>
        </p:nvSpPr>
        <p:spPr>
          <a:xfrm flipH="1" flipV="1">
            <a:off x="381000" y="3928690"/>
            <a:ext cx="2438400" cy="713300"/>
          </a:xfrm>
          <a:prstGeom prst="wedgeRectCallout">
            <a:avLst/>
          </a:prstGeom>
          <a:effectLst>
            <a:outerShdw>
              <a:srgbClr val="FFFFFF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rot="10800000" vert="horz" rtlCol="0" anchor="ctr">
            <a:noAutofit/>
          </a:bodyPr>
          <a:lstStyle/>
          <a:p>
            <a:pPr algn="ctr"/>
            <a:r>
              <a:rPr lang="lt-LT" dirty="0" smtClean="0"/>
              <a:t>Occupation of Crimea</a:t>
            </a:r>
            <a:endParaRPr lang="en-US" dirty="0"/>
          </a:p>
          <a:p>
            <a:pPr algn="ctr"/>
            <a:r>
              <a:rPr lang="lt-LT" dirty="0" smtClean="0"/>
              <a:t>March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2647949"/>
            <a:ext cx="3048000" cy="877953"/>
          </a:xfrm>
          <a:prstGeom prst="wedgeRectCallout">
            <a:avLst/>
          </a:prstGeom>
          <a:effectLst>
            <a:outerShdw>
              <a:srgbClr val="FFFFFF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Article about visit to Moscow</a:t>
            </a:r>
            <a:endParaRPr lang="en-US" dirty="0"/>
          </a:p>
          <a:p>
            <a:pPr algn="ctr"/>
            <a:r>
              <a:rPr lang="en-US" dirty="0" smtClean="0"/>
              <a:t>April 2014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2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 smtClean="0"/>
              <a:t>Who </a:t>
            </a:r>
            <a:r>
              <a:rPr lang="lt-LT" dirty="0" smtClean="0"/>
              <a:t>can</a:t>
            </a:r>
            <a:r>
              <a:rPr lang="en-US" dirty="0" smtClean="0"/>
              <a:t> change media content?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/>
        <p:txBody>
          <a:bodyPr vert="horz" rtlCol="0"/>
          <a:lstStyle/>
          <a:p>
            <a:r>
              <a:rPr lang="en-US" dirty="0" smtClean="0"/>
              <a:t>Keep calling and you will win</a:t>
            </a:r>
            <a:endParaRPr lang="en-US" dirty="0"/>
          </a:p>
        </p:txBody>
      </p:sp>
      <p:pic>
        <p:nvPicPr>
          <p:cNvPr id="4" name="Content Placeholder 2"/>
          <p:cNvPicPr>
            <a:picLocks noGrp="1" noChangeAspect="1"/>
          </p:cNvPicPr>
          <p:nvPr>
            <p:ph type="pic" idx="5"/>
          </p:nvPr>
        </p:nvPicPr>
        <p:blipFill>
          <a:blip r:embed="rId2"/>
          <a:srcRect t="-18705" b="-18705"/>
          <a:stretch>
            <a:fillRect/>
          </a:stretch>
        </p:blipFill>
        <p:spPr/>
      </p:pic>
      <p:pic>
        <p:nvPicPr>
          <p:cNvPr id="5" name="Picture Placeholder 2"/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5432" r="15432"/>
          <a:stretch>
            <a:fillRect/>
          </a:stretch>
        </p:blipFill>
        <p:spPr/>
      </p:pic>
      <p:pic>
        <p:nvPicPr>
          <p:cNvPr id="6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2736" r="22736"/>
          <a:stretch>
            <a:fillRect/>
          </a:stretch>
        </p:blipFill>
        <p:spPr/>
      </p:pic>
      <p:sp>
        <p:nvSpPr>
          <p:cNvPr id="7" name="Content Placeholder 2"/>
          <p:cNvSpPr>
            <a:spLocks noGrp="1"/>
          </p:cNvSpPr>
          <p:nvPr>
            <p:ph type="body" idx="4"/>
          </p:nvPr>
        </p:nvSpPr>
        <p:spPr/>
        <p:txBody>
          <a:bodyPr vert="horz" rtlCol="0"/>
          <a:lstStyle/>
          <a:p>
            <a:r>
              <a:rPr lang="en-US" dirty="0" smtClean="0"/>
              <a:t>Control of  information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type="body" idx="6"/>
          </p:nvPr>
        </p:nvSpPr>
        <p:spPr/>
        <p:txBody>
          <a:bodyPr vert="horz" rtlCol="0"/>
          <a:lstStyle/>
          <a:p>
            <a:r>
              <a:rPr lang="en-US" dirty="0" smtClean="0"/>
              <a:t>EU money, business interest, media interest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3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3528" y="543176"/>
            <a:ext cx="7480060" cy="801530"/>
          </a:xfrm>
        </p:spPr>
        <p:txBody>
          <a:bodyPr vert="horz" rtlCol="0"/>
          <a:lstStyle/>
          <a:p>
            <a:r>
              <a:rPr lang="lt-LT" dirty="0" smtClean="0"/>
              <a:t>Russian and Polish Minority </a:t>
            </a:r>
            <a:endParaRPr lang="en-US" dirty="0"/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/>
        <p:txBody>
          <a:bodyPr vert="horz" rtlCol="0">
            <a:normAutofit/>
          </a:bodyPr>
          <a:lstStyle/>
          <a:p>
            <a:r>
              <a:rPr lang="lt-LT" b="1" dirty="0">
                <a:latin typeface="Source Sans Pro"/>
              </a:rPr>
              <a:t>L</a:t>
            </a:r>
            <a:r>
              <a:rPr lang="lt-LT" b="1" dirty="0" smtClean="0">
                <a:latin typeface="Source Sans Pro"/>
              </a:rPr>
              <a:t>ess politics, more fun</a:t>
            </a:r>
            <a:endParaRPr lang="en-US" b="1" dirty="0" smtClean="0">
              <a:latin typeface="Source Sans Pro"/>
            </a:endParaRPr>
          </a:p>
          <a:p>
            <a:pPr marL="0" indent="0">
              <a:buNone/>
            </a:pPr>
            <a:endParaRPr lang="lt-LT" b="1" dirty="0" smtClean="0">
              <a:latin typeface="Source Sans Pro"/>
            </a:endParaRPr>
          </a:p>
          <a:p>
            <a:r>
              <a:rPr lang="lt-LT" b="1" dirty="0" smtClean="0">
                <a:latin typeface="Source Sans Pro"/>
              </a:rPr>
              <a:t>More internet, less newspapers and TV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Source Sans Pro"/>
            </a:endParaRPr>
          </a:p>
          <a:p>
            <a:r>
              <a:rPr lang="lt-LT" b="1" dirty="0" smtClean="0">
                <a:latin typeface="Source Sans Pro"/>
              </a:rPr>
              <a:t>English is better than Russian </a:t>
            </a:r>
          </a:p>
          <a:p>
            <a:endParaRPr lang="lt-LT" b="1" dirty="0">
              <a:latin typeface="Source Sans Pro"/>
            </a:endParaRPr>
          </a:p>
          <a:p>
            <a:endParaRPr lang="en-US" b="1" dirty="0">
              <a:latin typeface="Source Sans Pro"/>
            </a:endParaRPr>
          </a:p>
          <a:p>
            <a:endParaRPr lang="en-US" b="1" dirty="0">
              <a:latin typeface="Source Sans Pro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8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lt-LT" sz="4000" dirty="0" smtClean="0"/>
              <a:t>Thank YOU</a:t>
            </a:r>
            <a:endParaRPr lang="en-US" sz="4000" dirty="0" err="1"/>
          </a:p>
        </p:txBody>
      </p:sp>
    </p:spTree>
    <p:extLst>
      <p:ext uri="{BB962C8B-B14F-4D97-AF65-F5344CB8AC3E}">
        <p14:creationId xmlns:p14="http://schemas.microsoft.com/office/powerpoint/2010/main" val="214999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EBFONT4" val="Source Sans Pro-light"/>
  <p:tag name="WEBFONT1" val="Source Sans Pro-ligh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:7:0" val="2"/>
  <p:tag name="FONTWEIGHT:1:0:0" val="2"/>
  <p:tag name="FONTWEIGHT:1:6:0" val="2"/>
  <p:tag name="FONTWEIGHT:1:4:0" val="2"/>
  <p:tag name="FONTWEIGHT:1:5:0" val="2"/>
  <p:tag name="FONTWEIGHT:4:0:0" val="2"/>
  <p:tag name="FONTWEIGHT:1:1:0" val="2"/>
  <p:tag name="FONTWEIGHT:1:3:0" val="2"/>
  <p:tag name="FONTWEIGHT:5:0:0" val="2"/>
  <p:tag name="FONTWEIGHT:1:2:0" val="2"/>
  <p:tag name="FONTWEIGHT:1:8:0" val="2"/>
  <p:tag name="FONTWEIGHT:6:0:0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8:0:0" val="2"/>
  <p:tag name="FONTWEIGHT:7:0:0" val="2"/>
  <p:tag name="FONTWEIGHT:9:0:0" val="2"/>
  <p:tag name="FONTWEIGHT:6:0:0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10:0:0" val="2"/>
  <p:tag name="FONTWEIGHT:8:0:0" val="2"/>
  <p:tag name="FONTWEIGHT:7:0:0" val="2"/>
  <p:tag name="FONTWEIGHT:9:0:0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5:0:0" val="4"/>
  <p:tag name="FONTWEIGHT:3:0:0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3:0:0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threePicAndT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fourPi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bbles">
  <a:themeElements>
    <a:clrScheme name="Bubbles">
      <a:dk1>
        <a:srgbClr val="000000"/>
      </a:dk1>
      <a:lt1>
        <a:srgbClr val="FFFFFF"/>
      </a:lt1>
      <a:dk2>
        <a:srgbClr val="374451"/>
      </a:dk2>
      <a:lt2>
        <a:srgbClr val="F7F7F3"/>
      </a:lt2>
      <a:accent1>
        <a:srgbClr val="FD6C6E"/>
      </a:accent1>
      <a:accent2>
        <a:srgbClr val="54CDC3"/>
      </a:accent2>
      <a:accent3>
        <a:srgbClr val="C8F26D"/>
      </a:accent3>
      <a:accent4>
        <a:srgbClr val="FB8702"/>
      </a:accent4>
      <a:accent5>
        <a:srgbClr val="EDD45C"/>
      </a:accent5>
      <a:accent6>
        <a:srgbClr val="8C597F"/>
      </a:accent6>
      <a:hlink>
        <a:srgbClr val="54CDC3"/>
      </a:hlink>
      <a:folHlink>
        <a:srgbClr val="A14F80"/>
      </a:folHlink>
    </a:clrScheme>
    <a:fontScheme name="Bubbles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Bubb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1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6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75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bbles">
  <a:themeElements>
    <a:clrScheme name="Bubbles">
      <a:dk1>
        <a:srgbClr val="000000"/>
      </a:dk1>
      <a:lt1>
        <a:srgbClr val="FFFFFF"/>
      </a:lt1>
      <a:dk2>
        <a:srgbClr val="374451"/>
      </a:dk2>
      <a:lt2>
        <a:srgbClr val="F7F7F3"/>
      </a:lt2>
      <a:accent1>
        <a:srgbClr val="FD6C6E"/>
      </a:accent1>
      <a:accent2>
        <a:srgbClr val="54CDC3"/>
      </a:accent2>
      <a:accent3>
        <a:srgbClr val="C8F26D"/>
      </a:accent3>
      <a:accent4>
        <a:srgbClr val="FB8702"/>
      </a:accent4>
      <a:accent5>
        <a:srgbClr val="EDD45C"/>
      </a:accent5>
      <a:accent6>
        <a:srgbClr val="8C597F"/>
      </a:accent6>
      <a:hlink>
        <a:srgbClr val="54CDC3"/>
      </a:hlink>
      <a:folHlink>
        <a:srgbClr val="A14F80"/>
      </a:folHlink>
    </a:clrScheme>
    <a:fontScheme name="Bubbles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Bubb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1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6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75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195</Words>
  <Application>Microsoft Office PowerPoint</Application>
  <PresentationFormat>On-screen Show (16:9)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Source Sans Pro</vt:lpstr>
      <vt:lpstr>Source Sans Pro-light</vt:lpstr>
      <vt:lpstr>Lucida Grande</vt:lpstr>
      <vt:lpstr>Wingdings</vt:lpstr>
      <vt:lpstr>Arial</vt:lpstr>
      <vt:lpstr>Bubbles</vt:lpstr>
      <vt:lpstr>Media Manipulation</vt:lpstr>
      <vt:lpstr>Public and Commercial Media</vt:lpstr>
      <vt:lpstr>Real Impact to the content </vt:lpstr>
      <vt:lpstr>MANIPULATIONS </vt:lpstr>
      <vt:lpstr>PowerPoint Presentation</vt:lpstr>
      <vt:lpstr>Daina Bosas – the icon of soft media </vt:lpstr>
      <vt:lpstr>D.Bosas: „I have what to learn from Russians“</vt:lpstr>
      <vt:lpstr>Who can change media content?</vt:lpstr>
      <vt:lpstr>Russian and Polish Minority </vt:lpstr>
      <vt:lpstr>Thank YOU</vt:lpstr>
    </vt:vector>
  </TitlesOfParts>
  <Company>Zoho Corp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indre.makaraityte</dc:creator>
  <cp:lastModifiedBy>_</cp:lastModifiedBy>
  <cp:revision>11</cp:revision>
  <dcterms:created xsi:type="dcterms:W3CDTF">2010-03-09T10:03:29Z</dcterms:created>
  <dcterms:modified xsi:type="dcterms:W3CDTF">2016-05-13T13:04:14Z</dcterms:modified>
</cp:coreProperties>
</file>