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7" r:id="rId4"/>
    <p:sldId id="259" r:id="rId5"/>
    <p:sldId id="260" r:id="rId6"/>
    <p:sldId id="265" r:id="rId7"/>
    <p:sldId id="261" r:id="rId8"/>
    <p:sldId id="262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713" autoAdjust="0"/>
  </p:normalViewPr>
  <p:slideViewPr>
    <p:cSldViewPr>
      <p:cViewPr varScale="1">
        <p:scale>
          <a:sx n="70" d="100"/>
          <a:sy n="70" d="100"/>
        </p:scale>
        <p:origin x="-89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Virsraksts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lv-LV" smtClean="0"/>
              <a:t>Rediģēt šablona virsraksta stilu</a:t>
            </a:r>
            <a:endParaRPr kumimoji="0" lang="en-US"/>
          </a:p>
        </p:txBody>
      </p:sp>
      <p:sp>
        <p:nvSpPr>
          <p:cNvPr id="22" name="Apakšvirsraksts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lv-LV" smtClean="0"/>
              <a:t>Noklikšķiniet, lai rediģētu šablona apakšvirsraksta stilu</a:t>
            </a:r>
            <a:endParaRPr kumimoji="0" lang="en-US"/>
          </a:p>
        </p:txBody>
      </p:sp>
      <p:sp>
        <p:nvSpPr>
          <p:cNvPr id="7" name="Datuma vietturis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7/1/2013</a:t>
            </a:fld>
            <a:endParaRPr lang="en-US"/>
          </a:p>
        </p:txBody>
      </p:sp>
      <p:sp>
        <p:nvSpPr>
          <p:cNvPr id="20" name="Kājenes vietturis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aida numura vietturis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āls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āls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lv-LV" smtClean="0"/>
              <a:t>Rediģēt šablona virsraksta stilu</a:t>
            </a:r>
            <a:endParaRPr kumimoji="0" lang="en-US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lv-LV" smtClean="0"/>
              <a:t>Noklikšķiniet, lai rediģētu šablona teksta stilus</a:t>
            </a:r>
          </a:p>
          <a:p>
            <a:pPr lvl="1" eaLnBrk="1" latinLnBrk="0" hangingPunct="1"/>
            <a:r>
              <a:rPr lang="lv-LV" smtClean="0"/>
              <a:t>Otrais līmenis</a:t>
            </a:r>
          </a:p>
          <a:p>
            <a:pPr lvl="2" eaLnBrk="1" latinLnBrk="0" hangingPunct="1"/>
            <a:r>
              <a:rPr lang="lv-LV" smtClean="0"/>
              <a:t>Trešais līmenis</a:t>
            </a:r>
          </a:p>
          <a:p>
            <a:pPr lvl="3" eaLnBrk="1" latinLnBrk="0" hangingPunct="1"/>
            <a:r>
              <a:rPr lang="lv-LV" smtClean="0"/>
              <a:t>Ceturtais līmenis</a:t>
            </a:r>
          </a:p>
          <a:p>
            <a:pPr lvl="4" eaLnBrk="1" latinLnBrk="0" hangingPunct="1"/>
            <a:r>
              <a:rPr lang="lv-LV" smtClean="0"/>
              <a:t>Piektais līmenis</a:t>
            </a:r>
            <a:endParaRPr kumimoji="0" lang="en-US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7/1/2013</a:t>
            </a:fld>
            <a:endParaRPr lang="en-US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aisnstūris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lv-LV" smtClean="0"/>
              <a:t>Rediģēt šablona virsraksta stilu</a:t>
            </a:r>
            <a:endParaRPr kumimoji="0" lang="en-US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lv-LV" smtClean="0"/>
              <a:t>Noklikšķiniet, lai rediģētu šablona teksta stilus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7/1/2013</a:t>
            </a:fld>
            <a:endParaRPr lang="en-US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aisnstūris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āls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āls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lv-LV" smtClean="0"/>
              <a:t>Rediģēt šablona virsraksta stilu</a:t>
            </a:r>
            <a:endParaRPr kumimoji="0" lang="en-US"/>
          </a:p>
        </p:txBody>
      </p:sp>
      <p:sp>
        <p:nvSpPr>
          <p:cNvPr id="3" name="Satura vietturis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lv-LV" smtClean="0"/>
              <a:t>Noklikšķiniet, lai rediģētu šablona teksta stilus</a:t>
            </a:r>
          </a:p>
          <a:p>
            <a:pPr lvl="1" eaLnBrk="1" latinLnBrk="0" hangingPunct="1"/>
            <a:r>
              <a:rPr lang="lv-LV" smtClean="0"/>
              <a:t>Otrais līmenis</a:t>
            </a:r>
          </a:p>
          <a:p>
            <a:pPr lvl="2" eaLnBrk="1" latinLnBrk="0" hangingPunct="1"/>
            <a:r>
              <a:rPr lang="lv-LV" smtClean="0"/>
              <a:t>Trešais līmenis</a:t>
            </a:r>
          </a:p>
          <a:p>
            <a:pPr lvl="3" eaLnBrk="1" latinLnBrk="0" hangingPunct="1"/>
            <a:r>
              <a:rPr lang="lv-LV" smtClean="0"/>
              <a:t>Ceturtais līmenis</a:t>
            </a:r>
          </a:p>
          <a:p>
            <a:pPr lvl="4" eaLnBrk="1" latinLnBrk="0" hangingPunct="1"/>
            <a:r>
              <a:rPr lang="lv-LV" smtClean="0"/>
              <a:t>Piektais līmenis</a:t>
            </a:r>
            <a:endParaRPr kumimoji="0" lang="en-US"/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lv-LV" smtClean="0"/>
              <a:t>Noklikšķiniet, lai rediģētu šablona teksta stilus</a:t>
            </a:r>
          </a:p>
          <a:p>
            <a:pPr lvl="1" eaLnBrk="1" latinLnBrk="0" hangingPunct="1"/>
            <a:r>
              <a:rPr lang="lv-LV" smtClean="0"/>
              <a:t>Otrais līmenis</a:t>
            </a:r>
          </a:p>
          <a:p>
            <a:pPr lvl="2" eaLnBrk="1" latinLnBrk="0" hangingPunct="1"/>
            <a:r>
              <a:rPr lang="lv-LV" smtClean="0"/>
              <a:t>Trešais līmenis</a:t>
            </a:r>
          </a:p>
          <a:p>
            <a:pPr lvl="3" eaLnBrk="1" latinLnBrk="0" hangingPunct="1"/>
            <a:r>
              <a:rPr lang="lv-LV" smtClean="0"/>
              <a:t>Ceturtais līmenis</a:t>
            </a:r>
          </a:p>
          <a:p>
            <a:pPr lvl="4" eaLnBrk="1" latinLnBrk="0" hangingPunct="1"/>
            <a:r>
              <a:rPr lang="lv-LV" smtClean="0"/>
              <a:t>Piektais līmenis</a:t>
            </a:r>
            <a:endParaRPr kumimoji="0" lang="en-US"/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7/1/2013</a:t>
            </a:fld>
            <a:endParaRPr lang="en-US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lv-LV" smtClean="0"/>
              <a:t>Rediģēt šablona virsraksta stilu</a:t>
            </a:r>
            <a:endParaRPr kumimoji="0" lang="en-US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lv-LV" smtClean="0"/>
              <a:t>Noklikšķiniet, lai rediģētu šablona teksta stilus</a:t>
            </a:r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lv-LV" smtClean="0"/>
              <a:t>Noklikšķiniet, lai rediģētu šablona teksta stilus</a:t>
            </a:r>
          </a:p>
        </p:txBody>
      </p:sp>
      <p:sp>
        <p:nvSpPr>
          <p:cNvPr id="5" name="Satura vietturis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lv-LV" smtClean="0"/>
              <a:t>Noklikšķiniet, lai rediģētu šablona teksta stilus</a:t>
            </a:r>
          </a:p>
          <a:p>
            <a:pPr lvl="1" eaLnBrk="1" latinLnBrk="0" hangingPunct="1"/>
            <a:r>
              <a:rPr lang="lv-LV" smtClean="0"/>
              <a:t>Otrais līmenis</a:t>
            </a:r>
          </a:p>
          <a:p>
            <a:pPr lvl="2" eaLnBrk="1" latinLnBrk="0" hangingPunct="1"/>
            <a:r>
              <a:rPr lang="lv-LV" smtClean="0"/>
              <a:t>Trešais līmenis</a:t>
            </a:r>
          </a:p>
          <a:p>
            <a:pPr lvl="3" eaLnBrk="1" latinLnBrk="0" hangingPunct="1"/>
            <a:r>
              <a:rPr lang="lv-LV" smtClean="0"/>
              <a:t>Ceturtais līmenis</a:t>
            </a:r>
          </a:p>
          <a:p>
            <a:pPr lvl="4" eaLnBrk="1" latinLnBrk="0" hangingPunct="1"/>
            <a:r>
              <a:rPr lang="lv-LV" smtClean="0"/>
              <a:t>Piektais līmenis</a:t>
            </a:r>
            <a:endParaRPr kumimoji="0" lang="en-US"/>
          </a:p>
        </p:txBody>
      </p:sp>
      <p:sp>
        <p:nvSpPr>
          <p:cNvPr id="6" name="Satura vietturis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lv-LV" smtClean="0"/>
              <a:t>Noklikšķiniet, lai rediģētu šablona teksta stilus</a:t>
            </a:r>
          </a:p>
          <a:p>
            <a:pPr lvl="1" eaLnBrk="1" latinLnBrk="0" hangingPunct="1"/>
            <a:r>
              <a:rPr lang="lv-LV" smtClean="0"/>
              <a:t>Otrais līmenis</a:t>
            </a:r>
          </a:p>
          <a:p>
            <a:pPr lvl="2" eaLnBrk="1" latinLnBrk="0" hangingPunct="1"/>
            <a:r>
              <a:rPr lang="lv-LV" smtClean="0"/>
              <a:t>Trešais līmenis</a:t>
            </a:r>
          </a:p>
          <a:p>
            <a:pPr lvl="3" eaLnBrk="1" latinLnBrk="0" hangingPunct="1"/>
            <a:r>
              <a:rPr lang="lv-LV" smtClean="0"/>
              <a:t>Ceturtais līmenis</a:t>
            </a:r>
          </a:p>
          <a:p>
            <a:pPr lvl="4" eaLnBrk="1" latinLnBrk="0" hangingPunct="1"/>
            <a:r>
              <a:rPr lang="lv-LV" smtClean="0"/>
              <a:t>Piektais līmenis</a:t>
            </a:r>
            <a:endParaRPr kumimoji="0" lang="en-US"/>
          </a:p>
        </p:txBody>
      </p:sp>
      <p:sp>
        <p:nvSpPr>
          <p:cNvPr id="7" name="Datuma vietturis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7/1/2013</a:t>
            </a:fld>
            <a:endParaRPr lang="en-US"/>
          </a:p>
        </p:txBody>
      </p:sp>
      <p:sp>
        <p:nvSpPr>
          <p:cNvPr id="8" name="Kājenes vietturis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aida numura vietturi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lv-LV" smtClean="0"/>
              <a:t>Rediģēt šablona virsraksta stilu</a:t>
            </a:r>
            <a:endParaRPr kumimoji="0" lang="en-US"/>
          </a:p>
        </p:txBody>
      </p:sp>
      <p:sp>
        <p:nvSpPr>
          <p:cNvPr id="3" name="Datuma vietturis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7/1/2013</a:t>
            </a:fld>
            <a:endParaRPr lang="en-US"/>
          </a:p>
        </p:txBody>
      </p:sp>
      <p:sp>
        <p:nvSpPr>
          <p:cNvPr id="4" name="Kājenes vietturis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aida numura vietturi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aisnstūris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uma vietturis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7/1/2013</a:t>
            </a:fld>
            <a:endParaRPr lang="en-US"/>
          </a:p>
        </p:txBody>
      </p:sp>
      <p:sp>
        <p:nvSpPr>
          <p:cNvPr id="3" name="Kājenes vietturis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aisnstūris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lv-LV" smtClean="0"/>
              <a:t>Rediģēt šablona virsraksta stilu</a:t>
            </a:r>
            <a:endParaRPr kumimoji="0" lang="en-US"/>
          </a:p>
        </p:txBody>
      </p:sp>
      <p:sp>
        <p:nvSpPr>
          <p:cNvPr id="3" name="Teksta vietturis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lv-LV" smtClean="0"/>
              <a:t>Noklikšķiniet, lai rediģētu šablona teksta stilus</a:t>
            </a:r>
          </a:p>
        </p:txBody>
      </p:sp>
      <p:sp>
        <p:nvSpPr>
          <p:cNvPr id="4" name="Satura vietturis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lv-LV" smtClean="0"/>
              <a:t>Noklikšķiniet, lai rediģētu šablona teksta stilus</a:t>
            </a:r>
          </a:p>
          <a:p>
            <a:pPr lvl="1" eaLnBrk="1" latinLnBrk="0" hangingPunct="1"/>
            <a:r>
              <a:rPr lang="lv-LV" smtClean="0"/>
              <a:t>Otrais līmenis</a:t>
            </a:r>
          </a:p>
          <a:p>
            <a:pPr lvl="2" eaLnBrk="1" latinLnBrk="0" hangingPunct="1"/>
            <a:r>
              <a:rPr lang="lv-LV" smtClean="0"/>
              <a:t>Trešais līmenis</a:t>
            </a:r>
          </a:p>
          <a:p>
            <a:pPr lvl="3" eaLnBrk="1" latinLnBrk="0" hangingPunct="1"/>
            <a:r>
              <a:rPr lang="lv-LV" smtClean="0"/>
              <a:t>Ceturtais līmenis</a:t>
            </a:r>
          </a:p>
          <a:p>
            <a:pPr lvl="4" eaLnBrk="1" latinLnBrk="0" hangingPunct="1"/>
            <a:r>
              <a:rPr lang="lv-LV" smtClean="0"/>
              <a:t>Piektais līmenis</a:t>
            </a:r>
            <a:endParaRPr kumimoji="0" lang="en-US"/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7/1/2013</a:t>
            </a:fld>
            <a:endParaRPr lang="en-US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lv-LV" smtClean="0"/>
              <a:t>Rediģēt šablona virsraksta stilu</a:t>
            </a:r>
            <a:endParaRPr kumimoji="0" lang="en-US"/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7/1/2013</a:t>
            </a:fld>
            <a:endParaRPr lang="en-US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aisnstūris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Attēla vietturis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lv-LV" smtClean="0"/>
              <a:t>Lai pievienotu attēlu, noklikšķiniet uz ikonas</a:t>
            </a:r>
            <a:endParaRPr kumimoji="0" lang="en-US" dirty="0"/>
          </a:p>
        </p:txBody>
      </p:sp>
      <p:sp>
        <p:nvSpPr>
          <p:cNvPr id="9" name="Blokshēma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Blokshēma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lv-LV" smtClean="0"/>
              <a:t>Noklikšķiniet, lai rediģētu šablona teksta stilus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lv-LV" smtClean="0"/>
              <a:t>Rediģēt šablona virsraksta stilu</a:t>
            </a:r>
            <a:endParaRPr kumimoji="0" lang="en-US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lv-LV" smtClean="0"/>
              <a:t>Noklikšķiniet, lai rediģētu šablona teksta stilus</a:t>
            </a:r>
          </a:p>
          <a:p>
            <a:pPr lvl="1" eaLnBrk="1" latinLnBrk="0" hangingPunct="1"/>
            <a:r>
              <a:rPr lang="lv-LV" smtClean="0"/>
              <a:t>Otrais līmenis</a:t>
            </a:r>
          </a:p>
          <a:p>
            <a:pPr lvl="2" eaLnBrk="1" latinLnBrk="0" hangingPunct="1"/>
            <a:r>
              <a:rPr lang="lv-LV" smtClean="0"/>
              <a:t>Trešais līmenis</a:t>
            </a:r>
          </a:p>
          <a:p>
            <a:pPr lvl="3" eaLnBrk="1" latinLnBrk="0" hangingPunct="1"/>
            <a:r>
              <a:rPr lang="lv-LV" smtClean="0"/>
              <a:t>Ceturtais līmenis</a:t>
            </a:r>
          </a:p>
          <a:p>
            <a:pPr lvl="4" eaLnBrk="1" latinLnBrk="0" hangingPunct="1"/>
            <a:r>
              <a:rPr lang="lv-LV" smtClean="0"/>
              <a:t>Piektais līmenis</a:t>
            </a:r>
            <a:endParaRPr kumimoji="0" lang="en-US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7/1/2013</a:t>
            </a:fld>
            <a:endParaRPr lang="en-US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lv-LV" smtClean="0"/>
              <a:t>Rediģēt šablona virsraksta stilu</a:t>
            </a:r>
            <a:endParaRPr kumimoji="0" lang="en-US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lv-LV" smtClean="0"/>
              <a:t>Noklikšķiniet, lai rediģētu šablona teksta stilus</a:t>
            </a:r>
          </a:p>
          <a:p>
            <a:pPr lvl="1" eaLnBrk="1" latinLnBrk="0" hangingPunct="1"/>
            <a:r>
              <a:rPr lang="lv-LV" smtClean="0"/>
              <a:t>Otrais līmenis</a:t>
            </a:r>
          </a:p>
          <a:p>
            <a:pPr lvl="2" eaLnBrk="1" latinLnBrk="0" hangingPunct="1"/>
            <a:r>
              <a:rPr lang="lv-LV" smtClean="0"/>
              <a:t>Trešais līmenis</a:t>
            </a:r>
          </a:p>
          <a:p>
            <a:pPr lvl="3" eaLnBrk="1" latinLnBrk="0" hangingPunct="1"/>
            <a:r>
              <a:rPr lang="lv-LV" smtClean="0"/>
              <a:t>Ceturtais līmenis</a:t>
            </a:r>
          </a:p>
          <a:p>
            <a:pPr lvl="4" eaLnBrk="1" latinLnBrk="0" hangingPunct="1"/>
            <a:r>
              <a:rPr lang="lv-LV" smtClean="0"/>
              <a:t>Piektais līmenis</a:t>
            </a:r>
            <a:endParaRPr kumimoji="0" lang="en-US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7/1/2013</a:t>
            </a:fld>
            <a:endParaRPr lang="en-US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ktors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āls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Gredzens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Taisnstūris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Virsraksta vietturis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lv-LV" smtClean="0"/>
              <a:t>Rediģēt šablona virsraksta stilu</a:t>
            </a:r>
            <a:endParaRPr kumimoji="0" lang="en-US"/>
          </a:p>
        </p:txBody>
      </p:sp>
      <p:sp>
        <p:nvSpPr>
          <p:cNvPr id="9" name="Teksta vietturis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lv-LV" smtClean="0"/>
              <a:t>Noklikšķiniet, lai rediģētu šablona teksta stilus</a:t>
            </a:r>
          </a:p>
          <a:p>
            <a:pPr lvl="1" eaLnBrk="1" latinLnBrk="0" hangingPunct="1"/>
            <a:r>
              <a:rPr kumimoji="0" lang="lv-LV" smtClean="0"/>
              <a:t>Otrais līmenis</a:t>
            </a:r>
          </a:p>
          <a:p>
            <a:pPr lvl="2" eaLnBrk="1" latinLnBrk="0" hangingPunct="1"/>
            <a:r>
              <a:rPr kumimoji="0" lang="lv-LV" smtClean="0"/>
              <a:t>Trešais līmenis</a:t>
            </a:r>
          </a:p>
          <a:p>
            <a:pPr lvl="3" eaLnBrk="1" latinLnBrk="0" hangingPunct="1"/>
            <a:r>
              <a:rPr kumimoji="0" lang="lv-LV" smtClean="0"/>
              <a:t>Ceturtais līmenis</a:t>
            </a:r>
          </a:p>
          <a:p>
            <a:pPr lvl="4" eaLnBrk="1" latinLnBrk="0" hangingPunct="1"/>
            <a:r>
              <a:rPr kumimoji="0" lang="lv-LV" smtClean="0"/>
              <a:t>Piektais līmenis</a:t>
            </a:r>
            <a:endParaRPr kumimoji="0" lang="en-US"/>
          </a:p>
        </p:txBody>
      </p:sp>
      <p:sp>
        <p:nvSpPr>
          <p:cNvPr id="24" name="Datuma vietturis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7/1/2013</a:t>
            </a:fld>
            <a:endParaRPr lang="en-US"/>
          </a:p>
        </p:txBody>
      </p:sp>
      <p:sp>
        <p:nvSpPr>
          <p:cNvPr id="10" name="Kājenes vietturis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aida numura vietturis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aisnstūris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>
          <a:xfrm>
            <a:off x="1447800" y="914400"/>
            <a:ext cx="7406640" cy="1472184"/>
          </a:xfrm>
        </p:spPr>
        <p:txBody>
          <a:bodyPr>
            <a:normAutofit fontScale="90000"/>
          </a:bodyPr>
          <a:lstStyle/>
          <a:p>
            <a:r>
              <a:rPr lang="lv-LV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lv-LV" b="1" dirty="0" smtClean="0">
                <a:latin typeface="Arial" pitchFamily="34" charset="0"/>
                <a:cs typeface="Arial" pitchFamily="34" charset="0"/>
              </a:rPr>
            </a:br>
            <a:r>
              <a:rPr lang="lv-LV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lv-LV" b="1" dirty="0" smtClean="0">
                <a:latin typeface="Arial" pitchFamily="34" charset="0"/>
                <a:cs typeface="Arial" pitchFamily="34" charset="0"/>
              </a:rPr>
            </a:br>
            <a:r>
              <a:rPr lang="lv-LV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lv-LV" b="1" dirty="0" smtClean="0">
                <a:latin typeface="Arial" pitchFamily="34" charset="0"/>
                <a:cs typeface="Arial" pitchFamily="34" charset="0"/>
              </a:rPr>
            </a:br>
            <a:r>
              <a:rPr lang="lv-LV" b="1" dirty="0" smtClean="0">
                <a:latin typeface="Arial" pitchFamily="34" charset="0"/>
                <a:cs typeface="Arial" pitchFamily="34" charset="0"/>
              </a:rPr>
              <a:t>Konference „Latvieši pasaulē – piederīgi Latvijai. 2013”</a:t>
            </a:r>
            <a:endParaRPr lang="lv-LV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>
          <a:xfrm>
            <a:off x="1447800" y="2590800"/>
            <a:ext cx="7406640" cy="1121736"/>
          </a:xfrm>
        </p:spPr>
        <p:txBody>
          <a:bodyPr>
            <a:normAutofit/>
          </a:bodyPr>
          <a:lstStyle/>
          <a:p>
            <a:endParaRPr lang="lv-LV" b="1" dirty="0" smtClean="0">
              <a:latin typeface="Arial" pitchFamily="34" charset="0"/>
              <a:cs typeface="Arial" pitchFamily="34" charset="0"/>
            </a:endParaRPr>
          </a:p>
          <a:p>
            <a:r>
              <a:rPr lang="lv-LV" b="1" dirty="0" smtClean="0">
                <a:latin typeface="Arial" pitchFamily="34" charset="0"/>
                <a:cs typeface="Arial" pitchFamily="34" charset="0"/>
              </a:rPr>
              <a:t>Kultūras darbinieku grupa</a:t>
            </a:r>
          </a:p>
          <a:p>
            <a:endParaRPr lang="lv-LV" b="1" dirty="0" smtClean="0">
              <a:latin typeface="Arial" pitchFamily="34" charset="0"/>
              <a:cs typeface="Arial" pitchFamily="34" charset="0"/>
            </a:endParaRPr>
          </a:p>
          <a:p>
            <a:endParaRPr lang="lv-LV" b="1" dirty="0" smtClean="0">
              <a:latin typeface="Arial" pitchFamily="34" charset="0"/>
              <a:cs typeface="Arial" pitchFamily="34" charset="0"/>
            </a:endParaRPr>
          </a:p>
          <a:p>
            <a:endParaRPr lang="lv-LV" b="1" dirty="0" smtClean="0">
              <a:latin typeface="Arial" pitchFamily="34" charset="0"/>
              <a:cs typeface="Arial" pitchFamily="34" charset="0"/>
            </a:endParaRPr>
          </a:p>
          <a:p>
            <a:endParaRPr lang="lv-LV" b="1" dirty="0" smtClean="0">
              <a:latin typeface="Arial" pitchFamily="34" charset="0"/>
              <a:cs typeface="Arial" pitchFamily="34" charset="0"/>
            </a:endParaRPr>
          </a:p>
          <a:p>
            <a:endParaRPr lang="lv-LV" b="1" dirty="0" smtClean="0">
              <a:latin typeface="Arial" pitchFamily="34" charset="0"/>
              <a:cs typeface="Arial" pitchFamily="34" charset="0"/>
            </a:endParaRPr>
          </a:p>
          <a:p>
            <a:endParaRPr lang="lv-LV" b="1" dirty="0" smtClean="0">
              <a:latin typeface="Arial" pitchFamily="34" charset="0"/>
              <a:cs typeface="Arial" pitchFamily="34" charset="0"/>
            </a:endParaRPr>
          </a:p>
          <a:p>
            <a:pPr algn="r"/>
            <a:endParaRPr lang="lv-LV" b="1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dirty="0" smtClean="0">
                <a:latin typeface="Arial" pitchFamily="34" charset="0"/>
                <a:cs typeface="Arial" pitchFamily="34" charset="0"/>
              </a:rPr>
              <a:t>Latviskās kultūrtelpas saglabāšana un attīstība </a:t>
            </a:r>
            <a:endParaRPr lang="lv-LV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dirty="0" smtClean="0">
                <a:latin typeface="Arial" pitchFamily="34" charset="0"/>
                <a:cs typeface="Arial" pitchFamily="34" charset="0"/>
              </a:rPr>
              <a:t>Mērķis:</a:t>
            </a:r>
            <a:endParaRPr lang="lv-LV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3600" dirty="0" smtClean="0">
                <a:latin typeface="Arial" pitchFamily="34" charset="0"/>
                <a:cs typeface="Arial" pitchFamily="34" charset="0"/>
              </a:rPr>
              <a:t>Pārvaramie šķēršļi un ierobežojumi:</a:t>
            </a:r>
            <a:endParaRPr lang="lv-LV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>
                <a:latin typeface="Arial" pitchFamily="34" charset="0"/>
                <a:cs typeface="Arial" pitchFamily="34" charset="0"/>
              </a:rPr>
              <a:t>Cilvēkresursu trūkums</a:t>
            </a:r>
          </a:p>
          <a:p>
            <a:r>
              <a:rPr lang="lv-LV" dirty="0" smtClean="0">
                <a:latin typeface="Arial" pitchFamily="34" charset="0"/>
                <a:cs typeface="Arial" pitchFamily="34" charset="0"/>
              </a:rPr>
              <a:t>Nepietiekama informācijas apmaiņa starp Latvijā dzīvojošiem un diasporas latviešiem</a:t>
            </a:r>
          </a:p>
          <a:p>
            <a:r>
              <a:rPr lang="lv-LV" dirty="0" smtClean="0">
                <a:latin typeface="Arial" pitchFamily="34" charset="0"/>
                <a:cs typeface="Arial" pitchFamily="34" charset="0"/>
              </a:rPr>
              <a:t>Finansējums diasporas saliedētības, cilvēkresursu attīstības un saiknes ar Latviju uzturēšanas pasākumiem</a:t>
            </a:r>
            <a:endParaRPr lang="lv-LV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dirty="0" smtClean="0">
                <a:latin typeface="Arial" pitchFamily="34" charset="0"/>
                <a:cs typeface="Arial" pitchFamily="34" charset="0"/>
              </a:rPr>
              <a:t>Aktivitātes mērķa sasniegšanai</a:t>
            </a:r>
            <a:endParaRPr lang="lv-LV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lv-LV" dirty="0" smtClean="0">
                <a:latin typeface="Arial" pitchFamily="34" charset="0"/>
                <a:cs typeface="Arial" pitchFamily="34" charset="0"/>
              </a:rPr>
              <a:t>Diasporas pārstāvju – kultūras darbinieku izglītošana un kvalifikācijas celšana</a:t>
            </a:r>
          </a:p>
          <a:p>
            <a:r>
              <a:rPr lang="lv-LV" dirty="0" smtClean="0">
                <a:latin typeface="Arial" pitchFamily="34" charset="0"/>
                <a:cs typeface="Arial" pitchFamily="34" charset="0"/>
              </a:rPr>
              <a:t>Diasporas jauniešu, pusaudžu un bērnu iesaistīšana pasākumos, kas stiprina saikni ar Latviju, tās kultūru un tradīcijām</a:t>
            </a:r>
          </a:p>
          <a:p>
            <a:r>
              <a:rPr lang="lv-LV" dirty="0" smtClean="0">
                <a:latin typeface="Arial" pitchFamily="34" charset="0"/>
                <a:cs typeface="Arial" pitchFamily="34" charset="0"/>
              </a:rPr>
              <a:t>Regulāras un savlaicīgas informācijas apmaiņas nodrošināšana</a:t>
            </a:r>
          </a:p>
          <a:p>
            <a:r>
              <a:rPr lang="lv-LV" dirty="0" smtClean="0">
                <a:latin typeface="Arial" pitchFamily="34" charset="0"/>
                <a:cs typeface="Arial" pitchFamily="34" charset="0"/>
              </a:rPr>
              <a:t>Kultūras tradīciju iedibināšana un atjaunošana</a:t>
            </a:r>
          </a:p>
          <a:p>
            <a:r>
              <a:rPr lang="lv-LV" dirty="0" smtClean="0">
                <a:latin typeface="Arial" pitchFamily="34" charset="0"/>
                <a:cs typeface="Arial" pitchFamily="34" charset="0"/>
              </a:rPr>
              <a:t>Profesionālās mākslas pieejamības nodrošināšana</a:t>
            </a:r>
          </a:p>
          <a:p>
            <a:endParaRPr lang="lv-LV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>
                <a:latin typeface="Arial" pitchFamily="34" charset="0"/>
                <a:cs typeface="Arial" pitchFamily="34" charset="0"/>
              </a:rPr>
              <a:t>I. Labās prakses piemēri</a:t>
            </a:r>
            <a:endParaRPr lang="lv-LV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lv-LV" dirty="0" smtClean="0">
                <a:latin typeface="Arial" pitchFamily="34" charset="0"/>
                <a:cs typeface="Arial" pitchFamily="34" charset="0"/>
              </a:rPr>
              <a:t>Latvijas Kultūras dienu iedibināšana </a:t>
            </a:r>
            <a:r>
              <a:rPr lang="lv-LV" sz="2400" dirty="0" smtClean="0">
                <a:latin typeface="Arial" pitchFamily="34" charset="0"/>
                <a:cs typeface="Arial" pitchFamily="34" charset="0"/>
              </a:rPr>
              <a:t>(šobrīd Austrālijā, ASV rietumkrastā, </a:t>
            </a:r>
            <a:r>
              <a:rPr lang="lv-LV" sz="2400" dirty="0" smtClean="0">
                <a:latin typeface="Arial" pitchFamily="34" charset="0"/>
                <a:cs typeface="Arial" pitchFamily="34" charset="0"/>
              </a:rPr>
              <a:t>Krievijā, Anglijā </a:t>
            </a:r>
            <a:r>
              <a:rPr lang="lv-LV" sz="2400" dirty="0" smtClean="0">
                <a:latin typeface="Arial" pitchFamily="34" charset="0"/>
                <a:cs typeface="Arial" pitchFamily="34" charset="0"/>
              </a:rPr>
              <a:t>(Londona) un Īrijā)</a:t>
            </a:r>
          </a:p>
          <a:p>
            <a:r>
              <a:rPr lang="lv-LV" dirty="0" smtClean="0">
                <a:latin typeface="Arial" pitchFamily="34" charset="0"/>
                <a:cs typeface="Arial" pitchFamily="34" charset="0"/>
              </a:rPr>
              <a:t>Latvijas Dziesmu un deju svētkiem veltīta izstāde Dublinā, Īrija </a:t>
            </a:r>
            <a:r>
              <a:rPr lang="lv-LV" sz="2800" dirty="0" smtClean="0">
                <a:latin typeface="Arial" pitchFamily="34" charset="0"/>
                <a:cs typeface="Arial" pitchFamily="34" charset="0"/>
              </a:rPr>
              <a:t>(Latvijas Kultūras dienu ietvaros)</a:t>
            </a:r>
          </a:p>
          <a:p>
            <a:r>
              <a:rPr lang="lv-LV" dirty="0" smtClean="0">
                <a:latin typeface="Arial" pitchFamily="34" charset="0"/>
                <a:cs typeface="Arial" pitchFamily="34" charset="0"/>
              </a:rPr>
              <a:t>Atbalstot diasporas latviešu dalību XXV Vispārējos latviešu Dziesmu un XV Deju svētkos, Latvijas Nacionālā Kultūras centra organizētā nometne Latvijas diasporas radošo kolektīvu vadītājiem </a:t>
            </a:r>
            <a:r>
              <a:rPr lang="lv-LV" sz="2800" dirty="0" smtClean="0">
                <a:latin typeface="Arial" pitchFamily="34" charset="0"/>
                <a:cs typeface="Arial" pitchFamily="34" charset="0"/>
              </a:rPr>
              <a:t>(piedalījās 27 dalībnieki, t.i. 12 deju kopu vadītāji un 15 koru vadītāji)</a:t>
            </a:r>
          </a:p>
          <a:p>
            <a:r>
              <a:rPr lang="lv-LV" sz="2800" dirty="0" smtClean="0">
                <a:latin typeface="Arial" pitchFamily="34" charset="0"/>
                <a:cs typeface="Arial" pitchFamily="34" charset="0"/>
              </a:rPr>
              <a:t>Meistarklases diasporas kopienās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>
                <a:latin typeface="Arial" pitchFamily="34" charset="0"/>
                <a:cs typeface="Arial" pitchFamily="34" charset="0"/>
              </a:rPr>
              <a:t>II. Labās prakses piemēri</a:t>
            </a:r>
            <a:endParaRPr lang="lv-LV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lv-LV" dirty="0" smtClean="0">
                <a:latin typeface="Arial" pitchFamily="34" charset="0"/>
                <a:cs typeface="Arial" pitchFamily="34" charset="0"/>
              </a:rPr>
              <a:t>Latvijas profesionālās mākslas pieejamības nodrošināšana diasporā </a:t>
            </a:r>
            <a:r>
              <a:rPr lang="lv-LV" sz="2400" dirty="0" smtClean="0">
                <a:latin typeface="Arial" pitchFamily="34" charset="0"/>
                <a:cs typeface="Arial" pitchFamily="34" charset="0"/>
              </a:rPr>
              <a:t>(Latvijas Koncertu realizētais projekts):</a:t>
            </a:r>
          </a:p>
          <a:p>
            <a:pPr lvl="1"/>
            <a:r>
              <a:rPr lang="lv-LV" dirty="0" smtClean="0">
                <a:latin typeface="Arial" pitchFamily="34" charset="0"/>
                <a:cs typeface="Arial" pitchFamily="34" charset="0"/>
              </a:rPr>
              <a:t>piecas uzveduma „Sprīdītis” izrādes Lielbritānijā un Īrijā;</a:t>
            </a:r>
          </a:p>
          <a:p>
            <a:pPr lvl="1"/>
            <a:r>
              <a:rPr lang="lv-LV" dirty="0" smtClean="0">
                <a:latin typeface="Arial" pitchFamily="34" charset="0"/>
                <a:cs typeface="Arial" pitchFamily="34" charset="0"/>
              </a:rPr>
              <a:t>koncerts „Lūgšanu stunda” Sibīrijas latviešu biedrībai Omskā, Krievijā;</a:t>
            </a:r>
            <a:endParaRPr lang="lv-LV" sz="36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lv-LV" dirty="0" smtClean="0">
                <a:latin typeface="Arial" pitchFamily="34" charset="0"/>
                <a:cs typeface="Arial" pitchFamily="34" charset="0"/>
              </a:rPr>
              <a:t>trīs izrādes „Pasakas par ziediem” Zviedrijā un Norvēģijā; </a:t>
            </a:r>
            <a:endParaRPr lang="lv-LV" sz="36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lv-LV" dirty="0" smtClean="0">
                <a:latin typeface="Arial" pitchFamily="34" charset="0"/>
                <a:cs typeface="Arial" pitchFamily="34" charset="0"/>
              </a:rPr>
              <a:t>Edgara </a:t>
            </a:r>
            <a:r>
              <a:rPr lang="lv-LV" dirty="0" err="1" smtClean="0">
                <a:latin typeface="Arial" pitchFamily="34" charset="0"/>
                <a:cs typeface="Arial" pitchFamily="34" charset="0"/>
              </a:rPr>
              <a:t>Lipora</a:t>
            </a:r>
            <a:r>
              <a:rPr lang="lv-LV" dirty="0" smtClean="0">
                <a:latin typeface="Arial" pitchFamily="34" charset="0"/>
                <a:cs typeface="Arial" pitchFamily="34" charset="0"/>
              </a:rPr>
              <a:t> 22 monoizrādes „Par mūzikas instrumentiem” Vācijā, Luksemburgā, Beļģijā, Šveicē, Lielbritānijā, Īrijā, Dānijā Zviedrijā un Somijā.</a:t>
            </a:r>
            <a:endParaRPr lang="lv-LV" sz="3600" dirty="0" smtClean="0">
              <a:latin typeface="Arial" pitchFamily="34" charset="0"/>
              <a:cs typeface="Arial" pitchFamily="34" charset="0"/>
            </a:endParaRPr>
          </a:p>
          <a:p>
            <a:r>
              <a:rPr lang="lv-LV" dirty="0" smtClean="0">
                <a:latin typeface="Arial" pitchFamily="34" charset="0"/>
                <a:cs typeface="Arial" pitchFamily="34" charset="0"/>
              </a:rPr>
              <a:t>Diasporas un Latvijas vēstniecības Īrijā informācijas apmaiņa par plānotajiem kultūras pasākumiem</a:t>
            </a:r>
            <a:endParaRPr lang="lv-LV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dirty="0" smtClean="0">
                <a:latin typeface="Arial" pitchFamily="34" charset="0"/>
                <a:cs typeface="Arial" pitchFamily="34" charset="0"/>
              </a:rPr>
              <a:t>I. Nepieciešamās rīcības:</a:t>
            </a:r>
            <a:endParaRPr lang="lv-LV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lv-LV" dirty="0" smtClean="0">
                <a:latin typeface="Arial" pitchFamily="34" charset="0"/>
                <a:cs typeface="Arial" pitchFamily="34" charset="0"/>
              </a:rPr>
              <a:t>Nodrošināt latviešu diasporas kultūras darbinieku (kolektīvu vadītāju) regulāru kvalifikācijas celšanu, organizējot nometnes, seminārus, kursus u.tml.</a:t>
            </a:r>
          </a:p>
          <a:p>
            <a:r>
              <a:rPr lang="lv-LV" dirty="0" smtClean="0">
                <a:latin typeface="Arial" pitchFamily="34" charset="0"/>
                <a:cs typeface="Arial" pitchFamily="34" charset="0"/>
              </a:rPr>
              <a:t>Iesaistīt latviešu diasporas skolniekus Latvijas Skolu jaunatnes dziesmu un deju svētkos, t.sk. nodrošinot iespēju ierasties Latvijā </a:t>
            </a:r>
          </a:p>
          <a:p>
            <a:r>
              <a:rPr lang="lv-LV" dirty="0" smtClean="0">
                <a:latin typeface="Arial" pitchFamily="34" charset="0"/>
                <a:cs typeface="Arial" pitchFamily="34" charset="0"/>
              </a:rPr>
              <a:t>Organizēt pasākumus (interešu grupas, radošos kolektīvus u.c.) diasporā, kas būtu orientēti uz pusaudžu un bērnu auditoriju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>
                <a:latin typeface="Arial" pitchFamily="34" charset="0"/>
                <a:cs typeface="Arial" pitchFamily="34" charset="0"/>
              </a:rPr>
              <a:t>II. Nepieciešamās rīcības:</a:t>
            </a:r>
            <a:endParaRPr lang="lv-LV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lv-LV" dirty="0" smtClean="0">
                <a:latin typeface="Arial" pitchFamily="34" charset="0"/>
                <a:cs typeface="Arial" pitchFamily="34" charset="0"/>
              </a:rPr>
              <a:t>Diasporām veicināt Latvijas kultūras saglabāšanu, organizējot Latvijas kultūras dienas un iedibinot latviskās tradīcijas</a:t>
            </a:r>
          </a:p>
          <a:p>
            <a:r>
              <a:rPr lang="lv-LV" dirty="0" smtClean="0">
                <a:latin typeface="Arial" pitchFamily="34" charset="0"/>
                <a:cs typeface="Arial" pitchFamily="34" charset="0"/>
              </a:rPr>
              <a:t>Latvijas kultūras (profesionālās un amatieru mākslas) popularizēšana un pieejamības nodrošināšana ārvalstīs</a:t>
            </a:r>
          </a:p>
          <a:p>
            <a:r>
              <a:rPr lang="lv-LV" dirty="0" smtClean="0">
                <a:latin typeface="Arial" pitchFamily="34" charset="0"/>
                <a:cs typeface="Arial" pitchFamily="34" charset="0"/>
              </a:rPr>
              <a:t>Informēšana par alternatīvu finanšu līdzekļu piesaistes iespējām (</a:t>
            </a:r>
            <a:r>
              <a:rPr lang="lv-LV" dirty="0" smtClean="0">
                <a:latin typeface="Arial" pitchFamily="34" charset="0"/>
                <a:cs typeface="Arial" pitchFamily="34" charset="0"/>
              </a:rPr>
              <a:t>projektiem, koncertiem, viesizrādēm u.tml</a:t>
            </a:r>
            <a:r>
              <a:rPr lang="lv-LV" dirty="0" smtClean="0">
                <a:latin typeface="Arial" pitchFamily="34" charset="0"/>
                <a:cs typeface="Arial" pitchFamily="34" charset="0"/>
              </a:rPr>
              <a:t>.)</a:t>
            </a:r>
          </a:p>
          <a:p>
            <a:endParaRPr lang="lv-LV" dirty="0" smtClean="0">
              <a:latin typeface="Arial" pitchFamily="34" charset="0"/>
              <a:cs typeface="Arial" pitchFamily="34" charset="0"/>
            </a:endParaRPr>
          </a:p>
          <a:p>
            <a:endParaRPr lang="lv-LV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>
                <a:latin typeface="Arial" pitchFamily="34" charset="0"/>
                <a:cs typeface="Arial" pitchFamily="34" charset="0"/>
              </a:rPr>
              <a:t>Paldies par jūsu uzmanību!</a:t>
            </a:r>
            <a:endParaRPr lang="lv-LV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2743200" y="4572000"/>
            <a:ext cx="6400800" cy="1509712"/>
          </a:xfrm>
        </p:spPr>
        <p:txBody>
          <a:bodyPr/>
          <a:lstStyle/>
          <a:p>
            <a:pPr algn="r"/>
            <a:r>
              <a:rPr lang="lv-LV" b="1" dirty="0" smtClean="0">
                <a:latin typeface="Arial" pitchFamily="34" charset="0"/>
                <a:cs typeface="Arial" pitchFamily="34" charset="0"/>
              </a:rPr>
              <a:t>2013.gada 1.jūlij</a:t>
            </a:r>
            <a:r>
              <a:rPr lang="lv-LV" b="1" dirty="0" smtClean="0"/>
              <a:t>ā</a:t>
            </a:r>
            <a:endParaRPr lang="lv-LV" dirty="0" smtClean="0"/>
          </a:p>
          <a:p>
            <a:endParaRPr lang="lv-LV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ulgrieži">
  <a:themeElements>
    <a:clrScheme name="Saulgrieži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aulgrieži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aulgrieži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196</TotalTime>
  <Words>373</Words>
  <Application>Microsoft Office PowerPoint</Application>
  <PresentationFormat>On-screen Show (4:3)</PresentationFormat>
  <Paragraphs>42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Saulgrieži</vt:lpstr>
      <vt:lpstr>   Konference „Latvieši pasaulē – piederīgi Latvijai. 2013”</vt:lpstr>
      <vt:lpstr>Latviskās kultūrtelpas saglabāšana un attīstība </vt:lpstr>
      <vt:lpstr>Pārvaramie šķēršļi un ierobežojumi:</vt:lpstr>
      <vt:lpstr>Aktivitātes mērķa sasniegšanai</vt:lpstr>
      <vt:lpstr>I. Labās prakses piemēri</vt:lpstr>
      <vt:lpstr>II. Labās prakses piemēri</vt:lpstr>
      <vt:lpstr>I. Nepieciešamās rīcības:</vt:lpstr>
      <vt:lpstr>II. Nepieciešamās rīcības:</vt:lpstr>
      <vt:lpstr>Paldies par jūsu uzmanību!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Konference „Latvieši pasaulē – piederīgi Latvijai. 2013”</dc:title>
  <dc:creator>Linda Naudiša</dc:creator>
  <cp:lastModifiedBy>A-976</cp:lastModifiedBy>
  <cp:revision>22</cp:revision>
  <dcterms:created xsi:type="dcterms:W3CDTF">2006-08-16T00:00:00Z</dcterms:created>
  <dcterms:modified xsi:type="dcterms:W3CDTF">2013-07-01T12:09:58Z</dcterms:modified>
</cp:coreProperties>
</file>