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12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Noklikšķiniet, lai rediģētu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Noklikšķiniet, lai rediģētu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Noklikšķiniet, lai rediģētu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356B7-7C7B-45F9-B865-7B22BAA3C105}" type="datetimeFigureOut">
              <a:rPr lang="lv-LV" smtClean="0"/>
              <a:pPr/>
              <a:t>01.07.2013.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40D5C-E3AF-4844-882D-89D4755961F6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dirty="0" smtClean="0"/>
              <a:t>Komunikācijas platformas izveidošana	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 smtClean="0"/>
              <a:t>Annija </a:t>
            </a:r>
            <a:r>
              <a:rPr lang="lv-LV" dirty="0" err="1" smtClean="0"/>
              <a:t>Senakola</a:t>
            </a:r>
            <a:endParaRPr lang="lv-LV" dirty="0" smtClean="0"/>
          </a:p>
          <a:p>
            <a:r>
              <a:rPr lang="lv-LV" dirty="0" err="1" smtClean="0"/>
              <a:t>Karolīne</a:t>
            </a:r>
            <a:r>
              <a:rPr lang="lv-LV" dirty="0"/>
              <a:t> </a:t>
            </a:r>
            <a:r>
              <a:rPr lang="lv-LV" dirty="0" smtClean="0"/>
              <a:t>Zobena-Īsta</a:t>
            </a:r>
            <a:endParaRPr 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Problēma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Nav vienotas interneta vietnes, kur diaspora atrastu apkopotu sev nepieciešamo informāciju par dažādiem jautājumiem.</a:t>
            </a:r>
          </a:p>
          <a:p>
            <a:r>
              <a:rPr lang="lv-LV" dirty="0" smtClean="0"/>
              <a:t>Nepietiekama ikdienas komunikācija:</a:t>
            </a:r>
          </a:p>
          <a:p>
            <a:pPr lvl="1"/>
            <a:r>
              <a:rPr lang="lv-LV" dirty="0" smtClean="0"/>
              <a:t>Latvijas institūcijām savā starpā,</a:t>
            </a:r>
          </a:p>
          <a:p>
            <a:pPr lvl="1"/>
            <a:r>
              <a:rPr lang="lv-LV" dirty="0" smtClean="0"/>
              <a:t>Latvijas institūcijām ar diasporas medijiem.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 smtClean="0"/>
              <a:t>Valsts uzsāktās iniciatīvas komunikācijas jomā</a:t>
            </a:r>
            <a:r>
              <a:rPr lang="lv-LV" dirty="0" smtClean="0"/>
              <a:t> 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b="1" dirty="0"/>
              <a:t>Atvērums ĀM mājas </a:t>
            </a:r>
            <a:r>
              <a:rPr lang="lv-LV" b="1" dirty="0" smtClean="0"/>
              <a:t>lapā</a:t>
            </a:r>
            <a:endParaRPr lang="lv-LV" dirty="0"/>
          </a:p>
          <a:p>
            <a:pPr lvl="1" algn="just"/>
            <a:r>
              <a:rPr lang="lv-LV" dirty="0"/>
              <a:t>Sadaļa kā viena no </a:t>
            </a:r>
            <a:r>
              <a:rPr lang="lv-LV" dirty="0" smtClean="0"/>
              <a:t>Ārlietu ministrijas </a:t>
            </a:r>
            <a:r>
              <a:rPr lang="lv-LV" dirty="0"/>
              <a:t>politikas </a:t>
            </a:r>
            <a:r>
              <a:rPr lang="lv-LV" dirty="0" smtClean="0"/>
              <a:t>prioritātēm.</a:t>
            </a:r>
            <a:r>
              <a:rPr lang="lv-LV" b="1" dirty="0" smtClean="0"/>
              <a:t> </a:t>
            </a:r>
          </a:p>
          <a:p>
            <a:pPr algn="just"/>
            <a:r>
              <a:rPr lang="lv-LV" b="1" dirty="0" smtClean="0"/>
              <a:t>Izstrādes procesā valdības atvērumu portālā </a:t>
            </a:r>
            <a:r>
              <a:rPr lang="lv-LV" b="1" i="1" dirty="0" err="1" smtClean="0"/>
              <a:t>draugiem.lv</a:t>
            </a:r>
            <a:r>
              <a:rPr lang="lv-LV" b="1" dirty="0" smtClean="0"/>
              <a:t> (“sadaļa diasporai”)</a:t>
            </a:r>
            <a:endParaRPr lang="lv-LV" b="1" dirty="0"/>
          </a:p>
          <a:p>
            <a:pPr algn="just"/>
            <a:r>
              <a:rPr lang="lv-LV" b="1" dirty="0" smtClean="0"/>
              <a:t>Portāls </a:t>
            </a:r>
            <a:r>
              <a:rPr lang="lv-LV" b="1" dirty="0" err="1" smtClean="0"/>
              <a:t>Latvija.lv</a:t>
            </a:r>
            <a:r>
              <a:rPr lang="lv-LV" b="1" dirty="0" smtClean="0"/>
              <a:t> – sadaļa diasporai.</a:t>
            </a:r>
            <a:endParaRPr lang="lv-LV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 smtClean="0"/>
              <a:t>Kā pilnveidot komunikāciju?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lv-LV" dirty="0" smtClean="0"/>
              <a:t>Latvijas institūciju sadarbības komunikācijas jomā</a:t>
            </a:r>
          </a:p>
          <a:p>
            <a:pPr lvl="1" algn="just"/>
            <a:r>
              <a:rPr lang="lv-LV" dirty="0" smtClean="0"/>
              <a:t>Atgriezeniskā saite no diasporas par komunikācijas iniciatīvām.</a:t>
            </a:r>
          </a:p>
          <a:p>
            <a:pPr lvl="1" algn="just"/>
            <a:r>
              <a:rPr lang="lv-LV" dirty="0" smtClean="0"/>
              <a:t>Attīstīt sadarbības sistēmu</a:t>
            </a:r>
          </a:p>
          <a:p>
            <a:pPr lvl="1" algn="just">
              <a:buNone/>
            </a:pPr>
            <a:endParaRPr lang="lv-LV" dirty="0"/>
          </a:p>
          <a:p>
            <a:pPr lvl="1"/>
            <a:endParaRPr lang="lv-LV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IZAICINĀJUMI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Kādā valodā uzrunāt auditoriju (daļa trimdā dzīvojošie nerunā latviešu valodā un nelieto </a:t>
            </a:r>
            <a:r>
              <a:rPr lang="lv-LV" dirty="0" err="1" smtClean="0"/>
              <a:t>draugiem.lv</a:t>
            </a:r>
            <a:r>
              <a:rPr lang="lv-LV" dirty="0" smtClean="0"/>
              <a:t>)?</a:t>
            </a:r>
          </a:p>
          <a:p>
            <a:r>
              <a:rPr lang="lv-LV" dirty="0" smtClean="0"/>
              <a:t>Mērķis – vienojoša informācijas telpa latviešiem ārvalstīs </a:t>
            </a:r>
          </a:p>
          <a:p>
            <a:pPr>
              <a:buNone/>
            </a:pPr>
            <a:endParaRPr lang="lv-LV" dirty="0" smtClean="0"/>
          </a:p>
          <a:p>
            <a:pPr lvl="1"/>
            <a:endParaRPr lang="lv-LV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Diasporas mediju sadarbība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Mērķis – vienojoša informācijas telpa latviešiem ārvalstīs </a:t>
            </a:r>
            <a:endParaRPr lang="lv-LV" dirty="0" smtClean="0"/>
          </a:p>
          <a:p>
            <a:r>
              <a:rPr lang="lv-LV" dirty="0" smtClean="0"/>
              <a:t>Veicināt sadarbību starp diasporas medijiem</a:t>
            </a:r>
          </a:p>
          <a:p>
            <a:r>
              <a:rPr lang="lv-LV" dirty="0" smtClean="0"/>
              <a:t>Izmantot vietējo mediju iespējas diasporas mītnes zemēs. </a:t>
            </a:r>
          </a:p>
          <a:p>
            <a:r>
              <a:rPr lang="lv-LV" dirty="0" smtClean="0"/>
              <a:t>Sabiedriskais medijs – sabiedriskais pasūtījums.</a:t>
            </a:r>
          </a:p>
          <a:p>
            <a:endParaRPr lang="lv-LV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145</Words>
  <Application>Microsoft Office PowerPoint</Application>
  <PresentationFormat>Slaidrāde ekrānā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7" baseType="lpstr">
      <vt:lpstr>Office dizains</vt:lpstr>
      <vt:lpstr>Komunikācijas platformas izveidošana </vt:lpstr>
      <vt:lpstr>Problēma</vt:lpstr>
      <vt:lpstr>Valsts uzsāktās iniciatīvas komunikācijas jomā </vt:lpstr>
      <vt:lpstr>Kā pilnveidot komunikāciju?</vt:lpstr>
      <vt:lpstr>IZAICINĀJUMI</vt:lpstr>
      <vt:lpstr>Diasporas mediju sadarbība</vt:lpstr>
    </vt:vector>
  </TitlesOfParts>
  <Company>LR Kultūras Ministrija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Komunikācijas platformas izveidošana </dc:title>
  <dc:creator>Viesis</dc:creator>
  <cp:lastModifiedBy>Viesis</cp:lastModifiedBy>
  <cp:revision>16</cp:revision>
  <dcterms:created xsi:type="dcterms:W3CDTF">2013-07-01T10:06:39Z</dcterms:created>
  <dcterms:modified xsi:type="dcterms:W3CDTF">2013-07-01T12:26:43Z</dcterms:modified>
</cp:coreProperties>
</file>