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1" r:id="rId3"/>
    <p:sldId id="258" r:id="rId4"/>
    <p:sldId id="262" r:id="rId5"/>
    <p:sldId id="263" r:id="rId6"/>
    <p:sldId id="264" r:id="rId7"/>
    <p:sldId id="259" r:id="rId8"/>
    <p:sldId id="260" r:id="rId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43296-79B0-44A9-BAD1-C87FEE13EE5D}" type="datetimeFigureOut">
              <a:rPr lang="sv-SE" smtClean="0"/>
              <a:t>2013-07-02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C48F0-9A22-496F-B429-3E43055DD8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850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48F0-9A22-496F-B429-3E43055DD81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30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4714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772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2910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354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46437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868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88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110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949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5792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475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8B99B-8D1E-4C94-889C-A0E0BFA7FE31}" type="datetimeFigureOut">
              <a:rPr lang="sv-SE" smtClean="0"/>
              <a:t>2013-07-02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99D4E-A850-4B03-9FC6-0516E52CB5D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1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P00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962" y="1600200"/>
            <a:ext cx="34680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83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533" y="1600200"/>
            <a:ext cx="295693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6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 descr="RAR 161 A4_04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4589" y="1600200"/>
            <a:ext cx="3874821" cy="4525963"/>
          </a:xfrm>
        </p:spPr>
      </p:pic>
    </p:spTree>
    <p:extLst>
      <p:ext uri="{BB962C8B-B14F-4D97-AF65-F5344CB8AC3E}">
        <p14:creationId xmlns:p14="http://schemas.microsoft.com/office/powerpoint/2010/main" val="17349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47" y="1600200"/>
            <a:ext cx="307850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44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343" y="1600200"/>
            <a:ext cx="331531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2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7825"/>
            <a:ext cx="4318000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28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867694"/>
            <a:ext cx="5334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8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83816" y="1600200"/>
            <a:ext cx="3376368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38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Anpassat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0C0C0C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</Words>
  <Application>Microsoft Office PowerPoint</Application>
  <PresentationFormat>On-screen Show (4:3)</PresentationFormat>
  <Paragraphs>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Teknik och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Janis Kreslins</dc:creator>
  <cp:lastModifiedBy>Laipa_D</cp:lastModifiedBy>
  <cp:revision>4</cp:revision>
  <dcterms:created xsi:type="dcterms:W3CDTF">2013-06-30T19:57:22Z</dcterms:created>
  <dcterms:modified xsi:type="dcterms:W3CDTF">2013-07-02T06:46:06Z</dcterms:modified>
</cp:coreProperties>
</file>