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8"/>
  </p:notesMasterIdLst>
  <p:handoutMasterIdLst>
    <p:handoutMasterId r:id="rId39"/>
  </p:handoutMasterIdLst>
  <p:sldIdLst>
    <p:sldId id="256" r:id="rId2"/>
    <p:sldId id="273" r:id="rId3"/>
    <p:sldId id="291" r:id="rId4"/>
    <p:sldId id="300" r:id="rId5"/>
    <p:sldId id="282" r:id="rId6"/>
    <p:sldId id="293" r:id="rId7"/>
    <p:sldId id="290" r:id="rId8"/>
    <p:sldId id="334" r:id="rId9"/>
    <p:sldId id="335" r:id="rId10"/>
    <p:sldId id="327" r:id="rId11"/>
    <p:sldId id="292" r:id="rId12"/>
    <p:sldId id="295" r:id="rId13"/>
    <p:sldId id="299" r:id="rId14"/>
    <p:sldId id="301" r:id="rId15"/>
    <p:sldId id="328" r:id="rId16"/>
    <p:sldId id="336" r:id="rId17"/>
    <p:sldId id="320" r:id="rId18"/>
    <p:sldId id="321" r:id="rId19"/>
    <p:sldId id="322" r:id="rId20"/>
    <p:sldId id="323" r:id="rId21"/>
    <p:sldId id="325" r:id="rId22"/>
    <p:sldId id="302" r:id="rId23"/>
    <p:sldId id="309" r:id="rId24"/>
    <p:sldId id="304" r:id="rId25"/>
    <p:sldId id="305" r:id="rId26"/>
    <p:sldId id="339" r:id="rId27"/>
    <p:sldId id="306" r:id="rId28"/>
    <p:sldId id="307" r:id="rId29"/>
    <p:sldId id="308" r:id="rId30"/>
    <p:sldId id="329" r:id="rId31"/>
    <p:sldId id="337" r:id="rId32"/>
    <p:sldId id="315" r:id="rId33"/>
    <p:sldId id="340" r:id="rId34"/>
    <p:sldId id="312" r:id="rId35"/>
    <p:sldId id="342" r:id="rId36"/>
    <p:sldId id="343" r:id="rId37"/>
  </p:sldIdLst>
  <p:sldSz cx="9144000" cy="6858000" type="screen4x3"/>
  <p:notesSz cx="6735763" cy="9866313"/>
  <p:defaultTex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S PGothic" panose="020B0600070205080204" pitchFamily="34" charset="-128"/>
        <a:cs typeface="+mn-cs"/>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S PGothic" panose="020B0600070205080204" pitchFamily="34" charset="-128"/>
        <a:cs typeface="+mn-cs"/>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S PGothic" panose="020B0600070205080204" pitchFamily="34" charset="-128"/>
        <a:cs typeface="+mn-cs"/>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S PGothic" panose="020B0600070205080204" pitchFamily="34" charset="-128"/>
        <a:cs typeface="+mn-cs"/>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S PGothic" panose="020B0600070205080204" pitchFamily="34" charset="-128"/>
        <a:cs typeface="+mn-cs"/>
      </a:defRPr>
    </a:lvl5pPr>
    <a:lvl6pPr marL="2286000" algn="l" defTabSz="914400" rtl="0" eaLnBrk="1" latinLnBrk="0" hangingPunct="1">
      <a:defRPr sz="1700" kern="1200">
        <a:solidFill>
          <a:schemeClr val="tx1"/>
        </a:solidFill>
        <a:latin typeface="Times New Roman" panose="02020603050405020304" pitchFamily="18" charset="0"/>
        <a:ea typeface="MS PGothic" panose="020B0600070205080204" pitchFamily="34" charset="-128"/>
        <a:cs typeface="+mn-cs"/>
      </a:defRPr>
    </a:lvl6pPr>
    <a:lvl7pPr marL="2743200" algn="l" defTabSz="914400" rtl="0" eaLnBrk="1" latinLnBrk="0" hangingPunct="1">
      <a:defRPr sz="1700" kern="1200">
        <a:solidFill>
          <a:schemeClr val="tx1"/>
        </a:solidFill>
        <a:latin typeface="Times New Roman" panose="02020603050405020304" pitchFamily="18" charset="0"/>
        <a:ea typeface="MS PGothic" panose="020B0600070205080204" pitchFamily="34" charset="-128"/>
        <a:cs typeface="+mn-cs"/>
      </a:defRPr>
    </a:lvl7pPr>
    <a:lvl8pPr marL="3200400" algn="l" defTabSz="914400" rtl="0" eaLnBrk="1" latinLnBrk="0" hangingPunct="1">
      <a:defRPr sz="1700" kern="1200">
        <a:solidFill>
          <a:schemeClr val="tx1"/>
        </a:solidFill>
        <a:latin typeface="Times New Roman" panose="02020603050405020304" pitchFamily="18" charset="0"/>
        <a:ea typeface="MS PGothic" panose="020B0600070205080204" pitchFamily="34" charset="-128"/>
        <a:cs typeface="+mn-cs"/>
      </a:defRPr>
    </a:lvl8pPr>
    <a:lvl9pPr marL="3657600" algn="l" defTabSz="914400" rtl="0" eaLnBrk="1" latinLnBrk="0" hangingPunct="1">
      <a:defRPr sz="1700" kern="1200">
        <a:solidFill>
          <a:schemeClr val="tx1"/>
        </a:solidFill>
        <a:latin typeface="Times New Roman" panose="02020603050405020304" pitchFamily="18"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08" autoAdjust="0"/>
    <p:restoredTop sz="94660"/>
  </p:normalViewPr>
  <p:slideViewPr>
    <p:cSldViewPr snapToGrid="0" snapToObjects="1">
      <p:cViewPr varScale="1">
        <p:scale>
          <a:sx n="86" d="100"/>
          <a:sy n="86" d="100"/>
        </p:scale>
        <p:origin x="1128"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embeddings/oleObject2.bin"/></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spc="0" baseline="0">
                <a:solidFill>
                  <a:schemeClr val="tx1">
                    <a:lumMod val="65000"/>
                    <a:lumOff val="35000"/>
                  </a:schemeClr>
                </a:solidFill>
                <a:latin typeface="+mn-lt"/>
                <a:ea typeface="+mn-ea"/>
                <a:cs typeface="+mn-cs"/>
              </a:defRPr>
            </a:pPr>
            <a:r>
              <a:rPr lang="lv-LV" sz="1800" b="1" dirty="0" smtClean="0"/>
              <a:t>2014./2015.m.g. </a:t>
            </a:r>
          </a:p>
          <a:p>
            <a:pPr>
              <a:defRPr sz="1800" b="1"/>
            </a:pPr>
            <a:r>
              <a:rPr lang="lv-LV" sz="1800" b="1" dirty="0" smtClean="0"/>
              <a:t>(kopējais skaits – </a:t>
            </a:r>
            <a:r>
              <a:rPr lang="en-US" sz="1800" b="1" dirty="0" smtClean="0"/>
              <a:t>219</a:t>
            </a:r>
            <a:r>
              <a:rPr lang="lv-LV" sz="1800" b="1" dirty="0" smtClean="0"/>
              <a:t>)</a:t>
            </a:r>
            <a:endParaRPr lang="en-US" sz="1800" b="1" dirty="0"/>
          </a:p>
        </c:rich>
      </c:tx>
      <c:layout>
        <c:manualLayout>
          <c:xMode val="edge"/>
          <c:yMode val="edge"/>
          <c:x val="0.18729030107765804"/>
          <c:y val="4.710356355148506E-2"/>
        </c:manualLayout>
      </c:layout>
      <c:overlay val="0"/>
      <c:spPr>
        <a:noFill/>
        <a:ln>
          <a:noFill/>
        </a:ln>
        <a:effectLst/>
      </c:spPr>
      <c:txPr>
        <a:bodyPr rot="0" spcFirstLastPara="1" vertOverflow="ellipsis" vert="horz" wrap="square" anchor="ctr" anchorCtr="1"/>
        <a:lstStyle/>
        <a:p>
          <a:pPr>
            <a:defRPr sz="1800" b="1" i="0" u="none" strike="noStrike" kern="1200" spc="0" baseline="0">
              <a:solidFill>
                <a:schemeClr val="tx1">
                  <a:lumMod val="65000"/>
                  <a:lumOff val="35000"/>
                </a:schemeClr>
              </a:solidFill>
              <a:latin typeface="+mn-lt"/>
              <a:ea typeface="+mn-ea"/>
              <a:cs typeface="+mn-cs"/>
            </a:defRPr>
          </a:pPr>
          <a:endParaRPr lang="lv-LV"/>
        </a:p>
      </c:txPr>
    </c:title>
    <c:autoTitleDeleted val="0"/>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Lbls>
            <c:dLbl>
              <c:idx val="0"/>
              <c:layout>
                <c:manualLayout>
                  <c:x val="0.27752343756676617"/>
                  <c:y val="5.752074534898672E-2"/>
                </c:manualLayout>
              </c:layout>
              <c:showLegendKey val="0"/>
              <c:showVal val="1"/>
              <c:showCatName val="0"/>
              <c:showSerName val="0"/>
              <c:showPercent val="1"/>
              <c:showBubbleSize val="0"/>
              <c:extLst>
                <c:ext xmlns:c15="http://schemas.microsoft.com/office/drawing/2012/chart" uri="{CE6537A1-D6FC-4f65-9D91-7224C49458BB}">
                  <c15:layout/>
                </c:ext>
              </c:extLst>
            </c:dLbl>
            <c:spPr>
              <a:solidFill>
                <a:srgbClr val="8064A2">
                  <a:lumMod val="40000"/>
                  <a:lumOff val="60000"/>
                </a:srgbClr>
              </a:solidFill>
              <a:ln>
                <a:noFill/>
              </a:ln>
              <a:effectLst/>
            </c:spPr>
            <c:txPr>
              <a:bodyPr rot="0" spcFirstLastPara="1" vertOverflow="ellipsis" vert="horz" wrap="square" anchor="ctr" anchorCtr="1"/>
              <a:lstStyle/>
              <a:p>
                <a:pPr>
                  <a:defRPr sz="1600" b="1" i="0" u="none" strike="noStrike" kern="1200" baseline="0">
                    <a:solidFill>
                      <a:schemeClr val="tx1">
                        <a:lumMod val="75000"/>
                        <a:lumOff val="25000"/>
                      </a:schemeClr>
                    </a:solidFill>
                    <a:latin typeface="+mn-lt"/>
                    <a:ea typeface="+mn-ea"/>
                    <a:cs typeface="+mn-cs"/>
                  </a:defRPr>
                </a:pPr>
                <a:endParaRPr lang="lv-LV"/>
              </a:p>
            </c:txPr>
            <c:showLegendKey val="0"/>
            <c:showVal val="1"/>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Sheet2!$F$3:$I$3</c:f>
              <c:strCache>
                <c:ptCount val="4"/>
                <c:pt idx="0">
                  <c:v>no tiem ar redzes traucējumiem</c:v>
                </c:pt>
                <c:pt idx="1">
                  <c:v>no tiem ar dzirdes traucējumiem</c:v>
                </c:pt>
                <c:pt idx="2">
                  <c:v>no tiem ar kustību traucējumiem</c:v>
                </c:pt>
                <c:pt idx="3">
                  <c:v>ar citām īpašām vajadzībām</c:v>
                </c:pt>
              </c:strCache>
            </c:strRef>
          </c:cat>
          <c:val>
            <c:numRef>
              <c:f>Sheet2!$F$4:$I$4</c:f>
              <c:numCache>
                <c:formatCode>General</c:formatCode>
                <c:ptCount val="4"/>
                <c:pt idx="0">
                  <c:v>11</c:v>
                </c:pt>
                <c:pt idx="1">
                  <c:v>49</c:v>
                </c:pt>
                <c:pt idx="2">
                  <c:v>39</c:v>
                </c:pt>
                <c:pt idx="3">
                  <c:v>120</c:v>
                </c:pt>
              </c:numCache>
            </c:numRef>
          </c:val>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0.11607011958866523"/>
          <c:y val="0.70121710992644759"/>
          <c:w val="0.77515997273945603"/>
          <c:h val="0.25429619116381658"/>
        </c:manualLayout>
      </c:layout>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lv-LV"/>
        </a:p>
      </c:txPr>
    </c:legend>
    <c:plotVisOnly val="1"/>
    <c:dispBlanksAs val="gap"/>
    <c:showDLblsOverMax val="0"/>
  </c:chart>
  <c:spPr>
    <a:noFill/>
    <a:ln>
      <a:noFill/>
    </a:ln>
    <a:effectLst/>
  </c:spPr>
  <c:txPr>
    <a:bodyPr/>
    <a:lstStyle/>
    <a:p>
      <a:pPr>
        <a:defRPr sz="1400"/>
      </a:pPr>
      <a:endParaRPr lang="lv-LV"/>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spc="0" baseline="0">
                <a:solidFill>
                  <a:schemeClr val="tx1">
                    <a:lumMod val="65000"/>
                    <a:lumOff val="35000"/>
                  </a:schemeClr>
                </a:solidFill>
                <a:latin typeface="+mn-lt"/>
                <a:ea typeface="+mn-ea"/>
                <a:cs typeface="+mn-cs"/>
              </a:defRPr>
            </a:pPr>
            <a:r>
              <a:rPr lang="lv-LV" sz="1800" b="1" dirty="0" smtClean="0"/>
              <a:t>2015</a:t>
            </a:r>
            <a:r>
              <a:rPr lang="lv-LV" sz="1800" b="1" dirty="0"/>
              <a:t>./2016.m.g</a:t>
            </a:r>
            <a:r>
              <a:rPr lang="lv-LV" sz="1800" b="1" dirty="0" smtClean="0"/>
              <a:t>. </a:t>
            </a:r>
          </a:p>
          <a:p>
            <a:pPr>
              <a:defRPr sz="1800" b="1"/>
            </a:pPr>
            <a:r>
              <a:rPr lang="lv-LV" sz="1800" b="1" dirty="0" smtClean="0"/>
              <a:t>(kopējais skaits – 192)</a:t>
            </a:r>
            <a:endParaRPr lang="en-US" sz="1800" b="1" dirty="0"/>
          </a:p>
        </c:rich>
      </c:tx>
      <c:layout>
        <c:manualLayout>
          <c:xMode val="edge"/>
          <c:yMode val="edge"/>
          <c:x val="0.18829396325459316"/>
          <c:y val="0"/>
        </c:manualLayout>
      </c:layout>
      <c:overlay val="0"/>
      <c:spPr>
        <a:noFill/>
        <a:ln>
          <a:noFill/>
        </a:ln>
        <a:effectLst/>
      </c:spPr>
      <c:txPr>
        <a:bodyPr rot="0" spcFirstLastPara="1" vertOverflow="ellipsis" vert="horz" wrap="square" anchor="ctr" anchorCtr="1"/>
        <a:lstStyle/>
        <a:p>
          <a:pPr>
            <a:defRPr sz="1800" b="1" i="0" u="none" strike="noStrike" kern="1200" spc="0" baseline="0">
              <a:solidFill>
                <a:schemeClr val="tx1">
                  <a:lumMod val="65000"/>
                  <a:lumOff val="35000"/>
                </a:schemeClr>
              </a:solidFill>
              <a:latin typeface="+mn-lt"/>
              <a:ea typeface="+mn-ea"/>
              <a:cs typeface="+mn-cs"/>
            </a:defRPr>
          </a:pPr>
          <a:endParaRPr lang="lv-LV"/>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3.0555555555555555E-2"/>
          <c:y val="0.18097222222222226"/>
          <c:w val="0.93888888888888888"/>
          <c:h val="0.60027668416447943"/>
        </c:manualLayout>
      </c:layout>
      <c:pie3DChart>
        <c:varyColors val="1"/>
        <c:ser>
          <c:idx val="0"/>
          <c:order val="0"/>
          <c:tx>
            <c:strRef>
              <c:f>'[PROF2 uz 01_10_2014 IPASAS VAJADZIBAS.xls]Sheet3'!$B$29</c:f>
              <c:strCache>
                <c:ptCount val="1"/>
                <c:pt idx="0">
                  <c:v>192</c:v>
                </c:pt>
              </c:strCache>
            </c:strRef>
          </c:tx>
          <c:explosion val="1"/>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Pt>
            <c:idx val="2"/>
            <c:bubble3D val="0"/>
            <c:spPr>
              <a:solidFill>
                <a:schemeClr val="accent3"/>
              </a:solidFill>
              <a:ln w="25400">
                <a:solidFill>
                  <a:schemeClr val="lt1"/>
                </a:solidFill>
              </a:ln>
              <a:effectLst/>
              <a:sp3d contourW="25400">
                <a:contourClr>
                  <a:schemeClr val="lt1"/>
                </a:contourClr>
              </a:sp3d>
            </c:spPr>
          </c:dPt>
          <c:dPt>
            <c:idx val="3"/>
            <c:bubble3D val="0"/>
            <c:spPr>
              <a:solidFill>
                <a:schemeClr val="accent4"/>
              </a:solidFill>
              <a:ln w="25400">
                <a:solidFill>
                  <a:schemeClr val="lt1"/>
                </a:solidFill>
              </a:ln>
              <a:effectLst/>
              <a:sp3d contourW="25400">
                <a:contourClr>
                  <a:schemeClr val="lt1"/>
                </a:contourClr>
              </a:sp3d>
            </c:spPr>
          </c:dPt>
          <c:dPt>
            <c:idx val="4"/>
            <c:bubble3D val="0"/>
            <c:spPr>
              <a:solidFill>
                <a:schemeClr val="accent5"/>
              </a:solidFill>
              <a:ln w="25400">
                <a:solidFill>
                  <a:schemeClr val="lt1"/>
                </a:solidFill>
              </a:ln>
              <a:effectLst/>
              <a:sp3d contourW="25400">
                <a:contourClr>
                  <a:schemeClr val="lt1"/>
                </a:contourClr>
              </a:sp3d>
            </c:spPr>
          </c:dPt>
          <c:dPt>
            <c:idx val="5"/>
            <c:bubble3D val="0"/>
            <c:spPr>
              <a:solidFill>
                <a:schemeClr val="accent6"/>
              </a:solidFill>
              <a:ln w="25400">
                <a:solidFill>
                  <a:schemeClr val="lt1"/>
                </a:solidFill>
              </a:ln>
              <a:effectLst/>
              <a:sp3d contourW="25400">
                <a:contourClr>
                  <a:schemeClr val="lt1"/>
                </a:contourClr>
              </a:sp3d>
            </c:spPr>
          </c:dPt>
          <c:dLbls>
            <c:dLbl>
              <c:idx val="0"/>
              <c:layout>
                <c:manualLayout>
                  <c:x val="0.26315294904174713"/>
                  <c:y val="-2.6964206291567122E-2"/>
                </c:manualLayout>
              </c:layout>
              <c:showLegendKey val="0"/>
              <c:showVal val="1"/>
              <c:showCatName val="0"/>
              <c:showSerName val="0"/>
              <c:showPercent val="1"/>
              <c:showBubbleSize val="0"/>
              <c:extLst>
                <c:ext xmlns:c15="http://schemas.microsoft.com/office/drawing/2012/chart" uri="{CE6537A1-D6FC-4f65-9D91-7224C49458BB}">
                  <c15:layout/>
                </c:ext>
              </c:extLst>
            </c:dLbl>
            <c:dLbl>
              <c:idx val="1"/>
              <c:layout>
                <c:manualLayout>
                  <c:x val="-8.8668226613182785E-2"/>
                  <c:y val="6.341678003112268E-2"/>
                </c:manualLayout>
              </c:layout>
              <c:showLegendKey val="0"/>
              <c:showVal val="1"/>
              <c:showCatName val="0"/>
              <c:showSerName val="0"/>
              <c:showPercent val="1"/>
              <c:showBubbleSize val="0"/>
              <c:extLst>
                <c:ext xmlns:c15="http://schemas.microsoft.com/office/drawing/2012/chart" uri="{CE6537A1-D6FC-4f65-9D91-7224C49458BB}">
                  <c15:layout/>
                </c:ext>
              </c:extLst>
            </c:dLbl>
            <c:dLbl>
              <c:idx val="3"/>
              <c:layout>
                <c:manualLayout>
                  <c:x val="0.12264150943396225"/>
                  <c:y val="-0.10696184757466166"/>
                </c:manualLayout>
              </c:layout>
              <c:showLegendKey val="0"/>
              <c:showVal val="1"/>
              <c:showCatName val="0"/>
              <c:showSerName val="0"/>
              <c:showPercent val="1"/>
              <c:showBubbleSize val="0"/>
              <c:extLst>
                <c:ext xmlns:c15="http://schemas.microsoft.com/office/drawing/2012/chart" uri="{CE6537A1-D6FC-4f65-9D91-7224C49458BB}">
                  <c15:layout>
                    <c:manualLayout>
                      <c:w val="0.27358490566037735"/>
                      <c:h val="0.11843179961884019"/>
                    </c:manualLayout>
                  </c15:layout>
                </c:ext>
              </c:extLst>
            </c:dLbl>
            <c:spPr>
              <a:solidFill>
                <a:srgbClr val="8064A2">
                  <a:lumMod val="40000"/>
                  <a:lumOff val="60000"/>
                </a:srgbClr>
              </a:solid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mn-lt"/>
                    <a:ea typeface="+mn-ea"/>
                    <a:cs typeface="+mn-cs"/>
                  </a:defRPr>
                </a:pPr>
                <a:endParaRPr lang="lv-LV"/>
              </a:p>
            </c:txPr>
            <c:showLegendKey val="0"/>
            <c:showVal val="1"/>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'[PROF2 uz 01_10_2014 IPASAS VAJADZIBAS.xls]Sheet3'!$C$28:$H$28</c:f>
              <c:strCache>
                <c:ptCount val="4"/>
                <c:pt idx="0">
                  <c:v>no tiem ar redzes traucējumiem</c:v>
                </c:pt>
                <c:pt idx="1">
                  <c:v>no tiem ar dzirdes traucējumiem</c:v>
                </c:pt>
                <c:pt idx="2">
                  <c:v>no tiem ar kustību traucējumiem</c:v>
                </c:pt>
                <c:pt idx="3">
                  <c:v>ar citām īpašām vajadzībām</c:v>
                </c:pt>
              </c:strCache>
            </c:strRef>
          </c:cat>
          <c:val>
            <c:numRef>
              <c:f>'[PROF2 uz 01_10_2014 IPASAS VAJADZIBAS.xls]Sheet3'!$C$29:$H$29</c:f>
              <c:numCache>
                <c:formatCode>General</c:formatCode>
                <c:ptCount val="6"/>
                <c:pt idx="0" formatCode="0">
                  <c:v>6</c:v>
                </c:pt>
                <c:pt idx="1">
                  <c:v>27</c:v>
                </c:pt>
                <c:pt idx="2">
                  <c:v>46</c:v>
                </c:pt>
                <c:pt idx="3">
                  <c:v>113</c:v>
                </c:pt>
              </c:numCache>
            </c:numRef>
          </c:val>
        </c:ser>
        <c:dLbls>
          <c:showLegendKey val="0"/>
          <c:showVal val="0"/>
          <c:showCatName val="0"/>
          <c:showSerName val="0"/>
          <c:showPercent val="0"/>
          <c:showBubbleSize val="0"/>
          <c:showLeaderLines val="1"/>
        </c:dLbls>
      </c:pie3DChart>
      <c:spPr>
        <a:noFill/>
        <a:ln>
          <a:noFill/>
        </a:ln>
        <a:effectLst/>
      </c:spPr>
    </c:plotArea>
    <c:legend>
      <c:legendPos val="b"/>
      <c:legendEntry>
        <c:idx val="4"/>
        <c:delete val="1"/>
      </c:legendEntry>
      <c:legendEntry>
        <c:idx val="5"/>
        <c:delete val="1"/>
      </c:legendEntry>
      <c:layout/>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lv-LV"/>
        </a:p>
      </c:txPr>
    </c:legend>
    <c:plotVisOnly val="1"/>
    <c:dispBlanksAs val="gap"/>
    <c:showDLblsOverMax val="0"/>
  </c:chart>
  <c:spPr>
    <a:noFill/>
    <a:ln>
      <a:noFill/>
    </a:ln>
    <a:effectLst/>
  </c:spPr>
  <c:txPr>
    <a:bodyPr/>
    <a:lstStyle/>
    <a:p>
      <a:pPr>
        <a:defRPr/>
      </a:pPr>
      <a:endParaRPr lang="lv-LV"/>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20D0A1B-7DF3-457E-8406-921DE495F698}" type="doc">
      <dgm:prSet loTypeId="urn:microsoft.com/office/officeart/2005/8/layout/vList5" loCatId="list" qsTypeId="urn:microsoft.com/office/officeart/2005/8/quickstyle/simple1" qsCatId="simple" csTypeId="urn:microsoft.com/office/officeart/2005/8/colors/colorful4" csCatId="colorful" phldr="1"/>
      <dgm:spPr/>
      <dgm:t>
        <a:bodyPr/>
        <a:lstStyle/>
        <a:p>
          <a:endParaRPr lang="lv-LV"/>
        </a:p>
      </dgm:t>
    </dgm:pt>
    <dgm:pt modelId="{D1271432-7FD5-475F-A818-48887A044EDF}">
      <dgm:prSet phldrT="[Text]"/>
      <dgm:spPr/>
      <dgm:t>
        <a:bodyPr/>
        <a:lstStyle/>
        <a:p>
          <a:r>
            <a:rPr lang="lv-LV" dirty="0" smtClean="0">
              <a:latin typeface="+mj-lt"/>
            </a:rPr>
            <a:t>Izglītības vide</a:t>
          </a:r>
          <a:endParaRPr lang="lv-LV" dirty="0">
            <a:latin typeface="+mj-lt"/>
          </a:endParaRPr>
        </a:p>
      </dgm:t>
    </dgm:pt>
    <dgm:pt modelId="{3A35C1E0-E01B-47FF-9A9E-6DD5BDBDB91C}" type="parTrans" cxnId="{C6D63D6B-BC05-46D3-B6D4-264EB2D1D75B}">
      <dgm:prSet/>
      <dgm:spPr/>
      <dgm:t>
        <a:bodyPr/>
        <a:lstStyle/>
        <a:p>
          <a:endParaRPr lang="lv-LV">
            <a:latin typeface="+mj-lt"/>
          </a:endParaRPr>
        </a:p>
      </dgm:t>
    </dgm:pt>
    <dgm:pt modelId="{14EDA732-A2D1-4EFE-A127-F1D84CB33F4B}" type="sibTrans" cxnId="{C6D63D6B-BC05-46D3-B6D4-264EB2D1D75B}">
      <dgm:prSet/>
      <dgm:spPr/>
      <dgm:t>
        <a:bodyPr/>
        <a:lstStyle/>
        <a:p>
          <a:endParaRPr lang="lv-LV">
            <a:latin typeface="+mj-lt"/>
          </a:endParaRPr>
        </a:p>
      </dgm:t>
    </dgm:pt>
    <dgm:pt modelId="{FD44D0BF-97F4-40F0-9908-E24E4D03D57E}">
      <dgm:prSet phldrT="[Text]" custT="1"/>
      <dgm:spPr/>
      <dgm:t>
        <a:bodyPr/>
        <a:lstStyle/>
        <a:p>
          <a:r>
            <a:rPr lang="lv-LV" sz="1700" b="1" dirty="0" smtClean="0">
              <a:latin typeface="+mj-lt"/>
            </a:rPr>
            <a:t>Uz zināšanu sabiedrībā pieprasītām kompetencēm orientēta, radošumu un veselīga dzīves veida veicinoša izglītības satura pilnveide</a:t>
          </a:r>
          <a:endParaRPr lang="lv-LV" sz="1700" dirty="0">
            <a:latin typeface="+mj-lt"/>
          </a:endParaRPr>
        </a:p>
      </dgm:t>
    </dgm:pt>
    <dgm:pt modelId="{B576902E-7EBE-43EE-BC63-93B439847F13}" type="parTrans" cxnId="{BC075B3D-8C0D-49C7-BEA6-D9F65B36FACF}">
      <dgm:prSet/>
      <dgm:spPr/>
      <dgm:t>
        <a:bodyPr/>
        <a:lstStyle/>
        <a:p>
          <a:endParaRPr lang="lv-LV">
            <a:latin typeface="+mj-lt"/>
          </a:endParaRPr>
        </a:p>
      </dgm:t>
    </dgm:pt>
    <dgm:pt modelId="{DF81EFE3-3A90-457E-9BC5-6EFFACDBBD06}" type="sibTrans" cxnId="{BC075B3D-8C0D-49C7-BEA6-D9F65B36FACF}">
      <dgm:prSet/>
      <dgm:spPr/>
      <dgm:t>
        <a:bodyPr/>
        <a:lstStyle/>
        <a:p>
          <a:endParaRPr lang="lv-LV">
            <a:latin typeface="+mj-lt"/>
          </a:endParaRPr>
        </a:p>
      </dgm:t>
    </dgm:pt>
    <dgm:pt modelId="{DBACE542-C142-484D-A844-489A4F20F356}">
      <dgm:prSet phldrT="[Text]"/>
      <dgm:spPr/>
      <dgm:t>
        <a:bodyPr/>
        <a:lstStyle/>
        <a:p>
          <a:r>
            <a:rPr lang="lv-LV" dirty="0" smtClean="0">
              <a:latin typeface="+mj-lt"/>
            </a:rPr>
            <a:t>Indivīda kompetence</a:t>
          </a:r>
          <a:endParaRPr lang="lv-LV" dirty="0">
            <a:latin typeface="+mj-lt"/>
          </a:endParaRPr>
        </a:p>
      </dgm:t>
    </dgm:pt>
    <dgm:pt modelId="{71A0D00E-75D5-47F2-88F7-824E59535EBA}" type="parTrans" cxnId="{8BC9B133-7594-4CF1-A90E-89861A54E411}">
      <dgm:prSet/>
      <dgm:spPr/>
      <dgm:t>
        <a:bodyPr/>
        <a:lstStyle/>
        <a:p>
          <a:endParaRPr lang="lv-LV">
            <a:latin typeface="+mj-lt"/>
          </a:endParaRPr>
        </a:p>
      </dgm:t>
    </dgm:pt>
    <dgm:pt modelId="{25D84F73-7832-434F-A61B-2D7F619565A6}" type="sibTrans" cxnId="{8BC9B133-7594-4CF1-A90E-89861A54E411}">
      <dgm:prSet/>
      <dgm:spPr/>
      <dgm:t>
        <a:bodyPr/>
        <a:lstStyle/>
        <a:p>
          <a:endParaRPr lang="lv-LV">
            <a:latin typeface="+mj-lt"/>
          </a:endParaRPr>
        </a:p>
      </dgm:t>
    </dgm:pt>
    <dgm:pt modelId="{5B51255D-9E6F-4664-9AF5-A173C57C250F}">
      <dgm:prSet phldrT="[Text]"/>
      <dgm:spPr/>
      <dgm:t>
        <a:bodyPr/>
        <a:lstStyle/>
        <a:p>
          <a:r>
            <a:rPr lang="lv-LV" b="0" noProof="0" dirty="0" smtClean="0">
              <a:latin typeface="+mj-lt"/>
              <a:ea typeface="+mn-ea"/>
              <a:cs typeface="+mn-cs"/>
            </a:rPr>
            <a:t>Karjeras izglītības attīstība un pakalpojumu pieejamība</a:t>
          </a:r>
          <a:endParaRPr lang="lv-LV" b="0" noProof="0" dirty="0">
            <a:latin typeface="+mj-lt"/>
          </a:endParaRPr>
        </a:p>
      </dgm:t>
    </dgm:pt>
    <dgm:pt modelId="{4743D928-BEF3-4450-9322-C0F729FBBF00}" type="parTrans" cxnId="{5FAC466E-4895-4897-BA57-2DC3AA272566}">
      <dgm:prSet/>
      <dgm:spPr/>
      <dgm:t>
        <a:bodyPr/>
        <a:lstStyle/>
        <a:p>
          <a:endParaRPr lang="lv-LV">
            <a:latin typeface="+mj-lt"/>
          </a:endParaRPr>
        </a:p>
      </dgm:t>
    </dgm:pt>
    <dgm:pt modelId="{B92E38EB-5573-4BBB-9B23-FAED133DC776}" type="sibTrans" cxnId="{5FAC466E-4895-4897-BA57-2DC3AA272566}">
      <dgm:prSet/>
      <dgm:spPr/>
      <dgm:t>
        <a:bodyPr/>
        <a:lstStyle/>
        <a:p>
          <a:endParaRPr lang="lv-LV">
            <a:latin typeface="+mj-lt"/>
          </a:endParaRPr>
        </a:p>
      </dgm:t>
    </dgm:pt>
    <dgm:pt modelId="{3EEA7D10-9915-4D0D-AA6C-71FFF41787A6}">
      <dgm:prSet phldrT="[Text]"/>
      <dgm:spPr/>
      <dgm:t>
        <a:bodyPr/>
        <a:lstStyle/>
        <a:p>
          <a:r>
            <a:rPr lang="lv-LV" noProof="0" smtClean="0">
              <a:latin typeface="+mj-lt"/>
            </a:rPr>
            <a:t>Efektīva pārvaldība</a:t>
          </a:r>
          <a:endParaRPr lang="lv-LV" noProof="0">
            <a:latin typeface="+mj-lt"/>
          </a:endParaRPr>
        </a:p>
      </dgm:t>
    </dgm:pt>
    <dgm:pt modelId="{2C4DAF4D-8C79-4FC4-9450-661B15188A93}" type="parTrans" cxnId="{256A09CA-36B1-4CAA-A84E-7D4574779D7F}">
      <dgm:prSet/>
      <dgm:spPr/>
      <dgm:t>
        <a:bodyPr/>
        <a:lstStyle/>
        <a:p>
          <a:endParaRPr lang="lv-LV">
            <a:latin typeface="+mj-lt"/>
          </a:endParaRPr>
        </a:p>
      </dgm:t>
    </dgm:pt>
    <dgm:pt modelId="{EB46F5DA-F2EC-4DBA-B28A-BC4FA27ED6D2}" type="sibTrans" cxnId="{256A09CA-36B1-4CAA-A84E-7D4574779D7F}">
      <dgm:prSet/>
      <dgm:spPr/>
      <dgm:t>
        <a:bodyPr/>
        <a:lstStyle/>
        <a:p>
          <a:endParaRPr lang="lv-LV">
            <a:latin typeface="+mj-lt"/>
          </a:endParaRPr>
        </a:p>
      </dgm:t>
    </dgm:pt>
    <dgm:pt modelId="{BCEDD964-EC77-4469-B420-BD2CF786CF33}">
      <dgm:prSet phldrT="[Text]"/>
      <dgm:spPr/>
      <dgm:t>
        <a:bodyPr/>
        <a:lstStyle/>
        <a:p>
          <a:r>
            <a:rPr lang="lv-LV" b="0" noProof="0" dirty="0" smtClean="0">
              <a:latin typeface="+mj-lt"/>
              <a:ea typeface="+mn-ea"/>
              <a:cs typeface="+mn-cs"/>
            </a:rPr>
            <a:t>Izglītības kvalitātes monitoringa sistēmas pilnveide</a:t>
          </a:r>
          <a:endParaRPr lang="lv-LV" b="0" noProof="0" dirty="0">
            <a:latin typeface="+mj-lt"/>
          </a:endParaRPr>
        </a:p>
      </dgm:t>
    </dgm:pt>
    <dgm:pt modelId="{F2211871-A260-4A36-BB6A-40505547FD76}" type="parTrans" cxnId="{F175D59A-D41D-4B6A-A601-94C2D1BD93FB}">
      <dgm:prSet/>
      <dgm:spPr/>
      <dgm:t>
        <a:bodyPr/>
        <a:lstStyle/>
        <a:p>
          <a:endParaRPr lang="lv-LV">
            <a:latin typeface="+mj-lt"/>
          </a:endParaRPr>
        </a:p>
      </dgm:t>
    </dgm:pt>
    <dgm:pt modelId="{ACC3CA5C-C1D5-4B46-945A-86B78A026406}" type="sibTrans" cxnId="{F175D59A-D41D-4B6A-A601-94C2D1BD93FB}">
      <dgm:prSet/>
      <dgm:spPr/>
      <dgm:t>
        <a:bodyPr/>
        <a:lstStyle/>
        <a:p>
          <a:endParaRPr lang="lv-LV">
            <a:latin typeface="+mj-lt"/>
          </a:endParaRPr>
        </a:p>
      </dgm:t>
    </dgm:pt>
    <dgm:pt modelId="{2ADA5C9C-E49F-49DD-8898-E309DE94D95F}">
      <dgm:prSet custT="1"/>
      <dgm:spPr/>
      <dgm:t>
        <a:bodyPr/>
        <a:lstStyle/>
        <a:p>
          <a:r>
            <a:rPr lang="lv-LV" sz="1700" b="1" dirty="0" smtClean="0">
              <a:latin typeface="+mj-lt"/>
            </a:rPr>
            <a:t>Pedagogu un akadēmiskā personāla motivācijas un profesionālās kapacitātes paaugstināšana</a:t>
          </a:r>
        </a:p>
      </dgm:t>
    </dgm:pt>
    <dgm:pt modelId="{0DB9ACB6-05EF-4467-BDE5-83A898DC90C9}" type="parTrans" cxnId="{C7A736B8-C7DF-4110-86A2-498F009B5721}">
      <dgm:prSet/>
      <dgm:spPr/>
      <dgm:t>
        <a:bodyPr/>
        <a:lstStyle/>
        <a:p>
          <a:endParaRPr lang="lv-LV">
            <a:latin typeface="+mj-lt"/>
          </a:endParaRPr>
        </a:p>
      </dgm:t>
    </dgm:pt>
    <dgm:pt modelId="{8A8435EA-203A-4D7D-9BA1-1E62650024AE}" type="sibTrans" cxnId="{C7A736B8-C7DF-4110-86A2-498F009B5721}">
      <dgm:prSet/>
      <dgm:spPr/>
      <dgm:t>
        <a:bodyPr/>
        <a:lstStyle/>
        <a:p>
          <a:endParaRPr lang="lv-LV">
            <a:latin typeface="+mj-lt"/>
          </a:endParaRPr>
        </a:p>
      </dgm:t>
    </dgm:pt>
    <dgm:pt modelId="{360F8FB5-FB55-4EE0-B069-4E83FF341487}">
      <dgm:prSet custT="1"/>
      <dgm:spPr/>
      <dgm:t>
        <a:bodyPr/>
        <a:lstStyle/>
        <a:p>
          <a:r>
            <a:rPr lang="lv-LV" sz="1700" b="0" dirty="0" smtClean="0">
              <a:latin typeface="+mj-lt"/>
            </a:rPr>
            <a:t>21.gs. atbilstīgas izglītības vides un izglītības procesa nodrošināšana</a:t>
          </a:r>
        </a:p>
      </dgm:t>
    </dgm:pt>
    <dgm:pt modelId="{3027E9B7-D8AD-420C-B0CF-8FA58976E250}" type="parTrans" cxnId="{39A77A15-904F-4389-9696-7514E5FDC893}">
      <dgm:prSet/>
      <dgm:spPr/>
      <dgm:t>
        <a:bodyPr/>
        <a:lstStyle/>
        <a:p>
          <a:endParaRPr lang="lv-LV">
            <a:latin typeface="+mj-lt"/>
          </a:endParaRPr>
        </a:p>
      </dgm:t>
    </dgm:pt>
    <dgm:pt modelId="{79A0C7E7-0BA9-40F9-A757-FCACDCE8BB86}" type="sibTrans" cxnId="{39A77A15-904F-4389-9696-7514E5FDC893}">
      <dgm:prSet/>
      <dgm:spPr/>
      <dgm:t>
        <a:bodyPr/>
        <a:lstStyle/>
        <a:p>
          <a:endParaRPr lang="lv-LV">
            <a:latin typeface="+mj-lt"/>
          </a:endParaRPr>
        </a:p>
      </dgm:t>
    </dgm:pt>
    <dgm:pt modelId="{FF5BAE90-DA8C-4B5F-ABDC-F4C853A6A884}">
      <dgm:prSet custT="1"/>
      <dgm:spPr/>
      <dgm:t>
        <a:bodyPr/>
        <a:lstStyle/>
        <a:p>
          <a:r>
            <a:rPr lang="lv-LV" sz="1700" b="1" dirty="0" smtClean="0">
              <a:latin typeface="+mj-lt"/>
            </a:rPr>
            <a:t>Iekļaujošās izglītības principa ieviešana</a:t>
          </a:r>
        </a:p>
      </dgm:t>
    </dgm:pt>
    <dgm:pt modelId="{6549BC1D-8501-4E5D-9A37-43693DE2229E}" type="parTrans" cxnId="{4D0C8D79-7790-4C92-A9FF-A62C168CAB37}">
      <dgm:prSet/>
      <dgm:spPr/>
      <dgm:t>
        <a:bodyPr/>
        <a:lstStyle/>
        <a:p>
          <a:endParaRPr lang="lv-LV">
            <a:latin typeface="+mj-lt"/>
          </a:endParaRPr>
        </a:p>
      </dgm:t>
    </dgm:pt>
    <dgm:pt modelId="{CD26BBEC-2DD2-4F3A-A8E4-BBF58893F8B4}" type="sibTrans" cxnId="{4D0C8D79-7790-4C92-A9FF-A62C168CAB37}">
      <dgm:prSet/>
      <dgm:spPr/>
      <dgm:t>
        <a:bodyPr/>
        <a:lstStyle/>
        <a:p>
          <a:endParaRPr lang="lv-LV">
            <a:latin typeface="+mj-lt"/>
          </a:endParaRPr>
        </a:p>
      </dgm:t>
    </dgm:pt>
    <dgm:pt modelId="{9D591BBF-D905-47F7-A252-0D8D85724A5D}">
      <dgm:prSet/>
      <dgm:spPr/>
      <dgm:t>
        <a:bodyPr/>
        <a:lstStyle/>
        <a:p>
          <a:r>
            <a:rPr lang="lv-LV" b="0" noProof="0" dirty="0" smtClean="0">
              <a:latin typeface="+mj-lt"/>
              <a:ea typeface="+mn-ea"/>
              <a:cs typeface="+mn-cs"/>
            </a:rPr>
            <a:t>Priekšlaicīgi mācības pametušo un izglītību neieguvušo skaita samazināšana</a:t>
          </a:r>
          <a:endParaRPr lang="lv-LV" b="0" noProof="0" dirty="0">
            <a:latin typeface="+mj-lt"/>
            <a:ea typeface="+mn-ea"/>
            <a:cs typeface="+mn-cs"/>
          </a:endParaRPr>
        </a:p>
      </dgm:t>
    </dgm:pt>
    <dgm:pt modelId="{24C417A1-43EE-4F02-9CCC-8AB026580384}" type="parTrans" cxnId="{45C3180A-1C70-4021-9AE5-63CC17133853}">
      <dgm:prSet/>
      <dgm:spPr/>
      <dgm:t>
        <a:bodyPr/>
        <a:lstStyle/>
        <a:p>
          <a:endParaRPr lang="lv-LV">
            <a:latin typeface="+mj-lt"/>
          </a:endParaRPr>
        </a:p>
      </dgm:t>
    </dgm:pt>
    <dgm:pt modelId="{76CF6D48-C664-4B1C-B65A-CD271C52E786}" type="sibTrans" cxnId="{45C3180A-1C70-4021-9AE5-63CC17133853}">
      <dgm:prSet/>
      <dgm:spPr/>
      <dgm:t>
        <a:bodyPr/>
        <a:lstStyle/>
        <a:p>
          <a:endParaRPr lang="lv-LV">
            <a:latin typeface="+mj-lt"/>
          </a:endParaRPr>
        </a:p>
      </dgm:t>
    </dgm:pt>
    <dgm:pt modelId="{9C9F0545-8432-40BC-AA32-E7A58754A76C}">
      <dgm:prSet/>
      <dgm:spPr/>
      <dgm:t>
        <a:bodyPr/>
        <a:lstStyle/>
        <a:p>
          <a:r>
            <a:rPr lang="lv-LV" b="0" noProof="0" dirty="0" smtClean="0">
              <a:latin typeface="+mj-lt"/>
              <a:ea typeface="+mn-ea"/>
              <a:cs typeface="+mn-cs"/>
            </a:rPr>
            <a:t>Ārpus formālās izglītības iespēju bērniem un jauniešiem paplašināšana</a:t>
          </a:r>
          <a:endParaRPr lang="lv-LV" b="0" noProof="0" dirty="0">
            <a:latin typeface="+mj-lt"/>
            <a:ea typeface="+mn-ea"/>
            <a:cs typeface="+mn-cs"/>
          </a:endParaRPr>
        </a:p>
      </dgm:t>
    </dgm:pt>
    <dgm:pt modelId="{9FD8EA36-1D8D-4E23-81D2-339B964D2F46}" type="parTrans" cxnId="{80A9DEF0-B456-4D1D-BEC5-57FDE0A46D88}">
      <dgm:prSet/>
      <dgm:spPr/>
      <dgm:t>
        <a:bodyPr/>
        <a:lstStyle/>
        <a:p>
          <a:endParaRPr lang="lv-LV">
            <a:latin typeface="+mj-lt"/>
          </a:endParaRPr>
        </a:p>
      </dgm:t>
    </dgm:pt>
    <dgm:pt modelId="{2E1FDD2E-1D7D-4AF1-8BD2-FFFE2E9A6C7A}" type="sibTrans" cxnId="{80A9DEF0-B456-4D1D-BEC5-57FDE0A46D88}">
      <dgm:prSet/>
      <dgm:spPr/>
      <dgm:t>
        <a:bodyPr/>
        <a:lstStyle/>
        <a:p>
          <a:endParaRPr lang="lv-LV">
            <a:latin typeface="+mj-lt"/>
          </a:endParaRPr>
        </a:p>
      </dgm:t>
    </dgm:pt>
    <dgm:pt modelId="{CB7476EB-BA03-49F3-BF19-8E3E17D43A20}">
      <dgm:prSet/>
      <dgm:spPr/>
      <dgm:t>
        <a:bodyPr/>
        <a:lstStyle/>
        <a:p>
          <a:r>
            <a:rPr lang="lv-LV" b="0" noProof="0" dirty="0" smtClean="0">
              <a:latin typeface="+mj-lt"/>
              <a:ea typeface="+mn-ea"/>
              <a:cs typeface="+mn-cs"/>
            </a:rPr>
            <a:t>Izglītības iespēju paplašināšana pieaugušajiem</a:t>
          </a:r>
          <a:endParaRPr lang="lv-LV" b="0" noProof="0" dirty="0">
            <a:latin typeface="+mj-lt"/>
            <a:ea typeface="+mn-ea"/>
            <a:cs typeface="+mn-cs"/>
          </a:endParaRPr>
        </a:p>
      </dgm:t>
    </dgm:pt>
    <dgm:pt modelId="{2ED8FF7B-7B24-4ACA-9CC7-7F98CB1037BE}" type="parTrans" cxnId="{4902AE01-1B0A-42A9-BAD1-26B879F46378}">
      <dgm:prSet/>
      <dgm:spPr/>
      <dgm:t>
        <a:bodyPr/>
        <a:lstStyle/>
        <a:p>
          <a:endParaRPr lang="lv-LV">
            <a:latin typeface="+mj-lt"/>
          </a:endParaRPr>
        </a:p>
      </dgm:t>
    </dgm:pt>
    <dgm:pt modelId="{402685AD-5A0C-4297-AA62-D9B261C90B76}" type="sibTrans" cxnId="{4902AE01-1B0A-42A9-BAD1-26B879F46378}">
      <dgm:prSet/>
      <dgm:spPr/>
      <dgm:t>
        <a:bodyPr/>
        <a:lstStyle/>
        <a:p>
          <a:endParaRPr lang="lv-LV">
            <a:latin typeface="+mj-lt"/>
          </a:endParaRPr>
        </a:p>
      </dgm:t>
    </dgm:pt>
    <dgm:pt modelId="{4479BD97-7399-471E-97F4-DAF41EE87585}">
      <dgm:prSet/>
      <dgm:spPr/>
      <dgm:t>
        <a:bodyPr/>
        <a:lstStyle/>
        <a:p>
          <a:r>
            <a:rPr lang="lv-LV" b="0" noProof="0" dirty="0" smtClean="0">
              <a:latin typeface="+mj-lt"/>
              <a:ea typeface="+mn-ea"/>
              <a:cs typeface="+mn-cs"/>
            </a:rPr>
            <a:t>Efektīvu izglītības finanšu resursu pārvaldības modeļu attīstība</a:t>
          </a:r>
          <a:endParaRPr lang="lv-LV" b="0" noProof="0" dirty="0">
            <a:latin typeface="+mj-lt"/>
            <a:ea typeface="+mn-ea"/>
            <a:cs typeface="+mn-cs"/>
          </a:endParaRPr>
        </a:p>
      </dgm:t>
    </dgm:pt>
    <dgm:pt modelId="{D15D1E8D-1ED5-4BC2-B220-8DB642D489E2}" type="parTrans" cxnId="{CD60B9DD-0B0B-4853-9989-7FA5A600EED3}">
      <dgm:prSet/>
      <dgm:spPr/>
      <dgm:t>
        <a:bodyPr/>
        <a:lstStyle/>
        <a:p>
          <a:endParaRPr lang="lv-LV">
            <a:latin typeface="+mj-lt"/>
          </a:endParaRPr>
        </a:p>
      </dgm:t>
    </dgm:pt>
    <dgm:pt modelId="{3644681B-E28E-4D72-97B7-24087BC8F6E9}" type="sibTrans" cxnId="{CD60B9DD-0B0B-4853-9989-7FA5A600EED3}">
      <dgm:prSet/>
      <dgm:spPr/>
      <dgm:t>
        <a:bodyPr/>
        <a:lstStyle/>
        <a:p>
          <a:endParaRPr lang="lv-LV">
            <a:latin typeface="+mj-lt"/>
          </a:endParaRPr>
        </a:p>
      </dgm:t>
    </dgm:pt>
    <dgm:pt modelId="{7078E9BE-2C0C-4673-98D2-EDFA400609D2}">
      <dgm:prSet/>
      <dgm:spPr/>
      <dgm:t>
        <a:bodyPr/>
        <a:lstStyle/>
        <a:p>
          <a:r>
            <a:rPr lang="lv-LV" b="0" noProof="0" dirty="0" smtClean="0">
              <a:latin typeface="+mj-lt"/>
              <a:ea typeface="+mn-ea"/>
              <a:cs typeface="+mn-cs"/>
            </a:rPr>
            <a:t>Izglītības iestāžu tīkla sakārtošana</a:t>
          </a:r>
          <a:endParaRPr lang="lv-LV" b="0" noProof="0" dirty="0">
            <a:latin typeface="+mj-lt"/>
            <a:ea typeface="+mn-ea"/>
            <a:cs typeface="+mn-cs"/>
          </a:endParaRPr>
        </a:p>
      </dgm:t>
    </dgm:pt>
    <dgm:pt modelId="{A1677C6C-9B78-4C05-B6CB-79CC6D2E00AC}" type="parTrans" cxnId="{64E001C0-B4D2-4F37-88EB-6EA5E2B86370}">
      <dgm:prSet/>
      <dgm:spPr/>
      <dgm:t>
        <a:bodyPr/>
        <a:lstStyle/>
        <a:p>
          <a:endParaRPr lang="lv-LV">
            <a:latin typeface="+mj-lt"/>
          </a:endParaRPr>
        </a:p>
      </dgm:t>
    </dgm:pt>
    <dgm:pt modelId="{919A7796-09C7-40E6-BE07-4D574B91EA69}" type="sibTrans" cxnId="{64E001C0-B4D2-4F37-88EB-6EA5E2B86370}">
      <dgm:prSet/>
      <dgm:spPr/>
      <dgm:t>
        <a:bodyPr/>
        <a:lstStyle/>
        <a:p>
          <a:endParaRPr lang="lv-LV">
            <a:latin typeface="+mj-lt"/>
          </a:endParaRPr>
        </a:p>
      </dgm:t>
    </dgm:pt>
    <dgm:pt modelId="{3856CE4D-A7A4-4046-BEB9-B5DAE02F902C}">
      <dgm:prSet/>
      <dgm:spPr/>
      <dgm:t>
        <a:bodyPr/>
        <a:lstStyle/>
        <a:p>
          <a:r>
            <a:rPr lang="lv-LV" b="0" noProof="0" dirty="0" smtClean="0">
              <a:latin typeface="+mj-lt"/>
              <a:ea typeface="+mn-ea"/>
              <a:cs typeface="+mn-cs"/>
            </a:rPr>
            <a:t>Izglītības starptautiskā konkurētspēja</a:t>
          </a:r>
          <a:endParaRPr lang="lv-LV" b="0" noProof="0" dirty="0">
            <a:latin typeface="+mj-lt"/>
            <a:ea typeface="+mn-ea"/>
            <a:cs typeface="+mn-cs"/>
          </a:endParaRPr>
        </a:p>
      </dgm:t>
    </dgm:pt>
    <dgm:pt modelId="{1D6F67F1-8B57-4F53-99E3-34CA39492DF3}" type="parTrans" cxnId="{B3D976F7-0123-434A-AC98-2250A6E147DC}">
      <dgm:prSet/>
      <dgm:spPr/>
      <dgm:t>
        <a:bodyPr/>
        <a:lstStyle/>
        <a:p>
          <a:endParaRPr lang="lv-LV">
            <a:latin typeface="+mj-lt"/>
          </a:endParaRPr>
        </a:p>
      </dgm:t>
    </dgm:pt>
    <dgm:pt modelId="{4C340AED-DE12-4D2C-A359-FB851178F2C5}" type="sibTrans" cxnId="{B3D976F7-0123-434A-AC98-2250A6E147DC}">
      <dgm:prSet/>
      <dgm:spPr/>
      <dgm:t>
        <a:bodyPr/>
        <a:lstStyle/>
        <a:p>
          <a:endParaRPr lang="lv-LV">
            <a:latin typeface="+mj-lt"/>
          </a:endParaRPr>
        </a:p>
      </dgm:t>
    </dgm:pt>
    <dgm:pt modelId="{91CEB841-6EE9-4173-923F-3DC8F370998B}" type="pres">
      <dgm:prSet presAssocID="{A20D0A1B-7DF3-457E-8406-921DE495F698}" presName="Name0" presStyleCnt="0">
        <dgm:presLayoutVars>
          <dgm:dir/>
          <dgm:animLvl val="lvl"/>
          <dgm:resizeHandles val="exact"/>
        </dgm:presLayoutVars>
      </dgm:prSet>
      <dgm:spPr/>
      <dgm:t>
        <a:bodyPr/>
        <a:lstStyle/>
        <a:p>
          <a:endParaRPr lang="lv-LV"/>
        </a:p>
      </dgm:t>
    </dgm:pt>
    <dgm:pt modelId="{383C26C1-7B2D-457E-AE14-92F02729F632}" type="pres">
      <dgm:prSet presAssocID="{D1271432-7FD5-475F-A818-48887A044EDF}" presName="linNode" presStyleCnt="0"/>
      <dgm:spPr/>
      <dgm:t>
        <a:bodyPr/>
        <a:lstStyle/>
        <a:p>
          <a:endParaRPr lang="lv-LV"/>
        </a:p>
      </dgm:t>
    </dgm:pt>
    <dgm:pt modelId="{9C30BA00-1138-4AA6-95BA-E0BCD1D9C98C}" type="pres">
      <dgm:prSet presAssocID="{D1271432-7FD5-475F-A818-48887A044EDF}" presName="parentText" presStyleLbl="node1" presStyleIdx="0" presStyleCnt="3" custScaleX="53105" custScaleY="66809" custLinFactNeighborX="197" custLinFactNeighborY="-166">
        <dgm:presLayoutVars>
          <dgm:chMax val="1"/>
          <dgm:bulletEnabled val="1"/>
        </dgm:presLayoutVars>
      </dgm:prSet>
      <dgm:spPr/>
      <dgm:t>
        <a:bodyPr/>
        <a:lstStyle/>
        <a:p>
          <a:endParaRPr lang="lv-LV"/>
        </a:p>
      </dgm:t>
    </dgm:pt>
    <dgm:pt modelId="{71F327C9-DC32-45D8-8AEE-8440DC65B282}" type="pres">
      <dgm:prSet presAssocID="{D1271432-7FD5-475F-A818-48887A044EDF}" presName="descendantText" presStyleLbl="alignAccFollowNode1" presStyleIdx="0" presStyleCnt="3" custScaleX="139619">
        <dgm:presLayoutVars>
          <dgm:bulletEnabled val="1"/>
        </dgm:presLayoutVars>
      </dgm:prSet>
      <dgm:spPr/>
      <dgm:t>
        <a:bodyPr/>
        <a:lstStyle/>
        <a:p>
          <a:endParaRPr lang="lv-LV"/>
        </a:p>
      </dgm:t>
    </dgm:pt>
    <dgm:pt modelId="{49EA05FF-25B9-4CE3-8B5B-FCA87897F830}" type="pres">
      <dgm:prSet presAssocID="{14EDA732-A2D1-4EFE-A127-F1D84CB33F4B}" presName="sp" presStyleCnt="0"/>
      <dgm:spPr/>
      <dgm:t>
        <a:bodyPr/>
        <a:lstStyle/>
        <a:p>
          <a:endParaRPr lang="lv-LV"/>
        </a:p>
      </dgm:t>
    </dgm:pt>
    <dgm:pt modelId="{C1154F47-70D3-4E2C-822C-848436A28657}" type="pres">
      <dgm:prSet presAssocID="{DBACE542-C142-484D-A844-489A4F20F356}" presName="linNode" presStyleCnt="0"/>
      <dgm:spPr/>
      <dgm:t>
        <a:bodyPr/>
        <a:lstStyle/>
        <a:p>
          <a:endParaRPr lang="lv-LV"/>
        </a:p>
      </dgm:t>
    </dgm:pt>
    <dgm:pt modelId="{5E143203-F02E-4234-8AD8-4E58D141CF88}" type="pres">
      <dgm:prSet presAssocID="{DBACE542-C142-484D-A844-489A4F20F356}" presName="parentText" presStyleLbl="node1" presStyleIdx="1" presStyleCnt="3" custScaleX="53841" custScaleY="65798">
        <dgm:presLayoutVars>
          <dgm:chMax val="1"/>
          <dgm:bulletEnabled val="1"/>
        </dgm:presLayoutVars>
      </dgm:prSet>
      <dgm:spPr/>
      <dgm:t>
        <a:bodyPr/>
        <a:lstStyle/>
        <a:p>
          <a:endParaRPr lang="lv-LV"/>
        </a:p>
      </dgm:t>
    </dgm:pt>
    <dgm:pt modelId="{78F7A260-4515-448C-B3D4-A47879CB2489}" type="pres">
      <dgm:prSet presAssocID="{DBACE542-C142-484D-A844-489A4F20F356}" presName="descendantText" presStyleLbl="alignAccFollowNode1" presStyleIdx="1" presStyleCnt="3" custScaleX="147792">
        <dgm:presLayoutVars>
          <dgm:bulletEnabled val="1"/>
        </dgm:presLayoutVars>
      </dgm:prSet>
      <dgm:spPr/>
      <dgm:t>
        <a:bodyPr/>
        <a:lstStyle/>
        <a:p>
          <a:endParaRPr lang="lv-LV"/>
        </a:p>
      </dgm:t>
    </dgm:pt>
    <dgm:pt modelId="{B3252C48-B5FA-4339-8982-1EA89818C754}" type="pres">
      <dgm:prSet presAssocID="{25D84F73-7832-434F-A61B-2D7F619565A6}" presName="sp" presStyleCnt="0"/>
      <dgm:spPr/>
      <dgm:t>
        <a:bodyPr/>
        <a:lstStyle/>
        <a:p>
          <a:endParaRPr lang="lv-LV"/>
        </a:p>
      </dgm:t>
    </dgm:pt>
    <dgm:pt modelId="{DD24A181-B5DF-4775-8022-242E784B7FA7}" type="pres">
      <dgm:prSet presAssocID="{3EEA7D10-9915-4D0D-AA6C-71FFF41787A6}" presName="linNode" presStyleCnt="0"/>
      <dgm:spPr/>
      <dgm:t>
        <a:bodyPr/>
        <a:lstStyle/>
        <a:p>
          <a:endParaRPr lang="lv-LV"/>
        </a:p>
      </dgm:t>
    </dgm:pt>
    <dgm:pt modelId="{23034E12-DF23-4FD8-8949-8B32D4E43717}" type="pres">
      <dgm:prSet presAssocID="{3EEA7D10-9915-4D0D-AA6C-71FFF41787A6}" presName="parentText" presStyleLbl="node1" presStyleIdx="2" presStyleCnt="3" custScaleX="79664" custScaleY="71298">
        <dgm:presLayoutVars>
          <dgm:chMax val="1"/>
          <dgm:bulletEnabled val="1"/>
        </dgm:presLayoutVars>
      </dgm:prSet>
      <dgm:spPr/>
      <dgm:t>
        <a:bodyPr/>
        <a:lstStyle/>
        <a:p>
          <a:endParaRPr lang="lv-LV"/>
        </a:p>
      </dgm:t>
    </dgm:pt>
    <dgm:pt modelId="{633E9930-09C6-4312-891A-FAA3F4DDE23E}" type="pres">
      <dgm:prSet presAssocID="{3EEA7D10-9915-4D0D-AA6C-71FFF41787A6}" presName="descendantText" presStyleLbl="alignAccFollowNode1" presStyleIdx="2" presStyleCnt="3" custScaleX="220290">
        <dgm:presLayoutVars>
          <dgm:bulletEnabled val="1"/>
        </dgm:presLayoutVars>
      </dgm:prSet>
      <dgm:spPr/>
      <dgm:t>
        <a:bodyPr/>
        <a:lstStyle/>
        <a:p>
          <a:endParaRPr lang="lv-LV"/>
        </a:p>
      </dgm:t>
    </dgm:pt>
  </dgm:ptLst>
  <dgm:cxnLst>
    <dgm:cxn modelId="{F2773467-D5AF-42A6-AD0E-42B2FD333B0A}" type="presOf" srcId="{5B51255D-9E6F-4664-9AF5-A173C57C250F}" destId="{78F7A260-4515-448C-B3D4-A47879CB2489}" srcOrd="0" destOrd="0" presId="urn:microsoft.com/office/officeart/2005/8/layout/vList5"/>
    <dgm:cxn modelId="{8647E021-4A5A-4BCD-9AC5-805562DC9080}" type="presOf" srcId="{9C9F0545-8432-40BC-AA32-E7A58754A76C}" destId="{78F7A260-4515-448C-B3D4-A47879CB2489}" srcOrd="0" destOrd="2" presId="urn:microsoft.com/office/officeart/2005/8/layout/vList5"/>
    <dgm:cxn modelId="{4D0C8D79-7790-4C92-A9FF-A62C168CAB37}" srcId="{D1271432-7FD5-475F-A818-48887A044EDF}" destId="{FF5BAE90-DA8C-4B5F-ABDC-F4C853A6A884}" srcOrd="3" destOrd="0" parTransId="{6549BC1D-8501-4E5D-9A37-43693DE2229E}" sibTransId="{CD26BBEC-2DD2-4F3A-A8E4-BBF58893F8B4}"/>
    <dgm:cxn modelId="{B3D976F7-0123-434A-AC98-2250A6E147DC}" srcId="{3EEA7D10-9915-4D0D-AA6C-71FFF41787A6}" destId="{3856CE4D-A7A4-4046-BEB9-B5DAE02F902C}" srcOrd="3" destOrd="0" parTransId="{1D6F67F1-8B57-4F53-99E3-34CA39492DF3}" sibTransId="{4C340AED-DE12-4D2C-A359-FB851178F2C5}"/>
    <dgm:cxn modelId="{80A9DEF0-B456-4D1D-BEC5-57FDE0A46D88}" srcId="{DBACE542-C142-484D-A844-489A4F20F356}" destId="{9C9F0545-8432-40BC-AA32-E7A58754A76C}" srcOrd="2" destOrd="0" parTransId="{9FD8EA36-1D8D-4E23-81D2-339B964D2F46}" sibTransId="{2E1FDD2E-1D7D-4AF1-8BD2-FFFE2E9A6C7A}"/>
    <dgm:cxn modelId="{D5908E82-F4BA-440E-A927-27ACD9CA4627}" type="presOf" srcId="{BCEDD964-EC77-4469-B420-BD2CF786CF33}" destId="{633E9930-09C6-4312-891A-FAA3F4DDE23E}" srcOrd="0" destOrd="0" presId="urn:microsoft.com/office/officeart/2005/8/layout/vList5"/>
    <dgm:cxn modelId="{27A45F9C-FBF5-4154-991D-B9B9C420E829}" type="presOf" srcId="{FF5BAE90-DA8C-4B5F-ABDC-F4C853A6A884}" destId="{71F327C9-DC32-45D8-8AEE-8440DC65B282}" srcOrd="0" destOrd="3" presId="urn:microsoft.com/office/officeart/2005/8/layout/vList5"/>
    <dgm:cxn modelId="{D78BD488-CE36-4E23-9187-4D35ED88FF9C}" type="presOf" srcId="{DBACE542-C142-484D-A844-489A4F20F356}" destId="{5E143203-F02E-4234-8AD8-4E58D141CF88}" srcOrd="0" destOrd="0" presId="urn:microsoft.com/office/officeart/2005/8/layout/vList5"/>
    <dgm:cxn modelId="{256A09CA-36B1-4CAA-A84E-7D4574779D7F}" srcId="{A20D0A1B-7DF3-457E-8406-921DE495F698}" destId="{3EEA7D10-9915-4D0D-AA6C-71FFF41787A6}" srcOrd="2" destOrd="0" parTransId="{2C4DAF4D-8C79-4FC4-9450-661B15188A93}" sibTransId="{EB46F5DA-F2EC-4DBA-B28A-BC4FA27ED6D2}"/>
    <dgm:cxn modelId="{C7A736B8-C7DF-4110-86A2-498F009B5721}" srcId="{D1271432-7FD5-475F-A818-48887A044EDF}" destId="{2ADA5C9C-E49F-49DD-8898-E309DE94D95F}" srcOrd="1" destOrd="0" parTransId="{0DB9ACB6-05EF-4467-BDE5-83A898DC90C9}" sibTransId="{8A8435EA-203A-4D7D-9BA1-1E62650024AE}"/>
    <dgm:cxn modelId="{EE0180BF-D6A8-47C3-86E9-2C4374782D1B}" type="presOf" srcId="{3EEA7D10-9915-4D0D-AA6C-71FFF41787A6}" destId="{23034E12-DF23-4FD8-8949-8B32D4E43717}" srcOrd="0" destOrd="0" presId="urn:microsoft.com/office/officeart/2005/8/layout/vList5"/>
    <dgm:cxn modelId="{CD60B9DD-0B0B-4853-9989-7FA5A600EED3}" srcId="{3EEA7D10-9915-4D0D-AA6C-71FFF41787A6}" destId="{4479BD97-7399-471E-97F4-DAF41EE87585}" srcOrd="1" destOrd="0" parTransId="{D15D1E8D-1ED5-4BC2-B220-8DB642D489E2}" sibTransId="{3644681B-E28E-4D72-97B7-24087BC8F6E9}"/>
    <dgm:cxn modelId="{B21F8043-373B-44D1-9829-6214F8FE1562}" type="presOf" srcId="{FD44D0BF-97F4-40F0-9908-E24E4D03D57E}" destId="{71F327C9-DC32-45D8-8AEE-8440DC65B282}" srcOrd="0" destOrd="0" presId="urn:microsoft.com/office/officeart/2005/8/layout/vList5"/>
    <dgm:cxn modelId="{E270B43C-A141-4027-849E-DBE9891E69F9}" type="presOf" srcId="{360F8FB5-FB55-4EE0-B069-4E83FF341487}" destId="{71F327C9-DC32-45D8-8AEE-8440DC65B282}" srcOrd="0" destOrd="2" presId="urn:microsoft.com/office/officeart/2005/8/layout/vList5"/>
    <dgm:cxn modelId="{45C3180A-1C70-4021-9AE5-63CC17133853}" srcId="{DBACE542-C142-484D-A844-489A4F20F356}" destId="{9D591BBF-D905-47F7-A252-0D8D85724A5D}" srcOrd="1" destOrd="0" parTransId="{24C417A1-43EE-4F02-9CCC-8AB026580384}" sibTransId="{76CF6D48-C664-4B1C-B65A-CD271C52E786}"/>
    <dgm:cxn modelId="{4902AE01-1B0A-42A9-BAD1-26B879F46378}" srcId="{DBACE542-C142-484D-A844-489A4F20F356}" destId="{CB7476EB-BA03-49F3-BF19-8E3E17D43A20}" srcOrd="3" destOrd="0" parTransId="{2ED8FF7B-7B24-4ACA-9CC7-7F98CB1037BE}" sibTransId="{402685AD-5A0C-4297-AA62-D9B261C90B76}"/>
    <dgm:cxn modelId="{241E61D5-C893-4D4E-BD81-BDA6B06E7FA1}" type="presOf" srcId="{9D591BBF-D905-47F7-A252-0D8D85724A5D}" destId="{78F7A260-4515-448C-B3D4-A47879CB2489}" srcOrd="0" destOrd="1" presId="urn:microsoft.com/office/officeart/2005/8/layout/vList5"/>
    <dgm:cxn modelId="{0E44F9BE-B667-4C1B-8B85-5CC8C402711A}" type="presOf" srcId="{2ADA5C9C-E49F-49DD-8898-E309DE94D95F}" destId="{71F327C9-DC32-45D8-8AEE-8440DC65B282}" srcOrd="0" destOrd="1" presId="urn:microsoft.com/office/officeart/2005/8/layout/vList5"/>
    <dgm:cxn modelId="{D2B448E1-8163-46D1-8AC3-9F485072D1EB}" type="presOf" srcId="{7078E9BE-2C0C-4673-98D2-EDFA400609D2}" destId="{633E9930-09C6-4312-891A-FAA3F4DDE23E}" srcOrd="0" destOrd="2" presId="urn:microsoft.com/office/officeart/2005/8/layout/vList5"/>
    <dgm:cxn modelId="{C6E1097D-8AA5-4D92-92B2-91F76CE49747}" type="presOf" srcId="{D1271432-7FD5-475F-A818-48887A044EDF}" destId="{9C30BA00-1138-4AA6-95BA-E0BCD1D9C98C}" srcOrd="0" destOrd="0" presId="urn:microsoft.com/office/officeart/2005/8/layout/vList5"/>
    <dgm:cxn modelId="{5FAC466E-4895-4897-BA57-2DC3AA272566}" srcId="{DBACE542-C142-484D-A844-489A4F20F356}" destId="{5B51255D-9E6F-4664-9AF5-A173C57C250F}" srcOrd="0" destOrd="0" parTransId="{4743D928-BEF3-4450-9322-C0F729FBBF00}" sibTransId="{B92E38EB-5573-4BBB-9B23-FAED133DC776}"/>
    <dgm:cxn modelId="{64E001C0-B4D2-4F37-88EB-6EA5E2B86370}" srcId="{3EEA7D10-9915-4D0D-AA6C-71FFF41787A6}" destId="{7078E9BE-2C0C-4673-98D2-EDFA400609D2}" srcOrd="2" destOrd="0" parTransId="{A1677C6C-9B78-4C05-B6CB-79CC6D2E00AC}" sibTransId="{919A7796-09C7-40E6-BE07-4D574B91EA69}"/>
    <dgm:cxn modelId="{DE9463FA-281A-41C5-9E7A-1A28CEEB92CA}" type="presOf" srcId="{A20D0A1B-7DF3-457E-8406-921DE495F698}" destId="{91CEB841-6EE9-4173-923F-3DC8F370998B}" srcOrd="0" destOrd="0" presId="urn:microsoft.com/office/officeart/2005/8/layout/vList5"/>
    <dgm:cxn modelId="{C6D63D6B-BC05-46D3-B6D4-264EB2D1D75B}" srcId="{A20D0A1B-7DF3-457E-8406-921DE495F698}" destId="{D1271432-7FD5-475F-A818-48887A044EDF}" srcOrd="0" destOrd="0" parTransId="{3A35C1E0-E01B-47FF-9A9E-6DD5BDBDB91C}" sibTransId="{14EDA732-A2D1-4EFE-A127-F1D84CB33F4B}"/>
    <dgm:cxn modelId="{F175D59A-D41D-4B6A-A601-94C2D1BD93FB}" srcId="{3EEA7D10-9915-4D0D-AA6C-71FFF41787A6}" destId="{BCEDD964-EC77-4469-B420-BD2CF786CF33}" srcOrd="0" destOrd="0" parTransId="{F2211871-A260-4A36-BB6A-40505547FD76}" sibTransId="{ACC3CA5C-C1D5-4B46-945A-86B78A026406}"/>
    <dgm:cxn modelId="{39A77A15-904F-4389-9696-7514E5FDC893}" srcId="{D1271432-7FD5-475F-A818-48887A044EDF}" destId="{360F8FB5-FB55-4EE0-B069-4E83FF341487}" srcOrd="2" destOrd="0" parTransId="{3027E9B7-D8AD-420C-B0CF-8FA58976E250}" sibTransId="{79A0C7E7-0BA9-40F9-A757-FCACDCE8BB86}"/>
    <dgm:cxn modelId="{8BC9B133-7594-4CF1-A90E-89861A54E411}" srcId="{A20D0A1B-7DF3-457E-8406-921DE495F698}" destId="{DBACE542-C142-484D-A844-489A4F20F356}" srcOrd="1" destOrd="0" parTransId="{71A0D00E-75D5-47F2-88F7-824E59535EBA}" sibTransId="{25D84F73-7832-434F-A61B-2D7F619565A6}"/>
    <dgm:cxn modelId="{352A7737-FD98-4F26-AB55-C20E3686E157}" type="presOf" srcId="{4479BD97-7399-471E-97F4-DAF41EE87585}" destId="{633E9930-09C6-4312-891A-FAA3F4DDE23E}" srcOrd="0" destOrd="1" presId="urn:microsoft.com/office/officeart/2005/8/layout/vList5"/>
    <dgm:cxn modelId="{5D38B1DE-C1E2-486E-9BE4-BFE739CD2C4C}" type="presOf" srcId="{3856CE4D-A7A4-4046-BEB9-B5DAE02F902C}" destId="{633E9930-09C6-4312-891A-FAA3F4DDE23E}" srcOrd="0" destOrd="3" presId="urn:microsoft.com/office/officeart/2005/8/layout/vList5"/>
    <dgm:cxn modelId="{BC075B3D-8C0D-49C7-BEA6-D9F65B36FACF}" srcId="{D1271432-7FD5-475F-A818-48887A044EDF}" destId="{FD44D0BF-97F4-40F0-9908-E24E4D03D57E}" srcOrd="0" destOrd="0" parTransId="{B576902E-7EBE-43EE-BC63-93B439847F13}" sibTransId="{DF81EFE3-3A90-457E-9BC5-6EFFACDBBD06}"/>
    <dgm:cxn modelId="{89878581-9F09-465E-BF5B-701D2EB396D3}" type="presOf" srcId="{CB7476EB-BA03-49F3-BF19-8E3E17D43A20}" destId="{78F7A260-4515-448C-B3D4-A47879CB2489}" srcOrd="0" destOrd="3" presId="urn:microsoft.com/office/officeart/2005/8/layout/vList5"/>
    <dgm:cxn modelId="{0EFD6413-632A-4203-821C-41862ED3EDF3}" type="presParOf" srcId="{91CEB841-6EE9-4173-923F-3DC8F370998B}" destId="{383C26C1-7B2D-457E-AE14-92F02729F632}" srcOrd="0" destOrd="0" presId="urn:microsoft.com/office/officeart/2005/8/layout/vList5"/>
    <dgm:cxn modelId="{8D5E7323-DCD1-4CBB-AB20-E33559A85DE0}" type="presParOf" srcId="{383C26C1-7B2D-457E-AE14-92F02729F632}" destId="{9C30BA00-1138-4AA6-95BA-E0BCD1D9C98C}" srcOrd="0" destOrd="0" presId="urn:microsoft.com/office/officeart/2005/8/layout/vList5"/>
    <dgm:cxn modelId="{F5F695CD-EB29-43DC-BE69-D32AB5EF1273}" type="presParOf" srcId="{383C26C1-7B2D-457E-AE14-92F02729F632}" destId="{71F327C9-DC32-45D8-8AEE-8440DC65B282}" srcOrd="1" destOrd="0" presId="urn:microsoft.com/office/officeart/2005/8/layout/vList5"/>
    <dgm:cxn modelId="{8078C513-A596-4FA5-9713-F0EB5D96D363}" type="presParOf" srcId="{91CEB841-6EE9-4173-923F-3DC8F370998B}" destId="{49EA05FF-25B9-4CE3-8B5B-FCA87897F830}" srcOrd="1" destOrd="0" presId="urn:microsoft.com/office/officeart/2005/8/layout/vList5"/>
    <dgm:cxn modelId="{62CE7B32-674A-48C9-B40A-95C81FBF1D7E}" type="presParOf" srcId="{91CEB841-6EE9-4173-923F-3DC8F370998B}" destId="{C1154F47-70D3-4E2C-822C-848436A28657}" srcOrd="2" destOrd="0" presId="urn:microsoft.com/office/officeart/2005/8/layout/vList5"/>
    <dgm:cxn modelId="{BE19C410-925C-43C0-88A1-0A1AFD6C5259}" type="presParOf" srcId="{C1154F47-70D3-4E2C-822C-848436A28657}" destId="{5E143203-F02E-4234-8AD8-4E58D141CF88}" srcOrd="0" destOrd="0" presId="urn:microsoft.com/office/officeart/2005/8/layout/vList5"/>
    <dgm:cxn modelId="{7863B3C5-205C-4DDC-8AD3-A7FD69470587}" type="presParOf" srcId="{C1154F47-70D3-4E2C-822C-848436A28657}" destId="{78F7A260-4515-448C-B3D4-A47879CB2489}" srcOrd="1" destOrd="0" presId="urn:microsoft.com/office/officeart/2005/8/layout/vList5"/>
    <dgm:cxn modelId="{C8ACCD68-EB6A-428E-8E21-52A6F2B67541}" type="presParOf" srcId="{91CEB841-6EE9-4173-923F-3DC8F370998B}" destId="{B3252C48-B5FA-4339-8982-1EA89818C754}" srcOrd="3" destOrd="0" presId="urn:microsoft.com/office/officeart/2005/8/layout/vList5"/>
    <dgm:cxn modelId="{F2E9FBCE-B9C3-4864-B7F3-ED1C472EAF71}" type="presParOf" srcId="{91CEB841-6EE9-4173-923F-3DC8F370998B}" destId="{DD24A181-B5DF-4775-8022-242E784B7FA7}" srcOrd="4" destOrd="0" presId="urn:microsoft.com/office/officeart/2005/8/layout/vList5"/>
    <dgm:cxn modelId="{0608AF86-3CB2-4073-B8DB-2CBF67DBEFA7}" type="presParOf" srcId="{DD24A181-B5DF-4775-8022-242E784B7FA7}" destId="{23034E12-DF23-4FD8-8949-8B32D4E43717}" srcOrd="0" destOrd="0" presId="urn:microsoft.com/office/officeart/2005/8/layout/vList5"/>
    <dgm:cxn modelId="{8D9F51C8-471E-49A5-9031-7AAFCB571E6A}" type="presParOf" srcId="{DD24A181-B5DF-4775-8022-242E784B7FA7}" destId="{633E9930-09C6-4312-891A-FAA3F4DDE23E}"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A3D44F3-80A5-45AD-A963-09CDFEA24D8E}" type="doc">
      <dgm:prSet loTypeId="urn:microsoft.com/office/officeart/2005/8/layout/arrow5" loCatId="relationship" qsTypeId="urn:microsoft.com/office/officeart/2005/8/quickstyle/simple1" qsCatId="simple" csTypeId="urn:microsoft.com/office/officeart/2005/8/colors/accent1_2" csCatId="accent1" phldr="1"/>
      <dgm:spPr/>
      <dgm:t>
        <a:bodyPr/>
        <a:lstStyle/>
        <a:p>
          <a:endParaRPr lang="lv-LV"/>
        </a:p>
      </dgm:t>
    </dgm:pt>
    <dgm:pt modelId="{4CC51A89-7AE8-4283-AABF-C96C473F54C4}">
      <dgm:prSet phldrT="[Text]" custT="1">
        <dgm:style>
          <a:lnRef idx="2">
            <a:schemeClr val="accent2"/>
          </a:lnRef>
          <a:fillRef idx="1">
            <a:schemeClr val="lt1"/>
          </a:fillRef>
          <a:effectRef idx="0">
            <a:schemeClr val="accent2"/>
          </a:effectRef>
          <a:fontRef idx="minor">
            <a:schemeClr val="dk1"/>
          </a:fontRef>
        </dgm:style>
      </dgm:prSet>
      <dgm:spPr/>
      <dgm:t>
        <a:bodyPr/>
        <a:lstStyle/>
        <a:p>
          <a:r>
            <a:rPr lang="lv-LV" sz="1800" b="1" dirty="0" smtClean="0">
              <a:solidFill>
                <a:schemeClr val="tx1"/>
              </a:solidFill>
            </a:rPr>
            <a:t>BĒGĻI</a:t>
          </a:r>
          <a:endParaRPr lang="lv-LV" sz="1800" b="1" dirty="0">
            <a:solidFill>
              <a:schemeClr val="tx1"/>
            </a:solidFill>
          </a:endParaRPr>
        </a:p>
      </dgm:t>
    </dgm:pt>
    <dgm:pt modelId="{6C808BF6-03A7-4B92-BBA0-99775F709455}" type="parTrans" cxnId="{F1C1DAC2-85FD-4E9E-AE9B-6626FA0DA533}">
      <dgm:prSet/>
      <dgm:spPr/>
      <dgm:t>
        <a:bodyPr/>
        <a:lstStyle/>
        <a:p>
          <a:endParaRPr lang="lv-LV" sz="1800" b="1">
            <a:solidFill>
              <a:schemeClr val="tx1"/>
            </a:solidFill>
          </a:endParaRPr>
        </a:p>
      </dgm:t>
    </dgm:pt>
    <dgm:pt modelId="{C9843A5F-5D4B-4420-89EF-2FF279772DEB}" type="sibTrans" cxnId="{F1C1DAC2-85FD-4E9E-AE9B-6626FA0DA533}">
      <dgm:prSet/>
      <dgm:spPr/>
      <dgm:t>
        <a:bodyPr/>
        <a:lstStyle/>
        <a:p>
          <a:endParaRPr lang="lv-LV" sz="1800" b="1">
            <a:solidFill>
              <a:schemeClr val="tx1"/>
            </a:solidFill>
          </a:endParaRPr>
        </a:p>
      </dgm:t>
    </dgm:pt>
    <dgm:pt modelId="{8D79D4FD-FD8D-45AE-A3B7-B35688D9548B}">
      <dgm:prSet phldrT="[Text]" custT="1">
        <dgm:style>
          <a:lnRef idx="2">
            <a:schemeClr val="accent3"/>
          </a:lnRef>
          <a:fillRef idx="1">
            <a:schemeClr val="lt1"/>
          </a:fillRef>
          <a:effectRef idx="0">
            <a:schemeClr val="accent3"/>
          </a:effectRef>
          <a:fontRef idx="minor">
            <a:schemeClr val="dk1"/>
          </a:fontRef>
        </dgm:style>
      </dgm:prSet>
      <dgm:spPr/>
      <dgm:t>
        <a:bodyPr/>
        <a:lstStyle/>
        <a:p>
          <a:r>
            <a:rPr lang="lv-LV" sz="1800" b="1" dirty="0" smtClean="0">
              <a:solidFill>
                <a:schemeClr val="tx1"/>
              </a:solidFill>
            </a:rPr>
            <a:t>MAZĀKUMTAUTĪBAS</a:t>
          </a:r>
          <a:endParaRPr lang="lv-LV" sz="1800" b="1" dirty="0">
            <a:solidFill>
              <a:schemeClr val="tx1"/>
            </a:solidFill>
          </a:endParaRPr>
        </a:p>
      </dgm:t>
    </dgm:pt>
    <dgm:pt modelId="{6B840BB0-1F0F-49CA-A52B-5A7557DA9F09}" type="parTrans" cxnId="{2736567E-E70B-4350-BFFF-C03A42370BD0}">
      <dgm:prSet/>
      <dgm:spPr/>
      <dgm:t>
        <a:bodyPr/>
        <a:lstStyle/>
        <a:p>
          <a:endParaRPr lang="lv-LV" sz="1800" b="1">
            <a:solidFill>
              <a:schemeClr val="tx1"/>
            </a:solidFill>
          </a:endParaRPr>
        </a:p>
      </dgm:t>
    </dgm:pt>
    <dgm:pt modelId="{9698C672-FEF4-47DF-97EB-ACCB987290E4}" type="sibTrans" cxnId="{2736567E-E70B-4350-BFFF-C03A42370BD0}">
      <dgm:prSet/>
      <dgm:spPr/>
      <dgm:t>
        <a:bodyPr/>
        <a:lstStyle/>
        <a:p>
          <a:endParaRPr lang="lv-LV" sz="1800" b="1">
            <a:solidFill>
              <a:schemeClr val="tx1"/>
            </a:solidFill>
          </a:endParaRPr>
        </a:p>
      </dgm:t>
    </dgm:pt>
    <dgm:pt modelId="{2E99B731-85A7-4DE4-B66F-D135756334C1}">
      <dgm:prSet phldrT="[Text]" custT="1">
        <dgm:style>
          <a:lnRef idx="3">
            <a:schemeClr val="lt1"/>
          </a:lnRef>
          <a:fillRef idx="1">
            <a:schemeClr val="accent4"/>
          </a:fillRef>
          <a:effectRef idx="1">
            <a:schemeClr val="accent4"/>
          </a:effectRef>
          <a:fontRef idx="minor">
            <a:schemeClr val="lt1"/>
          </a:fontRef>
        </dgm:style>
      </dgm:prSet>
      <dgm:spPr>
        <a:solidFill>
          <a:schemeClr val="accent4">
            <a:lumMod val="40000"/>
            <a:lumOff val="60000"/>
          </a:schemeClr>
        </a:solidFill>
        <a:ln>
          <a:solidFill>
            <a:schemeClr val="accent4">
              <a:lumMod val="75000"/>
            </a:schemeClr>
          </a:solidFill>
        </a:ln>
      </dgm:spPr>
      <dgm:t>
        <a:bodyPr/>
        <a:lstStyle/>
        <a:p>
          <a:r>
            <a:rPr lang="lv-LV" sz="1800" b="1" dirty="0" smtClean="0">
              <a:solidFill>
                <a:schemeClr val="tx1"/>
              </a:solidFill>
            </a:rPr>
            <a:t>PERSONAS AR SPECIĀLĀM VAJADZĪBĀM</a:t>
          </a:r>
          <a:endParaRPr lang="lv-LV" sz="1800" b="1" dirty="0">
            <a:solidFill>
              <a:schemeClr val="tx1"/>
            </a:solidFill>
          </a:endParaRPr>
        </a:p>
      </dgm:t>
    </dgm:pt>
    <dgm:pt modelId="{F96A74E2-C7CF-4F6D-B3D1-396217AD961B}" type="parTrans" cxnId="{51AB1B64-6A24-4859-A0AD-C311395FFB1F}">
      <dgm:prSet/>
      <dgm:spPr/>
      <dgm:t>
        <a:bodyPr/>
        <a:lstStyle/>
        <a:p>
          <a:endParaRPr lang="lv-LV" sz="1800" b="1">
            <a:solidFill>
              <a:schemeClr val="tx1"/>
            </a:solidFill>
          </a:endParaRPr>
        </a:p>
      </dgm:t>
    </dgm:pt>
    <dgm:pt modelId="{80901AA3-FE79-4AE3-9228-83FAF0FB6E50}" type="sibTrans" cxnId="{51AB1B64-6A24-4859-A0AD-C311395FFB1F}">
      <dgm:prSet/>
      <dgm:spPr/>
      <dgm:t>
        <a:bodyPr/>
        <a:lstStyle/>
        <a:p>
          <a:endParaRPr lang="lv-LV" sz="1800" b="1">
            <a:solidFill>
              <a:schemeClr val="tx1"/>
            </a:solidFill>
          </a:endParaRPr>
        </a:p>
      </dgm:t>
    </dgm:pt>
    <dgm:pt modelId="{64B41C14-E84E-4BD0-A908-C92AA7BA9C95}">
      <dgm:prSet phldrT="[Text]" custT="1">
        <dgm:style>
          <a:lnRef idx="2">
            <a:schemeClr val="accent5"/>
          </a:lnRef>
          <a:fillRef idx="1">
            <a:schemeClr val="lt1"/>
          </a:fillRef>
          <a:effectRef idx="0">
            <a:schemeClr val="accent5"/>
          </a:effectRef>
          <a:fontRef idx="minor">
            <a:schemeClr val="dk1"/>
          </a:fontRef>
        </dgm:style>
      </dgm:prSet>
      <dgm:spPr/>
      <dgm:t>
        <a:bodyPr vert="vert"/>
        <a:lstStyle/>
        <a:p>
          <a:r>
            <a:rPr lang="lv-LV" sz="1800" b="1" dirty="0" smtClean="0">
              <a:solidFill>
                <a:schemeClr val="tx1"/>
              </a:solidFill>
            </a:rPr>
            <a:t>REEMIGRANTI</a:t>
          </a:r>
          <a:endParaRPr lang="lv-LV" sz="1800" b="1" dirty="0">
            <a:solidFill>
              <a:schemeClr val="tx1"/>
            </a:solidFill>
          </a:endParaRPr>
        </a:p>
      </dgm:t>
    </dgm:pt>
    <dgm:pt modelId="{A488ADA5-B9A6-4927-BBD8-14C38C9A9F4A}" type="parTrans" cxnId="{82AE06A9-7468-4241-90A7-E8B82C85E09A}">
      <dgm:prSet/>
      <dgm:spPr/>
      <dgm:t>
        <a:bodyPr/>
        <a:lstStyle/>
        <a:p>
          <a:endParaRPr lang="lv-LV" sz="1800" b="1">
            <a:solidFill>
              <a:schemeClr val="tx1"/>
            </a:solidFill>
          </a:endParaRPr>
        </a:p>
      </dgm:t>
    </dgm:pt>
    <dgm:pt modelId="{26C946B8-5E45-4457-AF1F-82C738AF5FAE}" type="sibTrans" cxnId="{82AE06A9-7468-4241-90A7-E8B82C85E09A}">
      <dgm:prSet/>
      <dgm:spPr/>
      <dgm:t>
        <a:bodyPr/>
        <a:lstStyle/>
        <a:p>
          <a:endParaRPr lang="lv-LV" sz="1800" b="1">
            <a:solidFill>
              <a:schemeClr val="tx1"/>
            </a:solidFill>
          </a:endParaRPr>
        </a:p>
      </dgm:t>
    </dgm:pt>
    <dgm:pt modelId="{FE7D71F2-6263-4AD0-BF08-3EC1E44E3862}">
      <dgm:prSet phldrT="[Text]" custT="1">
        <dgm:style>
          <a:lnRef idx="2">
            <a:schemeClr val="accent6"/>
          </a:lnRef>
          <a:fillRef idx="1">
            <a:schemeClr val="lt1"/>
          </a:fillRef>
          <a:effectRef idx="0">
            <a:schemeClr val="accent6"/>
          </a:effectRef>
          <a:fontRef idx="minor">
            <a:schemeClr val="dk1"/>
          </a:fontRef>
        </dgm:style>
      </dgm:prSet>
      <dgm:spPr/>
      <dgm:t>
        <a:bodyPr vert="vert270"/>
        <a:lstStyle/>
        <a:p>
          <a:r>
            <a:rPr lang="lv-LV" sz="1800" b="1" dirty="0" smtClean="0">
              <a:solidFill>
                <a:schemeClr val="tx1"/>
              </a:solidFill>
            </a:rPr>
            <a:t>TREŠO VALSTU PIEDERĪGIE</a:t>
          </a:r>
          <a:endParaRPr lang="lv-LV" sz="1800" b="1" dirty="0">
            <a:solidFill>
              <a:schemeClr val="tx1"/>
            </a:solidFill>
          </a:endParaRPr>
        </a:p>
      </dgm:t>
    </dgm:pt>
    <dgm:pt modelId="{5A089FB4-E54D-4E63-84D9-046B8658D77A}" type="parTrans" cxnId="{11261FDD-EACC-4C2C-81F6-0D814984C9F1}">
      <dgm:prSet/>
      <dgm:spPr/>
      <dgm:t>
        <a:bodyPr/>
        <a:lstStyle/>
        <a:p>
          <a:endParaRPr lang="lv-LV" sz="1800" b="1">
            <a:solidFill>
              <a:schemeClr val="tx1"/>
            </a:solidFill>
          </a:endParaRPr>
        </a:p>
      </dgm:t>
    </dgm:pt>
    <dgm:pt modelId="{194C3927-5362-40C7-B974-3A1ECCC0FEA5}" type="sibTrans" cxnId="{11261FDD-EACC-4C2C-81F6-0D814984C9F1}">
      <dgm:prSet/>
      <dgm:spPr/>
      <dgm:t>
        <a:bodyPr/>
        <a:lstStyle/>
        <a:p>
          <a:endParaRPr lang="lv-LV" sz="1800" b="1">
            <a:solidFill>
              <a:schemeClr val="tx1"/>
            </a:solidFill>
          </a:endParaRPr>
        </a:p>
      </dgm:t>
    </dgm:pt>
    <dgm:pt modelId="{830B0CDB-6199-48FB-A84E-32ECC35B030E}">
      <dgm:prSet phldrT="[Text]" custT="1">
        <dgm:style>
          <a:lnRef idx="2">
            <a:schemeClr val="dk1"/>
          </a:lnRef>
          <a:fillRef idx="1">
            <a:schemeClr val="lt1"/>
          </a:fillRef>
          <a:effectRef idx="0">
            <a:schemeClr val="dk1"/>
          </a:effectRef>
          <a:fontRef idx="minor">
            <a:schemeClr val="dk1"/>
          </a:fontRef>
        </dgm:style>
      </dgm:prSet>
      <dgm:spPr/>
      <dgm:t>
        <a:bodyPr/>
        <a:lstStyle/>
        <a:p>
          <a:r>
            <a:rPr lang="lv-LV" sz="1800" b="1" dirty="0" smtClean="0">
              <a:solidFill>
                <a:schemeClr val="tx1"/>
              </a:solidFill>
            </a:rPr>
            <a:t>SOCIĀLĀS ATSTUMTĪBAS RISKAM PAKĻAUTĀS PERSONAS</a:t>
          </a:r>
          <a:endParaRPr lang="lv-LV" sz="1800" b="1" dirty="0">
            <a:solidFill>
              <a:schemeClr val="tx1"/>
            </a:solidFill>
          </a:endParaRPr>
        </a:p>
      </dgm:t>
    </dgm:pt>
    <dgm:pt modelId="{FAD43B7E-D5CF-43B9-9FD4-7E757A55A231}" type="parTrans" cxnId="{13258FD3-2ACA-4C18-8658-FC88B6845E14}">
      <dgm:prSet/>
      <dgm:spPr/>
      <dgm:t>
        <a:bodyPr/>
        <a:lstStyle/>
        <a:p>
          <a:endParaRPr lang="lv-LV" sz="1800" b="1">
            <a:solidFill>
              <a:schemeClr val="tx1"/>
            </a:solidFill>
          </a:endParaRPr>
        </a:p>
      </dgm:t>
    </dgm:pt>
    <dgm:pt modelId="{C3090063-0C94-4792-9D3A-78BA99D5F85E}" type="sibTrans" cxnId="{13258FD3-2ACA-4C18-8658-FC88B6845E14}">
      <dgm:prSet/>
      <dgm:spPr/>
      <dgm:t>
        <a:bodyPr/>
        <a:lstStyle/>
        <a:p>
          <a:endParaRPr lang="lv-LV" sz="1800" b="1">
            <a:solidFill>
              <a:schemeClr val="tx1"/>
            </a:solidFill>
          </a:endParaRPr>
        </a:p>
      </dgm:t>
    </dgm:pt>
    <dgm:pt modelId="{96F38AA8-693F-4E74-B07D-600650968C94}">
      <dgm:prSet phldrT="[Text]" custT="1">
        <dgm:style>
          <a:lnRef idx="2">
            <a:schemeClr val="accent1"/>
          </a:lnRef>
          <a:fillRef idx="1">
            <a:schemeClr val="lt1"/>
          </a:fillRef>
          <a:effectRef idx="0">
            <a:schemeClr val="accent1"/>
          </a:effectRef>
          <a:fontRef idx="minor">
            <a:schemeClr val="dk1"/>
          </a:fontRef>
        </dgm:style>
      </dgm:prSet>
      <dgm:spPr/>
      <dgm:t>
        <a:bodyPr/>
        <a:lstStyle/>
        <a:p>
          <a:r>
            <a:rPr lang="lv-LV" sz="1800" b="1" dirty="0" smtClean="0">
              <a:solidFill>
                <a:schemeClr val="tx1"/>
              </a:solidFill>
            </a:rPr>
            <a:t>TALANTĪGIE </a:t>
          </a:r>
          <a:endParaRPr lang="lv-LV" sz="1800" b="1" dirty="0">
            <a:solidFill>
              <a:schemeClr val="tx1"/>
            </a:solidFill>
          </a:endParaRPr>
        </a:p>
      </dgm:t>
    </dgm:pt>
    <dgm:pt modelId="{F8036EB2-D1D2-4A3A-A60E-9CFE736B5976}" type="parTrans" cxnId="{0110FA6A-3C55-420B-BDBF-C84EAD329E24}">
      <dgm:prSet/>
      <dgm:spPr/>
      <dgm:t>
        <a:bodyPr/>
        <a:lstStyle/>
        <a:p>
          <a:endParaRPr lang="lv-LV" sz="1800" b="1">
            <a:solidFill>
              <a:schemeClr val="tx1"/>
            </a:solidFill>
          </a:endParaRPr>
        </a:p>
      </dgm:t>
    </dgm:pt>
    <dgm:pt modelId="{43073E1C-64AF-4203-B01A-79B3E47B77FC}" type="sibTrans" cxnId="{0110FA6A-3C55-420B-BDBF-C84EAD329E24}">
      <dgm:prSet/>
      <dgm:spPr/>
      <dgm:t>
        <a:bodyPr/>
        <a:lstStyle/>
        <a:p>
          <a:endParaRPr lang="lv-LV" sz="1800" b="1">
            <a:solidFill>
              <a:schemeClr val="tx1"/>
            </a:solidFill>
          </a:endParaRPr>
        </a:p>
      </dgm:t>
    </dgm:pt>
    <dgm:pt modelId="{91DE704E-3052-4B24-ABE4-4BA3CE57A703}" type="pres">
      <dgm:prSet presAssocID="{CA3D44F3-80A5-45AD-A963-09CDFEA24D8E}" presName="diagram" presStyleCnt="0">
        <dgm:presLayoutVars>
          <dgm:dir/>
          <dgm:resizeHandles val="exact"/>
        </dgm:presLayoutVars>
      </dgm:prSet>
      <dgm:spPr/>
      <dgm:t>
        <a:bodyPr/>
        <a:lstStyle/>
        <a:p>
          <a:endParaRPr lang="lv-LV"/>
        </a:p>
      </dgm:t>
    </dgm:pt>
    <dgm:pt modelId="{C618D2DD-F6FB-4E12-819A-F4F36360C915}" type="pres">
      <dgm:prSet presAssocID="{4CC51A89-7AE8-4283-AABF-C96C473F54C4}" presName="arrow" presStyleLbl="node1" presStyleIdx="0" presStyleCnt="7" custScaleX="112196" custRadScaleRad="98530" custRadScaleInc="9464">
        <dgm:presLayoutVars>
          <dgm:bulletEnabled val="1"/>
        </dgm:presLayoutVars>
      </dgm:prSet>
      <dgm:spPr/>
      <dgm:t>
        <a:bodyPr/>
        <a:lstStyle/>
        <a:p>
          <a:endParaRPr lang="lv-LV"/>
        </a:p>
      </dgm:t>
    </dgm:pt>
    <dgm:pt modelId="{F2066899-B492-4F82-9D05-A0DD9267D2F5}" type="pres">
      <dgm:prSet presAssocID="{8D79D4FD-FD8D-45AE-A3B7-B35688D9548B}" presName="arrow" presStyleLbl="node1" presStyleIdx="1" presStyleCnt="7" custScaleY="166976" custRadScaleRad="118670" custRadScaleInc="8057">
        <dgm:presLayoutVars>
          <dgm:bulletEnabled val="1"/>
        </dgm:presLayoutVars>
      </dgm:prSet>
      <dgm:spPr/>
      <dgm:t>
        <a:bodyPr/>
        <a:lstStyle/>
        <a:p>
          <a:endParaRPr lang="lv-LV"/>
        </a:p>
      </dgm:t>
    </dgm:pt>
    <dgm:pt modelId="{B930E5FE-E992-4778-87D8-8DA48BE8E686}" type="pres">
      <dgm:prSet presAssocID="{2E99B731-85A7-4DE4-B66F-D135756334C1}" presName="arrow" presStyleLbl="node1" presStyleIdx="2" presStyleCnt="7" custScaleY="145031" custRadScaleRad="124235" custRadScaleInc="5144">
        <dgm:presLayoutVars>
          <dgm:bulletEnabled val="1"/>
        </dgm:presLayoutVars>
      </dgm:prSet>
      <dgm:spPr/>
      <dgm:t>
        <a:bodyPr/>
        <a:lstStyle/>
        <a:p>
          <a:endParaRPr lang="lv-LV"/>
        </a:p>
      </dgm:t>
    </dgm:pt>
    <dgm:pt modelId="{90A44327-EE25-4FA5-8AB1-62D9376073DB}" type="pres">
      <dgm:prSet presAssocID="{64B41C14-E84E-4BD0-A908-C92AA7BA9C95}" presName="arrow" presStyleLbl="node1" presStyleIdx="3" presStyleCnt="7" custScaleY="166853" custRadScaleRad="94433" custRadScaleInc="-3185">
        <dgm:presLayoutVars>
          <dgm:bulletEnabled val="1"/>
        </dgm:presLayoutVars>
      </dgm:prSet>
      <dgm:spPr/>
      <dgm:t>
        <a:bodyPr/>
        <a:lstStyle/>
        <a:p>
          <a:endParaRPr lang="lv-LV"/>
        </a:p>
      </dgm:t>
    </dgm:pt>
    <dgm:pt modelId="{CF35BF3A-ED3F-47B2-8851-9E1B41493F9E}" type="pres">
      <dgm:prSet presAssocID="{FE7D71F2-6263-4AD0-BF08-3EC1E44E3862}" presName="arrow" presStyleLbl="node1" presStyleIdx="4" presStyleCnt="7" custAng="381853" custScaleY="133169" custRadScaleRad="97075" custRadScaleInc="12288">
        <dgm:presLayoutVars>
          <dgm:bulletEnabled val="1"/>
        </dgm:presLayoutVars>
      </dgm:prSet>
      <dgm:spPr/>
      <dgm:t>
        <a:bodyPr/>
        <a:lstStyle/>
        <a:p>
          <a:endParaRPr lang="lv-LV"/>
        </a:p>
      </dgm:t>
    </dgm:pt>
    <dgm:pt modelId="{4387264E-720D-4C16-904F-1C12CD51D40E}" type="pres">
      <dgm:prSet presAssocID="{830B0CDB-6199-48FB-A84E-32ECC35B030E}" presName="arrow" presStyleLbl="node1" presStyleIdx="5" presStyleCnt="7" custAng="21158620" custScaleY="181762" custRadScaleRad="119705" custRadScaleInc="2441">
        <dgm:presLayoutVars>
          <dgm:bulletEnabled val="1"/>
        </dgm:presLayoutVars>
      </dgm:prSet>
      <dgm:spPr/>
      <dgm:t>
        <a:bodyPr/>
        <a:lstStyle/>
        <a:p>
          <a:endParaRPr lang="lv-LV"/>
        </a:p>
      </dgm:t>
    </dgm:pt>
    <dgm:pt modelId="{5A8C5A44-219C-4362-92E4-DDCE02FFDF15}" type="pres">
      <dgm:prSet presAssocID="{96F38AA8-693F-4E74-B07D-600650968C94}" presName="arrow" presStyleLbl="node1" presStyleIdx="6" presStyleCnt="7" custScaleY="117408" custRadScaleRad="95698" custRadScaleInc="8324">
        <dgm:presLayoutVars>
          <dgm:bulletEnabled val="1"/>
        </dgm:presLayoutVars>
      </dgm:prSet>
      <dgm:spPr/>
      <dgm:t>
        <a:bodyPr/>
        <a:lstStyle/>
        <a:p>
          <a:endParaRPr lang="lv-LV"/>
        </a:p>
      </dgm:t>
    </dgm:pt>
  </dgm:ptLst>
  <dgm:cxnLst>
    <dgm:cxn modelId="{11261FDD-EACC-4C2C-81F6-0D814984C9F1}" srcId="{CA3D44F3-80A5-45AD-A963-09CDFEA24D8E}" destId="{FE7D71F2-6263-4AD0-BF08-3EC1E44E3862}" srcOrd="4" destOrd="0" parTransId="{5A089FB4-E54D-4E63-84D9-046B8658D77A}" sibTransId="{194C3927-5362-40C7-B974-3A1ECCC0FEA5}"/>
    <dgm:cxn modelId="{0110FA6A-3C55-420B-BDBF-C84EAD329E24}" srcId="{CA3D44F3-80A5-45AD-A963-09CDFEA24D8E}" destId="{96F38AA8-693F-4E74-B07D-600650968C94}" srcOrd="6" destOrd="0" parTransId="{F8036EB2-D1D2-4A3A-A60E-9CFE736B5976}" sibTransId="{43073E1C-64AF-4203-B01A-79B3E47B77FC}"/>
    <dgm:cxn modelId="{13258FD3-2ACA-4C18-8658-FC88B6845E14}" srcId="{CA3D44F3-80A5-45AD-A963-09CDFEA24D8E}" destId="{830B0CDB-6199-48FB-A84E-32ECC35B030E}" srcOrd="5" destOrd="0" parTransId="{FAD43B7E-D5CF-43B9-9FD4-7E757A55A231}" sibTransId="{C3090063-0C94-4792-9D3A-78BA99D5F85E}"/>
    <dgm:cxn modelId="{985444D8-A4E6-40C4-8A5E-A17569283EF4}" type="presOf" srcId="{FE7D71F2-6263-4AD0-BF08-3EC1E44E3862}" destId="{CF35BF3A-ED3F-47B2-8851-9E1B41493F9E}" srcOrd="0" destOrd="0" presId="urn:microsoft.com/office/officeart/2005/8/layout/arrow5"/>
    <dgm:cxn modelId="{9EAA6F89-E65B-4DE6-BACF-DBDF5E9B1509}" type="presOf" srcId="{830B0CDB-6199-48FB-A84E-32ECC35B030E}" destId="{4387264E-720D-4C16-904F-1C12CD51D40E}" srcOrd="0" destOrd="0" presId="urn:microsoft.com/office/officeart/2005/8/layout/arrow5"/>
    <dgm:cxn modelId="{F1C1DAC2-85FD-4E9E-AE9B-6626FA0DA533}" srcId="{CA3D44F3-80A5-45AD-A963-09CDFEA24D8E}" destId="{4CC51A89-7AE8-4283-AABF-C96C473F54C4}" srcOrd="0" destOrd="0" parTransId="{6C808BF6-03A7-4B92-BBA0-99775F709455}" sibTransId="{C9843A5F-5D4B-4420-89EF-2FF279772DEB}"/>
    <dgm:cxn modelId="{AE245745-206A-452A-8A86-54DE20C8064C}" type="presOf" srcId="{64B41C14-E84E-4BD0-A908-C92AA7BA9C95}" destId="{90A44327-EE25-4FA5-8AB1-62D9376073DB}" srcOrd="0" destOrd="0" presId="urn:microsoft.com/office/officeart/2005/8/layout/arrow5"/>
    <dgm:cxn modelId="{83CA78F9-484B-4278-B536-24DE3919713B}" type="presOf" srcId="{CA3D44F3-80A5-45AD-A963-09CDFEA24D8E}" destId="{91DE704E-3052-4B24-ABE4-4BA3CE57A703}" srcOrd="0" destOrd="0" presId="urn:microsoft.com/office/officeart/2005/8/layout/arrow5"/>
    <dgm:cxn modelId="{82AE06A9-7468-4241-90A7-E8B82C85E09A}" srcId="{CA3D44F3-80A5-45AD-A963-09CDFEA24D8E}" destId="{64B41C14-E84E-4BD0-A908-C92AA7BA9C95}" srcOrd="3" destOrd="0" parTransId="{A488ADA5-B9A6-4927-BBD8-14C38C9A9F4A}" sibTransId="{26C946B8-5E45-4457-AF1F-82C738AF5FAE}"/>
    <dgm:cxn modelId="{2A95B788-59E0-4255-BBA8-1AA9A39BA284}" type="presOf" srcId="{96F38AA8-693F-4E74-B07D-600650968C94}" destId="{5A8C5A44-219C-4362-92E4-DDCE02FFDF15}" srcOrd="0" destOrd="0" presId="urn:microsoft.com/office/officeart/2005/8/layout/arrow5"/>
    <dgm:cxn modelId="{2736567E-E70B-4350-BFFF-C03A42370BD0}" srcId="{CA3D44F3-80A5-45AD-A963-09CDFEA24D8E}" destId="{8D79D4FD-FD8D-45AE-A3B7-B35688D9548B}" srcOrd="1" destOrd="0" parTransId="{6B840BB0-1F0F-49CA-A52B-5A7557DA9F09}" sibTransId="{9698C672-FEF4-47DF-97EB-ACCB987290E4}"/>
    <dgm:cxn modelId="{2E83A2C8-72FA-43B5-8FA7-97E5D2E38CA7}" type="presOf" srcId="{4CC51A89-7AE8-4283-AABF-C96C473F54C4}" destId="{C618D2DD-F6FB-4E12-819A-F4F36360C915}" srcOrd="0" destOrd="0" presId="urn:microsoft.com/office/officeart/2005/8/layout/arrow5"/>
    <dgm:cxn modelId="{71E13798-054B-4FEA-BF93-CD9EA8052366}" type="presOf" srcId="{8D79D4FD-FD8D-45AE-A3B7-B35688D9548B}" destId="{F2066899-B492-4F82-9D05-A0DD9267D2F5}" srcOrd="0" destOrd="0" presId="urn:microsoft.com/office/officeart/2005/8/layout/arrow5"/>
    <dgm:cxn modelId="{51AB1B64-6A24-4859-A0AD-C311395FFB1F}" srcId="{CA3D44F3-80A5-45AD-A963-09CDFEA24D8E}" destId="{2E99B731-85A7-4DE4-B66F-D135756334C1}" srcOrd="2" destOrd="0" parTransId="{F96A74E2-C7CF-4F6D-B3D1-396217AD961B}" sibTransId="{80901AA3-FE79-4AE3-9228-83FAF0FB6E50}"/>
    <dgm:cxn modelId="{EA8C05F3-3AD2-4A41-8BB2-4000CD443F11}" type="presOf" srcId="{2E99B731-85A7-4DE4-B66F-D135756334C1}" destId="{B930E5FE-E992-4778-87D8-8DA48BE8E686}" srcOrd="0" destOrd="0" presId="urn:microsoft.com/office/officeart/2005/8/layout/arrow5"/>
    <dgm:cxn modelId="{D3479894-53AB-4B69-B6A6-C979CA9DC33D}" type="presParOf" srcId="{91DE704E-3052-4B24-ABE4-4BA3CE57A703}" destId="{C618D2DD-F6FB-4E12-819A-F4F36360C915}" srcOrd="0" destOrd="0" presId="urn:microsoft.com/office/officeart/2005/8/layout/arrow5"/>
    <dgm:cxn modelId="{BA7613C7-09E2-495C-AD7C-63BDEAC5730C}" type="presParOf" srcId="{91DE704E-3052-4B24-ABE4-4BA3CE57A703}" destId="{F2066899-B492-4F82-9D05-A0DD9267D2F5}" srcOrd="1" destOrd="0" presId="urn:microsoft.com/office/officeart/2005/8/layout/arrow5"/>
    <dgm:cxn modelId="{50920C3A-38F9-4D55-AC05-04FAB1DF489E}" type="presParOf" srcId="{91DE704E-3052-4B24-ABE4-4BA3CE57A703}" destId="{B930E5FE-E992-4778-87D8-8DA48BE8E686}" srcOrd="2" destOrd="0" presId="urn:microsoft.com/office/officeart/2005/8/layout/arrow5"/>
    <dgm:cxn modelId="{B0DFF6DC-3A3D-4A5C-8C62-35A3B625F9BA}" type="presParOf" srcId="{91DE704E-3052-4B24-ABE4-4BA3CE57A703}" destId="{90A44327-EE25-4FA5-8AB1-62D9376073DB}" srcOrd="3" destOrd="0" presId="urn:microsoft.com/office/officeart/2005/8/layout/arrow5"/>
    <dgm:cxn modelId="{AA74C024-5966-46EA-B8CE-05F0F31FA90B}" type="presParOf" srcId="{91DE704E-3052-4B24-ABE4-4BA3CE57A703}" destId="{CF35BF3A-ED3F-47B2-8851-9E1B41493F9E}" srcOrd="4" destOrd="0" presId="urn:microsoft.com/office/officeart/2005/8/layout/arrow5"/>
    <dgm:cxn modelId="{A68D64C7-5C99-47AA-8937-77B9220E94C2}" type="presParOf" srcId="{91DE704E-3052-4B24-ABE4-4BA3CE57A703}" destId="{4387264E-720D-4C16-904F-1C12CD51D40E}" srcOrd="5" destOrd="0" presId="urn:microsoft.com/office/officeart/2005/8/layout/arrow5"/>
    <dgm:cxn modelId="{99354FA5-416C-4C3D-9E29-F630C27B76E1}" type="presParOf" srcId="{91DE704E-3052-4B24-ABE4-4BA3CE57A703}" destId="{5A8C5A44-219C-4362-92E4-DDCE02FFDF15}" srcOrd="6" destOrd="0" presId="urn:microsoft.com/office/officeart/2005/8/layout/arrow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EE9F31F-7814-4B69-BF7B-D18722246967}" type="doc">
      <dgm:prSet loTypeId="urn:microsoft.com/office/officeart/2005/8/layout/cycle4" loCatId="matrix" qsTypeId="urn:microsoft.com/office/officeart/2005/8/quickstyle/simple1" qsCatId="simple" csTypeId="urn:microsoft.com/office/officeart/2005/8/colors/accent1_2" csCatId="accent1" phldr="1"/>
      <dgm:spPr/>
      <dgm:t>
        <a:bodyPr/>
        <a:lstStyle/>
        <a:p>
          <a:endParaRPr lang="lv-LV"/>
        </a:p>
      </dgm:t>
    </dgm:pt>
    <dgm:pt modelId="{BBADB43A-BA83-44B8-8E8F-9EB0AB2779F4}">
      <dgm:prSet phldrT="[Text]"/>
      <dgm:spPr>
        <a:solidFill>
          <a:srgbClr val="FFC000"/>
        </a:solidFill>
        <a:ln>
          <a:solidFill>
            <a:schemeClr val="accent6">
              <a:lumMod val="50000"/>
            </a:schemeClr>
          </a:solidFill>
        </a:ln>
      </dgm:spPr>
      <dgm:t>
        <a:bodyPr/>
        <a:lstStyle/>
        <a:p>
          <a:pPr algn="l"/>
          <a:r>
            <a:rPr lang="lv-LV" altLang="lv-LV" b="1" dirty="0" smtClean="0">
              <a:solidFill>
                <a:schemeClr val="tx1"/>
              </a:solidFill>
            </a:rPr>
            <a:t>Pedagogu profesionālās kompetences pilnveide</a:t>
          </a:r>
        </a:p>
        <a:p>
          <a:pPr algn="l"/>
          <a:endParaRPr lang="lv-LV" b="1" dirty="0">
            <a:solidFill>
              <a:schemeClr val="tx1"/>
            </a:solidFill>
          </a:endParaRPr>
        </a:p>
      </dgm:t>
    </dgm:pt>
    <dgm:pt modelId="{79029ECD-D7E8-4FAE-957D-38D873250913}" type="parTrans" cxnId="{D024A7BE-718F-4972-9DA7-5E7F3FBC43D4}">
      <dgm:prSet/>
      <dgm:spPr/>
      <dgm:t>
        <a:bodyPr/>
        <a:lstStyle/>
        <a:p>
          <a:endParaRPr lang="lv-LV"/>
        </a:p>
      </dgm:t>
    </dgm:pt>
    <dgm:pt modelId="{64118F97-34B2-4DDD-86F5-88511997121E}" type="sibTrans" cxnId="{D024A7BE-718F-4972-9DA7-5E7F3FBC43D4}">
      <dgm:prSet/>
      <dgm:spPr/>
      <dgm:t>
        <a:bodyPr/>
        <a:lstStyle/>
        <a:p>
          <a:endParaRPr lang="lv-LV"/>
        </a:p>
      </dgm:t>
    </dgm:pt>
    <dgm:pt modelId="{1AC7813D-F97E-451C-846B-DF003FF8078B}">
      <dgm:prSet phldrT="[Text]"/>
      <dgm:spPr>
        <a:solidFill>
          <a:srgbClr val="FFC000"/>
        </a:solidFill>
        <a:ln>
          <a:solidFill>
            <a:schemeClr val="accent6">
              <a:lumMod val="50000"/>
            </a:schemeClr>
          </a:solidFill>
        </a:ln>
      </dgm:spPr>
      <dgm:t>
        <a:bodyPr/>
        <a:lstStyle/>
        <a:p>
          <a:pPr algn="r"/>
          <a:r>
            <a:rPr lang="lv-LV" altLang="lv-LV" b="1" dirty="0" smtClean="0">
              <a:solidFill>
                <a:schemeClr val="tx1"/>
              </a:solidFill>
            </a:rPr>
            <a:t>Speciālās izglītības atbalsta sistēmas izveide individualizētas                                  mācību pieejas nodrošināšanai</a:t>
          </a:r>
          <a:endParaRPr lang="lv-LV" b="1" dirty="0">
            <a:solidFill>
              <a:schemeClr val="tx1"/>
            </a:solidFill>
          </a:endParaRPr>
        </a:p>
      </dgm:t>
    </dgm:pt>
    <dgm:pt modelId="{4925ED42-A312-426F-B6BB-E636AA2D3BAE}" type="parTrans" cxnId="{8EDFF0D9-6B54-456E-94BF-A3DB6635CCDD}">
      <dgm:prSet/>
      <dgm:spPr/>
      <dgm:t>
        <a:bodyPr/>
        <a:lstStyle/>
        <a:p>
          <a:endParaRPr lang="lv-LV"/>
        </a:p>
      </dgm:t>
    </dgm:pt>
    <dgm:pt modelId="{E763BD85-733F-4FBC-BBF5-B91AD86A4E18}" type="sibTrans" cxnId="{8EDFF0D9-6B54-456E-94BF-A3DB6635CCDD}">
      <dgm:prSet/>
      <dgm:spPr/>
      <dgm:t>
        <a:bodyPr/>
        <a:lstStyle/>
        <a:p>
          <a:endParaRPr lang="lv-LV"/>
        </a:p>
      </dgm:t>
    </dgm:pt>
    <dgm:pt modelId="{5C1A9FF0-DB44-4133-AC38-F0835E9504DE}">
      <dgm:prSet phldrT="[Text]" custT="1"/>
      <dgm:spPr/>
      <dgm:t>
        <a:bodyPr/>
        <a:lstStyle/>
        <a:p>
          <a:r>
            <a:rPr lang="lv-LV" altLang="lv-LV" sz="1600" dirty="0" smtClean="0">
              <a:latin typeface="+mn-lt"/>
            </a:rPr>
            <a:t>Speciālo vajadzību diagnostikas instrumentārija izstrāde;</a:t>
          </a:r>
          <a:endParaRPr lang="lv-LV" sz="1600" dirty="0">
            <a:latin typeface="+mn-lt"/>
          </a:endParaRPr>
        </a:p>
      </dgm:t>
    </dgm:pt>
    <dgm:pt modelId="{35B54626-DE12-4713-BB97-D5AA5D767A57}" type="parTrans" cxnId="{C3678FFD-CF33-4238-8475-C20C39E0B999}">
      <dgm:prSet/>
      <dgm:spPr/>
      <dgm:t>
        <a:bodyPr/>
        <a:lstStyle/>
        <a:p>
          <a:endParaRPr lang="lv-LV"/>
        </a:p>
      </dgm:t>
    </dgm:pt>
    <dgm:pt modelId="{188A0EEE-0C99-4706-97B7-5B3DEDFE9CB7}" type="sibTrans" cxnId="{C3678FFD-CF33-4238-8475-C20C39E0B999}">
      <dgm:prSet/>
      <dgm:spPr/>
      <dgm:t>
        <a:bodyPr/>
        <a:lstStyle/>
        <a:p>
          <a:endParaRPr lang="lv-LV"/>
        </a:p>
      </dgm:t>
    </dgm:pt>
    <dgm:pt modelId="{D4F32D5C-935D-4547-B49B-E6F7E4713DEF}">
      <dgm:prSet/>
      <dgm:spPr>
        <a:solidFill>
          <a:schemeClr val="tx2">
            <a:lumMod val="20000"/>
            <a:lumOff val="80000"/>
          </a:schemeClr>
        </a:solidFill>
      </dgm:spPr>
      <dgm:t>
        <a:bodyPr/>
        <a:lstStyle/>
        <a:p>
          <a:pPr algn="r"/>
          <a:r>
            <a:rPr lang="lv-LV" altLang="lv-LV" b="1" dirty="0" smtClean="0">
              <a:solidFill>
                <a:schemeClr val="tx1"/>
              </a:solidFill>
            </a:rPr>
            <a:t>Izglītības iestāžu infrastruktūras  atjaunošana, modernizēšana</a:t>
          </a:r>
        </a:p>
        <a:p>
          <a:pPr algn="r"/>
          <a:r>
            <a:rPr lang="lv-LV" b="1" dirty="0" smtClean="0">
              <a:solidFill>
                <a:schemeClr val="tx1"/>
              </a:solidFill>
            </a:rPr>
            <a:t>(2007 – 2013)</a:t>
          </a:r>
          <a:endParaRPr lang="lv-LV" b="1" dirty="0">
            <a:solidFill>
              <a:schemeClr val="tx1"/>
            </a:solidFill>
          </a:endParaRPr>
        </a:p>
      </dgm:t>
    </dgm:pt>
    <dgm:pt modelId="{B8C9428D-11A5-43FE-924B-AC3B24C2AAD2}" type="parTrans" cxnId="{2B343A89-EE23-4C84-9CD0-9FB140A619EC}">
      <dgm:prSet/>
      <dgm:spPr/>
      <dgm:t>
        <a:bodyPr/>
        <a:lstStyle/>
        <a:p>
          <a:endParaRPr lang="lv-LV"/>
        </a:p>
      </dgm:t>
    </dgm:pt>
    <dgm:pt modelId="{BBF60C78-FA71-4CFC-AB6F-EB19A6DC7D11}" type="sibTrans" cxnId="{2B343A89-EE23-4C84-9CD0-9FB140A619EC}">
      <dgm:prSet/>
      <dgm:spPr/>
      <dgm:t>
        <a:bodyPr/>
        <a:lstStyle/>
        <a:p>
          <a:endParaRPr lang="lv-LV"/>
        </a:p>
      </dgm:t>
    </dgm:pt>
    <dgm:pt modelId="{B14D813A-6C37-4B00-B296-8DB7421C13D9}">
      <dgm:prSet phldrT="[Text]" custT="1"/>
      <dgm:spPr/>
      <dgm:t>
        <a:bodyPr/>
        <a:lstStyle/>
        <a:p>
          <a:pPr algn="r"/>
          <a:r>
            <a:rPr lang="lv-LV" altLang="lv-LV" sz="1600" dirty="0" smtClean="0"/>
            <a:t>ESF ieguldījumi speciālās izglītības iestāžu renovācijā un infrastruktūras atjaunošanā;</a:t>
          </a:r>
          <a:endParaRPr lang="lv-LV" sz="1600" dirty="0"/>
        </a:p>
      </dgm:t>
    </dgm:pt>
    <dgm:pt modelId="{1513584F-01D7-4CEC-9267-5C8DA8763A67}" type="parTrans" cxnId="{71D214D0-31EF-4EE9-A509-D43EFEE75508}">
      <dgm:prSet/>
      <dgm:spPr/>
      <dgm:t>
        <a:bodyPr/>
        <a:lstStyle/>
        <a:p>
          <a:endParaRPr lang="lv-LV"/>
        </a:p>
      </dgm:t>
    </dgm:pt>
    <dgm:pt modelId="{B20B3D9B-3C31-4369-9C2B-E064A948E29E}" type="sibTrans" cxnId="{71D214D0-31EF-4EE9-A509-D43EFEE75508}">
      <dgm:prSet/>
      <dgm:spPr/>
      <dgm:t>
        <a:bodyPr/>
        <a:lstStyle/>
        <a:p>
          <a:endParaRPr lang="lv-LV"/>
        </a:p>
      </dgm:t>
    </dgm:pt>
    <dgm:pt modelId="{97F3E40F-BAA7-49DD-8DC1-5080898FEA7D}">
      <dgm:prSet phldrT="[Text]"/>
      <dgm:spPr>
        <a:solidFill>
          <a:srgbClr val="FFC000"/>
        </a:solidFill>
        <a:ln>
          <a:solidFill>
            <a:schemeClr val="accent6">
              <a:lumMod val="50000"/>
            </a:schemeClr>
          </a:solidFill>
        </a:ln>
      </dgm:spPr>
      <dgm:t>
        <a:bodyPr/>
        <a:lstStyle/>
        <a:p>
          <a:pPr algn="l"/>
          <a:r>
            <a:rPr lang="lv-LV" altLang="lv-LV" b="1" dirty="0" smtClean="0">
              <a:solidFill>
                <a:schemeClr val="tx1"/>
              </a:solidFill>
            </a:rPr>
            <a:t>Mācību satura,</a:t>
          </a:r>
        </a:p>
        <a:p>
          <a:pPr algn="l"/>
          <a:r>
            <a:rPr lang="lv-LV" altLang="lv-LV" b="1" dirty="0" smtClean="0">
              <a:solidFill>
                <a:schemeClr val="tx1"/>
              </a:solidFill>
            </a:rPr>
            <a:t>darba organizācijas  un mācību vides  pilnveide individualizētas mācību pieejas nodrošināšanai</a:t>
          </a:r>
          <a:endParaRPr lang="lv-LV" b="1" dirty="0">
            <a:solidFill>
              <a:schemeClr val="tx1"/>
            </a:solidFill>
          </a:endParaRPr>
        </a:p>
      </dgm:t>
    </dgm:pt>
    <dgm:pt modelId="{0913CEA4-369A-4D89-BB4F-A94510EFB147}" type="parTrans" cxnId="{390E1A97-F08F-4BF7-B5BF-C5A87DA37E66}">
      <dgm:prSet/>
      <dgm:spPr/>
      <dgm:t>
        <a:bodyPr/>
        <a:lstStyle/>
        <a:p>
          <a:endParaRPr lang="lv-LV"/>
        </a:p>
      </dgm:t>
    </dgm:pt>
    <dgm:pt modelId="{F5AD1FD4-AF9D-4175-AC07-EF4BE2EEC766}" type="sibTrans" cxnId="{390E1A97-F08F-4BF7-B5BF-C5A87DA37E66}">
      <dgm:prSet/>
      <dgm:spPr/>
      <dgm:t>
        <a:bodyPr/>
        <a:lstStyle/>
        <a:p>
          <a:endParaRPr lang="lv-LV"/>
        </a:p>
      </dgm:t>
    </dgm:pt>
    <dgm:pt modelId="{098208B2-D06C-48D0-B76F-D45005AAD2B7}">
      <dgm:prSet/>
      <dgm:spPr/>
      <dgm:t>
        <a:bodyPr/>
        <a:lstStyle/>
        <a:p>
          <a:endParaRPr lang="lv-LV"/>
        </a:p>
      </dgm:t>
    </dgm:pt>
    <dgm:pt modelId="{4AAEC3AB-1D73-4E31-9124-6B79E87D4903}" type="parTrans" cxnId="{3A64C223-32C9-4EBE-B02F-2EA57C23BC42}">
      <dgm:prSet/>
      <dgm:spPr/>
      <dgm:t>
        <a:bodyPr/>
        <a:lstStyle/>
        <a:p>
          <a:endParaRPr lang="lv-LV"/>
        </a:p>
      </dgm:t>
    </dgm:pt>
    <dgm:pt modelId="{7E404DE0-BA6E-45B9-AF92-5C70B835B76F}" type="sibTrans" cxnId="{3A64C223-32C9-4EBE-B02F-2EA57C23BC42}">
      <dgm:prSet/>
      <dgm:spPr/>
      <dgm:t>
        <a:bodyPr/>
        <a:lstStyle/>
        <a:p>
          <a:endParaRPr lang="lv-LV"/>
        </a:p>
      </dgm:t>
    </dgm:pt>
    <dgm:pt modelId="{F7DA3876-E934-446C-BF82-83F6AA762AF7}">
      <dgm:prSet phldrT="[Text]" custT="1"/>
      <dgm:spPr/>
      <dgm:t>
        <a:bodyPr/>
        <a:lstStyle/>
        <a:p>
          <a:r>
            <a:rPr lang="lv-LV" altLang="lv-LV" sz="1600" i="0" dirty="0" smtClean="0"/>
            <a:t>Speciālistu sagatavošana darbam ar diagnostikas instrumentāriju;</a:t>
          </a:r>
          <a:endParaRPr lang="lv-LV" sz="1600" i="0" dirty="0"/>
        </a:p>
      </dgm:t>
    </dgm:pt>
    <dgm:pt modelId="{589718D5-1B8E-4CC8-9A3B-7523DEF4A755}" type="sibTrans" cxnId="{38540268-2823-4E78-AC22-4E9B27718AF7}">
      <dgm:prSet/>
      <dgm:spPr/>
      <dgm:t>
        <a:bodyPr/>
        <a:lstStyle/>
        <a:p>
          <a:endParaRPr lang="lv-LV"/>
        </a:p>
      </dgm:t>
    </dgm:pt>
    <dgm:pt modelId="{E1DC83AD-0FA3-4EBB-AFD1-6907ED0AEDAC}" type="parTrans" cxnId="{38540268-2823-4E78-AC22-4E9B27718AF7}">
      <dgm:prSet/>
      <dgm:spPr/>
      <dgm:t>
        <a:bodyPr/>
        <a:lstStyle/>
        <a:p>
          <a:endParaRPr lang="lv-LV"/>
        </a:p>
      </dgm:t>
    </dgm:pt>
    <dgm:pt modelId="{14B8ABA4-1B31-43A0-BC3E-13123D5414EC}">
      <dgm:prSet phldrT="[Text]"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lv-LV" altLang="lv-LV" sz="1400" b="0" dirty="0" smtClean="0">
              <a:latin typeface="+mn-lt"/>
              <a:ea typeface="MS PGothic" panose="020B0600070205080204" pitchFamily="34" charset="-128"/>
            </a:rPr>
            <a:t> </a:t>
          </a:r>
          <a:r>
            <a:rPr lang="lv-LV" altLang="lv-LV" sz="1600" b="0" dirty="0" smtClean="0">
              <a:latin typeface="+mn-lt"/>
              <a:ea typeface="MS PGothic" panose="020B0600070205080204" pitchFamily="34" charset="-128"/>
            </a:rPr>
            <a:t>M</a:t>
          </a:r>
          <a:r>
            <a:rPr lang="lv-LV" altLang="lv-LV" sz="1800" b="0" dirty="0" smtClean="0">
              <a:latin typeface="+mn-lt"/>
              <a:ea typeface="MS PGothic" panose="020B0600070205080204" pitchFamily="34" charset="-128"/>
            </a:rPr>
            <a:t>ācību līdzekļu, </a:t>
          </a:r>
          <a:r>
            <a:rPr lang="lv-LV" altLang="lv-LV" sz="1800" dirty="0" smtClean="0">
              <a:latin typeface="+mn-lt"/>
              <a:ea typeface="MS PGothic" panose="020B0600070205080204" pitchFamily="34" charset="-128"/>
            </a:rPr>
            <a:t>t.sk. digitālo, izstrāde</a:t>
          </a:r>
          <a:endParaRPr lang="lv-LV" sz="1800" dirty="0">
            <a:latin typeface="+mn-lt"/>
          </a:endParaRPr>
        </a:p>
      </dgm:t>
    </dgm:pt>
    <dgm:pt modelId="{4F7A9241-17BD-4B52-B2DD-16F389A824B4}" type="sibTrans" cxnId="{29DC0EAE-2FB7-442F-AE9A-320266C5656F}">
      <dgm:prSet/>
      <dgm:spPr/>
      <dgm:t>
        <a:bodyPr/>
        <a:lstStyle/>
        <a:p>
          <a:endParaRPr lang="lv-LV"/>
        </a:p>
      </dgm:t>
    </dgm:pt>
    <dgm:pt modelId="{F40B43FB-D5D3-4AFE-ACA5-5FCCF5CE29D1}" type="parTrans" cxnId="{29DC0EAE-2FB7-442F-AE9A-320266C5656F}">
      <dgm:prSet/>
      <dgm:spPr/>
      <dgm:t>
        <a:bodyPr/>
        <a:lstStyle/>
        <a:p>
          <a:endParaRPr lang="lv-LV"/>
        </a:p>
      </dgm:t>
    </dgm:pt>
    <dgm:pt modelId="{3A6A0CB7-C64C-41C8-B237-BDE5F08C3597}">
      <dgm:prSet custT="1"/>
      <dgm:spPr/>
      <dgm:t>
        <a:bodyPr/>
        <a:lstStyle/>
        <a:p>
          <a:r>
            <a:rPr lang="lv-LV" altLang="lv-LV" sz="1600" i="0" dirty="0" smtClean="0"/>
            <a:t>Atbalsta personāla, t.sk. asistentu, nodrošināšana;</a:t>
          </a:r>
        </a:p>
      </dgm:t>
    </dgm:pt>
    <dgm:pt modelId="{D4336B4B-39F8-4A43-8F26-F63DE4F7B05F}" type="parTrans" cxnId="{F476F921-A27E-4B00-9C7F-D14C961EBA2E}">
      <dgm:prSet/>
      <dgm:spPr/>
      <dgm:t>
        <a:bodyPr/>
        <a:lstStyle/>
        <a:p>
          <a:endParaRPr lang="lv-LV"/>
        </a:p>
      </dgm:t>
    </dgm:pt>
    <dgm:pt modelId="{45F2ADBD-DCA6-4549-9C32-8998C80457AF}" type="sibTrans" cxnId="{F476F921-A27E-4B00-9C7F-D14C961EBA2E}">
      <dgm:prSet/>
      <dgm:spPr/>
      <dgm:t>
        <a:bodyPr/>
        <a:lstStyle/>
        <a:p>
          <a:endParaRPr lang="lv-LV"/>
        </a:p>
      </dgm:t>
    </dgm:pt>
    <dgm:pt modelId="{E29CF864-59A1-4095-8482-97DE8810C086}">
      <dgm:prSet custT="1"/>
      <dgm:spPr/>
      <dgm:t>
        <a:bodyPr/>
        <a:lstStyle/>
        <a:p>
          <a:pPr marL="114300" indent="0" defTabSz="622300">
            <a:lnSpc>
              <a:spcPct val="90000"/>
            </a:lnSpc>
            <a:spcBef>
              <a:spcPct val="0"/>
            </a:spcBef>
            <a:spcAft>
              <a:spcPct val="15000"/>
            </a:spcAft>
            <a:buNone/>
          </a:pPr>
          <a:endParaRPr lang="lv-LV" altLang="lv-LV" sz="1400" dirty="0"/>
        </a:p>
      </dgm:t>
    </dgm:pt>
    <dgm:pt modelId="{C2ABE52F-DBB4-4BCC-9973-8271191130CE}" type="parTrans" cxnId="{2E42D584-EAE5-433C-BE96-F37C140C0DC9}">
      <dgm:prSet/>
      <dgm:spPr/>
      <dgm:t>
        <a:bodyPr/>
        <a:lstStyle/>
        <a:p>
          <a:endParaRPr lang="lv-LV"/>
        </a:p>
      </dgm:t>
    </dgm:pt>
    <dgm:pt modelId="{2B7BFA4C-BF92-45ED-A18F-2655C408B574}" type="sibTrans" cxnId="{2E42D584-EAE5-433C-BE96-F37C140C0DC9}">
      <dgm:prSet/>
      <dgm:spPr/>
      <dgm:t>
        <a:bodyPr/>
        <a:lstStyle/>
        <a:p>
          <a:endParaRPr lang="lv-LV"/>
        </a:p>
      </dgm:t>
    </dgm:pt>
    <dgm:pt modelId="{7AB9634D-7AB6-4A8E-A01F-EA0050DCA88C}">
      <dgm:prSet phldrT="[Text]"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lv-LV" sz="1800" dirty="0" smtClean="0">
              <a:solidFill>
                <a:schemeClr val="tx1"/>
              </a:solidFill>
              <a:latin typeface="+mn-lt"/>
            </a:rPr>
            <a:t> Individuālais izglītības programmas apguves plāns praksē</a:t>
          </a:r>
          <a:r>
            <a:rPr lang="lv-LV" sz="1400" dirty="0" smtClean="0">
              <a:solidFill>
                <a:schemeClr val="tx1"/>
              </a:solidFill>
              <a:latin typeface="+mn-lt"/>
            </a:rPr>
            <a:t>;</a:t>
          </a:r>
          <a:endParaRPr lang="lv-LV" sz="1400" dirty="0">
            <a:solidFill>
              <a:schemeClr val="tx1"/>
            </a:solidFill>
            <a:latin typeface="+mn-lt"/>
          </a:endParaRPr>
        </a:p>
      </dgm:t>
    </dgm:pt>
    <dgm:pt modelId="{D04226B4-DAC7-4D10-8B5A-4E86E9D9AC05}" type="parTrans" cxnId="{A7F39EB1-71D7-4F25-B9FB-5921F12CE8F1}">
      <dgm:prSet/>
      <dgm:spPr/>
      <dgm:t>
        <a:bodyPr/>
        <a:lstStyle/>
        <a:p>
          <a:endParaRPr lang="lv-LV"/>
        </a:p>
      </dgm:t>
    </dgm:pt>
    <dgm:pt modelId="{5ADA444F-9BF6-43D2-891A-50C29AAAFF56}" type="sibTrans" cxnId="{A7F39EB1-71D7-4F25-B9FB-5921F12CE8F1}">
      <dgm:prSet/>
      <dgm:spPr/>
      <dgm:t>
        <a:bodyPr/>
        <a:lstStyle/>
        <a:p>
          <a:endParaRPr lang="lv-LV"/>
        </a:p>
      </dgm:t>
    </dgm:pt>
    <dgm:pt modelId="{E3015957-8AFD-46F2-86E8-FDF366B85989}">
      <dgm:prSet custT="1"/>
      <dgm:spPr/>
      <dgm:t>
        <a:bodyPr/>
        <a:lstStyle/>
        <a:p>
          <a:r>
            <a:rPr lang="lv-LV" altLang="lv-LV" sz="1600" i="0" dirty="0" smtClean="0">
              <a:latin typeface="Times New Roman" panose="02020603050405020304" pitchFamily="18" charset="0"/>
              <a:ea typeface="MS PGothic" panose="020B0600070205080204" pitchFamily="34" charset="-128"/>
            </a:rPr>
            <a:t>Profesionālās kompetences pilnveides A un B programmas;</a:t>
          </a:r>
          <a:endParaRPr lang="lv-LV" altLang="lv-LV" sz="1600" i="0" dirty="0" smtClean="0"/>
        </a:p>
      </dgm:t>
    </dgm:pt>
    <dgm:pt modelId="{AF344E38-EE59-491D-BAD2-763176D19AC7}" type="parTrans" cxnId="{498AF72E-41D3-479C-97E2-BF191FD58845}">
      <dgm:prSet/>
      <dgm:spPr/>
      <dgm:t>
        <a:bodyPr/>
        <a:lstStyle/>
        <a:p>
          <a:endParaRPr lang="lv-LV"/>
        </a:p>
      </dgm:t>
    </dgm:pt>
    <dgm:pt modelId="{AB1BD27C-1ADD-48EB-A615-235ACCABBA57}" type="sibTrans" cxnId="{498AF72E-41D3-479C-97E2-BF191FD58845}">
      <dgm:prSet/>
      <dgm:spPr/>
      <dgm:t>
        <a:bodyPr/>
        <a:lstStyle/>
        <a:p>
          <a:endParaRPr lang="lv-LV"/>
        </a:p>
      </dgm:t>
    </dgm:pt>
    <dgm:pt modelId="{CC786872-B97D-4E7C-B14A-C1FCB3D8BEB5}">
      <dgm:prSet custT="1"/>
      <dgm:spPr/>
      <dgm:t>
        <a:bodyPr/>
        <a:lstStyle/>
        <a:p>
          <a:r>
            <a:rPr lang="lv-LV" altLang="en-US" sz="1600" dirty="0" smtClean="0">
              <a:latin typeface="+mn-lt"/>
              <a:cs typeface="Times New Roman" panose="02020603050405020304" pitchFamily="18" charset="0"/>
            </a:rPr>
            <a:t>Atbalsta institūciju sniegto speciālās izglītības pakalpojumu kvalitātes uzlabošana (</a:t>
          </a:r>
          <a:r>
            <a:rPr lang="lv-LV" altLang="lv-LV" sz="1600" dirty="0" smtClean="0">
              <a:latin typeface="+mn-lt"/>
            </a:rPr>
            <a:t>iekļaujošās izglītības atbalsta centri; speciālās izglītības iestādes – attīstības centri);</a:t>
          </a:r>
        </a:p>
        <a:p>
          <a:endParaRPr lang="lv-LV" altLang="lv-LV" sz="1200" dirty="0"/>
        </a:p>
      </dgm:t>
    </dgm:pt>
    <dgm:pt modelId="{E687A93C-948F-4306-8621-691A84FE2174}" type="parTrans" cxnId="{52FEEE58-DF38-4764-92B0-F2687BEBB004}">
      <dgm:prSet/>
      <dgm:spPr/>
      <dgm:t>
        <a:bodyPr/>
        <a:lstStyle/>
        <a:p>
          <a:endParaRPr lang="en-US"/>
        </a:p>
      </dgm:t>
    </dgm:pt>
    <dgm:pt modelId="{458E3F3F-276D-40D6-BBF9-EBDE8DCF8C84}" type="sibTrans" cxnId="{52FEEE58-DF38-4764-92B0-F2687BEBB004}">
      <dgm:prSet/>
      <dgm:spPr/>
      <dgm:t>
        <a:bodyPr/>
        <a:lstStyle/>
        <a:p>
          <a:endParaRPr lang="en-US"/>
        </a:p>
      </dgm:t>
    </dgm:pt>
    <dgm:pt modelId="{C9417067-D572-4577-95AB-6E5A7BFAA8C5}">
      <dgm:prSet phldrT="[Text]" custT="1"/>
      <dgm:spPr/>
      <dgm:t>
        <a:bodyPr/>
        <a:lstStyle/>
        <a:p>
          <a:pPr algn="r"/>
          <a:endParaRPr lang="lv-LV" sz="1800" dirty="0"/>
        </a:p>
      </dgm:t>
    </dgm:pt>
    <dgm:pt modelId="{8550A0B0-4533-4899-8A81-EA892E154E5B}" type="parTrans" cxnId="{319529C9-18D0-4216-AF04-F908EA261BB4}">
      <dgm:prSet/>
      <dgm:spPr/>
      <dgm:t>
        <a:bodyPr/>
        <a:lstStyle/>
        <a:p>
          <a:endParaRPr lang="en-US"/>
        </a:p>
      </dgm:t>
    </dgm:pt>
    <dgm:pt modelId="{5B6691D4-5ADB-44BA-8CB2-7A6B0794FF80}" type="sibTrans" cxnId="{319529C9-18D0-4216-AF04-F908EA261BB4}">
      <dgm:prSet/>
      <dgm:spPr/>
      <dgm:t>
        <a:bodyPr/>
        <a:lstStyle/>
        <a:p>
          <a:endParaRPr lang="en-US"/>
        </a:p>
      </dgm:t>
    </dgm:pt>
    <dgm:pt modelId="{853E8C8B-19C1-4DBD-8C53-6F9B33B1F88A}">
      <dgm:prSet custT="1"/>
      <dgm:spPr/>
      <dgm:t>
        <a:bodyPr/>
        <a:lstStyle/>
        <a:p>
          <a:r>
            <a:rPr lang="lv-LV" altLang="lv-LV" sz="1600" i="0" dirty="0" smtClean="0">
              <a:latin typeface="Times New Roman" panose="02020603050405020304" pitchFamily="18" charset="0"/>
              <a:ea typeface="MS PGothic" panose="020B0600070205080204" pitchFamily="34" charset="-128"/>
            </a:rPr>
            <a:t> </a:t>
          </a:r>
          <a:r>
            <a:rPr lang="lv-LV" altLang="lv-LV" sz="1600" dirty="0" smtClean="0">
              <a:latin typeface="+mn-lt"/>
            </a:rPr>
            <a:t>Atbalsts skolu komandām; </a:t>
          </a:r>
          <a:endParaRPr lang="lv-LV" altLang="lv-LV" sz="1600" i="0" dirty="0" smtClean="0"/>
        </a:p>
      </dgm:t>
    </dgm:pt>
    <dgm:pt modelId="{6675B82B-3F07-4032-AACE-3BCB6490235C}" type="parTrans" cxnId="{0FE912A2-6BD9-413F-9888-33F47AE2FEE3}">
      <dgm:prSet/>
      <dgm:spPr/>
      <dgm:t>
        <a:bodyPr/>
        <a:lstStyle/>
        <a:p>
          <a:endParaRPr lang="en-US"/>
        </a:p>
      </dgm:t>
    </dgm:pt>
    <dgm:pt modelId="{677630BB-1026-45AD-A5B7-64E6216FA47F}" type="sibTrans" cxnId="{0FE912A2-6BD9-413F-9888-33F47AE2FEE3}">
      <dgm:prSet/>
      <dgm:spPr/>
      <dgm:t>
        <a:bodyPr/>
        <a:lstStyle/>
        <a:p>
          <a:endParaRPr lang="en-US"/>
        </a:p>
      </dgm:t>
    </dgm:pt>
    <dgm:pt modelId="{342A66D6-D8E8-48DC-A89D-DF3B0FB1EDC5}">
      <dgm:prSet phldrT="[Text]" custT="1"/>
      <dgm:spPr/>
      <dgm:t>
        <a:bodyPr/>
        <a:lstStyle/>
        <a:p>
          <a:pPr algn="r"/>
          <a:r>
            <a:rPr lang="lv-LV" sz="1600" dirty="0" smtClean="0"/>
            <a:t>Normatīvais regulējums izglītības iestādēm, kurās iekļauti BSV</a:t>
          </a:r>
          <a:endParaRPr lang="lv-LV" sz="1600" dirty="0"/>
        </a:p>
      </dgm:t>
    </dgm:pt>
    <dgm:pt modelId="{52BE089F-4169-4E0B-9E0D-BE19F1FC7ED5}" type="parTrans" cxnId="{37FCAE35-27F1-444C-BF14-1DD5977E2D83}">
      <dgm:prSet/>
      <dgm:spPr/>
      <dgm:t>
        <a:bodyPr/>
        <a:lstStyle/>
        <a:p>
          <a:endParaRPr lang="en-US"/>
        </a:p>
      </dgm:t>
    </dgm:pt>
    <dgm:pt modelId="{6EA5940F-49D9-4CA5-9717-A5E9478C29D6}" type="sibTrans" cxnId="{37FCAE35-27F1-444C-BF14-1DD5977E2D83}">
      <dgm:prSet/>
      <dgm:spPr/>
      <dgm:t>
        <a:bodyPr/>
        <a:lstStyle/>
        <a:p>
          <a:endParaRPr lang="en-US"/>
        </a:p>
      </dgm:t>
    </dgm:pt>
    <dgm:pt modelId="{1F807FE0-CE6B-4717-906C-7DE43613C71B}" type="pres">
      <dgm:prSet presAssocID="{6EE9F31F-7814-4B69-BF7B-D18722246967}" presName="cycleMatrixDiagram" presStyleCnt="0">
        <dgm:presLayoutVars>
          <dgm:chMax val="1"/>
          <dgm:dir/>
          <dgm:animLvl val="lvl"/>
          <dgm:resizeHandles val="exact"/>
        </dgm:presLayoutVars>
      </dgm:prSet>
      <dgm:spPr/>
      <dgm:t>
        <a:bodyPr/>
        <a:lstStyle/>
        <a:p>
          <a:endParaRPr lang="lv-LV"/>
        </a:p>
      </dgm:t>
    </dgm:pt>
    <dgm:pt modelId="{EB63C6B7-529A-4754-94CE-D4E4781F0765}" type="pres">
      <dgm:prSet presAssocID="{6EE9F31F-7814-4B69-BF7B-D18722246967}" presName="children" presStyleCnt="0"/>
      <dgm:spPr/>
    </dgm:pt>
    <dgm:pt modelId="{222DDE74-611F-409A-9710-D92299F37FF5}" type="pres">
      <dgm:prSet presAssocID="{6EE9F31F-7814-4B69-BF7B-D18722246967}" presName="child1group" presStyleCnt="0"/>
      <dgm:spPr/>
    </dgm:pt>
    <dgm:pt modelId="{19CE7A92-64D6-47A0-B749-3545D7163AE5}" type="pres">
      <dgm:prSet presAssocID="{6EE9F31F-7814-4B69-BF7B-D18722246967}" presName="child1" presStyleLbl="bgAcc1" presStyleIdx="0" presStyleCnt="4" custScaleX="116656" custLinFactNeighborX="7474"/>
      <dgm:spPr/>
      <dgm:t>
        <a:bodyPr/>
        <a:lstStyle/>
        <a:p>
          <a:endParaRPr lang="lv-LV"/>
        </a:p>
      </dgm:t>
    </dgm:pt>
    <dgm:pt modelId="{D53E7528-AB3A-468B-AFD2-3AE4C818062C}" type="pres">
      <dgm:prSet presAssocID="{6EE9F31F-7814-4B69-BF7B-D18722246967}" presName="child1Text" presStyleLbl="bgAcc1" presStyleIdx="0" presStyleCnt="4">
        <dgm:presLayoutVars>
          <dgm:bulletEnabled val="1"/>
        </dgm:presLayoutVars>
      </dgm:prSet>
      <dgm:spPr/>
      <dgm:t>
        <a:bodyPr/>
        <a:lstStyle/>
        <a:p>
          <a:endParaRPr lang="lv-LV"/>
        </a:p>
      </dgm:t>
    </dgm:pt>
    <dgm:pt modelId="{6CBF4B05-5425-426F-A54D-28670E5DD8EC}" type="pres">
      <dgm:prSet presAssocID="{6EE9F31F-7814-4B69-BF7B-D18722246967}" presName="child2group" presStyleCnt="0"/>
      <dgm:spPr/>
    </dgm:pt>
    <dgm:pt modelId="{9C8A829B-B7A7-40A1-A7E7-D2FC48D65153}" type="pres">
      <dgm:prSet presAssocID="{6EE9F31F-7814-4B69-BF7B-D18722246967}" presName="child2" presStyleLbl="bgAcc1" presStyleIdx="1" presStyleCnt="4" custScaleX="136308" custLinFactNeighborX="-9867"/>
      <dgm:spPr/>
      <dgm:t>
        <a:bodyPr/>
        <a:lstStyle/>
        <a:p>
          <a:endParaRPr lang="lv-LV"/>
        </a:p>
      </dgm:t>
    </dgm:pt>
    <dgm:pt modelId="{D530B3A5-2D40-425F-B027-5E2432B92B17}" type="pres">
      <dgm:prSet presAssocID="{6EE9F31F-7814-4B69-BF7B-D18722246967}" presName="child2Text" presStyleLbl="bgAcc1" presStyleIdx="1" presStyleCnt="4">
        <dgm:presLayoutVars>
          <dgm:bulletEnabled val="1"/>
        </dgm:presLayoutVars>
      </dgm:prSet>
      <dgm:spPr/>
      <dgm:t>
        <a:bodyPr/>
        <a:lstStyle/>
        <a:p>
          <a:endParaRPr lang="lv-LV"/>
        </a:p>
      </dgm:t>
    </dgm:pt>
    <dgm:pt modelId="{09708416-9B05-411B-B07D-A47105A90237}" type="pres">
      <dgm:prSet presAssocID="{6EE9F31F-7814-4B69-BF7B-D18722246967}" presName="child3group" presStyleCnt="0"/>
      <dgm:spPr/>
    </dgm:pt>
    <dgm:pt modelId="{1572BF48-A65D-4D78-8CCB-952A408AA017}" type="pres">
      <dgm:prSet presAssocID="{6EE9F31F-7814-4B69-BF7B-D18722246967}" presName="child3" presStyleLbl="bgAcc1" presStyleIdx="2" presStyleCnt="4" custScaleX="112147" custScaleY="115668" custLinFactNeighborX="3972" custLinFactNeighborY="-8810"/>
      <dgm:spPr/>
      <dgm:t>
        <a:bodyPr/>
        <a:lstStyle/>
        <a:p>
          <a:endParaRPr lang="lv-LV"/>
        </a:p>
      </dgm:t>
    </dgm:pt>
    <dgm:pt modelId="{E514AB45-7A42-4A2E-8A46-EBB4E9B5C41B}" type="pres">
      <dgm:prSet presAssocID="{6EE9F31F-7814-4B69-BF7B-D18722246967}" presName="child3Text" presStyleLbl="bgAcc1" presStyleIdx="2" presStyleCnt="4">
        <dgm:presLayoutVars>
          <dgm:bulletEnabled val="1"/>
        </dgm:presLayoutVars>
      </dgm:prSet>
      <dgm:spPr/>
      <dgm:t>
        <a:bodyPr/>
        <a:lstStyle/>
        <a:p>
          <a:endParaRPr lang="lv-LV"/>
        </a:p>
      </dgm:t>
    </dgm:pt>
    <dgm:pt modelId="{5E685D23-AF49-4AD2-B680-F96CB47978E8}" type="pres">
      <dgm:prSet presAssocID="{6EE9F31F-7814-4B69-BF7B-D18722246967}" presName="child4group" presStyleCnt="0"/>
      <dgm:spPr/>
    </dgm:pt>
    <dgm:pt modelId="{D3374C2D-C9D3-4131-B130-179767BD4BB2}" type="pres">
      <dgm:prSet presAssocID="{6EE9F31F-7814-4B69-BF7B-D18722246967}" presName="child4" presStyleLbl="bgAcc1" presStyleIdx="3" presStyleCnt="4" custLinFactNeighborX="1539" custLinFactNeighborY="-17361"/>
      <dgm:spPr/>
      <dgm:t>
        <a:bodyPr/>
        <a:lstStyle/>
        <a:p>
          <a:endParaRPr lang="lv-LV"/>
        </a:p>
      </dgm:t>
    </dgm:pt>
    <dgm:pt modelId="{5007D121-9C3D-46C1-89A1-B23B1D6F1C8E}" type="pres">
      <dgm:prSet presAssocID="{6EE9F31F-7814-4B69-BF7B-D18722246967}" presName="child4Text" presStyleLbl="bgAcc1" presStyleIdx="3" presStyleCnt="4">
        <dgm:presLayoutVars>
          <dgm:bulletEnabled val="1"/>
        </dgm:presLayoutVars>
      </dgm:prSet>
      <dgm:spPr/>
      <dgm:t>
        <a:bodyPr/>
        <a:lstStyle/>
        <a:p>
          <a:endParaRPr lang="lv-LV"/>
        </a:p>
      </dgm:t>
    </dgm:pt>
    <dgm:pt modelId="{8AC1534A-D4E4-4C16-849A-D690A9B51307}" type="pres">
      <dgm:prSet presAssocID="{6EE9F31F-7814-4B69-BF7B-D18722246967}" presName="childPlaceholder" presStyleCnt="0"/>
      <dgm:spPr/>
    </dgm:pt>
    <dgm:pt modelId="{E861F012-79F9-470A-B990-F13EE4B69DA3}" type="pres">
      <dgm:prSet presAssocID="{6EE9F31F-7814-4B69-BF7B-D18722246967}" presName="circle" presStyleCnt="0"/>
      <dgm:spPr/>
    </dgm:pt>
    <dgm:pt modelId="{BB7201A8-8E45-47D7-B908-A1E566E2AC7C}" type="pres">
      <dgm:prSet presAssocID="{6EE9F31F-7814-4B69-BF7B-D18722246967}" presName="quadrant1" presStyleLbl="node1" presStyleIdx="0" presStyleCnt="4" custScaleX="92348" custScaleY="79357" custLinFactNeighborX="7925" custLinFactNeighborY="17774">
        <dgm:presLayoutVars>
          <dgm:chMax val="1"/>
          <dgm:bulletEnabled val="1"/>
        </dgm:presLayoutVars>
      </dgm:prSet>
      <dgm:spPr/>
      <dgm:t>
        <a:bodyPr/>
        <a:lstStyle/>
        <a:p>
          <a:endParaRPr lang="lv-LV"/>
        </a:p>
      </dgm:t>
    </dgm:pt>
    <dgm:pt modelId="{3F9FAC26-CFE7-4B3A-BE71-250F50810491}" type="pres">
      <dgm:prSet presAssocID="{6EE9F31F-7814-4B69-BF7B-D18722246967}" presName="quadrant2" presStyleLbl="node1" presStyleIdx="1" presStyleCnt="4" custScaleX="82664" custScaleY="77152" custLinFactNeighborX="-7792" custLinFactNeighborY="17715">
        <dgm:presLayoutVars>
          <dgm:chMax val="1"/>
          <dgm:bulletEnabled val="1"/>
        </dgm:presLayoutVars>
      </dgm:prSet>
      <dgm:spPr/>
      <dgm:t>
        <a:bodyPr/>
        <a:lstStyle/>
        <a:p>
          <a:endParaRPr lang="lv-LV"/>
        </a:p>
      </dgm:t>
    </dgm:pt>
    <dgm:pt modelId="{2A657895-CDBC-4ABC-9B67-4C0B773AB0C4}" type="pres">
      <dgm:prSet presAssocID="{6EE9F31F-7814-4B69-BF7B-D18722246967}" presName="quadrant3" presStyleLbl="node1" presStyleIdx="2" presStyleCnt="4" custScaleX="78115" custScaleY="75952" custLinFactNeighborX="-1719" custLinFactNeighborY="-1282">
        <dgm:presLayoutVars>
          <dgm:chMax val="1"/>
          <dgm:bulletEnabled val="1"/>
        </dgm:presLayoutVars>
      </dgm:prSet>
      <dgm:spPr/>
      <dgm:t>
        <a:bodyPr/>
        <a:lstStyle/>
        <a:p>
          <a:endParaRPr lang="lv-LV"/>
        </a:p>
      </dgm:t>
    </dgm:pt>
    <dgm:pt modelId="{6ADF04BE-6897-4035-9E64-86B5D4734378}" type="pres">
      <dgm:prSet presAssocID="{6EE9F31F-7814-4B69-BF7B-D18722246967}" presName="quadrant4" presStyleLbl="node1" presStyleIdx="3" presStyleCnt="4" custScaleX="89768" custScaleY="84450" custLinFactNeighborX="7113" custLinFactNeighborY="-2730">
        <dgm:presLayoutVars>
          <dgm:chMax val="1"/>
          <dgm:bulletEnabled val="1"/>
        </dgm:presLayoutVars>
      </dgm:prSet>
      <dgm:spPr/>
      <dgm:t>
        <a:bodyPr/>
        <a:lstStyle/>
        <a:p>
          <a:endParaRPr lang="lv-LV"/>
        </a:p>
      </dgm:t>
    </dgm:pt>
    <dgm:pt modelId="{489687F4-F7BC-47AD-AF87-D62A38A7A8D5}" type="pres">
      <dgm:prSet presAssocID="{6EE9F31F-7814-4B69-BF7B-D18722246967}" presName="quadrantPlaceholder" presStyleCnt="0"/>
      <dgm:spPr/>
    </dgm:pt>
    <dgm:pt modelId="{13AF7B95-9A2C-440E-AA38-4458D3670C3A}" type="pres">
      <dgm:prSet presAssocID="{6EE9F31F-7814-4B69-BF7B-D18722246967}" presName="center1" presStyleLbl="fgShp" presStyleIdx="0" presStyleCnt="2"/>
      <dgm:spPr/>
    </dgm:pt>
    <dgm:pt modelId="{0DE1C974-533C-4B78-AD03-9EE4E12ADA77}" type="pres">
      <dgm:prSet presAssocID="{6EE9F31F-7814-4B69-BF7B-D18722246967}" presName="center2" presStyleLbl="fgShp" presStyleIdx="1" presStyleCnt="2"/>
      <dgm:spPr/>
    </dgm:pt>
  </dgm:ptLst>
  <dgm:cxnLst>
    <dgm:cxn modelId="{2B343A89-EE23-4C84-9CD0-9FB140A619EC}" srcId="{6EE9F31F-7814-4B69-BF7B-D18722246967}" destId="{D4F32D5C-935D-4547-B49B-E6F7E4713DEF}" srcOrd="2" destOrd="0" parTransId="{B8C9428D-11A5-43FE-924B-AC3B24C2AAD2}" sibTransId="{BBF60C78-FA71-4CFC-AB6F-EB19A6DC7D11}"/>
    <dgm:cxn modelId="{8EDFF0D9-6B54-456E-94BF-A3DB6635CCDD}" srcId="{6EE9F31F-7814-4B69-BF7B-D18722246967}" destId="{1AC7813D-F97E-451C-846B-DF003FF8078B}" srcOrd="1" destOrd="0" parTransId="{4925ED42-A312-426F-B6BB-E636AA2D3BAE}" sibTransId="{E763BD85-733F-4FBC-BBF5-B91AD86A4E18}"/>
    <dgm:cxn modelId="{0A02027E-6172-4150-81C8-2A07DB8C7A98}" type="presOf" srcId="{E29CF864-59A1-4095-8482-97DE8810C086}" destId="{D3374C2D-C9D3-4131-B130-179767BD4BB2}" srcOrd="0" destOrd="2" presId="urn:microsoft.com/office/officeart/2005/8/layout/cycle4"/>
    <dgm:cxn modelId="{BD74BFD6-4152-4235-8BD1-1BBC28F23AB4}" type="presOf" srcId="{14B8ABA4-1B31-43A0-BC3E-13123D5414EC}" destId="{5007D121-9C3D-46C1-89A1-B23B1D6F1C8E}" srcOrd="1" destOrd="0" presId="urn:microsoft.com/office/officeart/2005/8/layout/cycle4"/>
    <dgm:cxn modelId="{EB0371AE-B95D-4314-9D91-98AB991BEC72}" type="presOf" srcId="{D4F32D5C-935D-4547-B49B-E6F7E4713DEF}" destId="{2A657895-CDBC-4ABC-9B67-4C0B773AB0C4}" srcOrd="0" destOrd="0" presId="urn:microsoft.com/office/officeart/2005/8/layout/cycle4"/>
    <dgm:cxn modelId="{13AC6A74-211A-42A4-9330-E5E69C4B9F67}" type="presOf" srcId="{BBADB43A-BA83-44B8-8E8F-9EB0AB2779F4}" destId="{BB7201A8-8E45-47D7-B908-A1E566E2AC7C}" srcOrd="0" destOrd="0" presId="urn:microsoft.com/office/officeart/2005/8/layout/cycle4"/>
    <dgm:cxn modelId="{827EED98-3F67-4D22-87B6-8ED7636F1D43}" type="presOf" srcId="{B14D813A-6C37-4B00-B296-8DB7421C13D9}" destId="{1572BF48-A65D-4D78-8CCB-952A408AA017}" srcOrd="0" destOrd="0" presId="urn:microsoft.com/office/officeart/2005/8/layout/cycle4"/>
    <dgm:cxn modelId="{9A0E0145-B43B-47C6-B743-0EA00049E969}" type="presOf" srcId="{5C1A9FF0-DB44-4133-AC38-F0835E9504DE}" destId="{D530B3A5-2D40-425F-B027-5E2432B92B17}" srcOrd="1" destOrd="0" presId="urn:microsoft.com/office/officeart/2005/8/layout/cycle4"/>
    <dgm:cxn modelId="{7766B619-3CC0-41AD-8895-42EF5A144057}" type="presOf" srcId="{C9417067-D572-4577-95AB-6E5A7BFAA8C5}" destId="{1572BF48-A65D-4D78-8CCB-952A408AA017}" srcOrd="0" destOrd="2" presId="urn:microsoft.com/office/officeart/2005/8/layout/cycle4"/>
    <dgm:cxn modelId="{BE29232E-FE7F-40FB-B62A-E74237825A44}" type="presOf" srcId="{F7DA3876-E934-446C-BF82-83F6AA762AF7}" destId="{D53E7528-AB3A-468B-AFD2-3AE4C818062C}" srcOrd="1" destOrd="0" presId="urn:microsoft.com/office/officeart/2005/8/layout/cycle4"/>
    <dgm:cxn modelId="{71D214D0-31EF-4EE9-A509-D43EFEE75508}" srcId="{D4F32D5C-935D-4547-B49B-E6F7E4713DEF}" destId="{B14D813A-6C37-4B00-B296-8DB7421C13D9}" srcOrd="0" destOrd="0" parTransId="{1513584F-01D7-4CEC-9267-5C8DA8763A67}" sibTransId="{B20B3D9B-3C31-4369-9C2B-E064A948E29E}"/>
    <dgm:cxn modelId="{4EDBC174-A3CE-48BB-8907-97567391F4F6}" type="presOf" srcId="{342A66D6-D8E8-48DC-A89D-DF3B0FB1EDC5}" destId="{1572BF48-A65D-4D78-8CCB-952A408AA017}" srcOrd="0" destOrd="1" presId="urn:microsoft.com/office/officeart/2005/8/layout/cycle4"/>
    <dgm:cxn modelId="{D024A7BE-718F-4972-9DA7-5E7F3FBC43D4}" srcId="{6EE9F31F-7814-4B69-BF7B-D18722246967}" destId="{BBADB43A-BA83-44B8-8E8F-9EB0AB2779F4}" srcOrd="0" destOrd="0" parTransId="{79029ECD-D7E8-4FAE-957D-38D873250913}" sibTransId="{64118F97-34B2-4DDD-86F5-88511997121E}"/>
    <dgm:cxn modelId="{E9A0A71C-78BD-4815-9F57-0F347F733D93}" type="presOf" srcId="{B14D813A-6C37-4B00-B296-8DB7421C13D9}" destId="{E514AB45-7A42-4A2E-8A46-EBB4E9B5C41B}" srcOrd="1" destOrd="0" presId="urn:microsoft.com/office/officeart/2005/8/layout/cycle4"/>
    <dgm:cxn modelId="{52FEEE58-DF38-4764-92B0-F2687BEBB004}" srcId="{1AC7813D-F97E-451C-846B-DF003FF8078B}" destId="{CC786872-B97D-4E7C-B14A-C1FCB3D8BEB5}" srcOrd="1" destOrd="0" parTransId="{E687A93C-948F-4306-8621-691A84FE2174}" sibTransId="{458E3F3F-276D-40D6-BBF9-EBDE8DCF8C84}"/>
    <dgm:cxn modelId="{52B2AECA-3554-4452-9294-7385C9C1ADED}" type="presOf" srcId="{97F3E40F-BAA7-49DD-8DC1-5080898FEA7D}" destId="{6ADF04BE-6897-4035-9E64-86B5D4734378}" srcOrd="0" destOrd="0" presId="urn:microsoft.com/office/officeart/2005/8/layout/cycle4"/>
    <dgm:cxn modelId="{822E1A96-B8B2-427F-903B-477F30CD758C}" type="presOf" srcId="{3A6A0CB7-C64C-41C8-B237-BDE5F08C3597}" destId="{D53E7528-AB3A-468B-AFD2-3AE4C818062C}" srcOrd="1" destOrd="1" presId="urn:microsoft.com/office/officeart/2005/8/layout/cycle4"/>
    <dgm:cxn modelId="{83554290-093B-4F60-93FD-2B4DF58117C6}" type="presOf" srcId="{5C1A9FF0-DB44-4133-AC38-F0835E9504DE}" destId="{9C8A829B-B7A7-40A1-A7E7-D2FC48D65153}" srcOrd="0" destOrd="0" presId="urn:microsoft.com/office/officeart/2005/8/layout/cycle4"/>
    <dgm:cxn modelId="{A7F39EB1-71D7-4F25-B9FB-5921F12CE8F1}" srcId="{97F3E40F-BAA7-49DD-8DC1-5080898FEA7D}" destId="{7AB9634D-7AB6-4A8E-A01F-EA0050DCA88C}" srcOrd="1" destOrd="0" parTransId="{D04226B4-DAC7-4D10-8B5A-4E86E9D9AC05}" sibTransId="{5ADA444F-9BF6-43D2-891A-50C29AAAFF56}"/>
    <dgm:cxn modelId="{50F08B26-F27F-4FAC-A78E-128204DD4E3A}" type="presOf" srcId="{6EE9F31F-7814-4B69-BF7B-D18722246967}" destId="{1F807FE0-CE6B-4717-906C-7DE43613C71B}" srcOrd="0" destOrd="0" presId="urn:microsoft.com/office/officeart/2005/8/layout/cycle4"/>
    <dgm:cxn modelId="{498AF72E-41D3-479C-97E2-BF191FD58845}" srcId="{BBADB43A-BA83-44B8-8E8F-9EB0AB2779F4}" destId="{E3015957-8AFD-46F2-86E8-FDF366B85989}" srcOrd="2" destOrd="0" parTransId="{AF344E38-EE59-491D-BAD2-763176D19AC7}" sibTransId="{AB1BD27C-1ADD-48EB-A615-235ACCABBA57}"/>
    <dgm:cxn modelId="{7FC81770-EF82-41D1-B6F9-088D2B22E217}" type="presOf" srcId="{7AB9634D-7AB6-4A8E-A01F-EA0050DCA88C}" destId="{D3374C2D-C9D3-4131-B130-179767BD4BB2}" srcOrd="0" destOrd="1" presId="urn:microsoft.com/office/officeart/2005/8/layout/cycle4"/>
    <dgm:cxn modelId="{8273EA8E-EA6C-436E-8B50-2CF73ECF2E8A}" type="presOf" srcId="{853E8C8B-19C1-4DBD-8C53-6F9B33B1F88A}" destId="{19CE7A92-64D6-47A0-B749-3545D7163AE5}" srcOrd="0" destOrd="3" presId="urn:microsoft.com/office/officeart/2005/8/layout/cycle4"/>
    <dgm:cxn modelId="{579FE7C2-7880-404C-B2CD-2C1118E89487}" type="presOf" srcId="{853E8C8B-19C1-4DBD-8C53-6F9B33B1F88A}" destId="{D53E7528-AB3A-468B-AFD2-3AE4C818062C}" srcOrd="1" destOrd="3" presId="urn:microsoft.com/office/officeart/2005/8/layout/cycle4"/>
    <dgm:cxn modelId="{319529C9-18D0-4216-AF04-F908EA261BB4}" srcId="{D4F32D5C-935D-4547-B49B-E6F7E4713DEF}" destId="{C9417067-D572-4577-95AB-6E5A7BFAA8C5}" srcOrd="2" destOrd="0" parTransId="{8550A0B0-4533-4899-8A81-EA892E154E5B}" sibTransId="{5B6691D4-5ADB-44BA-8CB2-7A6B0794FF80}"/>
    <dgm:cxn modelId="{8E23C8B1-F0BB-492B-B818-22A0C57AC0B4}" type="presOf" srcId="{3A6A0CB7-C64C-41C8-B237-BDE5F08C3597}" destId="{19CE7A92-64D6-47A0-B749-3545D7163AE5}" srcOrd="0" destOrd="1" presId="urn:microsoft.com/office/officeart/2005/8/layout/cycle4"/>
    <dgm:cxn modelId="{55F41E1C-C096-4B91-8543-21DAF87CE6AD}" type="presOf" srcId="{342A66D6-D8E8-48DC-A89D-DF3B0FB1EDC5}" destId="{E514AB45-7A42-4A2E-8A46-EBB4E9B5C41B}" srcOrd="1" destOrd="1" presId="urn:microsoft.com/office/officeart/2005/8/layout/cycle4"/>
    <dgm:cxn modelId="{96FC4B01-EF94-4B23-812E-62A75E9ACBC8}" type="presOf" srcId="{E3015957-8AFD-46F2-86E8-FDF366B85989}" destId="{19CE7A92-64D6-47A0-B749-3545D7163AE5}" srcOrd="0" destOrd="2" presId="urn:microsoft.com/office/officeart/2005/8/layout/cycle4"/>
    <dgm:cxn modelId="{38540268-2823-4E78-AC22-4E9B27718AF7}" srcId="{BBADB43A-BA83-44B8-8E8F-9EB0AB2779F4}" destId="{F7DA3876-E934-446C-BF82-83F6AA762AF7}" srcOrd="0" destOrd="0" parTransId="{E1DC83AD-0FA3-4EBB-AFD1-6907ED0AEDAC}" sibTransId="{589718D5-1B8E-4CC8-9A3B-7523DEF4A755}"/>
    <dgm:cxn modelId="{802AA4EF-ED51-42E5-B149-0506382C0022}" type="presOf" srcId="{E3015957-8AFD-46F2-86E8-FDF366B85989}" destId="{D53E7528-AB3A-468B-AFD2-3AE4C818062C}" srcOrd="1" destOrd="2" presId="urn:microsoft.com/office/officeart/2005/8/layout/cycle4"/>
    <dgm:cxn modelId="{AEACFEC3-566F-40A4-A7DA-21C741427B3D}" type="presOf" srcId="{F7DA3876-E934-446C-BF82-83F6AA762AF7}" destId="{19CE7A92-64D6-47A0-B749-3545D7163AE5}" srcOrd="0" destOrd="0" presId="urn:microsoft.com/office/officeart/2005/8/layout/cycle4"/>
    <dgm:cxn modelId="{F476F921-A27E-4B00-9C7F-D14C961EBA2E}" srcId="{BBADB43A-BA83-44B8-8E8F-9EB0AB2779F4}" destId="{3A6A0CB7-C64C-41C8-B237-BDE5F08C3597}" srcOrd="1" destOrd="0" parTransId="{D4336B4B-39F8-4A43-8F26-F63DE4F7B05F}" sibTransId="{45F2ADBD-DCA6-4549-9C32-8998C80457AF}"/>
    <dgm:cxn modelId="{C3678FFD-CF33-4238-8475-C20C39E0B999}" srcId="{1AC7813D-F97E-451C-846B-DF003FF8078B}" destId="{5C1A9FF0-DB44-4133-AC38-F0835E9504DE}" srcOrd="0" destOrd="0" parTransId="{35B54626-DE12-4713-BB97-D5AA5D767A57}" sibTransId="{188A0EEE-0C99-4706-97B7-5B3DEDFE9CB7}"/>
    <dgm:cxn modelId="{C38D1E8E-5E27-4113-B32F-FCA634AAAE5F}" type="presOf" srcId="{14B8ABA4-1B31-43A0-BC3E-13123D5414EC}" destId="{D3374C2D-C9D3-4131-B130-179767BD4BB2}" srcOrd="0" destOrd="0" presId="urn:microsoft.com/office/officeart/2005/8/layout/cycle4"/>
    <dgm:cxn modelId="{2E42D584-EAE5-433C-BE96-F37C140C0DC9}" srcId="{97F3E40F-BAA7-49DD-8DC1-5080898FEA7D}" destId="{E29CF864-59A1-4095-8482-97DE8810C086}" srcOrd="2" destOrd="0" parTransId="{C2ABE52F-DBB4-4BCC-9973-8271191130CE}" sibTransId="{2B7BFA4C-BF92-45ED-A18F-2655C408B574}"/>
    <dgm:cxn modelId="{DE8D99D2-9AE6-430D-A1F4-80FA7D4FE64E}" type="presOf" srcId="{CC786872-B97D-4E7C-B14A-C1FCB3D8BEB5}" destId="{D530B3A5-2D40-425F-B027-5E2432B92B17}" srcOrd="1" destOrd="1" presId="urn:microsoft.com/office/officeart/2005/8/layout/cycle4"/>
    <dgm:cxn modelId="{390E1A97-F08F-4BF7-B5BF-C5A87DA37E66}" srcId="{6EE9F31F-7814-4B69-BF7B-D18722246967}" destId="{97F3E40F-BAA7-49DD-8DC1-5080898FEA7D}" srcOrd="3" destOrd="0" parTransId="{0913CEA4-369A-4D89-BB4F-A94510EFB147}" sibTransId="{F5AD1FD4-AF9D-4175-AC07-EF4BE2EEC766}"/>
    <dgm:cxn modelId="{B6EFF8A5-B866-4920-B1C6-06669F2035DF}" type="presOf" srcId="{E29CF864-59A1-4095-8482-97DE8810C086}" destId="{5007D121-9C3D-46C1-89A1-B23B1D6F1C8E}" srcOrd="1" destOrd="2" presId="urn:microsoft.com/office/officeart/2005/8/layout/cycle4"/>
    <dgm:cxn modelId="{37FCAE35-27F1-444C-BF14-1DD5977E2D83}" srcId="{D4F32D5C-935D-4547-B49B-E6F7E4713DEF}" destId="{342A66D6-D8E8-48DC-A89D-DF3B0FB1EDC5}" srcOrd="1" destOrd="0" parTransId="{52BE089F-4169-4E0B-9E0D-BE19F1FC7ED5}" sibTransId="{6EA5940F-49D9-4CA5-9717-A5E9478C29D6}"/>
    <dgm:cxn modelId="{29DC0EAE-2FB7-442F-AE9A-320266C5656F}" srcId="{97F3E40F-BAA7-49DD-8DC1-5080898FEA7D}" destId="{14B8ABA4-1B31-43A0-BC3E-13123D5414EC}" srcOrd="0" destOrd="0" parTransId="{F40B43FB-D5D3-4AFE-ACA5-5FCCF5CE29D1}" sibTransId="{4F7A9241-17BD-4B52-B2DD-16F389A824B4}"/>
    <dgm:cxn modelId="{E4A4724B-736E-499D-B686-76F30AADDDD1}" type="presOf" srcId="{7AB9634D-7AB6-4A8E-A01F-EA0050DCA88C}" destId="{5007D121-9C3D-46C1-89A1-B23B1D6F1C8E}" srcOrd="1" destOrd="1" presId="urn:microsoft.com/office/officeart/2005/8/layout/cycle4"/>
    <dgm:cxn modelId="{F89775AF-550E-4A4A-B9D2-2BF00747DBD8}" type="presOf" srcId="{CC786872-B97D-4E7C-B14A-C1FCB3D8BEB5}" destId="{9C8A829B-B7A7-40A1-A7E7-D2FC48D65153}" srcOrd="0" destOrd="1" presId="urn:microsoft.com/office/officeart/2005/8/layout/cycle4"/>
    <dgm:cxn modelId="{3A64C223-32C9-4EBE-B02F-2EA57C23BC42}" srcId="{6EE9F31F-7814-4B69-BF7B-D18722246967}" destId="{098208B2-D06C-48D0-B76F-D45005AAD2B7}" srcOrd="4" destOrd="0" parTransId="{4AAEC3AB-1D73-4E31-9124-6B79E87D4903}" sibTransId="{7E404DE0-BA6E-45B9-AF92-5C70B835B76F}"/>
    <dgm:cxn modelId="{4306D48A-252A-4499-B8FD-9441088C1D26}" type="presOf" srcId="{C9417067-D572-4577-95AB-6E5A7BFAA8C5}" destId="{E514AB45-7A42-4A2E-8A46-EBB4E9B5C41B}" srcOrd="1" destOrd="2" presId="urn:microsoft.com/office/officeart/2005/8/layout/cycle4"/>
    <dgm:cxn modelId="{9608C005-3669-45D7-B22A-4A5A6D1BBA39}" type="presOf" srcId="{1AC7813D-F97E-451C-846B-DF003FF8078B}" destId="{3F9FAC26-CFE7-4B3A-BE71-250F50810491}" srcOrd="0" destOrd="0" presId="urn:microsoft.com/office/officeart/2005/8/layout/cycle4"/>
    <dgm:cxn modelId="{0FE912A2-6BD9-413F-9888-33F47AE2FEE3}" srcId="{BBADB43A-BA83-44B8-8E8F-9EB0AB2779F4}" destId="{853E8C8B-19C1-4DBD-8C53-6F9B33B1F88A}" srcOrd="3" destOrd="0" parTransId="{6675B82B-3F07-4032-AACE-3BCB6490235C}" sibTransId="{677630BB-1026-45AD-A5B7-64E6216FA47F}"/>
    <dgm:cxn modelId="{46F7DD48-E426-4B24-9817-CD46902F685C}" type="presParOf" srcId="{1F807FE0-CE6B-4717-906C-7DE43613C71B}" destId="{EB63C6B7-529A-4754-94CE-D4E4781F0765}" srcOrd="0" destOrd="0" presId="urn:microsoft.com/office/officeart/2005/8/layout/cycle4"/>
    <dgm:cxn modelId="{B7124E4E-D069-4BF8-B895-72985479A82C}" type="presParOf" srcId="{EB63C6B7-529A-4754-94CE-D4E4781F0765}" destId="{222DDE74-611F-409A-9710-D92299F37FF5}" srcOrd="0" destOrd="0" presId="urn:microsoft.com/office/officeart/2005/8/layout/cycle4"/>
    <dgm:cxn modelId="{6AD6BBAB-A643-46A1-B6ED-CE6E62FB5B89}" type="presParOf" srcId="{222DDE74-611F-409A-9710-D92299F37FF5}" destId="{19CE7A92-64D6-47A0-B749-3545D7163AE5}" srcOrd="0" destOrd="0" presId="urn:microsoft.com/office/officeart/2005/8/layout/cycle4"/>
    <dgm:cxn modelId="{F0A85FE8-B0A1-4CDF-B632-692CE5C7D3D0}" type="presParOf" srcId="{222DDE74-611F-409A-9710-D92299F37FF5}" destId="{D53E7528-AB3A-468B-AFD2-3AE4C818062C}" srcOrd="1" destOrd="0" presId="urn:microsoft.com/office/officeart/2005/8/layout/cycle4"/>
    <dgm:cxn modelId="{62F706E5-91D1-48FC-9E35-B9ECB388826F}" type="presParOf" srcId="{EB63C6B7-529A-4754-94CE-D4E4781F0765}" destId="{6CBF4B05-5425-426F-A54D-28670E5DD8EC}" srcOrd="1" destOrd="0" presId="urn:microsoft.com/office/officeart/2005/8/layout/cycle4"/>
    <dgm:cxn modelId="{DCFBCB28-22A1-47E4-89E8-D8709D6A8F6A}" type="presParOf" srcId="{6CBF4B05-5425-426F-A54D-28670E5DD8EC}" destId="{9C8A829B-B7A7-40A1-A7E7-D2FC48D65153}" srcOrd="0" destOrd="0" presId="urn:microsoft.com/office/officeart/2005/8/layout/cycle4"/>
    <dgm:cxn modelId="{09A5B27F-4200-48D3-85CD-6E6760D1B853}" type="presParOf" srcId="{6CBF4B05-5425-426F-A54D-28670E5DD8EC}" destId="{D530B3A5-2D40-425F-B027-5E2432B92B17}" srcOrd="1" destOrd="0" presId="urn:microsoft.com/office/officeart/2005/8/layout/cycle4"/>
    <dgm:cxn modelId="{999441F2-4491-4D6A-B0F1-90963B8062FB}" type="presParOf" srcId="{EB63C6B7-529A-4754-94CE-D4E4781F0765}" destId="{09708416-9B05-411B-B07D-A47105A90237}" srcOrd="2" destOrd="0" presId="urn:microsoft.com/office/officeart/2005/8/layout/cycle4"/>
    <dgm:cxn modelId="{7B281636-1A12-4676-A941-1B27CFDA1DFC}" type="presParOf" srcId="{09708416-9B05-411B-B07D-A47105A90237}" destId="{1572BF48-A65D-4D78-8CCB-952A408AA017}" srcOrd="0" destOrd="0" presId="urn:microsoft.com/office/officeart/2005/8/layout/cycle4"/>
    <dgm:cxn modelId="{787E14E4-BA58-4BE5-B34B-C91483401010}" type="presParOf" srcId="{09708416-9B05-411B-B07D-A47105A90237}" destId="{E514AB45-7A42-4A2E-8A46-EBB4E9B5C41B}" srcOrd="1" destOrd="0" presId="urn:microsoft.com/office/officeart/2005/8/layout/cycle4"/>
    <dgm:cxn modelId="{F406C95E-F54C-40D4-9CF4-E511D1F860C7}" type="presParOf" srcId="{EB63C6B7-529A-4754-94CE-D4E4781F0765}" destId="{5E685D23-AF49-4AD2-B680-F96CB47978E8}" srcOrd="3" destOrd="0" presId="urn:microsoft.com/office/officeart/2005/8/layout/cycle4"/>
    <dgm:cxn modelId="{83275EBE-6AD8-424A-8F71-FBC5ACF2A6E6}" type="presParOf" srcId="{5E685D23-AF49-4AD2-B680-F96CB47978E8}" destId="{D3374C2D-C9D3-4131-B130-179767BD4BB2}" srcOrd="0" destOrd="0" presId="urn:microsoft.com/office/officeart/2005/8/layout/cycle4"/>
    <dgm:cxn modelId="{E268F9DB-8AEB-4D4A-95AD-66FF72B9A3FE}" type="presParOf" srcId="{5E685D23-AF49-4AD2-B680-F96CB47978E8}" destId="{5007D121-9C3D-46C1-89A1-B23B1D6F1C8E}" srcOrd="1" destOrd="0" presId="urn:microsoft.com/office/officeart/2005/8/layout/cycle4"/>
    <dgm:cxn modelId="{7B76BC8E-7CDA-4BA6-B65E-A8DB35CF7267}" type="presParOf" srcId="{EB63C6B7-529A-4754-94CE-D4E4781F0765}" destId="{8AC1534A-D4E4-4C16-849A-D690A9B51307}" srcOrd="4" destOrd="0" presId="urn:microsoft.com/office/officeart/2005/8/layout/cycle4"/>
    <dgm:cxn modelId="{FC0870C1-51B3-4A2C-9EEB-46642D65EDDF}" type="presParOf" srcId="{1F807FE0-CE6B-4717-906C-7DE43613C71B}" destId="{E861F012-79F9-470A-B990-F13EE4B69DA3}" srcOrd="1" destOrd="0" presId="urn:microsoft.com/office/officeart/2005/8/layout/cycle4"/>
    <dgm:cxn modelId="{56E729BD-B1A0-4C2F-871D-1C1A5487E193}" type="presParOf" srcId="{E861F012-79F9-470A-B990-F13EE4B69DA3}" destId="{BB7201A8-8E45-47D7-B908-A1E566E2AC7C}" srcOrd="0" destOrd="0" presId="urn:microsoft.com/office/officeart/2005/8/layout/cycle4"/>
    <dgm:cxn modelId="{15BCDDE2-2018-4E82-8A86-7193D4686BB0}" type="presParOf" srcId="{E861F012-79F9-470A-B990-F13EE4B69DA3}" destId="{3F9FAC26-CFE7-4B3A-BE71-250F50810491}" srcOrd="1" destOrd="0" presId="urn:microsoft.com/office/officeart/2005/8/layout/cycle4"/>
    <dgm:cxn modelId="{DF52A83F-29FA-4A37-8C27-6EE4E1E649F4}" type="presParOf" srcId="{E861F012-79F9-470A-B990-F13EE4B69DA3}" destId="{2A657895-CDBC-4ABC-9B67-4C0B773AB0C4}" srcOrd="2" destOrd="0" presId="urn:microsoft.com/office/officeart/2005/8/layout/cycle4"/>
    <dgm:cxn modelId="{61900CEB-272E-4469-A7CF-21E7D7DCBA6C}" type="presParOf" srcId="{E861F012-79F9-470A-B990-F13EE4B69DA3}" destId="{6ADF04BE-6897-4035-9E64-86B5D4734378}" srcOrd="3" destOrd="0" presId="urn:microsoft.com/office/officeart/2005/8/layout/cycle4"/>
    <dgm:cxn modelId="{C6839040-A3B7-4F4E-B4A6-AF79FB0EA289}" type="presParOf" srcId="{E861F012-79F9-470A-B990-F13EE4B69DA3}" destId="{489687F4-F7BC-47AD-AF87-D62A38A7A8D5}" srcOrd="4" destOrd="0" presId="urn:microsoft.com/office/officeart/2005/8/layout/cycle4"/>
    <dgm:cxn modelId="{EEE95B36-3077-4D77-A428-385710BA51F3}" type="presParOf" srcId="{1F807FE0-CE6B-4717-906C-7DE43613C71B}" destId="{13AF7B95-9A2C-440E-AA38-4458D3670C3A}" srcOrd="2" destOrd="0" presId="urn:microsoft.com/office/officeart/2005/8/layout/cycle4"/>
    <dgm:cxn modelId="{7C559623-380C-49B8-990E-65C37F5F89B0}" type="presParOf" srcId="{1F807FE0-CE6B-4717-906C-7DE43613C71B}" destId="{0DE1C974-533C-4B78-AD03-9EE4E12ADA77}" srcOrd="3" destOrd="0" presId="urn:microsoft.com/office/officeart/2005/8/layout/cycle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DEC3788-FAE1-42D7-9157-1DC215425AD6}"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lv-LV"/>
        </a:p>
      </dgm:t>
    </dgm:pt>
    <dgm:pt modelId="{6C87BA94-C308-4A1B-899F-DE89ACEEB428}">
      <dgm:prSet phldrT="[Text]"/>
      <dgm:spPr/>
      <dgm:t>
        <a:bodyPr/>
        <a:lstStyle/>
        <a:p>
          <a:r>
            <a:rPr lang="lv-LV" b="1" i="0" dirty="0" smtClean="0">
              <a:latin typeface="Verdana" panose="020B0604030504040204" pitchFamily="34" charset="0"/>
              <a:ea typeface="Verdana" panose="020B0604030504040204" pitchFamily="34" charset="0"/>
              <a:cs typeface="Verdana" panose="020B0604030504040204" pitchFamily="34" charset="0"/>
            </a:rPr>
            <a:t>Centralizētie eksāmeni</a:t>
          </a:r>
          <a:endParaRPr lang="lv-LV" b="1" i="0" dirty="0">
            <a:latin typeface="Verdana" panose="020B0604030504040204" pitchFamily="34" charset="0"/>
            <a:ea typeface="Verdana" panose="020B0604030504040204" pitchFamily="34" charset="0"/>
            <a:cs typeface="Verdana" panose="020B0604030504040204" pitchFamily="34" charset="0"/>
          </a:endParaRPr>
        </a:p>
      </dgm:t>
    </dgm:pt>
    <dgm:pt modelId="{83961980-FDE2-4F2A-B58E-D47305707A81}" type="parTrans" cxnId="{31CEE31A-EBD3-4FC9-AA1D-05034A2AABE5}">
      <dgm:prSet/>
      <dgm:spPr/>
      <dgm:t>
        <a:bodyPr/>
        <a:lstStyle/>
        <a:p>
          <a:endParaRPr lang="lv-LV">
            <a:latin typeface="Verdana" panose="020B0604030504040204" pitchFamily="34" charset="0"/>
            <a:ea typeface="Verdana" panose="020B0604030504040204" pitchFamily="34" charset="0"/>
            <a:cs typeface="Verdana" panose="020B0604030504040204" pitchFamily="34" charset="0"/>
          </a:endParaRPr>
        </a:p>
      </dgm:t>
    </dgm:pt>
    <dgm:pt modelId="{90531F15-8B24-4CCC-ACB2-29693C660386}" type="sibTrans" cxnId="{31CEE31A-EBD3-4FC9-AA1D-05034A2AABE5}">
      <dgm:prSet/>
      <dgm:spPr/>
      <dgm:t>
        <a:bodyPr/>
        <a:lstStyle/>
        <a:p>
          <a:endParaRPr lang="lv-LV">
            <a:latin typeface="Verdana" panose="020B0604030504040204" pitchFamily="34" charset="0"/>
            <a:ea typeface="Verdana" panose="020B0604030504040204" pitchFamily="34" charset="0"/>
            <a:cs typeface="Verdana" panose="020B0604030504040204" pitchFamily="34" charset="0"/>
          </a:endParaRPr>
        </a:p>
      </dgm:t>
    </dgm:pt>
    <dgm:pt modelId="{812287B9-E663-4E6A-AFC1-F270ABDAAF91}">
      <dgm:prSet phldrT="[Text]" custT="1"/>
      <dgm:spPr/>
      <dgm:t>
        <a:bodyPr/>
        <a:lstStyle/>
        <a:p>
          <a:r>
            <a:rPr lang="lv-LV" altLang="lv-LV" sz="2000" dirty="0" smtClean="0">
              <a:latin typeface="+mn-lt"/>
              <a:ea typeface="Verdana" panose="020B0604030504040204" pitchFamily="34" charset="0"/>
              <a:cs typeface="Verdana" panose="020B0604030504040204" pitchFamily="34" charset="0"/>
            </a:rPr>
            <a:t>Studējošos uzņem studiju programmās, pamatojoties uz centralizēto eksāmenu rezultātiem, </a:t>
          </a:r>
          <a:r>
            <a:rPr lang="lv-LV" altLang="lv-LV" sz="2000" b="1" dirty="0" smtClean="0">
              <a:latin typeface="+mn-lt"/>
              <a:ea typeface="Verdana" panose="020B0604030504040204" pitchFamily="34" charset="0"/>
              <a:cs typeface="Verdana" panose="020B0604030504040204" pitchFamily="34" charset="0"/>
            </a:rPr>
            <a:t>izņemot personas ar īpašām vajadzībām (ja tās nav kārtojušas centralizētos eksāmenus)</a:t>
          </a:r>
          <a:r>
            <a:rPr lang="lv-LV" altLang="lv-LV" sz="2000" dirty="0" smtClean="0">
              <a:latin typeface="+mn-lt"/>
              <a:ea typeface="Verdana" panose="020B0604030504040204" pitchFamily="34" charset="0"/>
              <a:cs typeface="Verdana" panose="020B0604030504040204" pitchFamily="34" charset="0"/>
            </a:rPr>
            <a:t> (AL 46.p.3.d.)</a:t>
          </a:r>
          <a:endParaRPr lang="lv-LV" sz="2000" dirty="0">
            <a:latin typeface="+mn-lt"/>
            <a:ea typeface="Verdana" panose="020B0604030504040204" pitchFamily="34" charset="0"/>
            <a:cs typeface="Verdana" panose="020B0604030504040204" pitchFamily="34" charset="0"/>
          </a:endParaRPr>
        </a:p>
      </dgm:t>
    </dgm:pt>
    <dgm:pt modelId="{FB46B870-F46A-492F-918E-EAAE59EE5FDD}" type="parTrans" cxnId="{25A31F3F-7781-460F-997A-0F56E1672706}">
      <dgm:prSet/>
      <dgm:spPr/>
      <dgm:t>
        <a:bodyPr/>
        <a:lstStyle/>
        <a:p>
          <a:endParaRPr lang="lv-LV">
            <a:latin typeface="Verdana" panose="020B0604030504040204" pitchFamily="34" charset="0"/>
            <a:ea typeface="Verdana" panose="020B0604030504040204" pitchFamily="34" charset="0"/>
            <a:cs typeface="Verdana" panose="020B0604030504040204" pitchFamily="34" charset="0"/>
          </a:endParaRPr>
        </a:p>
      </dgm:t>
    </dgm:pt>
    <dgm:pt modelId="{58C17EB3-6874-4C5B-9ADE-35339865F14B}" type="sibTrans" cxnId="{25A31F3F-7781-460F-997A-0F56E1672706}">
      <dgm:prSet/>
      <dgm:spPr/>
      <dgm:t>
        <a:bodyPr/>
        <a:lstStyle/>
        <a:p>
          <a:endParaRPr lang="lv-LV">
            <a:latin typeface="Verdana" panose="020B0604030504040204" pitchFamily="34" charset="0"/>
            <a:ea typeface="Verdana" panose="020B0604030504040204" pitchFamily="34" charset="0"/>
            <a:cs typeface="Verdana" panose="020B0604030504040204" pitchFamily="34" charset="0"/>
          </a:endParaRPr>
        </a:p>
      </dgm:t>
    </dgm:pt>
    <dgm:pt modelId="{06A8C38F-74CE-4A66-8E00-3634C7F40C4E}">
      <dgm:prSet phldrT="[Text]"/>
      <dgm:spPr/>
      <dgm:t>
        <a:bodyPr/>
        <a:lstStyle/>
        <a:p>
          <a:r>
            <a:rPr lang="lv-LV" b="1" dirty="0" smtClean="0">
              <a:latin typeface="Verdana" panose="020B0604030504040204" pitchFamily="34" charset="0"/>
              <a:ea typeface="Verdana" panose="020B0604030504040204" pitchFamily="34" charset="0"/>
              <a:cs typeface="Verdana" panose="020B0604030504040204" pitchFamily="34" charset="0"/>
            </a:rPr>
            <a:t>Uzņemšanas prasības</a:t>
          </a:r>
          <a:endParaRPr lang="lv-LV" b="1" dirty="0">
            <a:latin typeface="Verdana" panose="020B0604030504040204" pitchFamily="34" charset="0"/>
            <a:ea typeface="Verdana" panose="020B0604030504040204" pitchFamily="34" charset="0"/>
            <a:cs typeface="Verdana" panose="020B0604030504040204" pitchFamily="34" charset="0"/>
          </a:endParaRPr>
        </a:p>
      </dgm:t>
    </dgm:pt>
    <dgm:pt modelId="{45083F20-0D0E-4778-8D6C-797841436A4B}" type="parTrans" cxnId="{5D8BCA18-8866-4E54-906D-324AD208F436}">
      <dgm:prSet/>
      <dgm:spPr/>
      <dgm:t>
        <a:bodyPr/>
        <a:lstStyle/>
        <a:p>
          <a:endParaRPr lang="lv-LV">
            <a:latin typeface="Verdana" panose="020B0604030504040204" pitchFamily="34" charset="0"/>
            <a:ea typeface="Verdana" panose="020B0604030504040204" pitchFamily="34" charset="0"/>
            <a:cs typeface="Verdana" panose="020B0604030504040204" pitchFamily="34" charset="0"/>
          </a:endParaRPr>
        </a:p>
      </dgm:t>
    </dgm:pt>
    <dgm:pt modelId="{40ACED84-84B9-4A82-9B6F-16D5879F148C}" type="sibTrans" cxnId="{5D8BCA18-8866-4E54-906D-324AD208F436}">
      <dgm:prSet/>
      <dgm:spPr/>
      <dgm:t>
        <a:bodyPr/>
        <a:lstStyle/>
        <a:p>
          <a:endParaRPr lang="lv-LV">
            <a:latin typeface="Verdana" panose="020B0604030504040204" pitchFamily="34" charset="0"/>
            <a:ea typeface="Verdana" panose="020B0604030504040204" pitchFamily="34" charset="0"/>
            <a:cs typeface="Verdana" panose="020B0604030504040204" pitchFamily="34" charset="0"/>
          </a:endParaRPr>
        </a:p>
      </dgm:t>
    </dgm:pt>
    <dgm:pt modelId="{FF6AF0C1-9337-49C2-80D0-10C6B9A5EC35}">
      <dgm:prSet phldrT="[Text]" custT="1"/>
      <dgm:spPr/>
      <dgm:t>
        <a:bodyPr/>
        <a:lstStyle/>
        <a:p>
          <a:r>
            <a:rPr lang="lv-LV" altLang="lv-LV" sz="2000" dirty="0" smtClean="0">
              <a:latin typeface="+mn-lt"/>
              <a:ea typeface="Verdana" panose="020B0604030504040204" pitchFamily="34" charset="0"/>
              <a:cs typeface="Verdana" panose="020B0604030504040204" pitchFamily="34" charset="0"/>
            </a:rPr>
            <a:t>Augstskolas un koledžas uzņemšanas noteikumos ietver </a:t>
          </a:r>
          <a:r>
            <a:rPr lang="lv-LV" altLang="lv-LV" sz="2000" b="1" dirty="0" smtClean="0">
              <a:latin typeface="+mn-lt"/>
              <a:ea typeface="Verdana" panose="020B0604030504040204" pitchFamily="34" charset="0"/>
              <a:cs typeface="Verdana" panose="020B0604030504040204" pitchFamily="34" charset="0"/>
            </a:rPr>
            <a:t>kārtību, kādā studiju programmā uzņem personu ar īpašām vajadzībām </a:t>
          </a:r>
          <a:r>
            <a:rPr lang="lv-LV" altLang="lv-LV" sz="2000" dirty="0" smtClean="0">
              <a:latin typeface="+mn-lt"/>
              <a:ea typeface="Verdana" panose="020B0604030504040204" pitchFamily="34" charset="0"/>
              <a:cs typeface="Verdana" panose="020B0604030504040204" pitchFamily="34" charset="0"/>
            </a:rPr>
            <a:t>(MK 10.10.2006. not. Nr.846 13.6.)</a:t>
          </a:r>
          <a:endParaRPr lang="lv-LV" sz="2000" dirty="0">
            <a:latin typeface="+mn-lt"/>
            <a:ea typeface="Verdana" panose="020B0604030504040204" pitchFamily="34" charset="0"/>
            <a:cs typeface="Verdana" panose="020B0604030504040204" pitchFamily="34" charset="0"/>
          </a:endParaRPr>
        </a:p>
      </dgm:t>
    </dgm:pt>
    <dgm:pt modelId="{37D6B797-4983-45BE-8D10-E74BB1902A33}" type="parTrans" cxnId="{A8F17E9D-022D-4669-A434-AC7DDC6A53B1}">
      <dgm:prSet/>
      <dgm:spPr/>
      <dgm:t>
        <a:bodyPr/>
        <a:lstStyle/>
        <a:p>
          <a:endParaRPr lang="lv-LV">
            <a:latin typeface="Verdana" panose="020B0604030504040204" pitchFamily="34" charset="0"/>
            <a:ea typeface="Verdana" panose="020B0604030504040204" pitchFamily="34" charset="0"/>
            <a:cs typeface="Verdana" panose="020B0604030504040204" pitchFamily="34" charset="0"/>
          </a:endParaRPr>
        </a:p>
      </dgm:t>
    </dgm:pt>
    <dgm:pt modelId="{D112F73F-DC23-40BB-8C6B-D7D38306AFD6}" type="sibTrans" cxnId="{A8F17E9D-022D-4669-A434-AC7DDC6A53B1}">
      <dgm:prSet/>
      <dgm:spPr/>
      <dgm:t>
        <a:bodyPr/>
        <a:lstStyle/>
        <a:p>
          <a:endParaRPr lang="lv-LV">
            <a:latin typeface="Verdana" panose="020B0604030504040204" pitchFamily="34" charset="0"/>
            <a:ea typeface="Verdana" panose="020B0604030504040204" pitchFamily="34" charset="0"/>
            <a:cs typeface="Verdana" panose="020B0604030504040204" pitchFamily="34" charset="0"/>
          </a:endParaRPr>
        </a:p>
      </dgm:t>
    </dgm:pt>
    <dgm:pt modelId="{DAFE7826-BD4C-4540-8AB8-5C54AA19F33B}">
      <dgm:prSet phldrT="[Text]"/>
      <dgm:spPr/>
      <dgm:t>
        <a:bodyPr/>
        <a:lstStyle/>
        <a:p>
          <a:r>
            <a:rPr lang="lv-LV" b="1" dirty="0" smtClean="0">
              <a:latin typeface="Verdana" panose="020B0604030504040204" pitchFamily="34" charset="0"/>
              <a:ea typeface="Verdana" panose="020B0604030504040204" pitchFamily="34" charset="0"/>
              <a:cs typeface="Verdana" panose="020B0604030504040204" pitchFamily="34" charset="0"/>
            </a:rPr>
            <a:t>Budžeta vietas</a:t>
          </a:r>
          <a:endParaRPr lang="lv-LV" b="1" dirty="0">
            <a:latin typeface="Verdana" panose="020B0604030504040204" pitchFamily="34" charset="0"/>
            <a:ea typeface="Verdana" panose="020B0604030504040204" pitchFamily="34" charset="0"/>
            <a:cs typeface="Verdana" panose="020B0604030504040204" pitchFamily="34" charset="0"/>
          </a:endParaRPr>
        </a:p>
      </dgm:t>
    </dgm:pt>
    <dgm:pt modelId="{2D437A33-9136-4A9E-9BAC-0F1EE756D227}" type="parTrans" cxnId="{BBCE460F-1CE2-44B1-8F8F-95031AD161CA}">
      <dgm:prSet/>
      <dgm:spPr/>
      <dgm:t>
        <a:bodyPr/>
        <a:lstStyle/>
        <a:p>
          <a:endParaRPr lang="lv-LV">
            <a:latin typeface="Verdana" panose="020B0604030504040204" pitchFamily="34" charset="0"/>
            <a:ea typeface="Verdana" panose="020B0604030504040204" pitchFamily="34" charset="0"/>
            <a:cs typeface="Verdana" panose="020B0604030504040204" pitchFamily="34" charset="0"/>
          </a:endParaRPr>
        </a:p>
      </dgm:t>
    </dgm:pt>
    <dgm:pt modelId="{518B4503-1197-4A15-AC05-45AF902BB40F}" type="sibTrans" cxnId="{BBCE460F-1CE2-44B1-8F8F-95031AD161CA}">
      <dgm:prSet/>
      <dgm:spPr/>
      <dgm:t>
        <a:bodyPr/>
        <a:lstStyle/>
        <a:p>
          <a:endParaRPr lang="lv-LV">
            <a:latin typeface="Verdana" panose="020B0604030504040204" pitchFamily="34" charset="0"/>
            <a:ea typeface="Verdana" panose="020B0604030504040204" pitchFamily="34" charset="0"/>
            <a:cs typeface="Verdana" panose="020B0604030504040204" pitchFamily="34" charset="0"/>
          </a:endParaRPr>
        </a:p>
      </dgm:t>
    </dgm:pt>
    <dgm:pt modelId="{9154B71C-9D50-446F-9B02-C090418B5EA8}">
      <dgm:prSet phldrT="[Text]" custT="1"/>
      <dgm:spPr/>
      <dgm:t>
        <a:bodyPr/>
        <a:lstStyle/>
        <a:p>
          <a:r>
            <a:rPr lang="lv-LV" altLang="lv-LV" sz="2000" dirty="0" smtClean="0">
              <a:latin typeface="+mn-lt"/>
              <a:ea typeface="Verdana" panose="020B0604030504040204" pitchFamily="34" charset="0"/>
              <a:cs typeface="Verdana" panose="020B0604030504040204" pitchFamily="34" charset="0"/>
            </a:rPr>
            <a:t>Tas, ka personas ar īpašām vajadzībām var tikt uzņemtas saskaņā ar citām uzņemšanas prasībām, nevis pamatojoties uz centralizēto eksāmenu rezultātiem, </a:t>
          </a:r>
          <a:r>
            <a:rPr lang="lv-LV" altLang="lv-LV" sz="2000" b="1" dirty="0" smtClean="0">
              <a:latin typeface="+mn-lt"/>
              <a:ea typeface="Verdana" panose="020B0604030504040204" pitchFamily="34" charset="0"/>
              <a:cs typeface="Verdana" panose="020B0604030504040204" pitchFamily="34" charset="0"/>
            </a:rPr>
            <a:t>neliedz personai ar invaliditāti pretendēt uz no valsts budžeta finansētām studiju vietām. </a:t>
          </a:r>
          <a:r>
            <a:rPr lang="lv-LV" altLang="lv-LV" sz="2000" b="0" dirty="0" smtClean="0">
              <a:latin typeface="+mn-lt"/>
              <a:ea typeface="Verdana" panose="020B0604030504040204" pitchFamily="34" charset="0"/>
              <a:cs typeface="Verdana" panose="020B0604030504040204" pitchFamily="34" charset="0"/>
            </a:rPr>
            <a:t>(MK 12.12.2006 not.994)</a:t>
          </a:r>
          <a:endParaRPr lang="lv-LV" sz="2000" b="0" dirty="0">
            <a:latin typeface="+mn-lt"/>
            <a:ea typeface="Verdana" panose="020B0604030504040204" pitchFamily="34" charset="0"/>
            <a:cs typeface="Verdana" panose="020B0604030504040204" pitchFamily="34" charset="0"/>
          </a:endParaRPr>
        </a:p>
      </dgm:t>
    </dgm:pt>
    <dgm:pt modelId="{A912F19A-7CF4-4364-9EEC-F7061196A812}" type="parTrans" cxnId="{0AA98232-8B0F-4A30-B0AE-DCCC223EF909}">
      <dgm:prSet/>
      <dgm:spPr/>
      <dgm:t>
        <a:bodyPr/>
        <a:lstStyle/>
        <a:p>
          <a:endParaRPr lang="lv-LV">
            <a:latin typeface="Verdana" panose="020B0604030504040204" pitchFamily="34" charset="0"/>
            <a:ea typeface="Verdana" panose="020B0604030504040204" pitchFamily="34" charset="0"/>
            <a:cs typeface="Verdana" panose="020B0604030504040204" pitchFamily="34" charset="0"/>
          </a:endParaRPr>
        </a:p>
      </dgm:t>
    </dgm:pt>
    <dgm:pt modelId="{89089DCB-AD33-4F92-87AB-7AE6FE4254EC}" type="sibTrans" cxnId="{0AA98232-8B0F-4A30-B0AE-DCCC223EF909}">
      <dgm:prSet/>
      <dgm:spPr/>
      <dgm:t>
        <a:bodyPr/>
        <a:lstStyle/>
        <a:p>
          <a:endParaRPr lang="lv-LV">
            <a:latin typeface="Verdana" panose="020B0604030504040204" pitchFamily="34" charset="0"/>
            <a:ea typeface="Verdana" panose="020B0604030504040204" pitchFamily="34" charset="0"/>
            <a:cs typeface="Verdana" panose="020B0604030504040204" pitchFamily="34" charset="0"/>
          </a:endParaRPr>
        </a:p>
      </dgm:t>
    </dgm:pt>
    <dgm:pt modelId="{8342472B-61FD-40B7-8638-1563E8825AEE}">
      <dgm:prSet/>
      <dgm:spPr/>
      <dgm:t>
        <a:bodyPr/>
        <a:lstStyle/>
        <a:p>
          <a:endParaRPr lang="lv-LV" altLang="lv-LV" sz="1600" b="1" dirty="0">
            <a:latin typeface="Verdana" panose="020B0604030504040204" pitchFamily="34" charset="0"/>
            <a:ea typeface="Verdana" panose="020B0604030504040204" pitchFamily="34" charset="0"/>
            <a:cs typeface="Verdana" panose="020B0604030504040204" pitchFamily="34" charset="0"/>
          </a:endParaRPr>
        </a:p>
      </dgm:t>
    </dgm:pt>
    <dgm:pt modelId="{71DC0515-308E-4E61-B7BD-D810572FB631}" type="parTrans" cxnId="{0D68315D-0034-4320-8B71-2BDC68415DB6}">
      <dgm:prSet/>
      <dgm:spPr/>
      <dgm:t>
        <a:bodyPr/>
        <a:lstStyle/>
        <a:p>
          <a:endParaRPr lang="lv-LV">
            <a:latin typeface="Verdana" panose="020B0604030504040204" pitchFamily="34" charset="0"/>
            <a:ea typeface="Verdana" panose="020B0604030504040204" pitchFamily="34" charset="0"/>
            <a:cs typeface="Verdana" panose="020B0604030504040204" pitchFamily="34" charset="0"/>
          </a:endParaRPr>
        </a:p>
      </dgm:t>
    </dgm:pt>
    <dgm:pt modelId="{8B8370F1-DEEF-4A31-8820-6747AD76C358}" type="sibTrans" cxnId="{0D68315D-0034-4320-8B71-2BDC68415DB6}">
      <dgm:prSet/>
      <dgm:spPr/>
      <dgm:t>
        <a:bodyPr/>
        <a:lstStyle/>
        <a:p>
          <a:endParaRPr lang="lv-LV">
            <a:latin typeface="Verdana" panose="020B0604030504040204" pitchFamily="34" charset="0"/>
            <a:ea typeface="Verdana" panose="020B0604030504040204" pitchFamily="34" charset="0"/>
            <a:cs typeface="Verdana" panose="020B0604030504040204" pitchFamily="34" charset="0"/>
          </a:endParaRPr>
        </a:p>
      </dgm:t>
    </dgm:pt>
    <dgm:pt modelId="{F9534854-CFF2-4D20-A021-399E9401D4C8}" type="pres">
      <dgm:prSet presAssocID="{DDEC3788-FAE1-42D7-9157-1DC215425AD6}" presName="linearFlow" presStyleCnt="0">
        <dgm:presLayoutVars>
          <dgm:dir/>
          <dgm:animLvl val="lvl"/>
          <dgm:resizeHandles val="exact"/>
        </dgm:presLayoutVars>
      </dgm:prSet>
      <dgm:spPr/>
      <dgm:t>
        <a:bodyPr/>
        <a:lstStyle/>
        <a:p>
          <a:endParaRPr lang="en-US"/>
        </a:p>
      </dgm:t>
    </dgm:pt>
    <dgm:pt modelId="{70BE6F2A-3717-4B12-AC50-F8F01748FE79}" type="pres">
      <dgm:prSet presAssocID="{6C87BA94-C308-4A1B-899F-DE89ACEEB428}" presName="composite" presStyleCnt="0"/>
      <dgm:spPr/>
    </dgm:pt>
    <dgm:pt modelId="{DF59B82B-266F-4543-B543-31B8B07B9ADF}" type="pres">
      <dgm:prSet presAssocID="{6C87BA94-C308-4A1B-899F-DE89ACEEB428}" presName="parentText" presStyleLbl="alignNode1" presStyleIdx="0" presStyleCnt="3">
        <dgm:presLayoutVars>
          <dgm:chMax val="1"/>
          <dgm:bulletEnabled val="1"/>
        </dgm:presLayoutVars>
      </dgm:prSet>
      <dgm:spPr/>
      <dgm:t>
        <a:bodyPr/>
        <a:lstStyle/>
        <a:p>
          <a:endParaRPr lang="lv-LV"/>
        </a:p>
      </dgm:t>
    </dgm:pt>
    <dgm:pt modelId="{89DC8F38-CE59-4E1D-BC4A-2D40FF50818A}" type="pres">
      <dgm:prSet presAssocID="{6C87BA94-C308-4A1B-899F-DE89ACEEB428}" presName="descendantText" presStyleLbl="alignAcc1" presStyleIdx="0" presStyleCnt="3">
        <dgm:presLayoutVars>
          <dgm:bulletEnabled val="1"/>
        </dgm:presLayoutVars>
      </dgm:prSet>
      <dgm:spPr/>
      <dgm:t>
        <a:bodyPr/>
        <a:lstStyle/>
        <a:p>
          <a:endParaRPr lang="lv-LV"/>
        </a:p>
      </dgm:t>
    </dgm:pt>
    <dgm:pt modelId="{139067BB-349C-40FB-BF64-251B566FA066}" type="pres">
      <dgm:prSet presAssocID="{90531F15-8B24-4CCC-ACB2-29693C660386}" presName="sp" presStyleCnt="0"/>
      <dgm:spPr/>
    </dgm:pt>
    <dgm:pt modelId="{B860407D-CE43-4FD4-91EB-66C1F5E6AA91}" type="pres">
      <dgm:prSet presAssocID="{06A8C38F-74CE-4A66-8E00-3634C7F40C4E}" presName="composite" presStyleCnt="0"/>
      <dgm:spPr/>
    </dgm:pt>
    <dgm:pt modelId="{BE318ED3-DD6B-4BBB-B539-27320E73B49C}" type="pres">
      <dgm:prSet presAssocID="{06A8C38F-74CE-4A66-8E00-3634C7F40C4E}" presName="parentText" presStyleLbl="alignNode1" presStyleIdx="1" presStyleCnt="3">
        <dgm:presLayoutVars>
          <dgm:chMax val="1"/>
          <dgm:bulletEnabled val="1"/>
        </dgm:presLayoutVars>
      </dgm:prSet>
      <dgm:spPr/>
      <dgm:t>
        <a:bodyPr/>
        <a:lstStyle/>
        <a:p>
          <a:endParaRPr lang="en-US"/>
        </a:p>
      </dgm:t>
    </dgm:pt>
    <dgm:pt modelId="{9A037465-6DDB-41E9-8F4C-B3448939AD50}" type="pres">
      <dgm:prSet presAssocID="{06A8C38F-74CE-4A66-8E00-3634C7F40C4E}" presName="descendantText" presStyleLbl="alignAcc1" presStyleIdx="1" presStyleCnt="3">
        <dgm:presLayoutVars>
          <dgm:bulletEnabled val="1"/>
        </dgm:presLayoutVars>
      </dgm:prSet>
      <dgm:spPr/>
      <dgm:t>
        <a:bodyPr/>
        <a:lstStyle/>
        <a:p>
          <a:endParaRPr lang="lv-LV"/>
        </a:p>
      </dgm:t>
    </dgm:pt>
    <dgm:pt modelId="{F00D9BCC-9698-4D18-B56A-7FB5EC3BDAFE}" type="pres">
      <dgm:prSet presAssocID="{40ACED84-84B9-4A82-9B6F-16D5879F148C}" presName="sp" presStyleCnt="0"/>
      <dgm:spPr/>
    </dgm:pt>
    <dgm:pt modelId="{F92026CC-1E42-4371-AF97-0CB7EFA6E3FC}" type="pres">
      <dgm:prSet presAssocID="{DAFE7826-BD4C-4540-8AB8-5C54AA19F33B}" presName="composite" presStyleCnt="0"/>
      <dgm:spPr/>
    </dgm:pt>
    <dgm:pt modelId="{5529C981-2EC5-4FB4-8B08-748BDC1D8A28}" type="pres">
      <dgm:prSet presAssocID="{DAFE7826-BD4C-4540-8AB8-5C54AA19F33B}" presName="parentText" presStyleLbl="alignNode1" presStyleIdx="2" presStyleCnt="3">
        <dgm:presLayoutVars>
          <dgm:chMax val="1"/>
          <dgm:bulletEnabled val="1"/>
        </dgm:presLayoutVars>
      </dgm:prSet>
      <dgm:spPr/>
      <dgm:t>
        <a:bodyPr/>
        <a:lstStyle/>
        <a:p>
          <a:endParaRPr lang="en-US"/>
        </a:p>
      </dgm:t>
    </dgm:pt>
    <dgm:pt modelId="{5A27333B-CB39-44F8-976A-3AC8A78A184A}" type="pres">
      <dgm:prSet presAssocID="{DAFE7826-BD4C-4540-8AB8-5C54AA19F33B}" presName="descendantText" presStyleLbl="alignAcc1" presStyleIdx="2" presStyleCnt="3" custScaleY="150183">
        <dgm:presLayoutVars>
          <dgm:bulletEnabled val="1"/>
        </dgm:presLayoutVars>
      </dgm:prSet>
      <dgm:spPr/>
      <dgm:t>
        <a:bodyPr/>
        <a:lstStyle/>
        <a:p>
          <a:endParaRPr lang="lv-LV"/>
        </a:p>
      </dgm:t>
    </dgm:pt>
  </dgm:ptLst>
  <dgm:cxnLst>
    <dgm:cxn modelId="{70069738-7EBA-4580-AC83-A8E329F78BC8}" type="presOf" srcId="{9154B71C-9D50-446F-9B02-C090418B5EA8}" destId="{5A27333B-CB39-44F8-976A-3AC8A78A184A}" srcOrd="0" destOrd="0" presId="urn:microsoft.com/office/officeart/2005/8/layout/chevron2"/>
    <dgm:cxn modelId="{31CEE31A-EBD3-4FC9-AA1D-05034A2AABE5}" srcId="{DDEC3788-FAE1-42D7-9157-1DC215425AD6}" destId="{6C87BA94-C308-4A1B-899F-DE89ACEEB428}" srcOrd="0" destOrd="0" parTransId="{83961980-FDE2-4F2A-B58E-D47305707A81}" sibTransId="{90531F15-8B24-4CCC-ACB2-29693C660386}"/>
    <dgm:cxn modelId="{25B962BA-D730-4958-A8AD-3AF7F8437AA4}" type="presOf" srcId="{06A8C38F-74CE-4A66-8E00-3634C7F40C4E}" destId="{BE318ED3-DD6B-4BBB-B539-27320E73B49C}" srcOrd="0" destOrd="0" presId="urn:microsoft.com/office/officeart/2005/8/layout/chevron2"/>
    <dgm:cxn modelId="{0D68315D-0034-4320-8B71-2BDC68415DB6}" srcId="{DAFE7826-BD4C-4540-8AB8-5C54AA19F33B}" destId="{8342472B-61FD-40B7-8638-1563E8825AEE}" srcOrd="1" destOrd="0" parTransId="{71DC0515-308E-4E61-B7BD-D810572FB631}" sibTransId="{8B8370F1-DEEF-4A31-8820-6747AD76C358}"/>
    <dgm:cxn modelId="{80EC0F78-76C3-4CA6-8B98-5CA986138BC5}" type="presOf" srcId="{DAFE7826-BD4C-4540-8AB8-5C54AA19F33B}" destId="{5529C981-2EC5-4FB4-8B08-748BDC1D8A28}" srcOrd="0" destOrd="0" presId="urn:microsoft.com/office/officeart/2005/8/layout/chevron2"/>
    <dgm:cxn modelId="{6FE1799D-9826-4454-87BF-52929026A215}" type="presOf" srcId="{DDEC3788-FAE1-42D7-9157-1DC215425AD6}" destId="{F9534854-CFF2-4D20-A021-399E9401D4C8}" srcOrd="0" destOrd="0" presId="urn:microsoft.com/office/officeart/2005/8/layout/chevron2"/>
    <dgm:cxn modelId="{25A31F3F-7781-460F-997A-0F56E1672706}" srcId="{6C87BA94-C308-4A1B-899F-DE89ACEEB428}" destId="{812287B9-E663-4E6A-AFC1-F270ABDAAF91}" srcOrd="0" destOrd="0" parTransId="{FB46B870-F46A-492F-918E-EAAE59EE5FDD}" sibTransId="{58C17EB3-6874-4C5B-9ADE-35339865F14B}"/>
    <dgm:cxn modelId="{BBCE460F-1CE2-44B1-8F8F-95031AD161CA}" srcId="{DDEC3788-FAE1-42D7-9157-1DC215425AD6}" destId="{DAFE7826-BD4C-4540-8AB8-5C54AA19F33B}" srcOrd="2" destOrd="0" parTransId="{2D437A33-9136-4A9E-9BAC-0F1EE756D227}" sibTransId="{518B4503-1197-4A15-AC05-45AF902BB40F}"/>
    <dgm:cxn modelId="{956BBA27-6FE1-4D25-A753-3F84EBBBC4B2}" type="presOf" srcId="{812287B9-E663-4E6A-AFC1-F270ABDAAF91}" destId="{89DC8F38-CE59-4E1D-BC4A-2D40FF50818A}" srcOrd="0" destOrd="0" presId="urn:microsoft.com/office/officeart/2005/8/layout/chevron2"/>
    <dgm:cxn modelId="{C77F7837-DDFB-4BE1-A65F-F67B9E3D0766}" type="presOf" srcId="{8342472B-61FD-40B7-8638-1563E8825AEE}" destId="{5A27333B-CB39-44F8-976A-3AC8A78A184A}" srcOrd="0" destOrd="1" presId="urn:microsoft.com/office/officeart/2005/8/layout/chevron2"/>
    <dgm:cxn modelId="{D74C0623-1920-4390-97A0-A307ECEC1E48}" type="presOf" srcId="{6C87BA94-C308-4A1B-899F-DE89ACEEB428}" destId="{DF59B82B-266F-4543-B543-31B8B07B9ADF}" srcOrd="0" destOrd="0" presId="urn:microsoft.com/office/officeart/2005/8/layout/chevron2"/>
    <dgm:cxn modelId="{5D8BCA18-8866-4E54-906D-324AD208F436}" srcId="{DDEC3788-FAE1-42D7-9157-1DC215425AD6}" destId="{06A8C38F-74CE-4A66-8E00-3634C7F40C4E}" srcOrd="1" destOrd="0" parTransId="{45083F20-0D0E-4778-8D6C-797841436A4B}" sibTransId="{40ACED84-84B9-4A82-9B6F-16D5879F148C}"/>
    <dgm:cxn modelId="{3F638ED9-E39E-41B5-85B2-D7EFFED2ECE5}" type="presOf" srcId="{FF6AF0C1-9337-49C2-80D0-10C6B9A5EC35}" destId="{9A037465-6DDB-41E9-8F4C-B3448939AD50}" srcOrd="0" destOrd="0" presId="urn:microsoft.com/office/officeart/2005/8/layout/chevron2"/>
    <dgm:cxn modelId="{A8F17E9D-022D-4669-A434-AC7DDC6A53B1}" srcId="{06A8C38F-74CE-4A66-8E00-3634C7F40C4E}" destId="{FF6AF0C1-9337-49C2-80D0-10C6B9A5EC35}" srcOrd="0" destOrd="0" parTransId="{37D6B797-4983-45BE-8D10-E74BB1902A33}" sibTransId="{D112F73F-DC23-40BB-8C6B-D7D38306AFD6}"/>
    <dgm:cxn modelId="{0AA98232-8B0F-4A30-B0AE-DCCC223EF909}" srcId="{DAFE7826-BD4C-4540-8AB8-5C54AA19F33B}" destId="{9154B71C-9D50-446F-9B02-C090418B5EA8}" srcOrd="0" destOrd="0" parTransId="{A912F19A-7CF4-4364-9EEC-F7061196A812}" sibTransId="{89089DCB-AD33-4F92-87AB-7AE6FE4254EC}"/>
    <dgm:cxn modelId="{F924ED77-F5CD-40C5-B0C2-EC206F389867}" type="presParOf" srcId="{F9534854-CFF2-4D20-A021-399E9401D4C8}" destId="{70BE6F2A-3717-4B12-AC50-F8F01748FE79}" srcOrd="0" destOrd="0" presId="urn:microsoft.com/office/officeart/2005/8/layout/chevron2"/>
    <dgm:cxn modelId="{74FE2998-C13A-49EF-9C56-7FD55F275D61}" type="presParOf" srcId="{70BE6F2A-3717-4B12-AC50-F8F01748FE79}" destId="{DF59B82B-266F-4543-B543-31B8B07B9ADF}" srcOrd="0" destOrd="0" presId="urn:microsoft.com/office/officeart/2005/8/layout/chevron2"/>
    <dgm:cxn modelId="{3A803EA3-9BA9-4B08-99FF-C3D9E486A3BD}" type="presParOf" srcId="{70BE6F2A-3717-4B12-AC50-F8F01748FE79}" destId="{89DC8F38-CE59-4E1D-BC4A-2D40FF50818A}" srcOrd="1" destOrd="0" presId="urn:microsoft.com/office/officeart/2005/8/layout/chevron2"/>
    <dgm:cxn modelId="{6F502FC4-A8A2-4407-999F-03F921A860AF}" type="presParOf" srcId="{F9534854-CFF2-4D20-A021-399E9401D4C8}" destId="{139067BB-349C-40FB-BF64-251B566FA066}" srcOrd="1" destOrd="0" presId="urn:microsoft.com/office/officeart/2005/8/layout/chevron2"/>
    <dgm:cxn modelId="{5B012743-0889-4F09-97BD-7A0D81F5E161}" type="presParOf" srcId="{F9534854-CFF2-4D20-A021-399E9401D4C8}" destId="{B860407D-CE43-4FD4-91EB-66C1F5E6AA91}" srcOrd="2" destOrd="0" presId="urn:microsoft.com/office/officeart/2005/8/layout/chevron2"/>
    <dgm:cxn modelId="{CD0CA68B-4780-4CCB-A805-9BFC0E06EBF7}" type="presParOf" srcId="{B860407D-CE43-4FD4-91EB-66C1F5E6AA91}" destId="{BE318ED3-DD6B-4BBB-B539-27320E73B49C}" srcOrd="0" destOrd="0" presId="urn:microsoft.com/office/officeart/2005/8/layout/chevron2"/>
    <dgm:cxn modelId="{9023175A-9EE0-4CC4-AF44-78DEA3A28379}" type="presParOf" srcId="{B860407D-CE43-4FD4-91EB-66C1F5E6AA91}" destId="{9A037465-6DDB-41E9-8F4C-B3448939AD50}" srcOrd="1" destOrd="0" presId="urn:microsoft.com/office/officeart/2005/8/layout/chevron2"/>
    <dgm:cxn modelId="{28ECE384-A4C8-4D67-A143-4AD89D7468E7}" type="presParOf" srcId="{F9534854-CFF2-4D20-A021-399E9401D4C8}" destId="{F00D9BCC-9698-4D18-B56A-7FB5EC3BDAFE}" srcOrd="3" destOrd="0" presId="urn:microsoft.com/office/officeart/2005/8/layout/chevron2"/>
    <dgm:cxn modelId="{95F94007-6A21-47F2-A8D3-8DD6823FC4AC}" type="presParOf" srcId="{F9534854-CFF2-4D20-A021-399E9401D4C8}" destId="{F92026CC-1E42-4371-AF97-0CB7EFA6E3FC}" srcOrd="4" destOrd="0" presId="urn:microsoft.com/office/officeart/2005/8/layout/chevron2"/>
    <dgm:cxn modelId="{D790A30F-DE1B-443B-85BC-2706A5381292}" type="presParOf" srcId="{F92026CC-1E42-4371-AF97-0CB7EFA6E3FC}" destId="{5529C981-2EC5-4FB4-8B08-748BDC1D8A28}" srcOrd="0" destOrd="0" presId="urn:microsoft.com/office/officeart/2005/8/layout/chevron2"/>
    <dgm:cxn modelId="{91D313D0-BAA9-44B4-B3CC-D23692BAEAC6}" type="presParOf" srcId="{F92026CC-1E42-4371-AF97-0CB7EFA6E3FC}" destId="{5A27333B-CB39-44F8-976A-3AC8A78A184A}"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F327C9-DC32-45D8-8AEE-8440DC65B282}">
      <dsp:nvSpPr>
        <dsp:cNvPr id="0" name=""/>
        <dsp:cNvSpPr/>
      </dsp:nvSpPr>
      <dsp:spPr>
        <a:xfrm rot="5400000">
          <a:off x="4198152" y="-2684147"/>
          <a:ext cx="1703677" cy="7073272"/>
        </a:xfrm>
        <a:prstGeom prst="round2SameRect">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57150" rIns="114300" bIns="57150" numCol="1" spcCol="1270" anchor="ctr" anchorCtr="0">
          <a:noAutofit/>
        </a:bodyPr>
        <a:lstStyle/>
        <a:p>
          <a:pPr marL="171450" lvl="1" indent="-171450" algn="l" defTabSz="755650">
            <a:lnSpc>
              <a:spcPct val="90000"/>
            </a:lnSpc>
            <a:spcBef>
              <a:spcPct val="0"/>
            </a:spcBef>
            <a:spcAft>
              <a:spcPct val="15000"/>
            </a:spcAft>
            <a:buChar char="••"/>
          </a:pPr>
          <a:r>
            <a:rPr lang="lv-LV" sz="1700" b="1" kern="1200" dirty="0" smtClean="0">
              <a:latin typeface="+mj-lt"/>
            </a:rPr>
            <a:t>Uz zināšanu sabiedrībā pieprasītām kompetencēm orientēta, radošumu un veselīga dzīves veida veicinoša izglītības satura pilnveide</a:t>
          </a:r>
          <a:endParaRPr lang="lv-LV" sz="1700" kern="1200" dirty="0">
            <a:latin typeface="+mj-lt"/>
          </a:endParaRPr>
        </a:p>
        <a:p>
          <a:pPr marL="171450" lvl="1" indent="-171450" algn="l" defTabSz="755650">
            <a:lnSpc>
              <a:spcPct val="90000"/>
            </a:lnSpc>
            <a:spcBef>
              <a:spcPct val="0"/>
            </a:spcBef>
            <a:spcAft>
              <a:spcPct val="15000"/>
            </a:spcAft>
            <a:buChar char="••"/>
          </a:pPr>
          <a:r>
            <a:rPr lang="lv-LV" sz="1700" b="1" kern="1200" dirty="0" smtClean="0">
              <a:latin typeface="+mj-lt"/>
            </a:rPr>
            <a:t>Pedagogu un akadēmiskā personāla motivācijas un profesionālās kapacitātes paaugstināšana</a:t>
          </a:r>
        </a:p>
        <a:p>
          <a:pPr marL="171450" lvl="1" indent="-171450" algn="l" defTabSz="755650">
            <a:lnSpc>
              <a:spcPct val="90000"/>
            </a:lnSpc>
            <a:spcBef>
              <a:spcPct val="0"/>
            </a:spcBef>
            <a:spcAft>
              <a:spcPct val="15000"/>
            </a:spcAft>
            <a:buChar char="••"/>
          </a:pPr>
          <a:r>
            <a:rPr lang="lv-LV" sz="1700" b="0" kern="1200" dirty="0" smtClean="0">
              <a:latin typeface="+mj-lt"/>
            </a:rPr>
            <a:t>21.gs. atbilstīgas izglītības vides un izglītības procesa nodrošināšana</a:t>
          </a:r>
        </a:p>
        <a:p>
          <a:pPr marL="171450" lvl="1" indent="-171450" algn="l" defTabSz="755650">
            <a:lnSpc>
              <a:spcPct val="90000"/>
            </a:lnSpc>
            <a:spcBef>
              <a:spcPct val="0"/>
            </a:spcBef>
            <a:spcAft>
              <a:spcPct val="15000"/>
            </a:spcAft>
            <a:buChar char="••"/>
          </a:pPr>
          <a:r>
            <a:rPr lang="lv-LV" sz="1700" b="1" kern="1200" dirty="0" smtClean="0">
              <a:latin typeface="+mj-lt"/>
            </a:rPr>
            <a:t>Iekļaujošās izglītības principa ieviešana</a:t>
          </a:r>
        </a:p>
      </dsp:txBody>
      <dsp:txXfrm rot="-5400000">
        <a:off x="1513355" y="83817"/>
        <a:ext cx="6990105" cy="1537343"/>
      </dsp:txXfrm>
    </dsp:sp>
    <dsp:sp modelId="{9C30BA00-1138-4AA6-95BA-E0BCD1D9C98C}">
      <dsp:nvSpPr>
        <dsp:cNvPr id="0" name=""/>
        <dsp:cNvSpPr/>
      </dsp:nvSpPr>
      <dsp:spPr>
        <a:xfrm>
          <a:off x="10004" y="137572"/>
          <a:ext cx="1513330" cy="1422762"/>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lvl="0" algn="ctr" defTabSz="844550">
            <a:lnSpc>
              <a:spcPct val="90000"/>
            </a:lnSpc>
            <a:spcBef>
              <a:spcPct val="0"/>
            </a:spcBef>
            <a:spcAft>
              <a:spcPct val="35000"/>
            </a:spcAft>
          </a:pPr>
          <a:r>
            <a:rPr lang="lv-LV" sz="1900" kern="1200" dirty="0" smtClean="0">
              <a:latin typeface="+mj-lt"/>
            </a:rPr>
            <a:t>Izglītības vide</a:t>
          </a:r>
          <a:endParaRPr lang="lv-LV" sz="1900" kern="1200" dirty="0">
            <a:latin typeface="+mj-lt"/>
          </a:endParaRPr>
        </a:p>
      </dsp:txBody>
      <dsp:txXfrm>
        <a:off x="79458" y="207026"/>
        <a:ext cx="1374422" cy="1283854"/>
      </dsp:txXfrm>
    </dsp:sp>
    <dsp:sp modelId="{78F7A260-4515-448C-B3D4-A47879CB2489}">
      <dsp:nvSpPr>
        <dsp:cNvPr id="0" name=""/>
        <dsp:cNvSpPr/>
      </dsp:nvSpPr>
      <dsp:spPr>
        <a:xfrm rot="5400000">
          <a:off x="4168964" y="-898593"/>
          <a:ext cx="1703677" cy="7122478"/>
        </a:xfrm>
        <a:prstGeom prst="round2SameRect">
          <a:avLst/>
        </a:prstGeom>
        <a:solidFill>
          <a:schemeClr val="accent4">
            <a:tint val="40000"/>
            <a:alpha val="90000"/>
            <a:hueOff val="-1972855"/>
            <a:satOff val="11079"/>
            <a:lumOff val="704"/>
            <a:alphaOff val="0"/>
          </a:schemeClr>
        </a:solidFill>
        <a:ln w="25400" cap="flat" cmpd="sng" algn="ctr">
          <a:solidFill>
            <a:schemeClr val="accent4">
              <a:tint val="40000"/>
              <a:alpha val="90000"/>
              <a:hueOff val="-1972855"/>
              <a:satOff val="11079"/>
              <a:lumOff val="70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lv-LV" sz="1800" b="0" kern="1200" noProof="0" dirty="0" smtClean="0">
              <a:latin typeface="+mj-lt"/>
              <a:ea typeface="+mn-ea"/>
              <a:cs typeface="+mn-cs"/>
            </a:rPr>
            <a:t>Karjeras izglītības attīstība un pakalpojumu pieejamība</a:t>
          </a:r>
          <a:endParaRPr lang="lv-LV" sz="1800" b="0" kern="1200" noProof="0" dirty="0">
            <a:latin typeface="+mj-lt"/>
          </a:endParaRPr>
        </a:p>
        <a:p>
          <a:pPr marL="171450" lvl="1" indent="-171450" algn="l" defTabSz="800100">
            <a:lnSpc>
              <a:spcPct val="90000"/>
            </a:lnSpc>
            <a:spcBef>
              <a:spcPct val="0"/>
            </a:spcBef>
            <a:spcAft>
              <a:spcPct val="15000"/>
            </a:spcAft>
            <a:buChar char="••"/>
          </a:pPr>
          <a:r>
            <a:rPr lang="lv-LV" sz="1800" b="0" kern="1200" noProof="0" dirty="0" smtClean="0">
              <a:latin typeface="+mj-lt"/>
              <a:ea typeface="+mn-ea"/>
              <a:cs typeface="+mn-cs"/>
            </a:rPr>
            <a:t>Priekšlaicīgi mācības pametušo un izglītību neieguvušo skaita samazināšana</a:t>
          </a:r>
          <a:endParaRPr lang="lv-LV" sz="1800" b="0" kern="1200" noProof="0" dirty="0">
            <a:latin typeface="+mj-lt"/>
            <a:ea typeface="+mn-ea"/>
            <a:cs typeface="+mn-cs"/>
          </a:endParaRPr>
        </a:p>
        <a:p>
          <a:pPr marL="171450" lvl="1" indent="-171450" algn="l" defTabSz="800100">
            <a:lnSpc>
              <a:spcPct val="90000"/>
            </a:lnSpc>
            <a:spcBef>
              <a:spcPct val="0"/>
            </a:spcBef>
            <a:spcAft>
              <a:spcPct val="15000"/>
            </a:spcAft>
            <a:buChar char="••"/>
          </a:pPr>
          <a:r>
            <a:rPr lang="lv-LV" sz="1800" b="0" kern="1200" noProof="0" dirty="0" smtClean="0">
              <a:latin typeface="+mj-lt"/>
              <a:ea typeface="+mn-ea"/>
              <a:cs typeface="+mn-cs"/>
            </a:rPr>
            <a:t>Ārpus formālās izglītības iespēju bērniem un jauniešiem paplašināšana</a:t>
          </a:r>
          <a:endParaRPr lang="lv-LV" sz="1800" b="0" kern="1200" noProof="0" dirty="0">
            <a:latin typeface="+mj-lt"/>
            <a:ea typeface="+mn-ea"/>
            <a:cs typeface="+mn-cs"/>
          </a:endParaRPr>
        </a:p>
        <a:p>
          <a:pPr marL="171450" lvl="1" indent="-171450" algn="l" defTabSz="800100">
            <a:lnSpc>
              <a:spcPct val="90000"/>
            </a:lnSpc>
            <a:spcBef>
              <a:spcPct val="0"/>
            </a:spcBef>
            <a:spcAft>
              <a:spcPct val="15000"/>
            </a:spcAft>
            <a:buChar char="••"/>
          </a:pPr>
          <a:r>
            <a:rPr lang="lv-LV" sz="1800" b="0" kern="1200" noProof="0" dirty="0" smtClean="0">
              <a:latin typeface="+mj-lt"/>
              <a:ea typeface="+mn-ea"/>
              <a:cs typeface="+mn-cs"/>
            </a:rPr>
            <a:t>Izglītības iespēju paplašināšana pieaugušajiem</a:t>
          </a:r>
          <a:endParaRPr lang="lv-LV" sz="1800" b="0" kern="1200" noProof="0" dirty="0">
            <a:latin typeface="+mj-lt"/>
            <a:ea typeface="+mn-ea"/>
            <a:cs typeface="+mn-cs"/>
          </a:endParaRPr>
        </a:p>
      </dsp:txBody>
      <dsp:txXfrm rot="-5400000">
        <a:off x="1459564" y="1893974"/>
        <a:ext cx="7039311" cy="1537343"/>
      </dsp:txXfrm>
    </dsp:sp>
    <dsp:sp modelId="{5E143203-F02E-4234-8AD8-4E58D141CF88}">
      <dsp:nvSpPr>
        <dsp:cNvPr id="0" name=""/>
        <dsp:cNvSpPr/>
      </dsp:nvSpPr>
      <dsp:spPr>
        <a:xfrm>
          <a:off x="24" y="1962029"/>
          <a:ext cx="1459539" cy="1401231"/>
        </a:xfrm>
        <a:prstGeom prst="roundRect">
          <a:avLst/>
        </a:prstGeom>
        <a:solidFill>
          <a:schemeClr val="accent4">
            <a:hueOff val="-2232385"/>
            <a:satOff val="13449"/>
            <a:lumOff val="107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lvl="0" algn="ctr" defTabSz="844550">
            <a:lnSpc>
              <a:spcPct val="90000"/>
            </a:lnSpc>
            <a:spcBef>
              <a:spcPct val="0"/>
            </a:spcBef>
            <a:spcAft>
              <a:spcPct val="35000"/>
            </a:spcAft>
          </a:pPr>
          <a:r>
            <a:rPr lang="lv-LV" sz="1900" kern="1200" dirty="0" smtClean="0">
              <a:latin typeface="+mj-lt"/>
            </a:rPr>
            <a:t>Indivīda kompetence</a:t>
          </a:r>
          <a:endParaRPr lang="lv-LV" sz="1900" kern="1200" dirty="0">
            <a:latin typeface="+mj-lt"/>
          </a:endParaRPr>
        </a:p>
      </dsp:txBody>
      <dsp:txXfrm>
        <a:off x="68426" y="2030431"/>
        <a:ext cx="1322735" cy="1264427"/>
      </dsp:txXfrm>
    </dsp:sp>
    <dsp:sp modelId="{633E9930-09C6-4312-891A-FAA3F4DDE23E}">
      <dsp:nvSpPr>
        <dsp:cNvPr id="0" name=""/>
        <dsp:cNvSpPr/>
      </dsp:nvSpPr>
      <dsp:spPr>
        <a:xfrm rot="5400000">
          <a:off x="4162708" y="908406"/>
          <a:ext cx="1703677" cy="7128792"/>
        </a:xfrm>
        <a:prstGeom prst="round2SameRect">
          <a:avLst/>
        </a:prstGeom>
        <a:solidFill>
          <a:schemeClr val="accent4">
            <a:tint val="40000"/>
            <a:alpha val="90000"/>
            <a:hueOff val="-3945710"/>
            <a:satOff val="22157"/>
            <a:lumOff val="1408"/>
            <a:alphaOff val="0"/>
          </a:schemeClr>
        </a:solidFill>
        <a:ln w="25400" cap="flat" cmpd="sng" algn="ctr">
          <a:solidFill>
            <a:schemeClr val="accent4">
              <a:tint val="40000"/>
              <a:alpha val="90000"/>
              <a:hueOff val="-3945710"/>
              <a:satOff val="22157"/>
              <a:lumOff val="140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lv-LV" sz="1800" b="0" kern="1200" noProof="0" dirty="0" smtClean="0">
              <a:latin typeface="+mj-lt"/>
              <a:ea typeface="+mn-ea"/>
              <a:cs typeface="+mn-cs"/>
            </a:rPr>
            <a:t>Izglītības kvalitātes monitoringa sistēmas pilnveide</a:t>
          </a:r>
          <a:endParaRPr lang="lv-LV" sz="1800" b="0" kern="1200" noProof="0" dirty="0">
            <a:latin typeface="+mj-lt"/>
          </a:endParaRPr>
        </a:p>
        <a:p>
          <a:pPr marL="171450" lvl="1" indent="-171450" algn="l" defTabSz="800100">
            <a:lnSpc>
              <a:spcPct val="90000"/>
            </a:lnSpc>
            <a:spcBef>
              <a:spcPct val="0"/>
            </a:spcBef>
            <a:spcAft>
              <a:spcPct val="15000"/>
            </a:spcAft>
            <a:buChar char="••"/>
          </a:pPr>
          <a:r>
            <a:rPr lang="lv-LV" sz="1800" b="0" kern="1200" noProof="0" dirty="0" smtClean="0">
              <a:latin typeface="+mj-lt"/>
              <a:ea typeface="+mn-ea"/>
              <a:cs typeface="+mn-cs"/>
            </a:rPr>
            <a:t>Efektīvu izglītības finanšu resursu pārvaldības modeļu attīstība</a:t>
          </a:r>
          <a:endParaRPr lang="lv-LV" sz="1800" b="0" kern="1200" noProof="0" dirty="0">
            <a:latin typeface="+mj-lt"/>
            <a:ea typeface="+mn-ea"/>
            <a:cs typeface="+mn-cs"/>
          </a:endParaRPr>
        </a:p>
        <a:p>
          <a:pPr marL="171450" lvl="1" indent="-171450" algn="l" defTabSz="800100">
            <a:lnSpc>
              <a:spcPct val="90000"/>
            </a:lnSpc>
            <a:spcBef>
              <a:spcPct val="0"/>
            </a:spcBef>
            <a:spcAft>
              <a:spcPct val="15000"/>
            </a:spcAft>
            <a:buChar char="••"/>
          </a:pPr>
          <a:r>
            <a:rPr lang="lv-LV" sz="1800" b="0" kern="1200" noProof="0" dirty="0" smtClean="0">
              <a:latin typeface="+mj-lt"/>
              <a:ea typeface="+mn-ea"/>
              <a:cs typeface="+mn-cs"/>
            </a:rPr>
            <a:t>Izglītības iestāžu tīkla sakārtošana</a:t>
          </a:r>
          <a:endParaRPr lang="lv-LV" sz="1800" b="0" kern="1200" noProof="0" dirty="0">
            <a:latin typeface="+mj-lt"/>
            <a:ea typeface="+mn-ea"/>
            <a:cs typeface="+mn-cs"/>
          </a:endParaRPr>
        </a:p>
        <a:p>
          <a:pPr marL="171450" lvl="1" indent="-171450" algn="l" defTabSz="800100">
            <a:lnSpc>
              <a:spcPct val="90000"/>
            </a:lnSpc>
            <a:spcBef>
              <a:spcPct val="0"/>
            </a:spcBef>
            <a:spcAft>
              <a:spcPct val="15000"/>
            </a:spcAft>
            <a:buChar char="••"/>
          </a:pPr>
          <a:r>
            <a:rPr lang="lv-LV" sz="1800" b="0" kern="1200" noProof="0" dirty="0" smtClean="0">
              <a:latin typeface="+mj-lt"/>
              <a:ea typeface="+mn-ea"/>
              <a:cs typeface="+mn-cs"/>
            </a:rPr>
            <a:t>Izglītības starptautiskā konkurētspēja</a:t>
          </a:r>
          <a:endParaRPr lang="lv-LV" sz="1800" b="0" kern="1200" noProof="0" dirty="0">
            <a:latin typeface="+mj-lt"/>
            <a:ea typeface="+mn-ea"/>
            <a:cs typeface="+mn-cs"/>
          </a:endParaRPr>
        </a:p>
      </dsp:txBody>
      <dsp:txXfrm rot="-5400000">
        <a:off x="1450151" y="3704131"/>
        <a:ext cx="7045625" cy="1537343"/>
      </dsp:txXfrm>
    </dsp:sp>
    <dsp:sp modelId="{23034E12-DF23-4FD8-8949-8B32D4E43717}">
      <dsp:nvSpPr>
        <dsp:cNvPr id="0" name=""/>
        <dsp:cNvSpPr/>
      </dsp:nvSpPr>
      <dsp:spPr>
        <a:xfrm>
          <a:off x="24" y="3713622"/>
          <a:ext cx="1450126" cy="1518359"/>
        </a:xfrm>
        <a:prstGeom prst="roundRect">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lvl="0" algn="ctr" defTabSz="844550">
            <a:lnSpc>
              <a:spcPct val="90000"/>
            </a:lnSpc>
            <a:spcBef>
              <a:spcPct val="0"/>
            </a:spcBef>
            <a:spcAft>
              <a:spcPct val="35000"/>
            </a:spcAft>
          </a:pPr>
          <a:r>
            <a:rPr lang="lv-LV" sz="1900" kern="1200" noProof="0" smtClean="0">
              <a:latin typeface="+mj-lt"/>
            </a:rPr>
            <a:t>Efektīva pārvaldība</a:t>
          </a:r>
          <a:endParaRPr lang="lv-LV" sz="1900" kern="1200" noProof="0">
            <a:latin typeface="+mj-lt"/>
          </a:endParaRPr>
        </a:p>
      </dsp:txBody>
      <dsp:txXfrm>
        <a:off x="70813" y="3784411"/>
        <a:ext cx="1308548" cy="137678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18D2DD-F6FB-4E12-819A-F4F36360C915}">
      <dsp:nvSpPr>
        <dsp:cNvPr id="0" name=""/>
        <dsp:cNvSpPr/>
      </dsp:nvSpPr>
      <dsp:spPr>
        <a:xfrm>
          <a:off x="3645271" y="-253944"/>
          <a:ext cx="2018578" cy="1799153"/>
        </a:xfrm>
        <a:prstGeom prst="downArrow">
          <a:avLst>
            <a:gd name="adj1" fmla="val 50000"/>
            <a:gd name="adj2" fmla="val 35000"/>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lv-LV" sz="1800" b="1" kern="1200" dirty="0" smtClean="0">
              <a:solidFill>
                <a:schemeClr val="tx1"/>
              </a:solidFill>
            </a:rPr>
            <a:t>BĒGĻI</a:t>
          </a:r>
          <a:endParaRPr lang="lv-LV" sz="1800" b="1" kern="1200" dirty="0">
            <a:solidFill>
              <a:schemeClr val="tx1"/>
            </a:solidFill>
          </a:endParaRPr>
        </a:p>
      </dsp:txBody>
      <dsp:txXfrm>
        <a:off x="4149916" y="-253944"/>
        <a:ext cx="1009289" cy="1484301"/>
      </dsp:txXfrm>
    </dsp:sp>
    <dsp:sp modelId="{F2066899-B492-4F82-9D05-A0DD9267D2F5}">
      <dsp:nvSpPr>
        <dsp:cNvPr id="0" name=""/>
        <dsp:cNvSpPr/>
      </dsp:nvSpPr>
      <dsp:spPr>
        <a:xfrm rot="3085714">
          <a:off x="5944693" y="19835"/>
          <a:ext cx="1799153" cy="3004154"/>
        </a:xfrm>
        <a:prstGeom prst="downArrow">
          <a:avLst>
            <a:gd name="adj1" fmla="val 50000"/>
            <a:gd name="adj2" fmla="val 35000"/>
          </a:avLst>
        </a:prstGeom>
        <a:solidFill>
          <a:schemeClr val="lt1"/>
        </a:solidFill>
        <a:ln w="25400" cap="flat" cmpd="sng" algn="ctr">
          <a:solidFill>
            <a:schemeClr val="accent3"/>
          </a:solidFill>
          <a:prstDash val="solid"/>
        </a:ln>
        <a:effectLst/>
      </dsp:spPr>
      <dsp:style>
        <a:lnRef idx="2">
          <a:schemeClr val="accent3"/>
        </a:lnRef>
        <a:fillRef idx="1">
          <a:schemeClr val="lt1"/>
        </a:fillRef>
        <a:effectRef idx="0">
          <a:schemeClr val="accent3"/>
        </a:effectRef>
        <a:fontRef idx="minor">
          <a:schemeClr val="dk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lv-LV" sz="1800" b="1" kern="1200" dirty="0" smtClean="0">
              <a:solidFill>
                <a:schemeClr val="tx1"/>
              </a:solidFill>
            </a:rPr>
            <a:t>MAZĀKUMTAUTĪBAS</a:t>
          </a:r>
          <a:endParaRPr lang="lv-LV" sz="1800" b="1" kern="1200" dirty="0">
            <a:solidFill>
              <a:schemeClr val="tx1"/>
            </a:solidFill>
          </a:endParaRPr>
        </a:p>
      </dsp:txBody>
      <dsp:txXfrm rot="-5400000">
        <a:off x="5622700" y="973969"/>
        <a:ext cx="2689302" cy="899577"/>
      </dsp:txXfrm>
    </dsp:sp>
    <dsp:sp modelId="{B930E5FE-E992-4778-87D8-8DA48BE8E686}">
      <dsp:nvSpPr>
        <dsp:cNvPr id="0" name=""/>
        <dsp:cNvSpPr/>
      </dsp:nvSpPr>
      <dsp:spPr>
        <a:xfrm rot="6171429">
          <a:off x="6478681" y="2554476"/>
          <a:ext cx="1799153" cy="2609330"/>
        </a:xfrm>
        <a:prstGeom prst="downArrow">
          <a:avLst>
            <a:gd name="adj1" fmla="val 50000"/>
            <a:gd name="adj2" fmla="val 35000"/>
          </a:avLst>
        </a:prstGeom>
        <a:solidFill>
          <a:schemeClr val="accent4">
            <a:lumMod val="40000"/>
            <a:lumOff val="60000"/>
          </a:schemeClr>
        </a:solidFill>
        <a:ln w="38100" cap="flat" cmpd="sng" algn="ctr">
          <a:solidFill>
            <a:schemeClr val="accent4">
              <a:lumMod val="75000"/>
            </a:schemeClr>
          </a:solidFill>
          <a:prstDash val="solid"/>
        </a:ln>
        <a:effectLst>
          <a:outerShdw blurRad="40000" dist="20000" dir="5400000" rotWithShape="0">
            <a:srgbClr val="000000">
              <a:alpha val="38000"/>
            </a:srgbClr>
          </a:outerShdw>
        </a:effectLst>
      </dsp:spPr>
      <dsp:style>
        <a:lnRef idx="3">
          <a:schemeClr val="lt1"/>
        </a:lnRef>
        <a:fillRef idx="1">
          <a:schemeClr val="accent4"/>
        </a:fillRef>
        <a:effectRef idx="1">
          <a:schemeClr val="accent4"/>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lv-LV" sz="1800" b="1" kern="1200" dirty="0" smtClean="0">
              <a:solidFill>
                <a:schemeClr val="tx1"/>
              </a:solidFill>
            </a:rPr>
            <a:t>PERSONAS AR SPECIĀLĀM VAJADZĪBĀM</a:t>
          </a:r>
          <a:endParaRPr lang="lv-LV" sz="1800" b="1" kern="1200" dirty="0">
            <a:solidFill>
              <a:schemeClr val="tx1"/>
            </a:solidFill>
          </a:endParaRPr>
        </a:p>
      </dsp:txBody>
      <dsp:txXfrm rot="-5400000">
        <a:off x="6384498" y="3444383"/>
        <a:ext cx="2294478" cy="899577"/>
      </dsp:txXfrm>
    </dsp:sp>
    <dsp:sp modelId="{90A44327-EE25-4FA5-8AB1-62D9376073DB}">
      <dsp:nvSpPr>
        <dsp:cNvPr id="0" name=""/>
        <dsp:cNvSpPr/>
      </dsp:nvSpPr>
      <dsp:spPr>
        <a:xfrm rot="9257143">
          <a:off x="4611759" y="3597521"/>
          <a:ext cx="1799153" cy="3001941"/>
        </a:xfrm>
        <a:prstGeom prst="downArrow">
          <a:avLst>
            <a:gd name="adj1" fmla="val 50000"/>
            <a:gd name="adj2" fmla="val 35000"/>
          </a:avLst>
        </a:prstGeom>
        <a:solidFill>
          <a:schemeClr val="lt1"/>
        </a:solidFill>
        <a:ln w="25400" cap="flat" cmpd="sng" algn="ctr">
          <a:solidFill>
            <a:schemeClr val="accent5"/>
          </a:solidFill>
          <a:prstDash val="solid"/>
        </a:ln>
        <a:effectLst/>
      </dsp:spPr>
      <dsp:style>
        <a:lnRef idx="2">
          <a:schemeClr val="accent5"/>
        </a:lnRef>
        <a:fillRef idx="1">
          <a:schemeClr val="lt1"/>
        </a:fillRef>
        <a:effectRef idx="0">
          <a:schemeClr val="accent5"/>
        </a:effectRef>
        <a:fontRef idx="minor">
          <a:schemeClr val="dk1"/>
        </a:fontRef>
      </dsp:style>
      <dsp:txBody>
        <a:bodyPr spcFirstLastPara="0" vert="vert" wrap="square" lIns="128016" tIns="128016" rIns="128016" bIns="128016" numCol="1" spcCol="1270" anchor="ctr" anchorCtr="0">
          <a:noAutofit/>
        </a:bodyPr>
        <a:lstStyle/>
        <a:p>
          <a:pPr lvl="0" algn="ctr" defTabSz="800100">
            <a:lnSpc>
              <a:spcPct val="90000"/>
            </a:lnSpc>
            <a:spcBef>
              <a:spcPct val="0"/>
            </a:spcBef>
            <a:spcAft>
              <a:spcPct val="35000"/>
            </a:spcAft>
          </a:pPr>
          <a:r>
            <a:rPr lang="lv-LV" sz="1800" b="1" kern="1200" dirty="0" smtClean="0">
              <a:solidFill>
                <a:schemeClr val="tx1"/>
              </a:solidFill>
            </a:rPr>
            <a:t>REEMIGRANTI</a:t>
          </a:r>
          <a:endParaRPr lang="lv-LV" sz="1800" b="1" kern="1200" dirty="0">
            <a:solidFill>
              <a:schemeClr val="tx1"/>
            </a:solidFill>
          </a:endParaRPr>
        </a:p>
      </dsp:txBody>
      <dsp:txXfrm rot="10800000">
        <a:off x="5129852" y="3896783"/>
        <a:ext cx="899577" cy="2687089"/>
      </dsp:txXfrm>
    </dsp:sp>
    <dsp:sp modelId="{CF35BF3A-ED3F-47B2-8851-9E1B41493F9E}">
      <dsp:nvSpPr>
        <dsp:cNvPr id="0" name=""/>
        <dsp:cNvSpPr/>
      </dsp:nvSpPr>
      <dsp:spPr>
        <a:xfrm rot="12724710">
          <a:off x="2291068" y="3861855"/>
          <a:ext cx="1799153" cy="2395914"/>
        </a:xfrm>
        <a:prstGeom prst="downArrow">
          <a:avLst>
            <a:gd name="adj1" fmla="val 50000"/>
            <a:gd name="adj2" fmla="val 35000"/>
          </a:avLst>
        </a:prstGeom>
        <a:solidFill>
          <a:schemeClr val="lt1"/>
        </a:solidFill>
        <a:ln w="25400"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vert270" wrap="square" lIns="128016" tIns="128016" rIns="128016" bIns="128016" numCol="1" spcCol="1270" anchor="ctr" anchorCtr="0">
          <a:noAutofit/>
        </a:bodyPr>
        <a:lstStyle/>
        <a:p>
          <a:pPr lvl="0" algn="ctr" defTabSz="800100">
            <a:lnSpc>
              <a:spcPct val="90000"/>
            </a:lnSpc>
            <a:spcBef>
              <a:spcPct val="0"/>
            </a:spcBef>
            <a:spcAft>
              <a:spcPct val="35000"/>
            </a:spcAft>
          </a:pPr>
          <a:r>
            <a:rPr lang="lv-LV" sz="1800" b="1" kern="1200" dirty="0" smtClean="0">
              <a:solidFill>
                <a:schemeClr val="tx1"/>
              </a:solidFill>
            </a:rPr>
            <a:t>TREŠO VALSTU PIEDERĪGIE</a:t>
          </a:r>
          <a:endParaRPr lang="lv-LV" sz="1800" b="1" kern="1200" dirty="0">
            <a:solidFill>
              <a:schemeClr val="tx1"/>
            </a:solidFill>
          </a:endParaRPr>
        </a:p>
      </dsp:txBody>
      <dsp:txXfrm rot="10800000">
        <a:off x="2657250" y="4152671"/>
        <a:ext cx="899577" cy="2081062"/>
      </dsp:txXfrm>
    </dsp:sp>
    <dsp:sp modelId="{4387264E-720D-4C16-904F-1C12CD51D40E}">
      <dsp:nvSpPr>
        <dsp:cNvPr id="0" name=""/>
        <dsp:cNvSpPr/>
      </dsp:nvSpPr>
      <dsp:spPr>
        <a:xfrm rot="14987191">
          <a:off x="682392" y="2000683"/>
          <a:ext cx="1799153" cy="3270177"/>
        </a:xfrm>
        <a:prstGeom prst="downArrow">
          <a:avLst>
            <a:gd name="adj1" fmla="val 50000"/>
            <a:gd name="adj2" fmla="val 35000"/>
          </a:avLst>
        </a:prstGeom>
        <a:solidFill>
          <a:schemeClr val="lt1"/>
        </a:solidFill>
        <a:ln w="25400"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lv-LV" sz="1800" b="1" kern="1200" dirty="0" smtClean="0">
              <a:solidFill>
                <a:schemeClr val="tx1"/>
              </a:solidFill>
            </a:rPr>
            <a:t>SOCIĀLĀS ATSTUMTĪBAS RISKAM PAKĻAUTĀS PERSONAS</a:t>
          </a:r>
          <a:endParaRPr lang="lv-LV" sz="1800" b="1" kern="1200" dirty="0">
            <a:solidFill>
              <a:schemeClr val="tx1"/>
            </a:solidFill>
          </a:endParaRPr>
        </a:p>
      </dsp:txBody>
      <dsp:txXfrm rot="5400000">
        <a:off x="-43424" y="3240377"/>
        <a:ext cx="2955325" cy="899577"/>
      </dsp:txXfrm>
    </dsp:sp>
    <dsp:sp modelId="{5A8C5A44-219C-4362-92E4-DDCE02FFDF15}">
      <dsp:nvSpPr>
        <dsp:cNvPr id="0" name=""/>
        <dsp:cNvSpPr/>
      </dsp:nvSpPr>
      <dsp:spPr>
        <a:xfrm rot="18514286">
          <a:off x="1834493" y="398809"/>
          <a:ext cx="1799153" cy="2112350"/>
        </a:xfrm>
        <a:prstGeom prst="downArrow">
          <a:avLst>
            <a:gd name="adj1" fmla="val 50000"/>
            <a:gd name="adj2" fmla="val 35000"/>
          </a:avLst>
        </a:prstGeom>
        <a:solidFill>
          <a:schemeClr val="lt1"/>
        </a:solidFill>
        <a:ln w="25400"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lv-LV" sz="1800" b="1" kern="1200" dirty="0" smtClean="0">
              <a:solidFill>
                <a:schemeClr val="tx1"/>
              </a:solidFill>
            </a:rPr>
            <a:t>TALANTĪGIE </a:t>
          </a:r>
          <a:endParaRPr lang="lv-LV" sz="1800" b="1" kern="1200" dirty="0">
            <a:solidFill>
              <a:schemeClr val="tx1"/>
            </a:solidFill>
          </a:endParaRPr>
        </a:p>
      </dsp:txBody>
      <dsp:txXfrm rot="5400000">
        <a:off x="1712240" y="907041"/>
        <a:ext cx="1797498" cy="89957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72BF48-A65D-4D78-8CCB-952A408AA017}">
      <dsp:nvSpPr>
        <dsp:cNvPr id="0" name=""/>
        <dsp:cNvSpPr/>
      </dsp:nvSpPr>
      <dsp:spPr>
        <a:xfrm>
          <a:off x="5393499" y="4202139"/>
          <a:ext cx="3750489" cy="250574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t" anchorCtr="0">
          <a:noAutofit/>
        </a:bodyPr>
        <a:lstStyle/>
        <a:p>
          <a:pPr marL="171450" lvl="1" indent="-171450" algn="r" defTabSz="711200">
            <a:lnSpc>
              <a:spcPct val="90000"/>
            </a:lnSpc>
            <a:spcBef>
              <a:spcPct val="0"/>
            </a:spcBef>
            <a:spcAft>
              <a:spcPct val="15000"/>
            </a:spcAft>
            <a:buChar char="••"/>
          </a:pPr>
          <a:r>
            <a:rPr lang="lv-LV" altLang="lv-LV" sz="1600" kern="1200" dirty="0" smtClean="0"/>
            <a:t>ESF ieguldījumi speciālās izglītības iestāžu renovācijā un infrastruktūras atjaunošanā;</a:t>
          </a:r>
          <a:endParaRPr lang="lv-LV" sz="1600" kern="1200" dirty="0"/>
        </a:p>
        <a:p>
          <a:pPr marL="171450" lvl="1" indent="-171450" algn="r" defTabSz="711200">
            <a:lnSpc>
              <a:spcPct val="90000"/>
            </a:lnSpc>
            <a:spcBef>
              <a:spcPct val="0"/>
            </a:spcBef>
            <a:spcAft>
              <a:spcPct val="15000"/>
            </a:spcAft>
            <a:buChar char="••"/>
          </a:pPr>
          <a:r>
            <a:rPr lang="lv-LV" sz="1600" kern="1200" dirty="0" smtClean="0"/>
            <a:t>Normatīvais regulējums izglītības iestādēm, kurās iekļauti BSV</a:t>
          </a:r>
          <a:endParaRPr lang="lv-LV" sz="1600" kern="1200" dirty="0"/>
        </a:p>
        <a:p>
          <a:pPr marL="171450" lvl="1" indent="-171450" algn="r" defTabSz="800100">
            <a:lnSpc>
              <a:spcPct val="90000"/>
            </a:lnSpc>
            <a:spcBef>
              <a:spcPct val="0"/>
            </a:spcBef>
            <a:spcAft>
              <a:spcPct val="15000"/>
            </a:spcAft>
            <a:buChar char="••"/>
          </a:pPr>
          <a:endParaRPr lang="lv-LV" sz="1800" kern="1200" dirty="0"/>
        </a:p>
      </dsp:txBody>
      <dsp:txXfrm>
        <a:off x="6573689" y="4883617"/>
        <a:ext cx="2515256" cy="1769221"/>
      </dsp:txXfrm>
    </dsp:sp>
    <dsp:sp modelId="{D3374C2D-C9D3-4131-B130-179767BD4BB2}">
      <dsp:nvSpPr>
        <dsp:cNvPr id="0" name=""/>
        <dsp:cNvSpPr/>
      </dsp:nvSpPr>
      <dsp:spPr>
        <a:xfrm>
          <a:off x="58820" y="4186606"/>
          <a:ext cx="3344261" cy="2166323"/>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0" marR="0" lvl="1" indent="0" algn="l" defTabSz="914400" eaLnBrk="1" fontAlgn="auto" latinLnBrk="0" hangingPunct="1">
            <a:lnSpc>
              <a:spcPct val="100000"/>
            </a:lnSpc>
            <a:spcBef>
              <a:spcPct val="0"/>
            </a:spcBef>
            <a:spcAft>
              <a:spcPts val="0"/>
            </a:spcAft>
            <a:buClrTx/>
            <a:buSzTx/>
            <a:buFontTx/>
            <a:buChar char="••"/>
            <a:tabLst/>
            <a:defRPr/>
          </a:pPr>
          <a:r>
            <a:rPr lang="lv-LV" altLang="lv-LV" sz="1400" b="0" kern="1200" dirty="0" smtClean="0">
              <a:latin typeface="+mn-lt"/>
              <a:ea typeface="MS PGothic" panose="020B0600070205080204" pitchFamily="34" charset="-128"/>
            </a:rPr>
            <a:t> </a:t>
          </a:r>
          <a:r>
            <a:rPr lang="lv-LV" altLang="lv-LV" sz="1600" b="0" kern="1200" dirty="0" smtClean="0">
              <a:latin typeface="+mn-lt"/>
              <a:ea typeface="MS PGothic" panose="020B0600070205080204" pitchFamily="34" charset="-128"/>
            </a:rPr>
            <a:t>M</a:t>
          </a:r>
          <a:r>
            <a:rPr lang="lv-LV" altLang="lv-LV" sz="1800" b="0" kern="1200" dirty="0" smtClean="0">
              <a:latin typeface="+mn-lt"/>
              <a:ea typeface="MS PGothic" panose="020B0600070205080204" pitchFamily="34" charset="-128"/>
            </a:rPr>
            <a:t>ācību līdzekļu, </a:t>
          </a:r>
          <a:r>
            <a:rPr lang="lv-LV" altLang="lv-LV" sz="1800" kern="1200" dirty="0" smtClean="0">
              <a:latin typeface="+mn-lt"/>
              <a:ea typeface="MS PGothic" panose="020B0600070205080204" pitchFamily="34" charset="-128"/>
            </a:rPr>
            <a:t>t.sk. digitālo, izstrāde</a:t>
          </a:r>
          <a:endParaRPr lang="lv-LV" sz="1800" kern="1200" dirty="0">
            <a:latin typeface="+mn-lt"/>
          </a:endParaRPr>
        </a:p>
        <a:p>
          <a:pPr marL="0" marR="0" lvl="1" indent="0" algn="l" defTabSz="914400" eaLnBrk="1" fontAlgn="auto" latinLnBrk="0" hangingPunct="1">
            <a:lnSpc>
              <a:spcPct val="100000"/>
            </a:lnSpc>
            <a:spcBef>
              <a:spcPct val="0"/>
            </a:spcBef>
            <a:spcAft>
              <a:spcPts val="0"/>
            </a:spcAft>
            <a:buClrTx/>
            <a:buSzTx/>
            <a:buFontTx/>
            <a:buChar char="••"/>
            <a:tabLst/>
            <a:defRPr/>
          </a:pPr>
          <a:r>
            <a:rPr lang="lv-LV" sz="1800" kern="1200" dirty="0" smtClean="0">
              <a:solidFill>
                <a:schemeClr val="tx1"/>
              </a:solidFill>
              <a:latin typeface="+mn-lt"/>
            </a:rPr>
            <a:t> Individuālais izglītības programmas apguves plāns praksē</a:t>
          </a:r>
          <a:r>
            <a:rPr lang="lv-LV" sz="1400" kern="1200" dirty="0" smtClean="0">
              <a:solidFill>
                <a:schemeClr val="tx1"/>
              </a:solidFill>
              <a:latin typeface="+mn-lt"/>
            </a:rPr>
            <a:t>;</a:t>
          </a:r>
          <a:endParaRPr lang="lv-LV" sz="1400" kern="1200" dirty="0">
            <a:solidFill>
              <a:schemeClr val="tx1"/>
            </a:solidFill>
            <a:latin typeface="+mn-lt"/>
          </a:endParaRPr>
        </a:p>
        <a:p>
          <a:pPr marL="114300" lvl="1" indent="0" algn="l" defTabSz="622300">
            <a:lnSpc>
              <a:spcPct val="90000"/>
            </a:lnSpc>
            <a:spcBef>
              <a:spcPct val="0"/>
            </a:spcBef>
            <a:spcAft>
              <a:spcPct val="15000"/>
            </a:spcAft>
            <a:buChar char="••"/>
          </a:pPr>
          <a:endParaRPr lang="lv-LV" altLang="lv-LV" sz="1400" kern="1200" dirty="0"/>
        </a:p>
      </dsp:txBody>
      <dsp:txXfrm>
        <a:off x="106407" y="4775774"/>
        <a:ext cx="2245809" cy="1529568"/>
      </dsp:txXfrm>
    </dsp:sp>
    <dsp:sp modelId="{9C8A829B-B7A7-40A1-A7E7-D2FC48D65153}">
      <dsp:nvSpPr>
        <dsp:cNvPr id="0" name=""/>
        <dsp:cNvSpPr/>
      </dsp:nvSpPr>
      <dsp:spPr>
        <a:xfrm>
          <a:off x="4526683" y="-40735"/>
          <a:ext cx="4558496" cy="2166323"/>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t" anchorCtr="0">
          <a:noAutofit/>
        </a:bodyPr>
        <a:lstStyle/>
        <a:p>
          <a:pPr marL="171450" lvl="1" indent="-171450" algn="l" defTabSz="711200">
            <a:lnSpc>
              <a:spcPct val="90000"/>
            </a:lnSpc>
            <a:spcBef>
              <a:spcPct val="0"/>
            </a:spcBef>
            <a:spcAft>
              <a:spcPct val="15000"/>
            </a:spcAft>
            <a:buChar char="••"/>
          </a:pPr>
          <a:r>
            <a:rPr lang="lv-LV" altLang="lv-LV" sz="1600" kern="1200" dirty="0" smtClean="0">
              <a:latin typeface="+mn-lt"/>
            </a:rPr>
            <a:t>Speciālo vajadzību diagnostikas instrumentārija izstrāde;</a:t>
          </a:r>
          <a:endParaRPr lang="lv-LV" sz="1600" kern="1200" dirty="0">
            <a:latin typeface="+mn-lt"/>
          </a:endParaRPr>
        </a:p>
        <a:p>
          <a:pPr marL="171450" lvl="1" indent="-171450" algn="l" defTabSz="711200">
            <a:lnSpc>
              <a:spcPct val="90000"/>
            </a:lnSpc>
            <a:spcBef>
              <a:spcPct val="0"/>
            </a:spcBef>
            <a:spcAft>
              <a:spcPct val="15000"/>
            </a:spcAft>
            <a:buChar char="••"/>
          </a:pPr>
          <a:r>
            <a:rPr lang="lv-LV" altLang="en-US" sz="1600" kern="1200" dirty="0" smtClean="0">
              <a:latin typeface="+mn-lt"/>
              <a:cs typeface="Times New Roman" panose="02020603050405020304" pitchFamily="18" charset="0"/>
            </a:rPr>
            <a:t>Atbalsta institūciju sniegto speciālās izglītības pakalpojumu kvalitātes uzlabošana (</a:t>
          </a:r>
          <a:r>
            <a:rPr lang="lv-LV" altLang="lv-LV" sz="1600" kern="1200" dirty="0" smtClean="0">
              <a:latin typeface="+mn-lt"/>
            </a:rPr>
            <a:t>iekļaujošās izglītības atbalsta centri; speciālās izglītības iestādes – attīstības centri);</a:t>
          </a:r>
        </a:p>
        <a:p>
          <a:pPr marL="171450" lvl="1" indent="-171450" algn="l" defTabSz="711200">
            <a:lnSpc>
              <a:spcPct val="90000"/>
            </a:lnSpc>
            <a:spcBef>
              <a:spcPct val="0"/>
            </a:spcBef>
            <a:spcAft>
              <a:spcPct val="15000"/>
            </a:spcAft>
            <a:buChar char="••"/>
          </a:pPr>
          <a:endParaRPr lang="lv-LV" altLang="lv-LV" sz="1200" kern="1200" dirty="0"/>
        </a:p>
      </dsp:txBody>
      <dsp:txXfrm>
        <a:off x="5941819" y="6852"/>
        <a:ext cx="3095773" cy="1529568"/>
      </dsp:txXfrm>
    </dsp:sp>
    <dsp:sp modelId="{19CE7A92-64D6-47A0-B749-3545D7163AE5}">
      <dsp:nvSpPr>
        <dsp:cNvPr id="0" name=""/>
        <dsp:cNvSpPr/>
      </dsp:nvSpPr>
      <dsp:spPr>
        <a:xfrm>
          <a:off x="-21207" y="-40735"/>
          <a:ext cx="3901281" cy="2166323"/>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t" anchorCtr="0">
          <a:noAutofit/>
        </a:bodyPr>
        <a:lstStyle/>
        <a:p>
          <a:pPr marL="171450" lvl="1" indent="-171450" algn="l" defTabSz="711200">
            <a:lnSpc>
              <a:spcPct val="90000"/>
            </a:lnSpc>
            <a:spcBef>
              <a:spcPct val="0"/>
            </a:spcBef>
            <a:spcAft>
              <a:spcPct val="15000"/>
            </a:spcAft>
            <a:buChar char="••"/>
          </a:pPr>
          <a:r>
            <a:rPr lang="lv-LV" altLang="lv-LV" sz="1600" i="0" kern="1200" dirty="0" smtClean="0"/>
            <a:t>Speciālistu sagatavošana darbam ar diagnostikas instrumentāriju;</a:t>
          </a:r>
          <a:endParaRPr lang="lv-LV" sz="1600" i="0" kern="1200" dirty="0"/>
        </a:p>
        <a:p>
          <a:pPr marL="171450" lvl="1" indent="-171450" algn="l" defTabSz="711200">
            <a:lnSpc>
              <a:spcPct val="90000"/>
            </a:lnSpc>
            <a:spcBef>
              <a:spcPct val="0"/>
            </a:spcBef>
            <a:spcAft>
              <a:spcPct val="15000"/>
            </a:spcAft>
            <a:buChar char="••"/>
          </a:pPr>
          <a:r>
            <a:rPr lang="lv-LV" altLang="lv-LV" sz="1600" i="0" kern="1200" dirty="0" smtClean="0"/>
            <a:t>Atbalsta personāla, t.sk. asistentu, nodrošināšana;</a:t>
          </a:r>
        </a:p>
        <a:p>
          <a:pPr marL="171450" lvl="1" indent="-171450" algn="l" defTabSz="711200">
            <a:lnSpc>
              <a:spcPct val="90000"/>
            </a:lnSpc>
            <a:spcBef>
              <a:spcPct val="0"/>
            </a:spcBef>
            <a:spcAft>
              <a:spcPct val="15000"/>
            </a:spcAft>
            <a:buChar char="••"/>
          </a:pPr>
          <a:r>
            <a:rPr lang="lv-LV" altLang="lv-LV" sz="1600" i="0" kern="1200" dirty="0" smtClean="0">
              <a:latin typeface="Times New Roman" panose="02020603050405020304" pitchFamily="18" charset="0"/>
              <a:ea typeface="MS PGothic" panose="020B0600070205080204" pitchFamily="34" charset="-128"/>
            </a:rPr>
            <a:t>Profesionālās kompetences pilnveides A un B programmas;</a:t>
          </a:r>
          <a:endParaRPr lang="lv-LV" altLang="lv-LV" sz="1600" i="0" kern="1200" dirty="0" smtClean="0"/>
        </a:p>
        <a:p>
          <a:pPr marL="171450" lvl="1" indent="-171450" algn="l" defTabSz="711200">
            <a:lnSpc>
              <a:spcPct val="90000"/>
            </a:lnSpc>
            <a:spcBef>
              <a:spcPct val="0"/>
            </a:spcBef>
            <a:spcAft>
              <a:spcPct val="15000"/>
            </a:spcAft>
            <a:buChar char="••"/>
          </a:pPr>
          <a:r>
            <a:rPr lang="lv-LV" altLang="lv-LV" sz="1600" i="0" kern="1200" dirty="0" smtClean="0">
              <a:latin typeface="Times New Roman" panose="02020603050405020304" pitchFamily="18" charset="0"/>
              <a:ea typeface="MS PGothic" panose="020B0600070205080204" pitchFamily="34" charset="-128"/>
            </a:rPr>
            <a:t> </a:t>
          </a:r>
          <a:r>
            <a:rPr lang="lv-LV" altLang="lv-LV" sz="1600" kern="1200" dirty="0" smtClean="0">
              <a:latin typeface="+mn-lt"/>
            </a:rPr>
            <a:t>Atbalsts skolu komandām; </a:t>
          </a:r>
          <a:endParaRPr lang="lv-LV" altLang="lv-LV" sz="1600" i="0" kern="1200" dirty="0" smtClean="0"/>
        </a:p>
      </dsp:txBody>
      <dsp:txXfrm>
        <a:off x="26380" y="6852"/>
        <a:ext cx="2635723" cy="1529568"/>
      </dsp:txXfrm>
    </dsp:sp>
    <dsp:sp modelId="{BB7201A8-8E45-47D7-B908-A1E566E2AC7C}">
      <dsp:nvSpPr>
        <dsp:cNvPr id="0" name=""/>
        <dsp:cNvSpPr/>
      </dsp:nvSpPr>
      <dsp:spPr>
        <a:xfrm>
          <a:off x="1917454" y="1253561"/>
          <a:ext cx="2707002" cy="2326196"/>
        </a:xfrm>
        <a:prstGeom prst="pieWedge">
          <a:avLst/>
        </a:prstGeom>
        <a:solidFill>
          <a:srgbClr val="FFC000"/>
        </a:solidFill>
        <a:ln w="25400" cap="flat" cmpd="sng" algn="ctr">
          <a:solidFill>
            <a:schemeClr val="accent6">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666750">
            <a:lnSpc>
              <a:spcPct val="90000"/>
            </a:lnSpc>
            <a:spcBef>
              <a:spcPct val="0"/>
            </a:spcBef>
            <a:spcAft>
              <a:spcPct val="35000"/>
            </a:spcAft>
          </a:pPr>
          <a:r>
            <a:rPr lang="lv-LV" altLang="lv-LV" sz="1500" b="1" kern="1200" dirty="0" smtClean="0">
              <a:solidFill>
                <a:schemeClr val="tx1"/>
              </a:solidFill>
            </a:rPr>
            <a:t>Pedagogu profesionālās kompetences pilnveide</a:t>
          </a:r>
        </a:p>
        <a:p>
          <a:pPr lvl="0" algn="l" defTabSz="666750">
            <a:lnSpc>
              <a:spcPct val="90000"/>
            </a:lnSpc>
            <a:spcBef>
              <a:spcPct val="0"/>
            </a:spcBef>
            <a:spcAft>
              <a:spcPct val="35000"/>
            </a:spcAft>
          </a:pPr>
          <a:endParaRPr lang="lv-LV" sz="1500" b="1" kern="1200" dirty="0">
            <a:solidFill>
              <a:schemeClr val="tx1"/>
            </a:solidFill>
          </a:endParaRPr>
        </a:p>
      </dsp:txBody>
      <dsp:txXfrm>
        <a:off x="2710317" y="1934888"/>
        <a:ext cx="1914139" cy="1644869"/>
      </dsp:txXfrm>
    </dsp:sp>
    <dsp:sp modelId="{3F9FAC26-CFE7-4B3A-BE71-250F50810491}">
      <dsp:nvSpPr>
        <dsp:cNvPr id="0" name=""/>
        <dsp:cNvSpPr/>
      </dsp:nvSpPr>
      <dsp:spPr>
        <a:xfrm rot="5400000">
          <a:off x="4746162" y="1203362"/>
          <a:ext cx="2261561" cy="2423134"/>
        </a:xfrm>
        <a:prstGeom prst="pieWedge">
          <a:avLst/>
        </a:prstGeom>
        <a:solidFill>
          <a:srgbClr val="FFC000"/>
        </a:solidFill>
        <a:ln w="25400" cap="flat" cmpd="sng" algn="ctr">
          <a:solidFill>
            <a:schemeClr val="accent6">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r" defTabSz="666750">
            <a:lnSpc>
              <a:spcPct val="90000"/>
            </a:lnSpc>
            <a:spcBef>
              <a:spcPct val="0"/>
            </a:spcBef>
            <a:spcAft>
              <a:spcPct val="35000"/>
            </a:spcAft>
          </a:pPr>
          <a:r>
            <a:rPr lang="lv-LV" altLang="lv-LV" sz="1500" b="1" kern="1200" dirty="0" smtClean="0">
              <a:solidFill>
                <a:schemeClr val="tx1"/>
              </a:solidFill>
            </a:rPr>
            <a:t>Speciālās izglītības atbalsta sistēmas izveide individualizētas                                  mācību pieejas nodrošināšanai</a:t>
          </a:r>
          <a:endParaRPr lang="lv-LV" sz="1500" b="1" kern="1200" dirty="0">
            <a:solidFill>
              <a:schemeClr val="tx1"/>
            </a:solidFill>
          </a:endParaRPr>
        </a:p>
      </dsp:txBody>
      <dsp:txXfrm rot="-5400000">
        <a:off x="4665376" y="1946544"/>
        <a:ext cx="1713414" cy="1599165"/>
      </dsp:txXfrm>
    </dsp:sp>
    <dsp:sp modelId="{2A657895-CDBC-4ABC-9B67-4C0B773AB0C4}">
      <dsp:nvSpPr>
        <dsp:cNvPr id="0" name=""/>
        <dsp:cNvSpPr/>
      </dsp:nvSpPr>
      <dsp:spPr>
        <a:xfrm rot="10800000">
          <a:off x="4910066" y="3811578"/>
          <a:ext cx="2289789" cy="2226385"/>
        </a:xfrm>
        <a:prstGeom prst="pieWedge">
          <a:avLst/>
        </a:prstGeom>
        <a:solidFill>
          <a:schemeClr val="tx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r" defTabSz="666750">
            <a:lnSpc>
              <a:spcPct val="90000"/>
            </a:lnSpc>
            <a:spcBef>
              <a:spcPct val="0"/>
            </a:spcBef>
            <a:spcAft>
              <a:spcPct val="35000"/>
            </a:spcAft>
          </a:pPr>
          <a:r>
            <a:rPr lang="lv-LV" altLang="lv-LV" sz="1500" b="1" kern="1200" dirty="0" smtClean="0">
              <a:solidFill>
                <a:schemeClr val="tx1"/>
              </a:solidFill>
            </a:rPr>
            <a:t>Izglītības iestāžu infrastruktūras  atjaunošana, modernizēšana</a:t>
          </a:r>
        </a:p>
        <a:p>
          <a:pPr lvl="0" algn="r" defTabSz="666750">
            <a:lnSpc>
              <a:spcPct val="90000"/>
            </a:lnSpc>
            <a:spcBef>
              <a:spcPct val="0"/>
            </a:spcBef>
            <a:spcAft>
              <a:spcPct val="35000"/>
            </a:spcAft>
          </a:pPr>
          <a:r>
            <a:rPr lang="lv-LV" sz="1500" b="1" kern="1200" dirty="0" smtClean="0">
              <a:solidFill>
                <a:schemeClr val="tx1"/>
              </a:solidFill>
            </a:rPr>
            <a:t>(2007 – 2013)</a:t>
          </a:r>
          <a:endParaRPr lang="lv-LV" sz="1500" b="1" kern="1200" dirty="0">
            <a:solidFill>
              <a:schemeClr val="tx1"/>
            </a:solidFill>
          </a:endParaRPr>
        </a:p>
      </dsp:txBody>
      <dsp:txXfrm rot="10800000">
        <a:off x="4910066" y="3811578"/>
        <a:ext cx="1619125" cy="1574292"/>
      </dsp:txXfrm>
    </dsp:sp>
    <dsp:sp modelId="{6ADF04BE-6897-4035-9E64-86B5D4734378}">
      <dsp:nvSpPr>
        <dsp:cNvPr id="0" name=""/>
        <dsp:cNvSpPr/>
      </dsp:nvSpPr>
      <dsp:spPr>
        <a:xfrm rot="16200000">
          <a:off x="2009409" y="3566638"/>
          <a:ext cx="2475488" cy="2631374"/>
        </a:xfrm>
        <a:prstGeom prst="pieWedge">
          <a:avLst/>
        </a:prstGeom>
        <a:solidFill>
          <a:srgbClr val="FFC000"/>
        </a:solidFill>
        <a:ln w="25400" cap="flat" cmpd="sng" algn="ctr">
          <a:solidFill>
            <a:schemeClr val="accent6">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666750">
            <a:lnSpc>
              <a:spcPct val="90000"/>
            </a:lnSpc>
            <a:spcBef>
              <a:spcPct val="0"/>
            </a:spcBef>
            <a:spcAft>
              <a:spcPct val="35000"/>
            </a:spcAft>
          </a:pPr>
          <a:r>
            <a:rPr lang="lv-LV" altLang="lv-LV" sz="1500" b="1" kern="1200" dirty="0" smtClean="0">
              <a:solidFill>
                <a:schemeClr val="tx1"/>
              </a:solidFill>
            </a:rPr>
            <a:t>Mācību satura,</a:t>
          </a:r>
        </a:p>
        <a:p>
          <a:pPr lvl="0" algn="l" defTabSz="666750">
            <a:lnSpc>
              <a:spcPct val="90000"/>
            </a:lnSpc>
            <a:spcBef>
              <a:spcPct val="0"/>
            </a:spcBef>
            <a:spcAft>
              <a:spcPct val="35000"/>
            </a:spcAft>
          </a:pPr>
          <a:r>
            <a:rPr lang="lv-LV" altLang="lv-LV" sz="1500" b="1" kern="1200" dirty="0" smtClean="0">
              <a:solidFill>
                <a:schemeClr val="tx1"/>
              </a:solidFill>
            </a:rPr>
            <a:t>darba organizācijas  un mācību vides  pilnveide individualizētas mācību pieejas nodrošināšanai</a:t>
          </a:r>
          <a:endParaRPr lang="lv-LV" sz="1500" b="1" kern="1200" dirty="0">
            <a:solidFill>
              <a:schemeClr val="tx1"/>
            </a:solidFill>
          </a:endParaRPr>
        </a:p>
      </dsp:txBody>
      <dsp:txXfrm rot="5400000">
        <a:off x="2702178" y="3644581"/>
        <a:ext cx="1860662" cy="1750434"/>
      </dsp:txXfrm>
    </dsp:sp>
    <dsp:sp modelId="{13AF7B95-9A2C-440E-AA38-4458D3670C3A}">
      <dsp:nvSpPr>
        <dsp:cNvPr id="0" name=""/>
        <dsp:cNvSpPr/>
      </dsp:nvSpPr>
      <dsp:spPr>
        <a:xfrm>
          <a:off x="4065960" y="2819721"/>
          <a:ext cx="1012079" cy="880068"/>
        </a:xfrm>
        <a:prstGeom prst="circular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DE1C974-533C-4B78-AD03-9EE4E12ADA77}">
      <dsp:nvSpPr>
        <dsp:cNvPr id="0" name=""/>
        <dsp:cNvSpPr/>
      </dsp:nvSpPr>
      <dsp:spPr>
        <a:xfrm rot="10800000">
          <a:off x="4065960" y="3158209"/>
          <a:ext cx="1012079" cy="880068"/>
        </a:xfrm>
        <a:prstGeom prst="circular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59B82B-266F-4543-B543-31B8B07B9ADF}">
      <dsp:nvSpPr>
        <dsp:cNvPr id="0" name=""/>
        <dsp:cNvSpPr/>
      </dsp:nvSpPr>
      <dsp:spPr>
        <a:xfrm rot="5400000">
          <a:off x="-262240" y="267657"/>
          <a:ext cx="1748271" cy="1223790"/>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lv-LV" sz="1300" b="1" i="0" kern="1200" dirty="0" smtClean="0">
              <a:latin typeface="Verdana" panose="020B0604030504040204" pitchFamily="34" charset="0"/>
              <a:ea typeface="Verdana" panose="020B0604030504040204" pitchFamily="34" charset="0"/>
              <a:cs typeface="Verdana" panose="020B0604030504040204" pitchFamily="34" charset="0"/>
            </a:rPr>
            <a:t>Centralizētie eksāmeni</a:t>
          </a:r>
          <a:endParaRPr lang="lv-LV" sz="1300" b="1" i="0" kern="1200" dirty="0">
            <a:latin typeface="Verdana" panose="020B0604030504040204" pitchFamily="34" charset="0"/>
            <a:ea typeface="Verdana" panose="020B0604030504040204" pitchFamily="34" charset="0"/>
            <a:cs typeface="Verdana" panose="020B0604030504040204" pitchFamily="34" charset="0"/>
          </a:endParaRPr>
        </a:p>
      </dsp:txBody>
      <dsp:txXfrm rot="-5400000">
        <a:off x="1" y="617311"/>
        <a:ext cx="1223790" cy="524481"/>
      </dsp:txXfrm>
    </dsp:sp>
    <dsp:sp modelId="{89DC8F38-CE59-4E1D-BC4A-2D40FF50818A}">
      <dsp:nvSpPr>
        <dsp:cNvPr id="0" name=""/>
        <dsp:cNvSpPr/>
      </dsp:nvSpPr>
      <dsp:spPr>
        <a:xfrm rot="5400000">
          <a:off x="4428049" y="-3198842"/>
          <a:ext cx="1136376" cy="7544895"/>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lv-LV" altLang="lv-LV" sz="2000" kern="1200" dirty="0" smtClean="0">
              <a:latin typeface="+mn-lt"/>
              <a:ea typeface="Verdana" panose="020B0604030504040204" pitchFamily="34" charset="0"/>
              <a:cs typeface="Verdana" panose="020B0604030504040204" pitchFamily="34" charset="0"/>
            </a:rPr>
            <a:t>Studējošos uzņem studiju programmās, pamatojoties uz centralizēto eksāmenu rezultātiem, </a:t>
          </a:r>
          <a:r>
            <a:rPr lang="lv-LV" altLang="lv-LV" sz="2000" b="1" kern="1200" dirty="0" smtClean="0">
              <a:latin typeface="+mn-lt"/>
              <a:ea typeface="Verdana" panose="020B0604030504040204" pitchFamily="34" charset="0"/>
              <a:cs typeface="Verdana" panose="020B0604030504040204" pitchFamily="34" charset="0"/>
            </a:rPr>
            <a:t>izņemot personas ar īpašām vajadzībām (ja tās nav kārtojušas centralizētos eksāmenus)</a:t>
          </a:r>
          <a:r>
            <a:rPr lang="lv-LV" altLang="lv-LV" sz="2000" kern="1200" dirty="0" smtClean="0">
              <a:latin typeface="+mn-lt"/>
              <a:ea typeface="Verdana" panose="020B0604030504040204" pitchFamily="34" charset="0"/>
              <a:cs typeface="Verdana" panose="020B0604030504040204" pitchFamily="34" charset="0"/>
            </a:rPr>
            <a:t> (AL 46.p.3.d.)</a:t>
          </a:r>
          <a:endParaRPr lang="lv-LV" sz="2000" kern="1200" dirty="0">
            <a:latin typeface="+mn-lt"/>
            <a:ea typeface="Verdana" panose="020B0604030504040204" pitchFamily="34" charset="0"/>
            <a:cs typeface="Verdana" panose="020B0604030504040204" pitchFamily="34" charset="0"/>
          </a:endParaRPr>
        </a:p>
      </dsp:txBody>
      <dsp:txXfrm rot="-5400000">
        <a:off x="1223790" y="60890"/>
        <a:ext cx="7489422" cy="1025430"/>
      </dsp:txXfrm>
    </dsp:sp>
    <dsp:sp modelId="{BE318ED3-DD6B-4BBB-B539-27320E73B49C}">
      <dsp:nvSpPr>
        <dsp:cNvPr id="0" name=""/>
        <dsp:cNvSpPr/>
      </dsp:nvSpPr>
      <dsp:spPr>
        <a:xfrm rot="5400000">
          <a:off x="-262240" y="1835104"/>
          <a:ext cx="1748271" cy="1223790"/>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lv-LV" sz="1300" b="1" kern="1200" dirty="0" smtClean="0">
              <a:latin typeface="Verdana" panose="020B0604030504040204" pitchFamily="34" charset="0"/>
              <a:ea typeface="Verdana" panose="020B0604030504040204" pitchFamily="34" charset="0"/>
              <a:cs typeface="Verdana" panose="020B0604030504040204" pitchFamily="34" charset="0"/>
            </a:rPr>
            <a:t>Uzņemšanas prasības</a:t>
          </a:r>
          <a:endParaRPr lang="lv-LV" sz="1300" b="1" kern="1200" dirty="0">
            <a:latin typeface="Verdana" panose="020B0604030504040204" pitchFamily="34" charset="0"/>
            <a:ea typeface="Verdana" panose="020B0604030504040204" pitchFamily="34" charset="0"/>
            <a:cs typeface="Verdana" panose="020B0604030504040204" pitchFamily="34" charset="0"/>
          </a:endParaRPr>
        </a:p>
      </dsp:txBody>
      <dsp:txXfrm rot="-5400000">
        <a:off x="1" y="2184758"/>
        <a:ext cx="1223790" cy="524481"/>
      </dsp:txXfrm>
    </dsp:sp>
    <dsp:sp modelId="{9A037465-6DDB-41E9-8F4C-B3448939AD50}">
      <dsp:nvSpPr>
        <dsp:cNvPr id="0" name=""/>
        <dsp:cNvSpPr/>
      </dsp:nvSpPr>
      <dsp:spPr>
        <a:xfrm rot="5400000">
          <a:off x="4428049" y="-1631395"/>
          <a:ext cx="1136376" cy="7544895"/>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lv-LV" altLang="lv-LV" sz="2000" kern="1200" dirty="0" smtClean="0">
              <a:latin typeface="+mn-lt"/>
              <a:ea typeface="Verdana" panose="020B0604030504040204" pitchFamily="34" charset="0"/>
              <a:cs typeface="Verdana" panose="020B0604030504040204" pitchFamily="34" charset="0"/>
            </a:rPr>
            <a:t>Augstskolas un koledžas uzņemšanas noteikumos ietver </a:t>
          </a:r>
          <a:r>
            <a:rPr lang="lv-LV" altLang="lv-LV" sz="2000" b="1" kern="1200" dirty="0" smtClean="0">
              <a:latin typeface="+mn-lt"/>
              <a:ea typeface="Verdana" panose="020B0604030504040204" pitchFamily="34" charset="0"/>
              <a:cs typeface="Verdana" panose="020B0604030504040204" pitchFamily="34" charset="0"/>
            </a:rPr>
            <a:t>kārtību, kādā studiju programmā uzņem personu ar īpašām vajadzībām </a:t>
          </a:r>
          <a:r>
            <a:rPr lang="lv-LV" altLang="lv-LV" sz="2000" kern="1200" dirty="0" smtClean="0">
              <a:latin typeface="+mn-lt"/>
              <a:ea typeface="Verdana" panose="020B0604030504040204" pitchFamily="34" charset="0"/>
              <a:cs typeface="Verdana" panose="020B0604030504040204" pitchFamily="34" charset="0"/>
            </a:rPr>
            <a:t>(MK 10.10.2006. not. Nr.846 13.6.)</a:t>
          </a:r>
          <a:endParaRPr lang="lv-LV" sz="2000" kern="1200" dirty="0">
            <a:latin typeface="+mn-lt"/>
            <a:ea typeface="Verdana" panose="020B0604030504040204" pitchFamily="34" charset="0"/>
            <a:cs typeface="Verdana" panose="020B0604030504040204" pitchFamily="34" charset="0"/>
          </a:endParaRPr>
        </a:p>
      </dsp:txBody>
      <dsp:txXfrm rot="-5400000">
        <a:off x="1223790" y="1628337"/>
        <a:ext cx="7489422" cy="1025430"/>
      </dsp:txXfrm>
    </dsp:sp>
    <dsp:sp modelId="{5529C981-2EC5-4FB4-8B08-748BDC1D8A28}">
      <dsp:nvSpPr>
        <dsp:cNvPr id="0" name=""/>
        <dsp:cNvSpPr/>
      </dsp:nvSpPr>
      <dsp:spPr>
        <a:xfrm rot="5400000">
          <a:off x="-262240" y="3687686"/>
          <a:ext cx="1748271" cy="1223790"/>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lv-LV" sz="1300" b="1" kern="1200" dirty="0" smtClean="0">
              <a:latin typeface="Verdana" panose="020B0604030504040204" pitchFamily="34" charset="0"/>
              <a:ea typeface="Verdana" panose="020B0604030504040204" pitchFamily="34" charset="0"/>
              <a:cs typeface="Verdana" panose="020B0604030504040204" pitchFamily="34" charset="0"/>
            </a:rPr>
            <a:t>Budžeta vietas</a:t>
          </a:r>
          <a:endParaRPr lang="lv-LV" sz="1300" b="1" kern="1200" dirty="0">
            <a:latin typeface="Verdana" panose="020B0604030504040204" pitchFamily="34" charset="0"/>
            <a:ea typeface="Verdana" panose="020B0604030504040204" pitchFamily="34" charset="0"/>
            <a:cs typeface="Verdana" panose="020B0604030504040204" pitchFamily="34" charset="0"/>
          </a:endParaRPr>
        </a:p>
      </dsp:txBody>
      <dsp:txXfrm rot="-5400000">
        <a:off x="1" y="4037340"/>
        <a:ext cx="1223790" cy="524481"/>
      </dsp:txXfrm>
    </dsp:sp>
    <dsp:sp modelId="{5A27333B-CB39-44F8-976A-3AC8A78A184A}">
      <dsp:nvSpPr>
        <dsp:cNvPr id="0" name=""/>
        <dsp:cNvSpPr/>
      </dsp:nvSpPr>
      <dsp:spPr>
        <a:xfrm rot="5400000">
          <a:off x="4142915" y="221185"/>
          <a:ext cx="1706644" cy="7544895"/>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lv-LV" altLang="lv-LV" sz="2000" kern="1200" dirty="0" smtClean="0">
              <a:latin typeface="+mn-lt"/>
              <a:ea typeface="Verdana" panose="020B0604030504040204" pitchFamily="34" charset="0"/>
              <a:cs typeface="Verdana" panose="020B0604030504040204" pitchFamily="34" charset="0"/>
            </a:rPr>
            <a:t>Tas, ka personas ar īpašām vajadzībām var tikt uzņemtas saskaņā ar citām uzņemšanas prasībām, nevis pamatojoties uz centralizēto eksāmenu rezultātiem, </a:t>
          </a:r>
          <a:r>
            <a:rPr lang="lv-LV" altLang="lv-LV" sz="2000" b="1" kern="1200" dirty="0" smtClean="0">
              <a:latin typeface="+mn-lt"/>
              <a:ea typeface="Verdana" panose="020B0604030504040204" pitchFamily="34" charset="0"/>
              <a:cs typeface="Verdana" panose="020B0604030504040204" pitchFamily="34" charset="0"/>
            </a:rPr>
            <a:t>neliedz personai ar invaliditāti pretendēt uz no valsts budžeta finansētām studiju vietām. </a:t>
          </a:r>
          <a:r>
            <a:rPr lang="lv-LV" altLang="lv-LV" sz="2000" b="0" kern="1200" dirty="0" smtClean="0">
              <a:latin typeface="+mn-lt"/>
              <a:ea typeface="Verdana" panose="020B0604030504040204" pitchFamily="34" charset="0"/>
              <a:cs typeface="Verdana" panose="020B0604030504040204" pitchFamily="34" charset="0"/>
            </a:rPr>
            <a:t>(MK 12.12.2006 not.994)</a:t>
          </a:r>
          <a:endParaRPr lang="lv-LV" sz="2000" b="0" kern="1200" dirty="0">
            <a:latin typeface="+mn-lt"/>
            <a:ea typeface="Verdana" panose="020B0604030504040204" pitchFamily="34" charset="0"/>
            <a:cs typeface="Verdana" panose="020B0604030504040204" pitchFamily="34" charset="0"/>
          </a:endParaRPr>
        </a:p>
        <a:p>
          <a:pPr marL="171450" lvl="1" indent="-171450" algn="l" defTabSz="711200">
            <a:lnSpc>
              <a:spcPct val="90000"/>
            </a:lnSpc>
            <a:spcBef>
              <a:spcPct val="0"/>
            </a:spcBef>
            <a:spcAft>
              <a:spcPct val="15000"/>
            </a:spcAft>
            <a:buChar char="••"/>
          </a:pPr>
          <a:endParaRPr lang="lv-LV" altLang="lv-LV" sz="1600" b="1" kern="1200" dirty="0">
            <a:latin typeface="Verdana" panose="020B0604030504040204" pitchFamily="34" charset="0"/>
            <a:ea typeface="Verdana" panose="020B0604030504040204" pitchFamily="34" charset="0"/>
            <a:cs typeface="Verdana" panose="020B0604030504040204" pitchFamily="34" charset="0"/>
          </a:endParaRPr>
        </a:p>
      </dsp:txBody>
      <dsp:txXfrm rot="-5400000">
        <a:off x="1223790" y="3223622"/>
        <a:ext cx="7461584" cy="1540022"/>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9413" cy="495300"/>
          </a:xfrm>
          <a:prstGeom prst="rect">
            <a:avLst/>
          </a:prstGeom>
        </p:spPr>
        <p:txBody>
          <a:bodyPr vert="horz" lIns="91440" tIns="45720" rIns="91440" bIns="45720" rtlCol="0"/>
          <a:lstStyle>
            <a:lvl1pPr algn="l">
              <a:defRPr sz="1200"/>
            </a:lvl1pPr>
          </a:lstStyle>
          <a:p>
            <a:pPr>
              <a:defRPr/>
            </a:pPr>
            <a:endParaRPr lang="lv-LV"/>
          </a:p>
        </p:txBody>
      </p:sp>
      <p:sp>
        <p:nvSpPr>
          <p:cNvPr id="3" name="Date Placeholder 2"/>
          <p:cNvSpPr>
            <a:spLocks noGrp="1"/>
          </p:cNvSpPr>
          <p:nvPr>
            <p:ph type="dt" sz="quarter" idx="1"/>
          </p:nvPr>
        </p:nvSpPr>
        <p:spPr>
          <a:xfrm>
            <a:off x="3814763" y="0"/>
            <a:ext cx="2919412" cy="495300"/>
          </a:xfrm>
          <a:prstGeom prst="rect">
            <a:avLst/>
          </a:prstGeom>
        </p:spPr>
        <p:txBody>
          <a:bodyPr vert="horz" lIns="91440" tIns="45720" rIns="91440" bIns="45720" rtlCol="0"/>
          <a:lstStyle>
            <a:lvl1pPr algn="r">
              <a:defRPr sz="1200"/>
            </a:lvl1pPr>
          </a:lstStyle>
          <a:p>
            <a:pPr>
              <a:defRPr/>
            </a:pPr>
            <a:fld id="{2B23615A-5E48-458C-9BA1-C6E1301FAC89}" type="datetimeFigureOut">
              <a:rPr lang="lv-LV"/>
              <a:pPr>
                <a:defRPr/>
              </a:pPr>
              <a:t>01.12.2015</a:t>
            </a:fld>
            <a:endParaRPr lang="lv-LV"/>
          </a:p>
        </p:txBody>
      </p:sp>
      <p:sp>
        <p:nvSpPr>
          <p:cNvPr id="4" name="Footer Placeholder 3"/>
          <p:cNvSpPr>
            <a:spLocks noGrp="1"/>
          </p:cNvSpPr>
          <p:nvPr>
            <p:ph type="ftr" sz="quarter" idx="2"/>
          </p:nvPr>
        </p:nvSpPr>
        <p:spPr>
          <a:xfrm>
            <a:off x="0" y="9371013"/>
            <a:ext cx="2919413" cy="495300"/>
          </a:xfrm>
          <a:prstGeom prst="rect">
            <a:avLst/>
          </a:prstGeom>
        </p:spPr>
        <p:txBody>
          <a:bodyPr vert="horz" lIns="91440" tIns="45720" rIns="91440" bIns="45720" rtlCol="0" anchor="b"/>
          <a:lstStyle>
            <a:lvl1pPr algn="l">
              <a:defRPr sz="1200"/>
            </a:lvl1pPr>
          </a:lstStyle>
          <a:p>
            <a:pPr>
              <a:defRPr/>
            </a:pPr>
            <a:endParaRPr lang="lv-LV"/>
          </a:p>
        </p:txBody>
      </p:sp>
      <p:sp>
        <p:nvSpPr>
          <p:cNvPr id="5" name="Slide Number Placeholder 4"/>
          <p:cNvSpPr>
            <a:spLocks noGrp="1"/>
          </p:cNvSpPr>
          <p:nvPr>
            <p:ph type="sldNum" sz="quarter" idx="3"/>
          </p:nvPr>
        </p:nvSpPr>
        <p:spPr>
          <a:xfrm>
            <a:off x="3814763" y="9371013"/>
            <a:ext cx="2919412" cy="495300"/>
          </a:xfrm>
          <a:prstGeom prst="rect">
            <a:avLst/>
          </a:prstGeom>
        </p:spPr>
        <p:txBody>
          <a:bodyPr vert="horz" lIns="91440" tIns="45720" rIns="91440" bIns="45720" rtlCol="0" anchor="b"/>
          <a:lstStyle>
            <a:lvl1pPr algn="r">
              <a:defRPr sz="1200"/>
            </a:lvl1pPr>
          </a:lstStyle>
          <a:p>
            <a:pPr>
              <a:defRPr/>
            </a:pPr>
            <a:fld id="{433FED58-21B5-4547-83E2-A2A9A279FF8F}" type="slidenum">
              <a:rPr lang="lv-LV"/>
              <a:pPr>
                <a:defRPr/>
              </a:pPr>
              <a:t>‹#›</a:t>
            </a:fld>
            <a:endParaRPr lang="lv-LV"/>
          </a:p>
        </p:txBody>
      </p:sp>
    </p:spTree>
    <p:extLst>
      <p:ext uri="{BB962C8B-B14F-4D97-AF65-F5344CB8AC3E}">
        <p14:creationId xmlns:p14="http://schemas.microsoft.com/office/powerpoint/2010/main" val="39558862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9413" cy="493713"/>
          </a:xfrm>
          <a:prstGeom prst="rect">
            <a:avLst/>
          </a:prstGeom>
        </p:spPr>
        <p:txBody>
          <a:bodyPr vert="horz" lIns="91440" tIns="45720" rIns="91440" bIns="45720" rtlCol="0"/>
          <a:lstStyle>
            <a:lvl1pPr algn="l" defTabSz="939575" eaLnBrk="1" fontAlgn="auto" hangingPunct="1">
              <a:spcBef>
                <a:spcPts val="0"/>
              </a:spcBef>
              <a:spcAft>
                <a:spcPts val="0"/>
              </a:spcAft>
              <a:defRPr sz="1200">
                <a:latin typeface="+mn-lt"/>
                <a:ea typeface="+mn-ea"/>
                <a:cs typeface="+mn-cs"/>
              </a:defRPr>
            </a:lvl1pPr>
          </a:lstStyle>
          <a:p>
            <a:pPr>
              <a:defRPr/>
            </a:pPr>
            <a:endParaRPr lang="lv-LV"/>
          </a:p>
        </p:txBody>
      </p:sp>
      <p:sp>
        <p:nvSpPr>
          <p:cNvPr id="3" name="Date Placeholder 2"/>
          <p:cNvSpPr>
            <a:spLocks noGrp="1"/>
          </p:cNvSpPr>
          <p:nvPr>
            <p:ph type="dt" idx="1"/>
          </p:nvPr>
        </p:nvSpPr>
        <p:spPr>
          <a:xfrm>
            <a:off x="3814763" y="0"/>
            <a:ext cx="2919412" cy="493713"/>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pitchFamily="34" charset="0"/>
              </a:defRPr>
            </a:lvl1pPr>
          </a:lstStyle>
          <a:p>
            <a:pPr>
              <a:defRPr/>
            </a:pPr>
            <a:fld id="{4DF981C4-AB83-4B71-83A1-C0BE7D0DACA5}" type="datetimeFigureOut">
              <a:rPr lang="lv-LV" altLang="lv-LV"/>
              <a:pPr>
                <a:defRPr/>
              </a:pPr>
              <a:t>01.12.2015</a:t>
            </a:fld>
            <a:endParaRPr lang="lv-LV" altLang="lv-LV"/>
          </a:p>
        </p:txBody>
      </p:sp>
      <p:sp>
        <p:nvSpPr>
          <p:cNvPr id="4" name="Slide Image Placeholder 3"/>
          <p:cNvSpPr>
            <a:spLocks noGrp="1" noRot="1" noChangeAspect="1"/>
          </p:cNvSpPr>
          <p:nvPr>
            <p:ph type="sldImg" idx="2"/>
          </p:nvPr>
        </p:nvSpPr>
        <p:spPr>
          <a:xfrm>
            <a:off x="900113" y="739775"/>
            <a:ext cx="4935537" cy="3700463"/>
          </a:xfrm>
          <a:prstGeom prst="rect">
            <a:avLst/>
          </a:prstGeom>
          <a:noFill/>
          <a:ln w="12700">
            <a:solidFill>
              <a:prstClr val="black"/>
            </a:solidFill>
          </a:ln>
        </p:spPr>
        <p:txBody>
          <a:bodyPr vert="horz" lIns="91440" tIns="45720" rIns="91440" bIns="45720" rtlCol="0" anchor="ctr"/>
          <a:lstStyle/>
          <a:p>
            <a:pPr lvl="0"/>
            <a:endParaRPr lang="lv-LV" noProof="0"/>
          </a:p>
        </p:txBody>
      </p:sp>
      <p:sp>
        <p:nvSpPr>
          <p:cNvPr id="5" name="Notes Placeholder 4"/>
          <p:cNvSpPr>
            <a:spLocks noGrp="1"/>
          </p:cNvSpPr>
          <p:nvPr>
            <p:ph type="body" sz="quarter" idx="3"/>
          </p:nvPr>
        </p:nvSpPr>
        <p:spPr>
          <a:xfrm>
            <a:off x="673100" y="4686300"/>
            <a:ext cx="5389563" cy="4440238"/>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lv-LV" noProof="0"/>
          </a:p>
        </p:txBody>
      </p:sp>
      <p:sp>
        <p:nvSpPr>
          <p:cNvPr id="6" name="Footer Placeholder 5"/>
          <p:cNvSpPr>
            <a:spLocks noGrp="1"/>
          </p:cNvSpPr>
          <p:nvPr>
            <p:ph type="ftr" sz="quarter" idx="4"/>
          </p:nvPr>
        </p:nvSpPr>
        <p:spPr>
          <a:xfrm>
            <a:off x="0" y="9371013"/>
            <a:ext cx="2919413" cy="493712"/>
          </a:xfrm>
          <a:prstGeom prst="rect">
            <a:avLst/>
          </a:prstGeom>
        </p:spPr>
        <p:txBody>
          <a:bodyPr vert="horz" lIns="91440" tIns="45720" rIns="91440" bIns="45720" rtlCol="0" anchor="b"/>
          <a:lstStyle>
            <a:lvl1pPr algn="l" defTabSz="939575" eaLnBrk="1" fontAlgn="auto" hangingPunct="1">
              <a:spcBef>
                <a:spcPts val="0"/>
              </a:spcBef>
              <a:spcAft>
                <a:spcPts val="0"/>
              </a:spcAft>
              <a:defRPr sz="1200">
                <a:latin typeface="+mn-lt"/>
                <a:ea typeface="+mn-ea"/>
                <a:cs typeface="+mn-cs"/>
              </a:defRPr>
            </a:lvl1pPr>
          </a:lstStyle>
          <a:p>
            <a:pPr>
              <a:defRPr/>
            </a:pPr>
            <a:endParaRPr lang="lv-LV"/>
          </a:p>
        </p:txBody>
      </p:sp>
      <p:sp>
        <p:nvSpPr>
          <p:cNvPr id="7" name="Slide Number Placeholder 6"/>
          <p:cNvSpPr>
            <a:spLocks noGrp="1"/>
          </p:cNvSpPr>
          <p:nvPr>
            <p:ph type="sldNum" sz="quarter" idx="5"/>
          </p:nvPr>
        </p:nvSpPr>
        <p:spPr>
          <a:xfrm>
            <a:off x="3814763" y="9371013"/>
            <a:ext cx="2919412" cy="493712"/>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297CAC61-A8FF-4D7C-B451-D1D09F64D02F}" type="slidenum">
              <a:rPr lang="lv-LV" altLang="lv-LV"/>
              <a:pPr>
                <a:defRPr/>
              </a:pPr>
              <a:t>‹#›</a:t>
            </a:fld>
            <a:endParaRPr lang="lv-LV" altLang="lv-LV"/>
          </a:p>
        </p:txBody>
      </p:sp>
    </p:spTree>
    <p:extLst>
      <p:ext uri="{BB962C8B-B14F-4D97-AF65-F5344CB8AC3E}">
        <p14:creationId xmlns:p14="http://schemas.microsoft.com/office/powerpoint/2010/main" val="2003589774"/>
      </p:ext>
    </p:extLst>
  </p:cSld>
  <p:clrMap bg1="lt1" tx1="dk1" bg2="lt2" tx2="dk2" accent1="accent1" accent2="accent2" accent3="accent3" accent4="accent4" accent5="accent5" accent6="accent6" hlink="hlink" folHlink="folHlink"/>
  <p:notesStyle>
    <a:lvl1pPr algn="l" defTabSz="938213" rtl="0" eaLnBrk="0" fontAlgn="base" hangingPunct="0">
      <a:spcBef>
        <a:spcPct val="30000"/>
      </a:spcBef>
      <a:spcAft>
        <a:spcPct val="0"/>
      </a:spcAft>
      <a:defRPr sz="1200" kern="1200">
        <a:solidFill>
          <a:schemeClr val="tx1"/>
        </a:solidFill>
        <a:latin typeface="+mn-lt"/>
        <a:ea typeface="MS PGothic" pitchFamily="34" charset="-128"/>
        <a:cs typeface="+mn-cs"/>
      </a:defRPr>
    </a:lvl1pPr>
    <a:lvl2pPr marL="468313" algn="l" defTabSz="938213" rtl="0" eaLnBrk="0" fontAlgn="base" hangingPunct="0">
      <a:spcBef>
        <a:spcPct val="30000"/>
      </a:spcBef>
      <a:spcAft>
        <a:spcPct val="0"/>
      </a:spcAft>
      <a:defRPr sz="1200" kern="1200">
        <a:solidFill>
          <a:schemeClr val="tx1"/>
        </a:solidFill>
        <a:latin typeface="+mn-lt"/>
        <a:ea typeface="MS PGothic" pitchFamily="34" charset="-128"/>
        <a:cs typeface="+mn-cs"/>
      </a:defRPr>
    </a:lvl2pPr>
    <a:lvl3pPr marL="938213" algn="l" defTabSz="938213" rtl="0" eaLnBrk="0" fontAlgn="base" hangingPunct="0">
      <a:spcBef>
        <a:spcPct val="30000"/>
      </a:spcBef>
      <a:spcAft>
        <a:spcPct val="0"/>
      </a:spcAft>
      <a:defRPr sz="1200" kern="1200">
        <a:solidFill>
          <a:schemeClr val="tx1"/>
        </a:solidFill>
        <a:latin typeface="+mn-lt"/>
        <a:ea typeface="MS PGothic" pitchFamily="34" charset="-128"/>
        <a:cs typeface="+mn-cs"/>
      </a:defRPr>
    </a:lvl3pPr>
    <a:lvl4pPr marL="1408113" algn="l" defTabSz="938213" rtl="0" eaLnBrk="0" fontAlgn="base" hangingPunct="0">
      <a:spcBef>
        <a:spcPct val="30000"/>
      </a:spcBef>
      <a:spcAft>
        <a:spcPct val="0"/>
      </a:spcAft>
      <a:defRPr sz="1200" kern="1200">
        <a:solidFill>
          <a:schemeClr val="tx1"/>
        </a:solidFill>
        <a:latin typeface="+mn-lt"/>
        <a:ea typeface="MS PGothic" pitchFamily="34" charset="-128"/>
        <a:cs typeface="+mn-cs"/>
      </a:defRPr>
    </a:lvl4pPr>
    <a:lvl5pPr marL="1878013" algn="l" defTabSz="938213" rtl="0" eaLnBrk="0" fontAlgn="base" hangingPunct="0">
      <a:spcBef>
        <a:spcPct val="30000"/>
      </a:spcBef>
      <a:spcAft>
        <a:spcPct val="0"/>
      </a:spcAft>
      <a:defRPr sz="1200" kern="1200">
        <a:solidFill>
          <a:schemeClr val="tx1"/>
        </a:solidFill>
        <a:latin typeface="+mn-lt"/>
        <a:ea typeface="MS PGothic" pitchFamily="34" charset="-128"/>
        <a:cs typeface="+mn-cs"/>
      </a:defRPr>
    </a:lvl5pPr>
    <a:lvl6pPr marL="2348940" algn="l" defTabSz="939575" rtl="0" eaLnBrk="1" latinLnBrk="0" hangingPunct="1">
      <a:defRPr sz="1200" kern="1200">
        <a:solidFill>
          <a:schemeClr val="tx1"/>
        </a:solidFill>
        <a:latin typeface="+mn-lt"/>
        <a:ea typeface="+mn-ea"/>
        <a:cs typeface="+mn-cs"/>
      </a:defRPr>
    </a:lvl6pPr>
    <a:lvl7pPr marL="2818729" algn="l" defTabSz="939575" rtl="0" eaLnBrk="1" latinLnBrk="0" hangingPunct="1">
      <a:defRPr sz="1200" kern="1200">
        <a:solidFill>
          <a:schemeClr val="tx1"/>
        </a:solidFill>
        <a:latin typeface="+mn-lt"/>
        <a:ea typeface="+mn-ea"/>
        <a:cs typeface="+mn-cs"/>
      </a:defRPr>
    </a:lvl7pPr>
    <a:lvl8pPr marL="3288515" algn="l" defTabSz="939575" rtl="0" eaLnBrk="1" latinLnBrk="0" hangingPunct="1">
      <a:defRPr sz="1200" kern="1200">
        <a:solidFill>
          <a:schemeClr val="tx1"/>
        </a:solidFill>
        <a:latin typeface="+mn-lt"/>
        <a:ea typeface="+mn-ea"/>
        <a:cs typeface="+mn-cs"/>
      </a:defRPr>
    </a:lvl8pPr>
    <a:lvl9pPr marL="3758305" algn="l" defTabSz="93957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38213" rtl="0" eaLnBrk="0" fontAlgn="base" latinLnBrk="0" hangingPunct="0">
              <a:lnSpc>
                <a:spcPct val="100000"/>
              </a:lnSpc>
              <a:spcBef>
                <a:spcPct val="30000"/>
              </a:spcBef>
              <a:spcAft>
                <a:spcPct val="0"/>
              </a:spcAft>
              <a:buClrTx/>
              <a:buSzTx/>
              <a:buFontTx/>
              <a:buNone/>
              <a:tabLst/>
              <a:defRPr/>
            </a:pPr>
            <a:r>
              <a:rPr lang="lv-LV" altLang="lv-LV" b="1" dirty="0" smtClean="0">
                <a:ea typeface="MS PGothic" panose="020B0600070205080204" pitchFamily="34" charset="-128"/>
              </a:rPr>
              <a:t>Mērķis:</a:t>
            </a:r>
            <a:r>
              <a:rPr lang="lv-LV" altLang="lv-LV" dirty="0" smtClean="0">
                <a:ea typeface="MS PGothic" panose="020B0600070205080204" pitchFamily="34" charset="-128"/>
              </a:rPr>
              <a:t> paplašināt pieejamību izglītībai un veicināt visu izglītojamo, kuri pakļauti izstumšanai, līdzdalību un iespējas, lai īstenotu savu potenciālu jo īpaši tādēļ, ka personām ar invaliditāti ir mazākas izredzes atrast darbu vai būt ekonomiski aktīvām nākotnē.</a:t>
            </a:r>
          </a:p>
          <a:p>
            <a:endParaRPr lang="lv-LV" dirty="0"/>
          </a:p>
        </p:txBody>
      </p:sp>
      <p:sp>
        <p:nvSpPr>
          <p:cNvPr id="4" name="Slide Number Placeholder 3"/>
          <p:cNvSpPr>
            <a:spLocks noGrp="1"/>
          </p:cNvSpPr>
          <p:nvPr>
            <p:ph type="sldNum" sz="quarter" idx="10"/>
          </p:nvPr>
        </p:nvSpPr>
        <p:spPr/>
        <p:txBody>
          <a:bodyPr/>
          <a:lstStyle/>
          <a:p>
            <a:pPr>
              <a:defRPr/>
            </a:pPr>
            <a:fld id="{297CAC61-A8FF-4D7C-B451-D1D09F64D02F}" type="slidenum">
              <a:rPr lang="lv-LV" altLang="lv-LV" smtClean="0"/>
              <a:pPr>
                <a:defRPr/>
              </a:pPr>
              <a:t>25</a:t>
            </a:fld>
            <a:endParaRPr lang="lv-LV" altLang="lv-LV"/>
          </a:p>
        </p:txBody>
      </p:sp>
    </p:spTree>
    <p:extLst>
      <p:ext uri="{BB962C8B-B14F-4D97-AF65-F5344CB8AC3E}">
        <p14:creationId xmlns:p14="http://schemas.microsoft.com/office/powerpoint/2010/main" val="10383115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38213" rtl="0" eaLnBrk="0" fontAlgn="base" latinLnBrk="0" hangingPunct="0">
              <a:lnSpc>
                <a:spcPct val="100000"/>
              </a:lnSpc>
              <a:spcBef>
                <a:spcPct val="30000"/>
              </a:spcBef>
              <a:spcAft>
                <a:spcPct val="0"/>
              </a:spcAft>
              <a:buClrTx/>
              <a:buSzTx/>
              <a:buFontTx/>
              <a:buNone/>
              <a:tabLst/>
              <a:defRPr/>
            </a:pPr>
            <a:r>
              <a:rPr lang="lv-LV" altLang="lv-LV" sz="1200" dirty="0" smtClean="0">
                <a:ea typeface="MS PGothic" panose="020B0600070205080204" pitchFamily="34" charset="-128"/>
              </a:rPr>
              <a:t>Saskaņā ar Ministru kabineta 2003.gada 11.marta noteikumu Nr.112 “Kārtība, kādā izglītojamie atbrīvojamie no valsts pārbaudījumiem” 1.11.apakšpunktu un 3.punktu 9.un 12.klases izglītojamo atbrīvo no valsts pārbaudījumiem par pamatizglītības vai vispārējās vidējās izglītības ieguvi, ja ir ģimenes ārsta atzinums, kurā norādīta diagnoze, kas var būt par pamatu atbrīvošanai no valsts pārbaudījumiem;</a:t>
            </a:r>
          </a:p>
          <a:p>
            <a:endParaRPr lang="lv-LV" dirty="0" smtClean="0"/>
          </a:p>
          <a:p>
            <a:pPr marL="285750" indent="-285750">
              <a:buFont typeface="Arial" panose="020B0604020202020204" pitchFamily="34" charset="0"/>
              <a:buChar char="•"/>
            </a:pPr>
            <a:endParaRPr lang="lv-LV" altLang="lv-LV" sz="1200" b="1" dirty="0" smtClean="0">
              <a:ea typeface="MS PGothic" panose="020B0600070205080204" pitchFamily="34" charset="-128"/>
            </a:endParaRPr>
          </a:p>
          <a:p>
            <a:pPr marL="285750" indent="-285750">
              <a:buFont typeface="Arial" panose="020B0604020202020204" pitchFamily="34" charset="0"/>
              <a:buChar char="•"/>
            </a:pPr>
            <a:r>
              <a:rPr lang="lv-LV" sz="1200" dirty="0" smtClean="0"/>
              <a:t>Augstskolas un koledžas organizē uzņemšanu no valsts budžeta finansētajās studiju vietās </a:t>
            </a:r>
            <a:r>
              <a:rPr lang="lv-LV" sz="1200" b="1" dirty="0" smtClean="0"/>
              <a:t>konkursa kārtībā </a:t>
            </a:r>
            <a:r>
              <a:rPr lang="lv-LV" sz="1200" dirty="0" smtClean="0"/>
              <a:t>(MK 12.12.2006, not.994 «Kārtība, kādā augstskolas un koledžas tiek finansētas no valsts budžeta līdzekļiem», 6.p.);</a:t>
            </a:r>
          </a:p>
          <a:p>
            <a:endParaRPr lang="lv-LV" dirty="0"/>
          </a:p>
        </p:txBody>
      </p:sp>
      <p:sp>
        <p:nvSpPr>
          <p:cNvPr id="4" name="Slide Number Placeholder 3"/>
          <p:cNvSpPr>
            <a:spLocks noGrp="1"/>
          </p:cNvSpPr>
          <p:nvPr>
            <p:ph type="sldNum" sz="quarter" idx="10"/>
          </p:nvPr>
        </p:nvSpPr>
        <p:spPr/>
        <p:txBody>
          <a:bodyPr/>
          <a:lstStyle/>
          <a:p>
            <a:pPr>
              <a:defRPr/>
            </a:pPr>
            <a:fld id="{297CAC61-A8FF-4D7C-B451-D1D09F64D02F}" type="slidenum">
              <a:rPr lang="lv-LV" altLang="lv-LV" smtClean="0"/>
              <a:pPr>
                <a:defRPr/>
              </a:pPr>
              <a:t>27</a:t>
            </a:fld>
            <a:endParaRPr lang="lv-LV" altLang="lv-LV"/>
          </a:p>
        </p:txBody>
      </p:sp>
    </p:spTree>
    <p:extLst>
      <p:ext uri="{BB962C8B-B14F-4D97-AF65-F5344CB8AC3E}">
        <p14:creationId xmlns:p14="http://schemas.microsoft.com/office/powerpoint/2010/main" val="408188373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82875" y="0"/>
            <a:ext cx="3778250" cy="416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6621463"/>
            <a:ext cx="9144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userDrawn="1"/>
        </p:nvSpPr>
        <p:spPr>
          <a:xfrm>
            <a:off x="685800" y="4724400"/>
            <a:ext cx="7772400" cy="1036638"/>
          </a:xfrm>
          <a:prstGeom prst="rect">
            <a:avLst/>
          </a:prstGeom>
        </p:spPr>
        <p:txBody>
          <a:bodyPr lIns="93957" tIns="46979" rIns="93957" bIns="46979">
            <a:normAutofit/>
          </a:bodyPr>
          <a:lstStyle>
            <a:lvl1pPr algn="l" defTabSz="939575" rtl="0" eaLnBrk="1" latinLnBrk="0" hangingPunct="1">
              <a:spcBef>
                <a:spcPct val="0"/>
              </a:spcBef>
              <a:buNone/>
              <a:defRPr sz="2400" kern="1200">
                <a:solidFill>
                  <a:schemeClr val="tx1"/>
                </a:solidFill>
                <a:latin typeface="Times New Roman" panose="02020603050405020304" pitchFamily="18" charset="0"/>
                <a:ea typeface="+mj-ea"/>
                <a:cs typeface="Times New Roman" panose="02020603050405020304" pitchFamily="18" charset="0"/>
              </a:defRPr>
            </a:lvl1pPr>
          </a:lstStyle>
          <a:p>
            <a:pPr algn="ctr" fontAlgn="auto">
              <a:spcAft>
                <a:spcPts val="0"/>
              </a:spcAft>
              <a:defRPr/>
            </a:pPr>
            <a:endParaRPr lang="lv-LV" sz="1400" dirty="0">
              <a:latin typeface="Verdana" panose="020B0604030504040204" pitchFamily="34" charset="0"/>
              <a:ea typeface="Verdana" panose="020B0604030504040204" pitchFamily="34" charset="0"/>
              <a:cs typeface="Verdana" panose="020B0604030504040204" pitchFamily="34" charset="0"/>
            </a:endParaRPr>
          </a:p>
        </p:txBody>
      </p:sp>
      <p:sp>
        <p:nvSpPr>
          <p:cNvPr id="9" name="Title 1"/>
          <p:cNvSpPr>
            <a:spLocks noGrp="1"/>
          </p:cNvSpPr>
          <p:nvPr>
            <p:ph type="title"/>
          </p:nvPr>
        </p:nvSpPr>
        <p:spPr>
          <a:xfrm>
            <a:off x="685800" y="3505200"/>
            <a:ext cx="7772400" cy="960442"/>
          </a:xfrm>
        </p:spPr>
        <p:txBody>
          <a:bodyPr anchor="t">
            <a:normAutofit/>
          </a:bodyPr>
          <a:lstStyle>
            <a:lvl1pPr algn="ctr">
              <a:defRPr sz="3200" b="1" baseline="0">
                <a:latin typeface="Verdana" panose="020B0604030504040204" pitchFamily="34" charset="0"/>
                <a:ea typeface="Verdana" panose="020B0604030504040204" pitchFamily="34" charset="0"/>
                <a:cs typeface="Verdana" panose="020B0604030504040204" pitchFamily="34" charset="0"/>
              </a:defRPr>
            </a:lvl1pPr>
          </a:lstStyle>
          <a:p>
            <a:r>
              <a:rPr lang="en-US" smtClean="0"/>
              <a:t>Click to edit Master title style</a:t>
            </a:r>
            <a:endParaRPr lang="en-US" dirty="0"/>
          </a:p>
        </p:txBody>
      </p:sp>
      <p:sp>
        <p:nvSpPr>
          <p:cNvPr id="18" name="Text Placeholder 17"/>
          <p:cNvSpPr>
            <a:spLocks noGrp="1"/>
          </p:cNvSpPr>
          <p:nvPr>
            <p:ph type="body" sz="quarter" idx="10"/>
          </p:nvPr>
        </p:nvSpPr>
        <p:spPr>
          <a:xfrm>
            <a:off x="685800" y="4724400"/>
            <a:ext cx="7772400" cy="914400"/>
          </a:xfrm>
        </p:spPr>
        <p:txBody>
          <a:bodyPr>
            <a:normAutofit/>
          </a:bodyPr>
          <a:lstStyle>
            <a:lvl1pPr marL="0" indent="0" algn="ctr">
              <a:buNone/>
              <a:defRPr sz="14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smtClean="0"/>
              <a:t>Click to edit Master text styles</a:t>
            </a:r>
          </a:p>
        </p:txBody>
      </p:sp>
      <p:sp>
        <p:nvSpPr>
          <p:cNvPr id="20" name="Text Placeholder 19"/>
          <p:cNvSpPr>
            <a:spLocks noGrp="1"/>
          </p:cNvSpPr>
          <p:nvPr>
            <p:ph type="body" sz="quarter" idx="11"/>
          </p:nvPr>
        </p:nvSpPr>
        <p:spPr>
          <a:xfrm>
            <a:off x="685800" y="5761038"/>
            <a:ext cx="7772400" cy="639762"/>
          </a:xfrm>
        </p:spPr>
        <p:txBody>
          <a:bodyPr>
            <a:normAutofit/>
          </a:bodyPr>
          <a:lstStyle>
            <a:lvl1pPr marL="0" indent="0" algn="ctr">
              <a:buNone/>
              <a:defRPr sz="1400">
                <a:latin typeface="Verdana" panose="020B0604030504040204" pitchFamily="34" charset="0"/>
                <a:ea typeface="Verdana" panose="020B0604030504040204" pitchFamily="34" charset="0"/>
                <a:cs typeface="Verdana" panose="020B0604030504040204" pitchFamily="34" charset="0"/>
              </a:defRPr>
            </a:lvl1pPr>
          </a:lstStyle>
          <a:p>
            <a:pPr lvl="0"/>
            <a:r>
              <a:rPr lang="en-US" smtClean="0"/>
              <a:t>Click to edit Master text styles</a:t>
            </a:r>
          </a:p>
        </p:txBody>
      </p:sp>
    </p:spTree>
    <p:extLst>
      <p:ext uri="{BB962C8B-B14F-4D97-AF65-F5344CB8AC3E}">
        <p14:creationId xmlns:p14="http://schemas.microsoft.com/office/powerpoint/2010/main" val="30805976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6"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6863"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590800" y="381000"/>
            <a:ext cx="6096000" cy="1036642"/>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2590800" y="1752600"/>
            <a:ext cx="6096000" cy="4373573"/>
          </a:xfrm>
        </p:spPr>
        <p:txBody>
          <a:bodyPr>
            <a:normAutofit/>
          </a:bodyPr>
          <a:lstStyle>
            <a:lvl1pPr marL="0" indent="0">
              <a:buNone/>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Times New Roman" panose="02020603050405020304" pitchFamily="18" charset="0"/>
                <a:cs typeface="Times New Roman" panose="02020603050405020304" pitchFamily="18" charset="0"/>
              </a:defRPr>
            </a:lvl2pPr>
            <a:lvl3pPr>
              <a:defRPr sz="2000">
                <a:latin typeface="Times New Roman" panose="02020603050405020304" pitchFamily="18" charset="0"/>
                <a:cs typeface="Times New Roman" panose="02020603050405020304" pitchFamily="18" charset="0"/>
              </a:defRPr>
            </a:lvl3pPr>
            <a:lvl4pPr>
              <a:defRPr sz="2000">
                <a:latin typeface="Times New Roman" panose="02020603050405020304" pitchFamily="18" charset="0"/>
                <a:cs typeface="Times New Roman" panose="02020603050405020304" pitchFamily="18" charset="0"/>
              </a:defRPr>
            </a:lvl4pPr>
            <a:lvl5pPr>
              <a:defRPr sz="2000">
                <a:latin typeface="Times New Roman" panose="02020603050405020304" pitchFamily="18" charset="0"/>
                <a:cs typeface="Times New Roman" panose="02020603050405020304" pitchFamily="18" charset="0"/>
              </a:defRPr>
            </a:lvl5pPr>
          </a:lstStyle>
          <a:p>
            <a:pPr lvl="0"/>
            <a:r>
              <a:rPr lang="en-US" smtClean="0"/>
              <a:t>Click to edit Master text styles</a:t>
            </a:r>
          </a:p>
        </p:txBody>
      </p:sp>
      <p:sp>
        <p:nvSpPr>
          <p:cNvPr id="24" name="Text Placeholder 15"/>
          <p:cNvSpPr>
            <a:spLocks noGrp="1"/>
          </p:cNvSpPr>
          <p:nvPr>
            <p:ph type="body" sz="quarter" idx="10"/>
          </p:nvPr>
        </p:nvSpPr>
        <p:spPr>
          <a:xfrm>
            <a:off x="2590800" y="6324600"/>
            <a:ext cx="19812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smtClean="0"/>
              <a:t>Click to edit Master text styles</a:t>
            </a:r>
          </a:p>
        </p:txBody>
      </p:sp>
      <p:sp>
        <p:nvSpPr>
          <p:cNvPr id="25" name="Text Placeholder 19"/>
          <p:cNvSpPr>
            <a:spLocks noGrp="1"/>
          </p:cNvSpPr>
          <p:nvPr>
            <p:ph type="body" sz="quarter" idx="12"/>
          </p:nvPr>
        </p:nvSpPr>
        <p:spPr>
          <a:xfrm>
            <a:off x="4876800" y="6324600"/>
            <a:ext cx="36576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smtClean="0"/>
              <a:t>Click to edit Master text styles</a:t>
            </a:r>
          </a:p>
        </p:txBody>
      </p:sp>
      <p:sp>
        <p:nvSpPr>
          <p:cNvPr id="7" name="Slide Number Placeholder 22"/>
          <p:cNvSpPr>
            <a:spLocks noGrp="1"/>
          </p:cNvSpPr>
          <p:nvPr>
            <p:ph type="sldNum" sz="quarter" idx="13"/>
          </p:nvPr>
        </p:nvSpPr>
        <p:spPr>
          <a:xfrm>
            <a:off x="8534400" y="6324600"/>
            <a:ext cx="304800" cy="304800"/>
          </a:xfrm>
        </p:spPr>
        <p:txBody>
          <a:bodyPr/>
          <a:lstStyle>
            <a:lvl1pPr>
              <a:defRPr sz="1000">
                <a:latin typeface="Verdana" panose="020B0604030504040204" pitchFamily="34" charset="0"/>
              </a:defRPr>
            </a:lvl1pPr>
          </a:lstStyle>
          <a:p>
            <a:pPr>
              <a:defRPr/>
            </a:pPr>
            <a:fld id="{80C8DF98-36EC-4E08-862C-B88721A4BB61}" type="slidenum">
              <a:rPr lang="en-US" altLang="lv-LV"/>
              <a:pPr>
                <a:defRPr/>
              </a:pPr>
              <a:t>‹#›</a:t>
            </a:fld>
            <a:endParaRPr lang="en-US" altLang="lv-LV"/>
          </a:p>
        </p:txBody>
      </p:sp>
    </p:spTree>
    <p:extLst>
      <p:ext uri="{BB962C8B-B14F-4D97-AF65-F5344CB8AC3E}">
        <p14:creationId xmlns:p14="http://schemas.microsoft.com/office/powerpoint/2010/main" val="28948154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6"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6863"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590800" y="3657600"/>
            <a:ext cx="6096000" cy="1384295"/>
          </a:xfrm>
        </p:spPr>
        <p:txBody>
          <a:bodyPr anchor="t">
            <a:normAutofit/>
          </a:bodyPr>
          <a:lstStyle>
            <a:lvl1pPr algn="l">
              <a:defRPr sz="2400" b="1" cap="none">
                <a:latin typeface="Verdana" panose="020B0604030504040204" pitchFamily="34" charset="0"/>
                <a:ea typeface="Verdana" panose="020B0604030504040204" pitchFamily="34" charset="0"/>
                <a:cs typeface="Verdana" panose="020B0604030504040204" pitchFamily="34" charset="0"/>
              </a:defRPr>
            </a:lvl1pPr>
          </a:lstStyle>
          <a:p>
            <a:r>
              <a:rPr lang="en-US" smtClean="0"/>
              <a:t>Click to edit Master title style</a:t>
            </a:r>
            <a:endParaRPr lang="en-US" dirty="0"/>
          </a:p>
        </p:txBody>
      </p:sp>
      <p:sp>
        <p:nvSpPr>
          <p:cNvPr id="3" name="Text Placeholder 2"/>
          <p:cNvSpPr>
            <a:spLocks noGrp="1"/>
          </p:cNvSpPr>
          <p:nvPr>
            <p:ph type="body" idx="1"/>
          </p:nvPr>
        </p:nvSpPr>
        <p:spPr>
          <a:xfrm>
            <a:off x="2590800" y="381000"/>
            <a:ext cx="6096000" cy="3276600"/>
          </a:xfrm>
        </p:spPr>
        <p:txBody>
          <a:bodyPr>
            <a:normAutofit/>
          </a:bodyPr>
          <a:lstStyle>
            <a:lvl1pPr marL="0" indent="0">
              <a:buNone/>
              <a:defRPr sz="20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vl2pPr marL="469788" indent="0">
              <a:buNone/>
              <a:defRPr sz="1700">
                <a:solidFill>
                  <a:schemeClr val="tx1">
                    <a:tint val="75000"/>
                  </a:schemeClr>
                </a:solidFill>
              </a:defRPr>
            </a:lvl2pPr>
            <a:lvl3pPr marL="939575" indent="0">
              <a:buNone/>
              <a:defRPr sz="1600">
                <a:solidFill>
                  <a:schemeClr val="tx1">
                    <a:tint val="75000"/>
                  </a:schemeClr>
                </a:solidFill>
              </a:defRPr>
            </a:lvl3pPr>
            <a:lvl4pPr marL="1409365" indent="0">
              <a:buNone/>
              <a:defRPr sz="1400">
                <a:solidFill>
                  <a:schemeClr val="tx1">
                    <a:tint val="75000"/>
                  </a:schemeClr>
                </a:solidFill>
              </a:defRPr>
            </a:lvl4pPr>
            <a:lvl5pPr marL="1879152" indent="0">
              <a:buNone/>
              <a:defRPr sz="1400">
                <a:solidFill>
                  <a:schemeClr val="tx1">
                    <a:tint val="75000"/>
                  </a:schemeClr>
                </a:solidFill>
              </a:defRPr>
            </a:lvl5pPr>
            <a:lvl6pPr marL="2348940" indent="0">
              <a:buNone/>
              <a:defRPr sz="1400">
                <a:solidFill>
                  <a:schemeClr val="tx1">
                    <a:tint val="75000"/>
                  </a:schemeClr>
                </a:solidFill>
              </a:defRPr>
            </a:lvl6pPr>
            <a:lvl7pPr marL="2818729" indent="0">
              <a:buNone/>
              <a:defRPr sz="1400">
                <a:solidFill>
                  <a:schemeClr val="tx1">
                    <a:tint val="75000"/>
                  </a:schemeClr>
                </a:solidFill>
              </a:defRPr>
            </a:lvl7pPr>
            <a:lvl8pPr marL="3288515" indent="0">
              <a:buNone/>
              <a:defRPr sz="1400">
                <a:solidFill>
                  <a:schemeClr val="tx1">
                    <a:tint val="75000"/>
                  </a:schemeClr>
                </a:solidFill>
              </a:defRPr>
            </a:lvl8pPr>
            <a:lvl9pPr marL="3758305" indent="0">
              <a:buNone/>
              <a:defRPr sz="1400">
                <a:solidFill>
                  <a:schemeClr val="tx1">
                    <a:tint val="75000"/>
                  </a:schemeClr>
                </a:solidFill>
              </a:defRPr>
            </a:lvl9pPr>
          </a:lstStyle>
          <a:p>
            <a:pPr lvl="0"/>
            <a:r>
              <a:rPr lang="en-US" smtClean="0"/>
              <a:t>Click to edit Master text styles</a:t>
            </a:r>
          </a:p>
        </p:txBody>
      </p:sp>
      <p:sp>
        <p:nvSpPr>
          <p:cNvPr id="10" name="Text Placeholder 15"/>
          <p:cNvSpPr>
            <a:spLocks noGrp="1"/>
          </p:cNvSpPr>
          <p:nvPr>
            <p:ph type="body" sz="quarter" idx="10"/>
          </p:nvPr>
        </p:nvSpPr>
        <p:spPr>
          <a:xfrm>
            <a:off x="2590800" y="6324600"/>
            <a:ext cx="19812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smtClean="0"/>
              <a:t>Click to edit Master text styles</a:t>
            </a:r>
          </a:p>
        </p:txBody>
      </p:sp>
      <p:sp>
        <p:nvSpPr>
          <p:cNvPr id="11" name="Text Placeholder 19"/>
          <p:cNvSpPr>
            <a:spLocks noGrp="1"/>
          </p:cNvSpPr>
          <p:nvPr>
            <p:ph type="body" sz="quarter" idx="12"/>
          </p:nvPr>
        </p:nvSpPr>
        <p:spPr>
          <a:xfrm>
            <a:off x="4876800" y="6324600"/>
            <a:ext cx="36576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smtClean="0"/>
              <a:t>Click to edit Master text styles</a:t>
            </a:r>
          </a:p>
        </p:txBody>
      </p:sp>
      <p:sp>
        <p:nvSpPr>
          <p:cNvPr id="7" name="Slide Number Placeholder 22"/>
          <p:cNvSpPr>
            <a:spLocks noGrp="1"/>
          </p:cNvSpPr>
          <p:nvPr>
            <p:ph type="sldNum" sz="quarter" idx="13"/>
          </p:nvPr>
        </p:nvSpPr>
        <p:spPr>
          <a:xfrm>
            <a:off x="8534400" y="6324600"/>
            <a:ext cx="304800" cy="304800"/>
          </a:xfrm>
        </p:spPr>
        <p:txBody>
          <a:bodyPr/>
          <a:lstStyle>
            <a:lvl1pPr>
              <a:defRPr sz="1000">
                <a:latin typeface="Verdana" panose="020B0604030504040204" pitchFamily="34" charset="0"/>
              </a:defRPr>
            </a:lvl1pPr>
          </a:lstStyle>
          <a:p>
            <a:pPr>
              <a:defRPr/>
            </a:pPr>
            <a:fld id="{052A1903-60CE-4175-9252-72E0529F5BAD}" type="slidenum">
              <a:rPr lang="en-US" altLang="lv-LV"/>
              <a:pPr>
                <a:defRPr/>
              </a:pPr>
              <a:t>‹#›</a:t>
            </a:fld>
            <a:endParaRPr lang="en-US" altLang="lv-LV"/>
          </a:p>
        </p:txBody>
      </p:sp>
    </p:spTree>
    <p:extLst>
      <p:ext uri="{BB962C8B-B14F-4D97-AF65-F5344CB8AC3E}">
        <p14:creationId xmlns:p14="http://schemas.microsoft.com/office/powerpoint/2010/main" val="12308104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6863"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590800" y="304801"/>
            <a:ext cx="6096000" cy="1066799"/>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smtClean="0"/>
              <a:t>Click to edit Master title style</a:t>
            </a:r>
            <a:endParaRPr lang="en-US" dirty="0"/>
          </a:p>
        </p:txBody>
      </p:sp>
      <p:sp>
        <p:nvSpPr>
          <p:cNvPr id="3" name="Content Placeholder 2"/>
          <p:cNvSpPr>
            <a:spLocks noGrp="1"/>
          </p:cNvSpPr>
          <p:nvPr>
            <p:ph sz="half" idx="1"/>
          </p:nvPr>
        </p:nvSpPr>
        <p:spPr>
          <a:xfrm>
            <a:off x="2590800" y="1752600"/>
            <a:ext cx="2895600" cy="4373565"/>
          </a:xfrm>
        </p:spPr>
        <p:txBody>
          <a:bodyPr>
            <a:normAutofit/>
          </a:bodyPr>
          <a:lstStyle>
            <a:lvl1pPr>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Verdana" panose="020B0604030504040204" pitchFamily="34" charset="0"/>
                <a:ea typeface="Verdana" panose="020B0604030504040204" pitchFamily="34" charset="0"/>
                <a:cs typeface="Verdana" panose="020B0604030504040204" pitchFamily="34" charset="0"/>
              </a:defRPr>
            </a:lvl2pPr>
            <a:lvl3pPr>
              <a:defRPr sz="2000">
                <a:latin typeface="Verdana" panose="020B0604030504040204" pitchFamily="34" charset="0"/>
                <a:ea typeface="Verdana" panose="020B0604030504040204" pitchFamily="34" charset="0"/>
                <a:cs typeface="Verdana" panose="020B0604030504040204" pitchFamily="34" charset="0"/>
              </a:defRPr>
            </a:lvl3pPr>
            <a:lvl4pPr>
              <a:defRPr sz="2000">
                <a:latin typeface="Verdana" panose="020B0604030504040204" pitchFamily="34" charset="0"/>
                <a:ea typeface="Verdana" panose="020B0604030504040204" pitchFamily="34" charset="0"/>
                <a:cs typeface="Verdana" panose="020B0604030504040204" pitchFamily="34" charset="0"/>
              </a:defRPr>
            </a:lvl4pPr>
            <a:lvl5pPr>
              <a:defRPr sz="2000">
                <a:latin typeface="Verdana" panose="020B0604030504040204" pitchFamily="34" charset="0"/>
                <a:ea typeface="Verdana" panose="020B0604030504040204" pitchFamily="34" charset="0"/>
                <a:cs typeface="Verdana" panose="020B0604030504040204" pitchFamily="34" charset="0"/>
              </a:defRPr>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715000" y="1752600"/>
            <a:ext cx="2971800" cy="4373573"/>
          </a:xfrm>
        </p:spPr>
        <p:txBody>
          <a:bodyPr>
            <a:normAutofit/>
          </a:bodyPr>
          <a:lstStyle>
            <a:lvl1pPr>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Verdana" panose="020B0604030504040204" pitchFamily="34" charset="0"/>
                <a:ea typeface="Verdana" panose="020B0604030504040204" pitchFamily="34" charset="0"/>
                <a:cs typeface="Verdana" panose="020B0604030504040204" pitchFamily="34" charset="0"/>
              </a:defRPr>
            </a:lvl2pPr>
            <a:lvl3pPr>
              <a:defRPr sz="2000">
                <a:latin typeface="Verdana" panose="020B0604030504040204" pitchFamily="34" charset="0"/>
                <a:ea typeface="Verdana" panose="020B0604030504040204" pitchFamily="34" charset="0"/>
                <a:cs typeface="Verdana" panose="020B0604030504040204" pitchFamily="34" charset="0"/>
              </a:defRPr>
            </a:lvl3pPr>
            <a:lvl4pPr>
              <a:defRPr sz="2000">
                <a:latin typeface="Verdana" panose="020B0604030504040204" pitchFamily="34" charset="0"/>
                <a:ea typeface="Verdana" panose="020B0604030504040204" pitchFamily="34" charset="0"/>
                <a:cs typeface="Verdana" panose="020B0604030504040204" pitchFamily="34" charset="0"/>
              </a:defRPr>
            </a:lvl4pPr>
            <a:lvl5pPr>
              <a:defRPr sz="2000">
                <a:latin typeface="Verdana" panose="020B0604030504040204" pitchFamily="34" charset="0"/>
                <a:ea typeface="Verdana" panose="020B0604030504040204" pitchFamily="34" charset="0"/>
                <a:cs typeface="Verdana" panose="020B0604030504040204" pitchFamily="34" charset="0"/>
              </a:defRPr>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ext Placeholder 15"/>
          <p:cNvSpPr>
            <a:spLocks noGrp="1"/>
          </p:cNvSpPr>
          <p:nvPr>
            <p:ph type="body" sz="quarter" idx="10"/>
          </p:nvPr>
        </p:nvSpPr>
        <p:spPr>
          <a:xfrm>
            <a:off x="2590800" y="6324600"/>
            <a:ext cx="19812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smtClean="0"/>
              <a:t>Click to edit Master text styles</a:t>
            </a:r>
          </a:p>
        </p:txBody>
      </p:sp>
      <p:sp>
        <p:nvSpPr>
          <p:cNvPr id="12" name="Text Placeholder 19"/>
          <p:cNvSpPr>
            <a:spLocks noGrp="1"/>
          </p:cNvSpPr>
          <p:nvPr>
            <p:ph type="body" sz="quarter" idx="12"/>
          </p:nvPr>
        </p:nvSpPr>
        <p:spPr>
          <a:xfrm>
            <a:off x="4876800" y="6324600"/>
            <a:ext cx="36576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smtClean="0"/>
              <a:t>Click to edit Master text styles</a:t>
            </a:r>
          </a:p>
        </p:txBody>
      </p:sp>
      <p:sp>
        <p:nvSpPr>
          <p:cNvPr id="8" name="Slide Number Placeholder 22"/>
          <p:cNvSpPr>
            <a:spLocks noGrp="1"/>
          </p:cNvSpPr>
          <p:nvPr>
            <p:ph type="sldNum" sz="quarter" idx="13"/>
          </p:nvPr>
        </p:nvSpPr>
        <p:spPr>
          <a:xfrm>
            <a:off x="8534400" y="6324600"/>
            <a:ext cx="304800" cy="304800"/>
          </a:xfrm>
        </p:spPr>
        <p:txBody>
          <a:bodyPr/>
          <a:lstStyle>
            <a:lvl1pPr>
              <a:defRPr sz="1000">
                <a:latin typeface="Verdana" panose="020B0604030504040204" pitchFamily="34" charset="0"/>
              </a:defRPr>
            </a:lvl1pPr>
          </a:lstStyle>
          <a:p>
            <a:pPr>
              <a:defRPr/>
            </a:pPr>
            <a:fld id="{CB186B70-8164-4A18-9717-0F926B041DEA}" type="slidenum">
              <a:rPr lang="en-US" altLang="lv-LV"/>
              <a:pPr>
                <a:defRPr/>
              </a:pPr>
              <a:t>‹#›</a:t>
            </a:fld>
            <a:endParaRPr lang="en-US" altLang="lv-LV"/>
          </a:p>
        </p:txBody>
      </p:sp>
    </p:spTree>
    <p:extLst>
      <p:ext uri="{BB962C8B-B14F-4D97-AF65-F5344CB8AC3E}">
        <p14:creationId xmlns:p14="http://schemas.microsoft.com/office/powerpoint/2010/main" val="18570432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pic>
        <p:nvPicPr>
          <p:cNvPr id="9"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6863"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itle 1"/>
          <p:cNvSpPr>
            <a:spLocks noGrp="1"/>
          </p:cNvSpPr>
          <p:nvPr>
            <p:ph type="title"/>
          </p:nvPr>
        </p:nvSpPr>
        <p:spPr>
          <a:xfrm>
            <a:off x="2590800" y="304801"/>
            <a:ext cx="6096000" cy="1066799"/>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smtClean="0"/>
              <a:t>Click to edit Master title style</a:t>
            </a:r>
            <a:endParaRPr lang="en-US" dirty="0"/>
          </a:p>
        </p:txBody>
      </p:sp>
      <p:sp>
        <p:nvSpPr>
          <p:cNvPr id="15" name="Content Placeholder 2"/>
          <p:cNvSpPr>
            <a:spLocks noGrp="1"/>
          </p:cNvSpPr>
          <p:nvPr>
            <p:ph sz="half" idx="1"/>
          </p:nvPr>
        </p:nvSpPr>
        <p:spPr>
          <a:xfrm>
            <a:off x="2590800" y="2386940"/>
            <a:ext cx="2895600" cy="3739225"/>
          </a:xfrm>
        </p:spPr>
        <p:txBody>
          <a:bodyPr>
            <a:normAutofit/>
          </a:bodyPr>
          <a:lstStyle>
            <a:lvl1pPr>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Verdana" panose="020B0604030504040204" pitchFamily="34" charset="0"/>
                <a:ea typeface="Verdana" panose="020B0604030504040204" pitchFamily="34" charset="0"/>
                <a:cs typeface="Verdana" panose="020B0604030504040204" pitchFamily="34" charset="0"/>
              </a:defRPr>
            </a:lvl2pPr>
            <a:lvl3pPr>
              <a:defRPr sz="2000">
                <a:latin typeface="Verdana" panose="020B0604030504040204" pitchFamily="34" charset="0"/>
                <a:ea typeface="Verdana" panose="020B0604030504040204" pitchFamily="34" charset="0"/>
                <a:cs typeface="Verdana" panose="020B0604030504040204" pitchFamily="34" charset="0"/>
              </a:defRPr>
            </a:lvl3pPr>
            <a:lvl4pPr>
              <a:defRPr sz="2000">
                <a:latin typeface="Verdana" panose="020B0604030504040204" pitchFamily="34" charset="0"/>
                <a:ea typeface="Verdana" panose="020B0604030504040204" pitchFamily="34" charset="0"/>
                <a:cs typeface="Verdana" panose="020B0604030504040204" pitchFamily="34" charset="0"/>
              </a:defRPr>
            </a:lvl4pPr>
            <a:lvl5pPr>
              <a:defRPr sz="2000">
                <a:latin typeface="Verdana" panose="020B0604030504040204" pitchFamily="34" charset="0"/>
                <a:ea typeface="Verdana" panose="020B0604030504040204" pitchFamily="34" charset="0"/>
                <a:cs typeface="Verdana" panose="020B0604030504040204" pitchFamily="34" charset="0"/>
              </a:defRPr>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3"/>
          <p:cNvSpPr>
            <a:spLocks noGrp="1"/>
          </p:cNvSpPr>
          <p:nvPr>
            <p:ph sz="half" idx="2"/>
          </p:nvPr>
        </p:nvSpPr>
        <p:spPr>
          <a:xfrm>
            <a:off x="5715000" y="2386940"/>
            <a:ext cx="2971800" cy="3739233"/>
          </a:xfrm>
        </p:spPr>
        <p:txBody>
          <a:bodyPr>
            <a:normAutofit/>
          </a:bodyPr>
          <a:lstStyle>
            <a:lvl1pPr>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Verdana" panose="020B0604030504040204" pitchFamily="34" charset="0"/>
                <a:ea typeface="Verdana" panose="020B0604030504040204" pitchFamily="34" charset="0"/>
                <a:cs typeface="Verdana" panose="020B0604030504040204" pitchFamily="34" charset="0"/>
              </a:defRPr>
            </a:lvl2pPr>
            <a:lvl3pPr>
              <a:defRPr sz="2000">
                <a:latin typeface="Verdana" panose="020B0604030504040204" pitchFamily="34" charset="0"/>
                <a:ea typeface="Verdana" panose="020B0604030504040204" pitchFamily="34" charset="0"/>
                <a:cs typeface="Verdana" panose="020B0604030504040204" pitchFamily="34" charset="0"/>
              </a:defRPr>
            </a:lvl3pPr>
            <a:lvl4pPr>
              <a:defRPr sz="2000">
                <a:latin typeface="Verdana" panose="020B0604030504040204" pitchFamily="34" charset="0"/>
                <a:ea typeface="Verdana" panose="020B0604030504040204" pitchFamily="34" charset="0"/>
                <a:cs typeface="Verdana" panose="020B0604030504040204" pitchFamily="34" charset="0"/>
              </a:defRPr>
            </a:lvl4pPr>
            <a:lvl5pPr>
              <a:defRPr sz="2000">
                <a:latin typeface="Verdana" panose="020B0604030504040204" pitchFamily="34" charset="0"/>
                <a:ea typeface="Verdana" panose="020B0604030504040204" pitchFamily="34" charset="0"/>
                <a:cs typeface="Verdana" panose="020B0604030504040204" pitchFamily="34" charset="0"/>
              </a:defRPr>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2" name="Text Placeholder 21"/>
          <p:cNvSpPr>
            <a:spLocks noGrp="1"/>
          </p:cNvSpPr>
          <p:nvPr>
            <p:ph type="body" sz="quarter" idx="16"/>
          </p:nvPr>
        </p:nvSpPr>
        <p:spPr>
          <a:xfrm>
            <a:off x="2590800" y="1852613"/>
            <a:ext cx="2895600" cy="534987"/>
          </a:xfrm>
        </p:spPr>
        <p:txBody>
          <a:bodyPr>
            <a:normAutofit/>
          </a:bodyPr>
          <a:lstStyle>
            <a:lvl1pPr marL="0" indent="0">
              <a:buNone/>
              <a:defRPr sz="2000" b="1">
                <a:latin typeface="Verdana" panose="020B0604030504040204" pitchFamily="34" charset="0"/>
                <a:ea typeface="Verdana" panose="020B0604030504040204" pitchFamily="34" charset="0"/>
                <a:cs typeface="Verdana" panose="020B0604030504040204" pitchFamily="34" charset="0"/>
              </a:defRPr>
            </a:lvl1pPr>
          </a:lstStyle>
          <a:p>
            <a:pPr lvl="0"/>
            <a:r>
              <a:rPr lang="en-US" smtClean="0"/>
              <a:t>Click to edit Master text styles</a:t>
            </a:r>
          </a:p>
        </p:txBody>
      </p:sp>
      <p:sp>
        <p:nvSpPr>
          <p:cNvPr id="23" name="Text Placeholder 21"/>
          <p:cNvSpPr>
            <a:spLocks noGrp="1"/>
          </p:cNvSpPr>
          <p:nvPr>
            <p:ph type="body" sz="quarter" idx="17"/>
          </p:nvPr>
        </p:nvSpPr>
        <p:spPr>
          <a:xfrm>
            <a:off x="5715000" y="1851953"/>
            <a:ext cx="2971800" cy="534987"/>
          </a:xfrm>
        </p:spPr>
        <p:txBody>
          <a:bodyPr>
            <a:normAutofit/>
          </a:bodyPr>
          <a:lstStyle>
            <a:lvl1pPr marL="0" indent="0">
              <a:buNone/>
              <a:defRPr sz="2000" b="1">
                <a:latin typeface="Verdana" panose="020B0604030504040204" pitchFamily="34" charset="0"/>
                <a:ea typeface="Verdana" panose="020B0604030504040204" pitchFamily="34" charset="0"/>
                <a:cs typeface="Verdana" panose="020B0604030504040204" pitchFamily="34" charset="0"/>
              </a:defRPr>
            </a:lvl1pPr>
          </a:lstStyle>
          <a:p>
            <a:pPr lvl="0"/>
            <a:r>
              <a:rPr lang="en-US" smtClean="0"/>
              <a:t>Click to edit Master text styles</a:t>
            </a:r>
          </a:p>
        </p:txBody>
      </p:sp>
      <p:sp>
        <p:nvSpPr>
          <p:cNvPr id="13" name="Text Placeholder 15"/>
          <p:cNvSpPr>
            <a:spLocks noGrp="1"/>
          </p:cNvSpPr>
          <p:nvPr>
            <p:ph type="body" sz="quarter" idx="10"/>
          </p:nvPr>
        </p:nvSpPr>
        <p:spPr>
          <a:xfrm>
            <a:off x="2590800" y="6324600"/>
            <a:ext cx="19812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smtClean="0"/>
              <a:t>Click to edit Master text styles</a:t>
            </a:r>
          </a:p>
        </p:txBody>
      </p:sp>
      <p:sp>
        <p:nvSpPr>
          <p:cNvPr id="17" name="Text Placeholder 19"/>
          <p:cNvSpPr>
            <a:spLocks noGrp="1"/>
          </p:cNvSpPr>
          <p:nvPr>
            <p:ph type="body" sz="quarter" idx="12"/>
          </p:nvPr>
        </p:nvSpPr>
        <p:spPr>
          <a:xfrm>
            <a:off x="4876800" y="6324600"/>
            <a:ext cx="36576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smtClean="0"/>
              <a:t>Click to edit Master text styles</a:t>
            </a:r>
          </a:p>
        </p:txBody>
      </p:sp>
      <p:sp>
        <p:nvSpPr>
          <p:cNvPr id="10" name="Slide Number Placeholder 22"/>
          <p:cNvSpPr>
            <a:spLocks noGrp="1"/>
          </p:cNvSpPr>
          <p:nvPr>
            <p:ph type="sldNum" sz="quarter" idx="18"/>
          </p:nvPr>
        </p:nvSpPr>
        <p:spPr>
          <a:xfrm>
            <a:off x="8534400" y="6324600"/>
            <a:ext cx="304800" cy="304800"/>
          </a:xfrm>
        </p:spPr>
        <p:txBody>
          <a:bodyPr/>
          <a:lstStyle>
            <a:lvl1pPr>
              <a:defRPr sz="1000">
                <a:latin typeface="Verdana" panose="020B0604030504040204" pitchFamily="34" charset="0"/>
              </a:defRPr>
            </a:lvl1pPr>
          </a:lstStyle>
          <a:p>
            <a:pPr>
              <a:defRPr/>
            </a:pPr>
            <a:fld id="{B9955807-DC49-46A2-A3DC-0EA59CBB2001}" type="slidenum">
              <a:rPr lang="en-US" altLang="lv-LV"/>
              <a:pPr>
                <a:defRPr/>
              </a:pPr>
              <a:t>‹#›</a:t>
            </a:fld>
            <a:endParaRPr lang="en-US" altLang="lv-LV"/>
          </a:p>
        </p:txBody>
      </p:sp>
    </p:spTree>
    <p:extLst>
      <p:ext uri="{BB962C8B-B14F-4D97-AF65-F5344CB8AC3E}">
        <p14:creationId xmlns:p14="http://schemas.microsoft.com/office/powerpoint/2010/main" val="41640683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5"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6863"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itle 1"/>
          <p:cNvSpPr>
            <a:spLocks noGrp="1"/>
          </p:cNvSpPr>
          <p:nvPr>
            <p:ph type="title"/>
          </p:nvPr>
        </p:nvSpPr>
        <p:spPr>
          <a:xfrm>
            <a:off x="2590800" y="304801"/>
            <a:ext cx="6096000" cy="1066799"/>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smtClean="0"/>
              <a:t>Click to edit Master title style</a:t>
            </a:r>
            <a:endParaRPr lang="en-US" dirty="0"/>
          </a:p>
        </p:txBody>
      </p:sp>
      <p:sp>
        <p:nvSpPr>
          <p:cNvPr id="9" name="Text Placeholder 15"/>
          <p:cNvSpPr>
            <a:spLocks noGrp="1"/>
          </p:cNvSpPr>
          <p:nvPr>
            <p:ph type="body" sz="quarter" idx="10"/>
          </p:nvPr>
        </p:nvSpPr>
        <p:spPr>
          <a:xfrm>
            <a:off x="2590800" y="6324600"/>
            <a:ext cx="19812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smtClean="0"/>
              <a:t>Click to edit Master text styles</a:t>
            </a:r>
          </a:p>
        </p:txBody>
      </p:sp>
      <p:sp>
        <p:nvSpPr>
          <p:cNvPr id="10" name="Text Placeholder 19"/>
          <p:cNvSpPr>
            <a:spLocks noGrp="1"/>
          </p:cNvSpPr>
          <p:nvPr>
            <p:ph type="body" sz="quarter" idx="12"/>
          </p:nvPr>
        </p:nvSpPr>
        <p:spPr>
          <a:xfrm>
            <a:off x="4876800" y="6324600"/>
            <a:ext cx="36576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smtClean="0"/>
              <a:t>Click to edit Master text styles</a:t>
            </a:r>
          </a:p>
        </p:txBody>
      </p:sp>
      <p:sp>
        <p:nvSpPr>
          <p:cNvPr id="6" name="Slide Number Placeholder 22"/>
          <p:cNvSpPr>
            <a:spLocks noGrp="1"/>
          </p:cNvSpPr>
          <p:nvPr>
            <p:ph type="sldNum" sz="quarter" idx="13"/>
          </p:nvPr>
        </p:nvSpPr>
        <p:spPr>
          <a:xfrm>
            <a:off x="8534400" y="6324600"/>
            <a:ext cx="304800" cy="304800"/>
          </a:xfrm>
        </p:spPr>
        <p:txBody>
          <a:bodyPr/>
          <a:lstStyle>
            <a:lvl1pPr>
              <a:defRPr sz="1000">
                <a:latin typeface="Verdana" panose="020B0604030504040204" pitchFamily="34" charset="0"/>
              </a:defRPr>
            </a:lvl1pPr>
          </a:lstStyle>
          <a:p>
            <a:pPr>
              <a:defRPr/>
            </a:pPr>
            <a:fld id="{CC821124-CABE-48AE-BB0A-AAF3073F679D}" type="slidenum">
              <a:rPr lang="en-US" altLang="lv-LV"/>
              <a:pPr>
                <a:defRPr/>
              </a:pPr>
              <a:t>‹#›</a:t>
            </a:fld>
            <a:endParaRPr lang="en-US" altLang="lv-LV"/>
          </a:p>
        </p:txBody>
      </p:sp>
    </p:spTree>
    <p:extLst>
      <p:ext uri="{BB962C8B-B14F-4D97-AF65-F5344CB8AC3E}">
        <p14:creationId xmlns:p14="http://schemas.microsoft.com/office/powerpoint/2010/main" val="27112408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4"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6863"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15"/>
          <p:cNvSpPr>
            <a:spLocks noGrp="1"/>
          </p:cNvSpPr>
          <p:nvPr>
            <p:ph type="body" sz="quarter" idx="10"/>
          </p:nvPr>
        </p:nvSpPr>
        <p:spPr>
          <a:xfrm>
            <a:off x="2590800" y="6324600"/>
            <a:ext cx="19812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smtClean="0"/>
              <a:t>Click to edit Master text styles</a:t>
            </a:r>
          </a:p>
        </p:txBody>
      </p:sp>
      <p:sp>
        <p:nvSpPr>
          <p:cNvPr id="7" name="Text Placeholder 19"/>
          <p:cNvSpPr>
            <a:spLocks noGrp="1"/>
          </p:cNvSpPr>
          <p:nvPr>
            <p:ph type="body" sz="quarter" idx="12"/>
          </p:nvPr>
        </p:nvSpPr>
        <p:spPr>
          <a:xfrm>
            <a:off x="4876800" y="6324600"/>
            <a:ext cx="36576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smtClean="0"/>
              <a:t>Click to edit Master text styles</a:t>
            </a:r>
          </a:p>
        </p:txBody>
      </p:sp>
      <p:sp>
        <p:nvSpPr>
          <p:cNvPr id="5" name="Slide Number Placeholder 22"/>
          <p:cNvSpPr>
            <a:spLocks noGrp="1"/>
          </p:cNvSpPr>
          <p:nvPr>
            <p:ph type="sldNum" sz="quarter" idx="13"/>
          </p:nvPr>
        </p:nvSpPr>
        <p:spPr>
          <a:xfrm>
            <a:off x="8534400" y="6324600"/>
            <a:ext cx="304800" cy="304800"/>
          </a:xfrm>
        </p:spPr>
        <p:txBody>
          <a:bodyPr/>
          <a:lstStyle>
            <a:lvl1pPr>
              <a:defRPr sz="1000">
                <a:latin typeface="Verdana" panose="020B0604030504040204" pitchFamily="34" charset="0"/>
              </a:defRPr>
            </a:lvl1pPr>
          </a:lstStyle>
          <a:p>
            <a:pPr>
              <a:defRPr/>
            </a:pPr>
            <a:fld id="{ADBF94E0-E837-4209-90C6-624F12B021E5}" type="slidenum">
              <a:rPr lang="en-US" altLang="lv-LV"/>
              <a:pPr>
                <a:defRPr/>
              </a:pPr>
              <a:t>‹#›</a:t>
            </a:fld>
            <a:endParaRPr lang="en-US" altLang="lv-LV"/>
          </a:p>
        </p:txBody>
      </p:sp>
    </p:spTree>
    <p:extLst>
      <p:ext uri="{BB962C8B-B14F-4D97-AF65-F5344CB8AC3E}">
        <p14:creationId xmlns:p14="http://schemas.microsoft.com/office/powerpoint/2010/main" val="2513170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6863"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590800" y="272975"/>
            <a:ext cx="2751026" cy="1162051"/>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5569527" y="273054"/>
            <a:ext cx="3269672" cy="5853128"/>
          </a:xfrm>
        </p:spPr>
        <p:txBody>
          <a:bodyPr>
            <a:normAutofit/>
          </a:bodyPr>
          <a:lstStyle>
            <a:lvl1pPr>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Verdana" panose="020B0604030504040204" pitchFamily="34" charset="0"/>
                <a:ea typeface="Verdana" panose="020B0604030504040204" pitchFamily="34" charset="0"/>
                <a:cs typeface="Verdana" panose="020B0604030504040204" pitchFamily="34" charset="0"/>
              </a:defRPr>
            </a:lvl2pPr>
            <a:lvl3pPr>
              <a:defRPr sz="2000">
                <a:latin typeface="Verdana" panose="020B0604030504040204" pitchFamily="34" charset="0"/>
                <a:ea typeface="Verdana" panose="020B0604030504040204" pitchFamily="34" charset="0"/>
                <a:cs typeface="Verdana" panose="020B0604030504040204" pitchFamily="34" charset="0"/>
              </a:defRPr>
            </a:lvl3pPr>
            <a:lvl4pPr>
              <a:defRPr sz="2000">
                <a:latin typeface="Verdana" panose="020B0604030504040204" pitchFamily="34" charset="0"/>
                <a:ea typeface="Verdana" panose="020B0604030504040204" pitchFamily="34" charset="0"/>
                <a:cs typeface="Verdana" panose="020B0604030504040204" pitchFamily="34" charset="0"/>
              </a:defRPr>
            </a:lvl4pPr>
            <a:lvl5pPr>
              <a:defRPr sz="2000">
                <a:latin typeface="Verdana" panose="020B0604030504040204" pitchFamily="34" charset="0"/>
                <a:ea typeface="Verdana" panose="020B0604030504040204" pitchFamily="34" charset="0"/>
                <a:cs typeface="Verdana" panose="020B0604030504040204" pitchFamily="34" charset="0"/>
              </a:defRPr>
            </a:lvl5pPr>
            <a:lvl6pPr>
              <a:defRPr sz="1900"/>
            </a:lvl6pPr>
            <a:lvl7pPr>
              <a:defRPr sz="1900"/>
            </a:lvl7pPr>
            <a:lvl8pPr>
              <a:defRPr sz="1900"/>
            </a:lvl8pPr>
            <a:lvl9pPr>
              <a:defRPr sz="1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90800" y="1435119"/>
            <a:ext cx="2751026" cy="4691063"/>
          </a:xfrm>
        </p:spPr>
        <p:txBody>
          <a:bodyPr>
            <a:normAutofit/>
          </a:bodyPr>
          <a:lstStyle>
            <a:lvl1pPr marL="0" indent="0">
              <a:buNone/>
              <a:defRPr sz="2000">
                <a:latin typeface="Verdana" panose="020B0604030504040204" pitchFamily="34" charset="0"/>
                <a:ea typeface="Verdana" panose="020B0604030504040204" pitchFamily="34" charset="0"/>
                <a:cs typeface="Verdana" panose="020B0604030504040204" pitchFamily="34" charset="0"/>
              </a:defRPr>
            </a:lvl1pPr>
            <a:lvl2pPr marL="469788" indent="0">
              <a:buNone/>
              <a:defRPr sz="1200"/>
            </a:lvl2pPr>
            <a:lvl3pPr marL="939575" indent="0">
              <a:buNone/>
              <a:defRPr sz="1000"/>
            </a:lvl3pPr>
            <a:lvl4pPr marL="1409365" indent="0">
              <a:buNone/>
              <a:defRPr sz="1000"/>
            </a:lvl4pPr>
            <a:lvl5pPr marL="1879152" indent="0">
              <a:buNone/>
              <a:defRPr sz="1000"/>
            </a:lvl5pPr>
            <a:lvl6pPr marL="2348940" indent="0">
              <a:buNone/>
              <a:defRPr sz="1000"/>
            </a:lvl6pPr>
            <a:lvl7pPr marL="2818729" indent="0">
              <a:buNone/>
              <a:defRPr sz="1000"/>
            </a:lvl7pPr>
            <a:lvl8pPr marL="3288515" indent="0">
              <a:buNone/>
              <a:defRPr sz="1000"/>
            </a:lvl8pPr>
            <a:lvl9pPr marL="3758305" indent="0">
              <a:buNone/>
              <a:defRPr sz="1000"/>
            </a:lvl9pPr>
          </a:lstStyle>
          <a:p>
            <a:pPr lvl="0"/>
            <a:r>
              <a:rPr lang="en-US" smtClean="0"/>
              <a:t>Click to edit Master text styles</a:t>
            </a:r>
          </a:p>
        </p:txBody>
      </p:sp>
      <p:sp>
        <p:nvSpPr>
          <p:cNvPr id="9" name="Text Placeholder 15"/>
          <p:cNvSpPr>
            <a:spLocks noGrp="1"/>
          </p:cNvSpPr>
          <p:nvPr>
            <p:ph type="body" sz="quarter" idx="10"/>
          </p:nvPr>
        </p:nvSpPr>
        <p:spPr>
          <a:xfrm>
            <a:off x="2590800" y="6324600"/>
            <a:ext cx="19812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smtClean="0"/>
              <a:t>Click to edit Master text styles</a:t>
            </a:r>
          </a:p>
        </p:txBody>
      </p:sp>
      <p:sp>
        <p:nvSpPr>
          <p:cNvPr id="10" name="Text Placeholder 19"/>
          <p:cNvSpPr>
            <a:spLocks noGrp="1"/>
          </p:cNvSpPr>
          <p:nvPr>
            <p:ph type="body" sz="quarter" idx="12"/>
          </p:nvPr>
        </p:nvSpPr>
        <p:spPr>
          <a:xfrm>
            <a:off x="4876800" y="6324600"/>
            <a:ext cx="36576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smtClean="0"/>
              <a:t>Click to edit Master text styles</a:t>
            </a:r>
          </a:p>
        </p:txBody>
      </p:sp>
      <p:sp>
        <p:nvSpPr>
          <p:cNvPr id="8" name="Slide Number Placeholder 22"/>
          <p:cNvSpPr>
            <a:spLocks noGrp="1"/>
          </p:cNvSpPr>
          <p:nvPr>
            <p:ph type="sldNum" sz="quarter" idx="13"/>
          </p:nvPr>
        </p:nvSpPr>
        <p:spPr>
          <a:xfrm>
            <a:off x="8534400" y="6324600"/>
            <a:ext cx="304800" cy="304800"/>
          </a:xfrm>
        </p:spPr>
        <p:txBody>
          <a:bodyPr/>
          <a:lstStyle>
            <a:lvl1pPr>
              <a:defRPr sz="1000">
                <a:latin typeface="Verdana" panose="020B0604030504040204" pitchFamily="34" charset="0"/>
              </a:defRPr>
            </a:lvl1pPr>
          </a:lstStyle>
          <a:p>
            <a:pPr>
              <a:defRPr/>
            </a:pPr>
            <a:fld id="{C2BB0D92-B08C-4E79-A018-BE218C7DECDC}" type="slidenum">
              <a:rPr lang="en-US" altLang="lv-LV"/>
              <a:pPr>
                <a:defRPr/>
              </a:pPr>
              <a:t>‹#›</a:t>
            </a:fld>
            <a:endParaRPr lang="en-US" altLang="lv-LV"/>
          </a:p>
        </p:txBody>
      </p:sp>
    </p:spTree>
    <p:extLst>
      <p:ext uri="{BB962C8B-B14F-4D97-AF65-F5344CB8AC3E}">
        <p14:creationId xmlns:p14="http://schemas.microsoft.com/office/powerpoint/2010/main" val="14489006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pic>
        <p:nvPicPr>
          <p:cNvPr id="4" name="Picture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621463"/>
            <a:ext cx="9144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682875" y="0"/>
            <a:ext cx="3778250" cy="416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Placeholder 17"/>
          <p:cNvSpPr>
            <a:spLocks noGrp="1"/>
          </p:cNvSpPr>
          <p:nvPr>
            <p:ph type="body" sz="quarter" idx="10"/>
          </p:nvPr>
        </p:nvSpPr>
        <p:spPr>
          <a:xfrm>
            <a:off x="685800" y="4724400"/>
            <a:ext cx="7772400" cy="914400"/>
          </a:xfrm>
        </p:spPr>
        <p:txBody>
          <a:bodyPr>
            <a:normAutofit/>
          </a:bodyPr>
          <a:lstStyle>
            <a:lvl1pPr marL="0" indent="0" algn="ctr">
              <a:buNone/>
              <a:defRPr sz="14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smtClean="0"/>
              <a:t>Click to edit Master text styles</a:t>
            </a:r>
          </a:p>
        </p:txBody>
      </p:sp>
      <p:sp>
        <p:nvSpPr>
          <p:cNvPr id="10" name="Text Placeholder 19"/>
          <p:cNvSpPr>
            <a:spLocks noGrp="1"/>
          </p:cNvSpPr>
          <p:nvPr>
            <p:ph type="body" sz="quarter" idx="11"/>
          </p:nvPr>
        </p:nvSpPr>
        <p:spPr>
          <a:xfrm>
            <a:off x="685800" y="5761038"/>
            <a:ext cx="7772400" cy="639762"/>
          </a:xfrm>
        </p:spPr>
        <p:txBody>
          <a:bodyPr>
            <a:normAutofit/>
          </a:bodyPr>
          <a:lstStyle>
            <a:lvl1pPr marL="0" indent="0" algn="ctr">
              <a:buNone/>
              <a:defRPr sz="1400">
                <a:latin typeface="Verdana" panose="020B0604030504040204" pitchFamily="34" charset="0"/>
                <a:ea typeface="Verdana" panose="020B0604030504040204" pitchFamily="34" charset="0"/>
                <a:cs typeface="Verdana" panose="020B0604030504040204" pitchFamily="34" charset="0"/>
              </a:defRPr>
            </a:lvl1pPr>
          </a:lstStyle>
          <a:p>
            <a:pPr lvl="0"/>
            <a:r>
              <a:rPr lang="en-US" smtClean="0"/>
              <a:t>Click to edit Master text styles</a:t>
            </a:r>
          </a:p>
        </p:txBody>
      </p:sp>
    </p:spTree>
    <p:extLst>
      <p:ext uri="{BB962C8B-B14F-4D97-AF65-F5344CB8AC3E}">
        <p14:creationId xmlns:p14="http://schemas.microsoft.com/office/powerpoint/2010/main" val="75945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Virsraksts un saturs">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r>
              <a:rPr lang="en-US" smtClean="0"/>
              <a:t>Click to edit Master title style</a:t>
            </a:r>
            <a:endParaRPr lang="lv-LV"/>
          </a:p>
        </p:txBody>
      </p:sp>
      <p:sp>
        <p:nvSpPr>
          <p:cNvPr id="3" name="Satura vietturis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Datuma vietturis 3"/>
          <p:cNvSpPr>
            <a:spLocks noGrp="1"/>
          </p:cNvSpPr>
          <p:nvPr>
            <p:ph type="dt" sz="half" idx="10"/>
          </p:nvPr>
        </p:nvSpPr>
        <p:spPr/>
        <p:txBody>
          <a:bodyPr/>
          <a:lstStyle>
            <a:lvl1pPr>
              <a:defRPr/>
            </a:lvl1pPr>
          </a:lstStyle>
          <a:p>
            <a:pPr>
              <a:defRPr/>
            </a:pPr>
            <a:fld id="{23588CC0-900A-4303-A51A-10776FB9F07E}" type="datetime1">
              <a:rPr lang="lv-LV"/>
              <a:pPr>
                <a:defRPr/>
              </a:pPr>
              <a:t>01.12.2015</a:t>
            </a:fld>
            <a:endParaRPr lang="lv-LV"/>
          </a:p>
        </p:txBody>
      </p:sp>
      <p:sp>
        <p:nvSpPr>
          <p:cNvPr id="5" name="Kājenes vietturis 4"/>
          <p:cNvSpPr>
            <a:spLocks noGrp="1"/>
          </p:cNvSpPr>
          <p:nvPr>
            <p:ph type="ftr" sz="quarter" idx="11"/>
          </p:nvPr>
        </p:nvSpPr>
        <p:spPr/>
        <p:txBody>
          <a:bodyPr/>
          <a:lstStyle>
            <a:lvl1pPr>
              <a:defRPr/>
            </a:lvl1pPr>
          </a:lstStyle>
          <a:p>
            <a:pPr>
              <a:defRPr/>
            </a:pPr>
            <a:endParaRPr lang="lv-LV"/>
          </a:p>
        </p:txBody>
      </p:sp>
      <p:sp>
        <p:nvSpPr>
          <p:cNvPr id="6" name="Slaida numura vietturis 5"/>
          <p:cNvSpPr>
            <a:spLocks noGrp="1"/>
          </p:cNvSpPr>
          <p:nvPr>
            <p:ph type="sldNum" sz="quarter" idx="12"/>
          </p:nvPr>
        </p:nvSpPr>
        <p:spPr/>
        <p:txBody>
          <a:bodyPr/>
          <a:lstStyle>
            <a:lvl1pPr>
              <a:defRPr/>
            </a:lvl1pPr>
          </a:lstStyle>
          <a:p>
            <a:pPr>
              <a:defRPr/>
            </a:pPr>
            <a:fld id="{49843996-E198-4AE0-90AD-8DAD6722BB96}" type="slidenum">
              <a:rPr lang="lv-LV"/>
              <a:pPr>
                <a:defRPr/>
              </a:pPr>
              <a:t>‹#›</a:t>
            </a:fld>
            <a:endParaRPr lang="lv-LV"/>
          </a:p>
        </p:txBody>
      </p:sp>
    </p:spTree>
    <p:extLst>
      <p:ext uri="{BB962C8B-B14F-4D97-AF65-F5344CB8AC3E}">
        <p14:creationId xmlns:p14="http://schemas.microsoft.com/office/powerpoint/2010/main" val="11505632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pic>
        <p:nvPicPr>
          <p:cNvPr id="6"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6863"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590800" y="381000"/>
            <a:ext cx="6096000" cy="1036642"/>
          </a:xfrm>
        </p:spPr>
        <p:txBody>
          <a:bodyPr anchor="t">
            <a:normAutofit/>
          </a:bodyPr>
          <a:lstStyle>
            <a:lvl1pPr algn="l">
              <a:defRPr sz="1800" b="1">
                <a:latin typeface="Verdana" panose="020B0604030504040204" pitchFamily="34" charset="0"/>
                <a:ea typeface="Verdana" panose="020B0604030504040204" pitchFamily="34" charset="0"/>
                <a:cs typeface="Verdana" panose="020B0604030504040204"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2590800" y="1752602"/>
            <a:ext cx="6096000" cy="4373573"/>
          </a:xfrm>
        </p:spPr>
        <p:txBody>
          <a:bodyPr>
            <a:normAutofit/>
          </a:bodyPr>
          <a:lstStyle>
            <a:lvl1pPr marL="0" indent="0">
              <a:buNone/>
              <a:defRPr sz="1500">
                <a:latin typeface="Verdana" panose="020B0604030504040204" pitchFamily="34" charset="0"/>
                <a:ea typeface="Verdana" panose="020B0604030504040204" pitchFamily="34" charset="0"/>
                <a:cs typeface="Verdana" panose="020B0604030504040204" pitchFamily="34" charset="0"/>
              </a:defRPr>
            </a:lvl1pPr>
            <a:lvl2pPr>
              <a:defRPr sz="1500">
                <a:latin typeface="Times New Roman" panose="02020603050405020304" pitchFamily="18" charset="0"/>
                <a:cs typeface="Times New Roman" panose="02020603050405020304" pitchFamily="18" charset="0"/>
              </a:defRPr>
            </a:lvl2pPr>
            <a:lvl3pPr>
              <a:defRPr sz="1500">
                <a:latin typeface="Times New Roman" panose="02020603050405020304" pitchFamily="18" charset="0"/>
                <a:cs typeface="Times New Roman" panose="02020603050405020304" pitchFamily="18" charset="0"/>
              </a:defRPr>
            </a:lvl3pPr>
            <a:lvl4pPr>
              <a:defRPr sz="1500">
                <a:latin typeface="Times New Roman" panose="02020603050405020304" pitchFamily="18" charset="0"/>
                <a:cs typeface="Times New Roman" panose="02020603050405020304" pitchFamily="18" charset="0"/>
              </a:defRPr>
            </a:lvl4pPr>
            <a:lvl5pPr>
              <a:defRPr sz="1500">
                <a:latin typeface="Times New Roman" panose="02020603050405020304" pitchFamily="18" charset="0"/>
                <a:cs typeface="Times New Roman" panose="02020603050405020304" pitchFamily="18" charset="0"/>
              </a:defRPr>
            </a:lvl5pPr>
          </a:lstStyle>
          <a:p>
            <a:pPr lvl="0"/>
            <a:r>
              <a:rPr lang="en-US" smtClean="0"/>
              <a:t>Click to edit Master text styles</a:t>
            </a:r>
          </a:p>
        </p:txBody>
      </p:sp>
      <p:sp>
        <p:nvSpPr>
          <p:cNvPr id="24" name="Text Placeholder 15"/>
          <p:cNvSpPr>
            <a:spLocks noGrp="1"/>
          </p:cNvSpPr>
          <p:nvPr>
            <p:ph type="body" sz="quarter" idx="10"/>
          </p:nvPr>
        </p:nvSpPr>
        <p:spPr>
          <a:xfrm>
            <a:off x="2590800" y="6324600"/>
            <a:ext cx="1981200" cy="304800"/>
          </a:xfrm>
        </p:spPr>
        <p:txBody>
          <a:bodyPr>
            <a:normAutofit/>
          </a:bodyPr>
          <a:lstStyle>
            <a:lvl1pPr marL="0" indent="0">
              <a:buNone/>
              <a:defRPr sz="750">
                <a:latin typeface="Verdana" panose="020B0604030504040204" pitchFamily="34" charset="0"/>
                <a:ea typeface="Verdana" panose="020B0604030504040204" pitchFamily="34" charset="0"/>
                <a:cs typeface="Verdana" panose="020B0604030504040204" pitchFamily="34" charset="0"/>
              </a:defRPr>
            </a:lvl1pPr>
          </a:lstStyle>
          <a:p>
            <a:pPr lvl="0"/>
            <a:r>
              <a:rPr lang="en-US" smtClean="0"/>
              <a:t>Click to edit Master text styles</a:t>
            </a:r>
          </a:p>
        </p:txBody>
      </p:sp>
      <p:sp>
        <p:nvSpPr>
          <p:cNvPr id="25" name="Text Placeholder 19"/>
          <p:cNvSpPr>
            <a:spLocks noGrp="1"/>
          </p:cNvSpPr>
          <p:nvPr>
            <p:ph type="body" sz="quarter" idx="12"/>
          </p:nvPr>
        </p:nvSpPr>
        <p:spPr>
          <a:xfrm>
            <a:off x="4876800" y="6324600"/>
            <a:ext cx="3657600" cy="304800"/>
          </a:xfrm>
        </p:spPr>
        <p:txBody>
          <a:bodyPr>
            <a:normAutofit/>
          </a:bodyPr>
          <a:lstStyle>
            <a:lvl1pPr marL="0" indent="0" algn="r">
              <a:buNone/>
              <a:defRPr sz="75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smtClean="0"/>
              <a:t>Click to edit Master text styles</a:t>
            </a:r>
          </a:p>
        </p:txBody>
      </p:sp>
      <p:sp>
        <p:nvSpPr>
          <p:cNvPr id="7" name="Slide Number Placeholder 22"/>
          <p:cNvSpPr>
            <a:spLocks noGrp="1"/>
          </p:cNvSpPr>
          <p:nvPr>
            <p:ph type="sldNum" sz="quarter" idx="13"/>
          </p:nvPr>
        </p:nvSpPr>
        <p:spPr>
          <a:xfrm>
            <a:off x="8534400" y="6324600"/>
            <a:ext cx="304800" cy="304800"/>
          </a:xfrm>
        </p:spPr>
        <p:txBody>
          <a:bodyPr/>
          <a:lstStyle>
            <a:lvl1pPr>
              <a:defRPr sz="750">
                <a:latin typeface="Verdana" panose="020B0604030504040204" pitchFamily="34" charset="0"/>
              </a:defRPr>
            </a:lvl1pPr>
          </a:lstStyle>
          <a:p>
            <a:pPr>
              <a:defRPr/>
            </a:pPr>
            <a:fld id="{E49900DC-E903-4E23-88BD-8E8E41492A56}" type="slidenum">
              <a:rPr lang="en-US" altLang="lv-LV"/>
              <a:pPr>
                <a:defRPr/>
              </a:pPr>
              <a:t>‹#›</a:t>
            </a:fld>
            <a:endParaRPr lang="en-US" altLang="lv-LV"/>
          </a:p>
        </p:txBody>
      </p:sp>
    </p:spTree>
    <p:extLst>
      <p:ext uri="{BB962C8B-B14F-4D97-AF65-F5344CB8AC3E}">
        <p14:creationId xmlns:p14="http://schemas.microsoft.com/office/powerpoint/2010/main" val="20100488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957" tIns="46979" rIns="93957" bIns="46979" numCol="1" anchor="ctr" anchorCtr="0" compatLnSpc="1">
            <a:prstTxWarp prst="textNoShape">
              <a:avLst/>
            </a:prstTxWarp>
          </a:bodyPr>
          <a:lstStyle/>
          <a:p>
            <a:pPr lvl="0"/>
            <a:r>
              <a:rPr lang="en-US" altLang="lv-LV"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957" tIns="46979" rIns="93957" bIns="46979" numCol="1" anchor="t" anchorCtr="0" compatLnSpc="1">
            <a:prstTxWarp prst="textNoShape">
              <a:avLst/>
            </a:prstTxWarp>
          </a:bodyPr>
          <a:lstStyle/>
          <a:p>
            <a:pPr lvl="0"/>
            <a:r>
              <a:rPr lang="en-US" altLang="lv-LV" smtClean="0"/>
              <a:t>Click to edit Master text styles</a:t>
            </a:r>
          </a:p>
          <a:p>
            <a:pPr lvl="1"/>
            <a:r>
              <a:rPr lang="en-US" altLang="lv-LV" smtClean="0"/>
              <a:t>Second level</a:t>
            </a:r>
          </a:p>
          <a:p>
            <a:pPr lvl="2"/>
            <a:r>
              <a:rPr lang="en-US" altLang="lv-LV" smtClean="0"/>
              <a:t>Third level</a:t>
            </a:r>
          </a:p>
          <a:p>
            <a:pPr lvl="3"/>
            <a:r>
              <a:rPr lang="en-US" altLang="lv-LV" smtClean="0"/>
              <a:t>Fourth level</a:t>
            </a:r>
          </a:p>
          <a:p>
            <a:pPr lvl="4"/>
            <a:r>
              <a:rPr lang="en-US" altLang="lv-LV"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3957" tIns="46979" rIns="93957" bIns="46979" numCol="1" anchor="ctr" anchorCtr="0" compatLnSpc="1">
            <a:prstTxWarp prst="textNoShape">
              <a:avLst/>
            </a:prstTxWarp>
          </a:bodyPr>
          <a:lstStyle>
            <a:lvl1pPr eaLnBrk="1" hangingPunct="1">
              <a:defRPr sz="1200">
                <a:solidFill>
                  <a:srgbClr val="898989"/>
                </a:solidFill>
              </a:defRPr>
            </a:lvl1pPr>
          </a:lstStyle>
          <a:p>
            <a:pPr>
              <a:defRPr/>
            </a:pPr>
            <a:fld id="{6C8D98D6-AB17-461B-939F-058D6C592482}" type="datetime1">
              <a:rPr lang="en-US" altLang="lv-LV"/>
              <a:pPr>
                <a:defRPr/>
              </a:pPr>
              <a:t>12/1/2015</a:t>
            </a:fld>
            <a:endParaRPr lang="en-US" altLang="lv-LV"/>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3957" tIns="46979" rIns="93957" bIns="46979" rtlCol="0" anchor="ctr"/>
          <a:lstStyle>
            <a:lvl1pPr algn="ctr" defTabSz="939575" eaLnBrk="1" fontAlgn="auto" hangingPunct="1">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3957" tIns="46979" rIns="93957" bIns="46979" numCol="1" anchor="ctr" anchorCtr="0" compatLnSpc="1">
            <a:prstTxWarp prst="textNoShape">
              <a:avLst/>
            </a:prstTxWarp>
          </a:bodyPr>
          <a:lstStyle>
            <a:lvl1pPr algn="r" eaLnBrk="1" hangingPunct="1">
              <a:defRPr sz="1200">
                <a:solidFill>
                  <a:srgbClr val="898989"/>
                </a:solidFill>
              </a:defRPr>
            </a:lvl1pPr>
          </a:lstStyle>
          <a:p>
            <a:pPr>
              <a:defRPr/>
            </a:pPr>
            <a:fld id="{309AEFDF-967B-4C06-BC42-BBE968C59E74}" type="slidenum">
              <a:rPr lang="en-US" altLang="lv-LV"/>
              <a:pPr>
                <a:defRPr/>
              </a:pPr>
              <a:t>‹#›</a:t>
            </a:fld>
            <a:endParaRPr lang="en-US" altLang="lv-LV"/>
          </a:p>
        </p:txBody>
      </p:sp>
    </p:spTree>
  </p:cSld>
  <p:clrMap bg1="lt1" tx1="dk1" bg2="lt2" tx2="dk2" accent1="accent1" accent2="accent2" accent3="accent3" accent4="accent4" accent5="accent5" accent6="accent6" hlink="hlink" folHlink="folHlink"/>
  <p:sldLayoutIdLst>
    <p:sldLayoutId id="2147483991" r:id="rId1"/>
    <p:sldLayoutId id="2147483992" r:id="rId2"/>
    <p:sldLayoutId id="2147483993" r:id="rId3"/>
    <p:sldLayoutId id="2147483994" r:id="rId4"/>
    <p:sldLayoutId id="2147483995" r:id="rId5"/>
    <p:sldLayoutId id="2147483996" r:id="rId6"/>
    <p:sldLayoutId id="2147483997" r:id="rId7"/>
    <p:sldLayoutId id="2147483998" r:id="rId8"/>
    <p:sldLayoutId id="2147483999" r:id="rId9"/>
    <p:sldLayoutId id="2147484000" r:id="rId10"/>
    <p:sldLayoutId id="2147484002" r:id="rId11"/>
  </p:sldLayoutIdLst>
  <p:timing>
    <p:tnLst>
      <p:par>
        <p:cTn id="1" dur="indefinite" restart="never" nodeType="tmRoot"/>
      </p:par>
    </p:tnLst>
  </p:timing>
  <p:hf hdr="0" ftr="0" dt="0"/>
  <p:txStyles>
    <p:titleStyle>
      <a:lvl1pPr algn="ctr" defTabSz="938213" rtl="0" eaLnBrk="0" fontAlgn="base" hangingPunct="0">
        <a:spcBef>
          <a:spcPct val="0"/>
        </a:spcBef>
        <a:spcAft>
          <a:spcPct val="0"/>
        </a:spcAft>
        <a:defRPr sz="4500" kern="1200">
          <a:solidFill>
            <a:schemeClr val="tx1"/>
          </a:solidFill>
          <a:latin typeface="+mj-lt"/>
          <a:ea typeface="MS PGothic" pitchFamily="34" charset="-128"/>
          <a:cs typeface="+mj-cs"/>
        </a:defRPr>
      </a:lvl1pPr>
      <a:lvl2pPr algn="ctr" defTabSz="938213" rtl="0" eaLnBrk="0" fontAlgn="base" hangingPunct="0">
        <a:spcBef>
          <a:spcPct val="0"/>
        </a:spcBef>
        <a:spcAft>
          <a:spcPct val="0"/>
        </a:spcAft>
        <a:defRPr sz="4500">
          <a:solidFill>
            <a:schemeClr val="tx1"/>
          </a:solidFill>
          <a:latin typeface="Times New Roman" pitchFamily="18" charset="0"/>
          <a:ea typeface="MS PGothic" pitchFamily="34" charset="-128"/>
        </a:defRPr>
      </a:lvl2pPr>
      <a:lvl3pPr algn="ctr" defTabSz="938213" rtl="0" eaLnBrk="0" fontAlgn="base" hangingPunct="0">
        <a:spcBef>
          <a:spcPct val="0"/>
        </a:spcBef>
        <a:spcAft>
          <a:spcPct val="0"/>
        </a:spcAft>
        <a:defRPr sz="4500">
          <a:solidFill>
            <a:schemeClr val="tx1"/>
          </a:solidFill>
          <a:latin typeface="Times New Roman" pitchFamily="18" charset="0"/>
          <a:ea typeface="MS PGothic" pitchFamily="34" charset="-128"/>
        </a:defRPr>
      </a:lvl3pPr>
      <a:lvl4pPr algn="ctr" defTabSz="938213" rtl="0" eaLnBrk="0" fontAlgn="base" hangingPunct="0">
        <a:spcBef>
          <a:spcPct val="0"/>
        </a:spcBef>
        <a:spcAft>
          <a:spcPct val="0"/>
        </a:spcAft>
        <a:defRPr sz="4500">
          <a:solidFill>
            <a:schemeClr val="tx1"/>
          </a:solidFill>
          <a:latin typeface="Times New Roman" pitchFamily="18" charset="0"/>
          <a:ea typeface="MS PGothic" pitchFamily="34" charset="-128"/>
        </a:defRPr>
      </a:lvl4pPr>
      <a:lvl5pPr algn="ctr" defTabSz="938213" rtl="0" eaLnBrk="0" fontAlgn="base" hangingPunct="0">
        <a:spcBef>
          <a:spcPct val="0"/>
        </a:spcBef>
        <a:spcAft>
          <a:spcPct val="0"/>
        </a:spcAft>
        <a:defRPr sz="4500">
          <a:solidFill>
            <a:schemeClr val="tx1"/>
          </a:solidFill>
          <a:latin typeface="Times New Roman" pitchFamily="18" charset="0"/>
          <a:ea typeface="MS PGothic" pitchFamily="34" charset="-128"/>
        </a:defRPr>
      </a:lvl5pPr>
      <a:lvl6pPr marL="457200" algn="ctr" defTabSz="938213" rtl="0" eaLnBrk="1" fontAlgn="base" hangingPunct="1">
        <a:spcBef>
          <a:spcPct val="0"/>
        </a:spcBef>
        <a:spcAft>
          <a:spcPct val="0"/>
        </a:spcAft>
        <a:defRPr sz="4500">
          <a:solidFill>
            <a:schemeClr val="tx1"/>
          </a:solidFill>
          <a:latin typeface="Times New Roman" pitchFamily="18" charset="0"/>
        </a:defRPr>
      </a:lvl6pPr>
      <a:lvl7pPr marL="914400" algn="ctr" defTabSz="938213" rtl="0" eaLnBrk="1" fontAlgn="base" hangingPunct="1">
        <a:spcBef>
          <a:spcPct val="0"/>
        </a:spcBef>
        <a:spcAft>
          <a:spcPct val="0"/>
        </a:spcAft>
        <a:defRPr sz="4500">
          <a:solidFill>
            <a:schemeClr val="tx1"/>
          </a:solidFill>
          <a:latin typeface="Times New Roman" pitchFamily="18" charset="0"/>
        </a:defRPr>
      </a:lvl7pPr>
      <a:lvl8pPr marL="1371600" algn="ctr" defTabSz="938213" rtl="0" eaLnBrk="1" fontAlgn="base" hangingPunct="1">
        <a:spcBef>
          <a:spcPct val="0"/>
        </a:spcBef>
        <a:spcAft>
          <a:spcPct val="0"/>
        </a:spcAft>
        <a:defRPr sz="4500">
          <a:solidFill>
            <a:schemeClr val="tx1"/>
          </a:solidFill>
          <a:latin typeface="Times New Roman" pitchFamily="18" charset="0"/>
        </a:defRPr>
      </a:lvl8pPr>
      <a:lvl9pPr marL="1828800" algn="ctr" defTabSz="938213" rtl="0" eaLnBrk="1" fontAlgn="base" hangingPunct="1">
        <a:spcBef>
          <a:spcPct val="0"/>
        </a:spcBef>
        <a:spcAft>
          <a:spcPct val="0"/>
        </a:spcAft>
        <a:defRPr sz="4500">
          <a:solidFill>
            <a:schemeClr val="tx1"/>
          </a:solidFill>
          <a:latin typeface="Times New Roman" pitchFamily="18" charset="0"/>
        </a:defRPr>
      </a:lvl9pPr>
    </p:titleStyle>
    <p:bodyStyle>
      <a:lvl1pPr marL="350838" indent="-350838" algn="l" defTabSz="938213" rtl="0" eaLnBrk="0" fontAlgn="base" hangingPunct="0">
        <a:spcBef>
          <a:spcPct val="20000"/>
        </a:spcBef>
        <a:spcAft>
          <a:spcPct val="0"/>
        </a:spcAft>
        <a:buFont typeface="Arial" panose="020B0604020202020204" pitchFamily="34" charset="0"/>
        <a:buChar char="•"/>
        <a:defRPr sz="3300" kern="1200">
          <a:solidFill>
            <a:schemeClr val="tx1"/>
          </a:solidFill>
          <a:latin typeface="+mn-lt"/>
          <a:ea typeface="MS PGothic" pitchFamily="34" charset="-128"/>
          <a:cs typeface="+mn-cs"/>
        </a:defRPr>
      </a:lvl1pPr>
      <a:lvl2pPr marL="762000" indent="-292100" algn="l" defTabSz="938213" rtl="0" eaLnBrk="0" fontAlgn="base" hangingPunct="0">
        <a:spcBef>
          <a:spcPct val="20000"/>
        </a:spcBef>
        <a:spcAft>
          <a:spcPct val="0"/>
        </a:spcAft>
        <a:buFont typeface="Arial" panose="020B0604020202020204" pitchFamily="34" charset="0"/>
        <a:buChar char="–"/>
        <a:defRPr sz="2900" kern="1200">
          <a:solidFill>
            <a:schemeClr val="tx1"/>
          </a:solidFill>
          <a:latin typeface="+mn-lt"/>
          <a:ea typeface="MS PGothic" pitchFamily="34" charset="-128"/>
          <a:cs typeface="+mn-cs"/>
        </a:defRPr>
      </a:lvl2pPr>
      <a:lvl3pPr marL="1173163" indent="-233363" algn="l" defTabSz="938213" rtl="0" eaLnBrk="0" fontAlgn="base" hangingPunct="0">
        <a:spcBef>
          <a:spcPct val="20000"/>
        </a:spcBef>
        <a:spcAft>
          <a:spcPct val="0"/>
        </a:spcAft>
        <a:buFont typeface="Arial" panose="020B0604020202020204" pitchFamily="34" charset="0"/>
        <a:buChar char="•"/>
        <a:defRPr sz="2500" kern="1200">
          <a:solidFill>
            <a:schemeClr val="tx1"/>
          </a:solidFill>
          <a:latin typeface="+mn-lt"/>
          <a:ea typeface="MS PGothic" pitchFamily="34" charset="-128"/>
          <a:cs typeface="+mn-cs"/>
        </a:defRPr>
      </a:lvl3pPr>
      <a:lvl4pPr marL="1643063" indent="-233363" algn="l" defTabSz="938213" rtl="0" eaLnBrk="0" fontAlgn="base" hangingPunct="0">
        <a:spcBef>
          <a:spcPct val="20000"/>
        </a:spcBef>
        <a:spcAft>
          <a:spcPct val="0"/>
        </a:spcAft>
        <a:buFont typeface="Arial" panose="020B0604020202020204" pitchFamily="34" charset="0"/>
        <a:buChar char="–"/>
        <a:defRPr sz="1900" kern="1200">
          <a:solidFill>
            <a:schemeClr val="tx1"/>
          </a:solidFill>
          <a:latin typeface="+mn-lt"/>
          <a:ea typeface="MS PGothic" pitchFamily="34" charset="-128"/>
          <a:cs typeface="+mn-cs"/>
        </a:defRPr>
      </a:lvl4pPr>
      <a:lvl5pPr marL="2112963" indent="-233363" algn="l" defTabSz="938213" rtl="0" eaLnBrk="0" fontAlgn="base" hangingPunct="0">
        <a:spcBef>
          <a:spcPct val="20000"/>
        </a:spcBef>
        <a:spcAft>
          <a:spcPct val="0"/>
        </a:spcAft>
        <a:buFont typeface="Arial" panose="020B0604020202020204" pitchFamily="34" charset="0"/>
        <a:buChar char="»"/>
        <a:defRPr sz="1900" kern="1200">
          <a:solidFill>
            <a:schemeClr val="tx1"/>
          </a:solidFill>
          <a:latin typeface="+mn-lt"/>
          <a:ea typeface="MS PGothic" pitchFamily="34" charset="-128"/>
          <a:cs typeface="+mn-cs"/>
        </a:defRPr>
      </a:lvl5pPr>
      <a:lvl6pPr marL="2583835"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6pPr>
      <a:lvl7pPr marL="305362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7pPr>
      <a:lvl8pPr marL="352341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8pPr>
      <a:lvl9pPr marL="3993197"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9pPr>
    </p:bodyStyle>
    <p:otherStyle>
      <a:defPPr>
        <a:defRPr lang="en-US"/>
      </a:defPPr>
      <a:lvl1pPr marL="0" algn="l" defTabSz="939575" rtl="0" eaLnBrk="1" latinLnBrk="0" hangingPunct="1">
        <a:defRPr sz="1700" kern="1200">
          <a:solidFill>
            <a:schemeClr val="tx1"/>
          </a:solidFill>
          <a:latin typeface="+mn-lt"/>
          <a:ea typeface="+mn-ea"/>
          <a:cs typeface="+mn-cs"/>
        </a:defRPr>
      </a:lvl1pPr>
      <a:lvl2pPr marL="469788" algn="l" defTabSz="939575" rtl="0" eaLnBrk="1" latinLnBrk="0" hangingPunct="1">
        <a:defRPr sz="1700" kern="1200">
          <a:solidFill>
            <a:schemeClr val="tx1"/>
          </a:solidFill>
          <a:latin typeface="+mn-lt"/>
          <a:ea typeface="+mn-ea"/>
          <a:cs typeface="+mn-cs"/>
        </a:defRPr>
      </a:lvl2pPr>
      <a:lvl3pPr marL="939575" algn="l" defTabSz="939575" rtl="0" eaLnBrk="1" latinLnBrk="0" hangingPunct="1">
        <a:defRPr sz="1700" kern="1200">
          <a:solidFill>
            <a:schemeClr val="tx1"/>
          </a:solidFill>
          <a:latin typeface="+mn-lt"/>
          <a:ea typeface="+mn-ea"/>
          <a:cs typeface="+mn-cs"/>
        </a:defRPr>
      </a:lvl3pPr>
      <a:lvl4pPr marL="1409365" algn="l" defTabSz="939575" rtl="0" eaLnBrk="1" latinLnBrk="0" hangingPunct="1">
        <a:defRPr sz="1700" kern="1200">
          <a:solidFill>
            <a:schemeClr val="tx1"/>
          </a:solidFill>
          <a:latin typeface="+mn-lt"/>
          <a:ea typeface="+mn-ea"/>
          <a:cs typeface="+mn-cs"/>
        </a:defRPr>
      </a:lvl4pPr>
      <a:lvl5pPr marL="1879152" algn="l" defTabSz="939575" rtl="0" eaLnBrk="1" latinLnBrk="0" hangingPunct="1">
        <a:defRPr sz="1700" kern="1200">
          <a:solidFill>
            <a:schemeClr val="tx1"/>
          </a:solidFill>
          <a:latin typeface="+mn-lt"/>
          <a:ea typeface="+mn-ea"/>
          <a:cs typeface="+mn-cs"/>
        </a:defRPr>
      </a:lvl5pPr>
      <a:lvl6pPr marL="2348940" algn="l" defTabSz="939575" rtl="0" eaLnBrk="1" latinLnBrk="0" hangingPunct="1">
        <a:defRPr sz="1700" kern="1200">
          <a:solidFill>
            <a:schemeClr val="tx1"/>
          </a:solidFill>
          <a:latin typeface="+mn-lt"/>
          <a:ea typeface="+mn-ea"/>
          <a:cs typeface="+mn-cs"/>
        </a:defRPr>
      </a:lvl6pPr>
      <a:lvl7pPr marL="2818729" algn="l" defTabSz="939575" rtl="0" eaLnBrk="1" latinLnBrk="0" hangingPunct="1">
        <a:defRPr sz="1700" kern="1200">
          <a:solidFill>
            <a:schemeClr val="tx1"/>
          </a:solidFill>
          <a:latin typeface="+mn-lt"/>
          <a:ea typeface="+mn-ea"/>
          <a:cs typeface="+mn-cs"/>
        </a:defRPr>
      </a:lvl7pPr>
      <a:lvl8pPr marL="3288515" algn="l" defTabSz="939575" rtl="0" eaLnBrk="1" latinLnBrk="0" hangingPunct="1">
        <a:defRPr sz="1700" kern="1200">
          <a:solidFill>
            <a:schemeClr val="tx1"/>
          </a:solidFill>
          <a:latin typeface="+mn-lt"/>
          <a:ea typeface="+mn-ea"/>
          <a:cs typeface="+mn-cs"/>
        </a:defRPr>
      </a:lvl8pPr>
      <a:lvl9pPr marL="3758305" algn="l" defTabSz="939575" rtl="0" eaLnBrk="1" latinLnBrk="0" hangingPunct="1">
        <a:defRPr sz="1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emf"/></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www.visc.gov.lv/"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685800" y="3160713"/>
            <a:ext cx="7772400" cy="1176337"/>
          </a:xfrm>
        </p:spPr>
        <p:txBody>
          <a:bodyPr>
            <a:normAutofit/>
          </a:bodyPr>
          <a:lstStyle/>
          <a:p>
            <a:pPr>
              <a:defRPr/>
            </a:pPr>
            <a:r>
              <a:rPr lang="lv-LV" altLang="lv-LV" dirty="0" smtClean="0">
                <a:latin typeface="+mn-lt"/>
                <a:ea typeface="MS PGothic" panose="020B0600070205080204" pitchFamily="34" charset="-128"/>
              </a:rPr>
              <a:t>Veiktās un plānotās aktivitātes iekļaujošas izglītības nodrošināšanā</a:t>
            </a:r>
          </a:p>
        </p:txBody>
      </p:sp>
      <p:sp>
        <p:nvSpPr>
          <p:cNvPr id="17411" name="Text Placeholder 3"/>
          <p:cNvSpPr>
            <a:spLocks noGrp="1"/>
          </p:cNvSpPr>
          <p:nvPr>
            <p:ph type="body" sz="quarter" idx="11"/>
          </p:nvPr>
        </p:nvSpPr>
        <p:spPr/>
        <p:txBody>
          <a:bodyPr>
            <a:normAutofit/>
          </a:bodyPr>
          <a:lstStyle/>
          <a:p>
            <a:r>
              <a:rPr lang="lv-LV" altLang="lv-LV" sz="1800" b="1" dirty="0" smtClean="0">
                <a:latin typeface="+mn-lt"/>
                <a:ea typeface="MS PGothic" panose="020B0600070205080204" pitchFamily="34" charset="-128"/>
              </a:rPr>
              <a:t>02.12.2015.</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33550" y="0"/>
            <a:ext cx="4562475" cy="1395413"/>
          </a:xfrm>
        </p:spPr>
        <p:txBody>
          <a:bodyPr>
            <a:normAutofit fontScale="90000"/>
          </a:bodyPr>
          <a:lstStyle/>
          <a:p>
            <a:pPr>
              <a:defRPr/>
            </a:pPr>
            <a:r>
              <a:rPr lang="lv-LV" altLang="lv-LV" sz="3100" dirty="0" smtClean="0">
                <a:latin typeface="Times New Roman" panose="02020603050405020304" pitchFamily="18" charset="0"/>
                <a:ea typeface="MS PGothic" panose="020B0600070205080204" pitchFamily="34" charset="-128"/>
              </a:rPr>
              <a:t>IAP 2014 – 2020 </a:t>
            </a:r>
            <a:r>
              <a:rPr lang="lv-LV" altLang="lv-LV" sz="3100" dirty="0" err="1" smtClean="0">
                <a:latin typeface="Times New Roman" panose="02020603050405020304" pitchFamily="18" charset="0"/>
                <a:ea typeface="MS PGothic" panose="020B0600070205080204" pitchFamily="34" charset="-128"/>
              </a:rPr>
              <a:t>virsmērķis</a:t>
            </a:r>
            <a:r>
              <a:rPr lang="lv-LV" altLang="lv-LV" sz="2200" dirty="0" smtClean="0">
                <a:latin typeface="Times New Roman" panose="02020603050405020304" pitchFamily="18" charset="0"/>
                <a:ea typeface="MS PGothic" panose="020B0600070205080204" pitchFamily="34" charset="-128"/>
              </a:rPr>
              <a:t>: </a:t>
            </a:r>
            <a:br>
              <a:rPr lang="lv-LV" altLang="lv-LV" sz="2200" dirty="0" smtClean="0">
                <a:latin typeface="Times New Roman" panose="02020603050405020304" pitchFamily="18" charset="0"/>
                <a:ea typeface="MS PGothic" panose="020B0600070205080204" pitchFamily="34" charset="-128"/>
              </a:rPr>
            </a:br>
            <a:r>
              <a:rPr lang="lv-LV" altLang="lv-LV" sz="2000" i="1" dirty="0" smtClean="0">
                <a:latin typeface="Times New Roman" panose="02020603050405020304" pitchFamily="18" charset="0"/>
                <a:ea typeface="MS PGothic" panose="020B0600070205080204" pitchFamily="34" charset="-128"/>
              </a:rPr>
              <a:t>kvalitatīva un iekļaujoša izglītība personības attīstībai, cilvēku labklājībai un ilgtspējīgai valsts izaugsmei</a:t>
            </a:r>
            <a:r>
              <a:rPr lang="lv-LV" altLang="lv-LV" sz="2200" dirty="0" smtClean="0">
                <a:ea typeface="MS PGothic" panose="020B0600070205080204" pitchFamily="34" charset="-128"/>
              </a:rPr>
              <a:t/>
            </a:r>
            <a:br>
              <a:rPr lang="lv-LV" altLang="lv-LV" sz="2200" dirty="0" smtClean="0">
                <a:ea typeface="MS PGothic" panose="020B0600070205080204" pitchFamily="34" charset="-128"/>
              </a:rPr>
            </a:br>
            <a:endParaRPr lang="lv-LV" altLang="lv-LV" sz="2200" dirty="0" smtClean="0">
              <a:ea typeface="MS PGothic" panose="020B0600070205080204" pitchFamily="34" charset="-128"/>
            </a:endParaRPr>
          </a:p>
        </p:txBody>
      </p:sp>
      <p:sp>
        <p:nvSpPr>
          <p:cNvPr id="18435" name="Slide Number Placeholder 5"/>
          <p:cNvSpPr>
            <a:spLocks noGrp="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4FEE06CF-E5EF-4855-A4D1-751121E36D3B}" type="slidenum">
              <a:rPr lang="en-US" altLang="lv-LV" smtClean="0"/>
              <a:pPr/>
              <a:t>2</a:t>
            </a:fld>
            <a:endParaRPr lang="en-US" altLang="lv-LV" smtClean="0"/>
          </a:p>
        </p:txBody>
      </p:sp>
      <p:graphicFrame>
        <p:nvGraphicFramePr>
          <p:cNvPr id="7" name="Content Placeholder 3"/>
          <p:cNvGraphicFramePr>
            <a:graphicFrameLocks noGrp="1"/>
          </p:cNvGraphicFramePr>
          <p:nvPr>
            <p:ph idx="1"/>
          </p:nvPr>
        </p:nvGraphicFramePr>
        <p:xfrm>
          <a:off x="383177" y="1532709"/>
          <a:ext cx="8586652" cy="53252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p:cNvSpPr txBox="1"/>
          <p:nvPr/>
        </p:nvSpPr>
        <p:spPr>
          <a:xfrm>
            <a:off x="6148388" y="11113"/>
            <a:ext cx="2925762" cy="1384300"/>
          </a:xfrm>
          <a:prstGeom prst="rect">
            <a:avLst/>
          </a:prstGeom>
          <a:solidFill>
            <a:schemeClr val="accent1">
              <a:lumMod val="20000"/>
              <a:lumOff val="80000"/>
            </a:schemeClr>
          </a:solidFill>
          <a:ln>
            <a:solidFill>
              <a:schemeClr val="bg1"/>
            </a:solidFill>
          </a:ln>
        </p:spPr>
        <p:txBody>
          <a:bodyPr>
            <a:spAutoFit/>
          </a:bodyPr>
          <a:lstStyle/>
          <a:p>
            <a:pPr algn="r">
              <a:spcAft>
                <a:spcPts val="0"/>
              </a:spcAft>
              <a:defRPr/>
            </a:pPr>
            <a:r>
              <a:rPr lang="lv-LV" sz="1400" b="1" dirty="0"/>
              <a:t>REZULTATĪVAIS RĀDĪTĀJS:</a:t>
            </a:r>
          </a:p>
          <a:p>
            <a:pPr algn="r">
              <a:spcAft>
                <a:spcPts val="0"/>
              </a:spcAft>
              <a:defRPr/>
            </a:pPr>
            <a:r>
              <a:rPr lang="lv-LV" sz="1400" i="1" dirty="0"/>
              <a:t>Integrēto izglītojamo </a:t>
            </a:r>
            <a:r>
              <a:rPr lang="lv-LV" sz="1400" i="1" dirty="0" smtClean="0"/>
              <a:t>ar </a:t>
            </a:r>
            <a:r>
              <a:rPr lang="lv-LV" sz="1400" i="1" dirty="0"/>
              <a:t>speciālajām vajadzībām skaita īpatsvars vispārizglītojošās izglītības iestādēs ISCED 1-3 (%) no kopējā izglītojamo skaita: </a:t>
            </a:r>
            <a:r>
              <a:rPr lang="lv-LV" sz="1400" b="1" i="1" dirty="0"/>
              <a:t>2017.gadā – 10%</a:t>
            </a:r>
            <a:endParaRPr lang="lv-LV" sz="1400" b="1" i="1" dirty="0">
              <a:latin typeface="Times New Roman"/>
              <a:ea typeface="Calibri"/>
              <a:cs typeface="Helv"/>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3282950" y="2543175"/>
            <a:ext cx="2500313" cy="1192213"/>
          </a:xfrm>
        </p:spPr>
        <p:txBody>
          <a:bodyPr/>
          <a:lstStyle/>
          <a:p>
            <a:r>
              <a:rPr lang="lv-LV" altLang="lv-LV" smtClean="0">
                <a:ea typeface="MS PGothic" panose="020B0600070205080204" pitchFamily="34" charset="-128"/>
              </a:rPr>
              <a:t>Iekļaujošas izglītības mērķgrupas</a:t>
            </a:r>
          </a:p>
        </p:txBody>
      </p:sp>
      <p:sp>
        <p:nvSpPr>
          <p:cNvPr id="19459" name="Slide Number Placeholder 5"/>
          <p:cNvSpPr>
            <a:spLocks noGrp="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B938C3E4-6DB2-4C9D-AF83-9EB19DF234D1}" type="slidenum">
              <a:rPr lang="en-US" altLang="lv-LV" smtClean="0"/>
              <a:pPr/>
              <a:t>3</a:t>
            </a:fld>
            <a:endParaRPr lang="en-US" altLang="lv-LV" smtClean="0"/>
          </a:p>
        </p:txBody>
      </p:sp>
      <p:graphicFrame>
        <p:nvGraphicFramePr>
          <p:cNvPr id="8" name="Diagram 7"/>
          <p:cNvGraphicFramePr/>
          <p:nvPr>
            <p:extLst>
              <p:ext uri="{D42A27DB-BD31-4B8C-83A1-F6EECF244321}">
                <p14:modId xmlns:p14="http://schemas.microsoft.com/office/powerpoint/2010/main" val="4222541292"/>
              </p:ext>
            </p:extLst>
          </p:nvPr>
        </p:nvGraphicFramePr>
        <p:xfrm>
          <a:off x="148046" y="304800"/>
          <a:ext cx="8900160" cy="64530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6"/>
          <p:cNvSpPr>
            <a:spLocks noGrp="1"/>
          </p:cNvSpPr>
          <p:nvPr>
            <p:ph type="title"/>
          </p:nvPr>
        </p:nvSpPr>
        <p:spPr>
          <a:xfrm>
            <a:off x="4162425" y="4972050"/>
            <a:ext cx="4297363" cy="539750"/>
          </a:xfrm>
        </p:spPr>
        <p:txBody>
          <a:bodyPr/>
          <a:lstStyle/>
          <a:p>
            <a:pPr algn="r">
              <a:defRPr/>
            </a:pPr>
            <a:r>
              <a:rPr lang="lv-LV" altLang="lv-LV" dirty="0" smtClean="0">
                <a:latin typeface="+mn-lt"/>
                <a:ea typeface="MS PGothic" panose="020B0600070205080204" pitchFamily="34" charset="-128"/>
              </a:rPr>
              <a:t>VISPĀRĒJĀ IZGLĪTĪBA</a:t>
            </a:r>
          </a:p>
        </p:txBody>
      </p:sp>
      <p:sp>
        <p:nvSpPr>
          <p:cNvPr id="20483" name="Slide Number Placeholder 5"/>
          <p:cNvSpPr>
            <a:spLocks noGrp="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2F209151-8588-4D58-A90A-32A50ED7A11F}" type="slidenum">
              <a:rPr lang="en-US" altLang="lv-LV" smtClean="0"/>
              <a:pPr/>
              <a:t>4</a:t>
            </a:fld>
            <a:endParaRPr lang="en-US" altLang="lv-LV"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5"/>
          <p:cNvSpPr>
            <a:spLocks noGrp="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7FCA747C-0847-4228-BE64-A0A95C7764B8}" type="slidenum">
              <a:rPr lang="en-US" altLang="lv-LV" smtClean="0"/>
              <a:pPr/>
              <a:t>5</a:t>
            </a:fld>
            <a:endParaRPr lang="en-US" altLang="lv-LV" smtClean="0"/>
          </a:p>
        </p:txBody>
      </p:sp>
      <p:pic>
        <p:nvPicPr>
          <p:cNvPr id="21507"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022376" cy="27559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6148388" y="956718"/>
            <a:ext cx="2690812" cy="1600200"/>
          </a:xfrm>
          <a:prstGeom prst="rect">
            <a:avLst/>
          </a:prstGeom>
          <a:solidFill>
            <a:schemeClr val="tx2">
              <a:lumMod val="20000"/>
              <a:lumOff val="80000"/>
            </a:schemeClr>
          </a:solidFill>
        </p:spPr>
        <p:txBody>
          <a:bodyPr>
            <a:spAutoFit/>
          </a:bodyPr>
          <a:lstStyle/>
          <a:p>
            <a:pPr algn="r">
              <a:defRPr/>
            </a:pPr>
            <a:r>
              <a:rPr lang="lv-LV" altLang="en-US" sz="1400" i="1" dirty="0"/>
              <a:t>Speciālās izglītības iestāžu skaita izmaiņas pēdējos trijos gados: </a:t>
            </a:r>
            <a:r>
              <a:rPr lang="lv-LV" altLang="en-US" sz="1400" b="1" i="1" dirty="0"/>
              <a:t>2014.15.m.g. – 60</a:t>
            </a:r>
          </a:p>
          <a:p>
            <a:pPr algn="r">
              <a:defRPr/>
            </a:pPr>
            <a:r>
              <a:rPr lang="lv-LV" altLang="en-US" sz="1400" i="1" dirty="0"/>
              <a:t>2013./14.m.g. – 61 </a:t>
            </a:r>
          </a:p>
          <a:p>
            <a:pPr algn="r">
              <a:defRPr/>
            </a:pPr>
            <a:r>
              <a:rPr lang="lv-LV" altLang="en-US" sz="1400" i="1" dirty="0"/>
              <a:t>2012./13.m.g. –  61</a:t>
            </a:r>
          </a:p>
          <a:p>
            <a:pPr algn="r">
              <a:defRPr/>
            </a:pPr>
            <a:r>
              <a:rPr lang="lv-LV" altLang="en-US" sz="1400" i="1" dirty="0"/>
              <a:t>2011./12.m.g – 61</a:t>
            </a:r>
          </a:p>
          <a:p>
            <a:pPr algn="r">
              <a:defRPr/>
            </a:pPr>
            <a:r>
              <a:rPr lang="lv-LV" altLang="en-US" sz="1400" i="1" dirty="0"/>
              <a:t>2010./11.m.g. – 63 </a:t>
            </a:r>
          </a:p>
        </p:txBody>
      </p:sp>
      <p:sp>
        <p:nvSpPr>
          <p:cNvPr id="8" name="Title 1"/>
          <p:cNvSpPr>
            <a:spLocks noGrp="1"/>
          </p:cNvSpPr>
          <p:nvPr>
            <p:ph type="title"/>
          </p:nvPr>
        </p:nvSpPr>
        <p:spPr>
          <a:xfrm>
            <a:off x="5022376" y="0"/>
            <a:ext cx="4121624" cy="727075"/>
          </a:xfrm>
        </p:spPr>
        <p:txBody>
          <a:bodyPr>
            <a:normAutofit fontScale="90000"/>
          </a:bodyPr>
          <a:lstStyle/>
          <a:p>
            <a:pPr algn="r">
              <a:defRPr/>
            </a:pPr>
            <a:r>
              <a:rPr lang="lv-LV" altLang="lv-LV" sz="2200" dirty="0" smtClean="0">
                <a:latin typeface="Times New Roman" panose="02020603050405020304" pitchFamily="18" charset="0"/>
                <a:ea typeface="MS PGothic" panose="020B0600070205080204" pitchFamily="34" charset="-128"/>
              </a:rPr>
              <a:t>IEKĻAUJOŠĀ, T.SK. SPECIĀLĀ IZGLĪTĪBA SKAITĻOS</a:t>
            </a:r>
            <a:br>
              <a:rPr lang="lv-LV" altLang="lv-LV" sz="2200" dirty="0" smtClean="0">
                <a:latin typeface="Times New Roman" panose="02020603050405020304" pitchFamily="18" charset="0"/>
                <a:ea typeface="MS PGothic" panose="020B0600070205080204" pitchFamily="34" charset="-128"/>
              </a:rPr>
            </a:br>
            <a:endParaRPr lang="lv-LV" altLang="lv-LV" sz="2200" dirty="0" smtClean="0">
              <a:latin typeface="Times New Roman" panose="02020603050405020304" pitchFamily="18" charset="0"/>
              <a:ea typeface="MS PGothic" panose="020B0600070205080204" pitchFamily="34" charset="-128"/>
            </a:endParaRPr>
          </a:p>
        </p:txBody>
      </p:sp>
      <p:pic>
        <p:nvPicPr>
          <p:cNvPr id="3" name="Picture 2"/>
          <p:cNvPicPr>
            <a:picLocks noChangeAspect="1"/>
          </p:cNvPicPr>
          <p:nvPr/>
        </p:nvPicPr>
        <p:blipFill>
          <a:blip r:embed="rId3"/>
          <a:stretch>
            <a:fillRect/>
          </a:stretch>
        </p:blipFill>
        <p:spPr>
          <a:xfrm>
            <a:off x="0" y="3480179"/>
            <a:ext cx="4268406" cy="2688608"/>
          </a:xfrm>
          <a:prstGeom prst="rect">
            <a:avLst/>
          </a:prstGeom>
        </p:spPr>
      </p:pic>
      <p:pic>
        <p:nvPicPr>
          <p:cNvPr id="4" name="Picture 3"/>
          <p:cNvPicPr>
            <a:picLocks noChangeAspect="1"/>
          </p:cNvPicPr>
          <p:nvPr/>
        </p:nvPicPr>
        <p:blipFill>
          <a:blip r:embed="rId4"/>
          <a:stretch>
            <a:fillRect/>
          </a:stretch>
        </p:blipFill>
        <p:spPr>
          <a:xfrm>
            <a:off x="4397375" y="2786561"/>
            <a:ext cx="4634139" cy="3851276"/>
          </a:xfrm>
          <a:prstGeom prst="rect">
            <a:avLst/>
          </a:prstGeom>
        </p:spPr>
      </p:pic>
      <p:sp>
        <p:nvSpPr>
          <p:cNvPr id="2" name="TextBox 1"/>
          <p:cNvSpPr txBox="1"/>
          <p:nvPr/>
        </p:nvSpPr>
        <p:spPr>
          <a:xfrm>
            <a:off x="174172" y="6499337"/>
            <a:ext cx="2316479" cy="276999"/>
          </a:xfrm>
          <a:prstGeom prst="rect">
            <a:avLst/>
          </a:prstGeom>
          <a:noFill/>
        </p:spPr>
        <p:txBody>
          <a:bodyPr wrap="square" rtlCol="0">
            <a:spAutoFit/>
          </a:bodyPr>
          <a:lstStyle/>
          <a:p>
            <a:r>
              <a:rPr lang="lv-LV" sz="1200" i="1" dirty="0" smtClean="0"/>
              <a:t>Avots: Valsts statistikas dati</a:t>
            </a:r>
            <a:endParaRPr lang="lv-LV" sz="1200" i="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Number Placeholder 5"/>
          <p:cNvSpPr>
            <a:spLocks noGrp="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5DDCBBE3-D4C9-4D78-A22B-C301C177DCD1}" type="slidenum">
              <a:rPr lang="en-US" altLang="lv-LV" smtClean="0"/>
              <a:pPr/>
              <a:t>6</a:t>
            </a:fld>
            <a:endParaRPr lang="en-US" altLang="lv-LV" smtClean="0"/>
          </a:p>
        </p:txBody>
      </p:sp>
      <p:sp>
        <p:nvSpPr>
          <p:cNvPr id="7" name="Title 1"/>
          <p:cNvSpPr>
            <a:spLocks noGrp="1"/>
          </p:cNvSpPr>
          <p:nvPr>
            <p:ph type="title"/>
          </p:nvPr>
        </p:nvSpPr>
        <p:spPr>
          <a:xfrm>
            <a:off x="4790364" y="7938"/>
            <a:ext cx="4353636" cy="727075"/>
          </a:xfrm>
        </p:spPr>
        <p:txBody>
          <a:bodyPr>
            <a:normAutofit fontScale="90000"/>
          </a:bodyPr>
          <a:lstStyle/>
          <a:p>
            <a:pPr algn="r">
              <a:defRPr/>
            </a:pPr>
            <a:r>
              <a:rPr lang="lv-LV" altLang="lv-LV" sz="2200" dirty="0">
                <a:latin typeface="Times New Roman" panose="02020603050405020304" pitchFamily="18" charset="0"/>
                <a:ea typeface="MS PGothic" panose="020B0600070205080204" pitchFamily="34" charset="-128"/>
              </a:rPr>
              <a:t>IEKĻAUJOŠĀ, T.SK. SPECIĀLĀ IZGLĪTĪBA SKAITĻOS</a:t>
            </a:r>
            <a:endParaRPr lang="lv-LV" altLang="lv-LV" sz="2200" dirty="0" smtClean="0">
              <a:latin typeface="Times New Roman" panose="02020603050405020304" pitchFamily="18" charset="0"/>
              <a:ea typeface="MS PGothic" panose="020B0600070205080204" pitchFamily="34" charset="-128"/>
            </a:endParaRPr>
          </a:p>
        </p:txBody>
      </p:sp>
      <p:pic>
        <p:nvPicPr>
          <p:cNvPr id="22534" name="Picture 9"/>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71663" y="856890"/>
            <a:ext cx="5361650" cy="26320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3"/>
          <a:stretch>
            <a:fillRect/>
          </a:stretch>
        </p:blipFill>
        <p:spPr>
          <a:xfrm>
            <a:off x="2879678" y="3684896"/>
            <a:ext cx="6089979" cy="2944504"/>
          </a:xfrm>
          <a:prstGeom prst="rect">
            <a:avLst/>
          </a:prstGeom>
        </p:spPr>
      </p:pic>
      <p:pic>
        <p:nvPicPr>
          <p:cNvPr id="3" name="Picture 2"/>
          <p:cNvPicPr>
            <a:picLocks noChangeAspect="1"/>
          </p:cNvPicPr>
          <p:nvPr/>
        </p:nvPicPr>
        <p:blipFill>
          <a:blip r:embed="rId4"/>
          <a:stretch>
            <a:fillRect/>
          </a:stretch>
        </p:blipFill>
        <p:spPr>
          <a:xfrm>
            <a:off x="144897" y="6520093"/>
            <a:ext cx="2322777" cy="323116"/>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extLst>
              <p:ext uri="{D42A27DB-BD31-4B8C-83A1-F6EECF244321}">
                <p14:modId xmlns:p14="http://schemas.microsoft.com/office/powerpoint/2010/main" val="2991625231"/>
              </p:ext>
            </p:extLst>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lv-LV" altLang="en-US" sz="2800" dirty="0">
                <a:latin typeface="+mn-lt"/>
              </a:rPr>
              <a:t>ERAF iekļaujošai izglītībai 2007-2013:</a:t>
            </a:r>
            <a:br>
              <a:rPr lang="lv-LV" altLang="en-US" sz="2800" dirty="0">
                <a:latin typeface="+mn-lt"/>
              </a:rPr>
            </a:br>
            <a:r>
              <a:rPr lang="lv-LV" altLang="en-US" sz="2800" dirty="0">
                <a:latin typeface="+mn-lt"/>
              </a:rPr>
              <a:t>VISPĀRĒJĀ IZGLĪTĪBA</a:t>
            </a:r>
            <a:endParaRPr lang="en-US" sz="2800" dirty="0">
              <a:latin typeface="+mn-lt"/>
            </a:endParaRPr>
          </a:p>
        </p:txBody>
      </p:sp>
      <p:sp>
        <p:nvSpPr>
          <p:cNvPr id="3" name="Content Placeholder 2"/>
          <p:cNvSpPr>
            <a:spLocks noGrp="1"/>
          </p:cNvSpPr>
          <p:nvPr>
            <p:ph idx="1"/>
          </p:nvPr>
        </p:nvSpPr>
        <p:spPr>
          <a:xfrm>
            <a:off x="750627" y="1752600"/>
            <a:ext cx="7936173" cy="4373573"/>
          </a:xfrm>
        </p:spPr>
        <p:txBody>
          <a:bodyPr>
            <a:normAutofit lnSpcReduction="10000"/>
          </a:bodyPr>
          <a:lstStyle/>
          <a:p>
            <a:pPr indent="538163" algn="just">
              <a:buClr>
                <a:srgbClr val="660066"/>
              </a:buClr>
              <a:buFont typeface="Wingdings" panose="05000000000000000000" pitchFamily="2" charset="2"/>
              <a:buChar char="q"/>
            </a:pPr>
            <a:r>
              <a:rPr lang="lv-LV" altLang="en-US" b="1" dirty="0">
                <a:latin typeface="+mn-lt"/>
              </a:rPr>
              <a:t>Vispārējās izglītības iestāžu infrastruktūras uzlabošana izglītojamajiem ar funkcionāliem traucējumiem</a:t>
            </a:r>
          </a:p>
          <a:p>
            <a:pPr indent="538163" algn="just"/>
            <a:r>
              <a:rPr lang="lv-LV" altLang="en-US" b="1" dirty="0">
                <a:latin typeface="+mn-lt"/>
              </a:rPr>
              <a:t>Finansējums: </a:t>
            </a:r>
            <a:r>
              <a:rPr lang="lv-LV" altLang="en-US" dirty="0">
                <a:latin typeface="+mn-lt"/>
              </a:rPr>
              <a:t>4,5 </a:t>
            </a:r>
            <a:r>
              <a:rPr lang="lv-LV" altLang="en-US" dirty="0" err="1" smtClean="0">
                <a:latin typeface="+mn-lt"/>
              </a:rPr>
              <a:t>milj</a:t>
            </a:r>
            <a:r>
              <a:rPr lang="lv-LV" altLang="en-US" dirty="0" smtClean="0">
                <a:latin typeface="+mn-lt"/>
              </a:rPr>
              <a:t> EUR</a:t>
            </a:r>
            <a:r>
              <a:rPr lang="lv-LV" altLang="en-US" i="1" dirty="0">
                <a:latin typeface="+mn-lt"/>
              </a:rPr>
              <a:t>, </a:t>
            </a:r>
            <a:r>
              <a:rPr lang="lv-LV" altLang="en-US" dirty="0">
                <a:latin typeface="+mn-lt"/>
              </a:rPr>
              <a:t>tai skaitā ERAF 3,8 </a:t>
            </a:r>
            <a:r>
              <a:rPr lang="lv-LV" altLang="en-US" dirty="0" err="1" smtClean="0">
                <a:latin typeface="+mn-lt"/>
              </a:rPr>
              <a:t>milj</a:t>
            </a:r>
            <a:r>
              <a:rPr lang="lv-LV" altLang="en-US" dirty="0" smtClean="0">
                <a:latin typeface="+mn-lt"/>
              </a:rPr>
              <a:t> EUR</a:t>
            </a:r>
            <a:r>
              <a:rPr lang="lv-LV" altLang="en-US" i="1" dirty="0" smtClean="0">
                <a:latin typeface="+mn-lt"/>
              </a:rPr>
              <a:t> </a:t>
            </a:r>
            <a:endParaRPr lang="lv-LV" altLang="en-US" b="1" dirty="0">
              <a:latin typeface="+mn-lt"/>
            </a:endParaRPr>
          </a:p>
          <a:p>
            <a:pPr indent="538163" algn="just"/>
            <a:r>
              <a:rPr lang="lv-LV" altLang="en-US" b="1" dirty="0">
                <a:latin typeface="+mn-lt"/>
              </a:rPr>
              <a:t>Rezultāts: 32 vispārējās vidējās izglītības iestādēs jeb 10% </a:t>
            </a:r>
            <a:r>
              <a:rPr lang="lv-LV" altLang="en-US" dirty="0">
                <a:latin typeface="+mn-lt"/>
              </a:rPr>
              <a:t>vispārējās vidējās izglītības iestāžu uzlabota skolas pieejamība personām ar funkcionāliem traucējumiem.</a:t>
            </a:r>
          </a:p>
          <a:p>
            <a:pPr indent="538163" algn="just"/>
            <a:endParaRPr lang="lv-LV" altLang="en-US" dirty="0">
              <a:latin typeface="+mn-lt"/>
            </a:endParaRPr>
          </a:p>
          <a:p>
            <a:pPr indent="538163" algn="just">
              <a:buClr>
                <a:srgbClr val="660066"/>
              </a:buClr>
              <a:buFont typeface="Wingdings" panose="05000000000000000000" pitchFamily="2" charset="2"/>
              <a:buChar char="q"/>
            </a:pPr>
            <a:r>
              <a:rPr lang="lv-LV" altLang="en-US" b="1" dirty="0">
                <a:latin typeface="+mn-lt"/>
              </a:rPr>
              <a:t>Speciālās izglītības iestāžu infrastruktūras un aprīkojuma uzlabošana</a:t>
            </a:r>
            <a:endParaRPr lang="lv-LV" altLang="en-US" dirty="0">
              <a:latin typeface="+mn-lt"/>
            </a:endParaRPr>
          </a:p>
          <a:p>
            <a:pPr indent="538163" algn="just"/>
            <a:r>
              <a:rPr lang="lv-LV" altLang="en-US" b="1" dirty="0">
                <a:latin typeface="+mn-lt"/>
              </a:rPr>
              <a:t>Finansējums:</a:t>
            </a:r>
            <a:r>
              <a:rPr lang="lv-LV" altLang="en-US" dirty="0">
                <a:latin typeface="+mn-lt"/>
              </a:rPr>
              <a:t> 8,1 </a:t>
            </a:r>
            <a:r>
              <a:rPr lang="lv-LV" altLang="en-US" dirty="0" err="1" smtClean="0">
                <a:latin typeface="+mn-lt"/>
              </a:rPr>
              <a:t>milj</a:t>
            </a:r>
            <a:r>
              <a:rPr lang="lv-LV" altLang="en-US" dirty="0" smtClean="0">
                <a:latin typeface="+mn-lt"/>
              </a:rPr>
              <a:t> EUR </a:t>
            </a:r>
            <a:r>
              <a:rPr lang="lv-LV" altLang="en-US" dirty="0">
                <a:latin typeface="+mn-lt"/>
              </a:rPr>
              <a:t>(100% ERAF finansējums)</a:t>
            </a:r>
          </a:p>
          <a:p>
            <a:pPr indent="538163" algn="just"/>
            <a:r>
              <a:rPr lang="lv-LV" altLang="en-US" b="1" dirty="0">
                <a:latin typeface="+mn-lt"/>
              </a:rPr>
              <a:t>Rezultāts:</a:t>
            </a:r>
            <a:r>
              <a:rPr lang="lv-LV" altLang="en-US" dirty="0">
                <a:latin typeface="+mn-lt"/>
              </a:rPr>
              <a:t> </a:t>
            </a:r>
            <a:r>
              <a:rPr lang="lv-LV" altLang="en-US" b="1" dirty="0">
                <a:latin typeface="+mn-lt"/>
              </a:rPr>
              <a:t>63 speciālās izglītības iestādēs jeb 100% </a:t>
            </a:r>
            <a:r>
              <a:rPr lang="lv-LV" altLang="en-US" dirty="0">
                <a:latin typeface="+mn-lt"/>
              </a:rPr>
              <a:t>skolu ir uzlabota infrastruktūra un mācību vide izglītojamiem ar speciālām vajadzībām.</a:t>
            </a:r>
          </a:p>
          <a:p>
            <a:endParaRPr lang="en-US" dirty="0"/>
          </a:p>
        </p:txBody>
      </p:sp>
      <p:sp>
        <p:nvSpPr>
          <p:cNvPr id="6" name="Slide Number Placeholder 5"/>
          <p:cNvSpPr>
            <a:spLocks noGrp="1"/>
          </p:cNvSpPr>
          <p:nvPr>
            <p:ph type="sldNum" sz="quarter" idx="13"/>
          </p:nvPr>
        </p:nvSpPr>
        <p:spPr/>
        <p:txBody>
          <a:bodyPr/>
          <a:lstStyle/>
          <a:p>
            <a:pPr>
              <a:defRPr/>
            </a:pPr>
            <a:fld id="{80C8DF98-36EC-4E08-862C-B88721A4BB61}" type="slidenum">
              <a:rPr lang="en-US" altLang="lv-LV" smtClean="0"/>
              <a:pPr>
                <a:defRPr/>
              </a:pPr>
              <a:t>8</a:t>
            </a:fld>
            <a:endParaRPr lang="en-US" altLang="lv-LV"/>
          </a:p>
        </p:txBody>
      </p:sp>
    </p:spTree>
    <p:extLst>
      <p:ext uri="{BB962C8B-B14F-4D97-AF65-F5344CB8AC3E}">
        <p14:creationId xmlns:p14="http://schemas.microsoft.com/office/powerpoint/2010/main" val="20692881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60766" y="128451"/>
            <a:ext cx="6096000" cy="1036642"/>
          </a:xfrm>
        </p:spPr>
        <p:txBody>
          <a:bodyPr>
            <a:normAutofit/>
          </a:bodyPr>
          <a:lstStyle/>
          <a:p>
            <a:pPr algn="r"/>
            <a:r>
              <a:rPr lang="lv-LV" altLang="en-US" sz="2800" dirty="0">
                <a:latin typeface="+mn-lt"/>
              </a:rPr>
              <a:t>ESF iekļaujošai izglītībai 2007-2013:</a:t>
            </a:r>
            <a:br>
              <a:rPr lang="lv-LV" altLang="en-US" sz="2800" dirty="0">
                <a:latin typeface="+mn-lt"/>
              </a:rPr>
            </a:br>
            <a:r>
              <a:rPr lang="lv-LV" altLang="en-US" sz="2800" dirty="0">
                <a:latin typeface="+mn-lt"/>
              </a:rPr>
              <a:t>VISPĀRĒJĀ </a:t>
            </a:r>
            <a:r>
              <a:rPr lang="lv-LV" altLang="en-US" sz="2800" dirty="0" smtClean="0">
                <a:latin typeface="+mn-lt"/>
              </a:rPr>
              <a:t>IZGLĪTĪBA</a:t>
            </a:r>
            <a:endParaRPr lang="en-US" sz="2800" dirty="0">
              <a:latin typeface="+mn-lt"/>
            </a:endParaRPr>
          </a:p>
        </p:txBody>
      </p:sp>
      <p:sp>
        <p:nvSpPr>
          <p:cNvPr id="3" name="Content Placeholder 2"/>
          <p:cNvSpPr>
            <a:spLocks noGrp="1"/>
          </p:cNvSpPr>
          <p:nvPr>
            <p:ph idx="1"/>
          </p:nvPr>
        </p:nvSpPr>
        <p:spPr>
          <a:xfrm>
            <a:off x="384412" y="1514901"/>
            <a:ext cx="8454788" cy="4913195"/>
          </a:xfrm>
        </p:spPr>
        <p:txBody>
          <a:bodyPr>
            <a:normAutofit fontScale="70000" lnSpcReduction="20000"/>
          </a:bodyPr>
          <a:lstStyle/>
          <a:p>
            <a:pPr indent="447675" algn="just">
              <a:buFont typeface="Wingdings" panose="05000000000000000000" pitchFamily="2" charset="2"/>
              <a:buChar char="q"/>
            </a:pPr>
            <a:r>
              <a:rPr lang="lv-LV" altLang="en-US" sz="2100" b="1" dirty="0">
                <a:latin typeface="+mn-lt"/>
              </a:rPr>
              <a:t>Iekļaujošas izglītības un sociālās atstumtības riskam pakļauto jauniešu atbalsta sistēmas izveide</a:t>
            </a:r>
          </a:p>
          <a:p>
            <a:pPr indent="447675" algn="just"/>
            <a:r>
              <a:rPr lang="lv-LV" altLang="en-US" sz="2100" b="1" dirty="0">
                <a:latin typeface="+mn-lt"/>
              </a:rPr>
              <a:t>Finansējums: </a:t>
            </a:r>
            <a:r>
              <a:rPr lang="lv-LV" altLang="en-US" sz="2100" dirty="0">
                <a:latin typeface="+mn-lt"/>
              </a:rPr>
              <a:t>6 </a:t>
            </a:r>
            <a:r>
              <a:rPr lang="lv-LV" altLang="en-US" sz="2100" dirty="0" err="1" smtClean="0">
                <a:latin typeface="+mn-lt"/>
              </a:rPr>
              <a:t>milj</a:t>
            </a:r>
            <a:r>
              <a:rPr lang="lv-LV" altLang="en-US" sz="2100" dirty="0" smtClean="0">
                <a:latin typeface="+mn-lt"/>
              </a:rPr>
              <a:t> EUR</a:t>
            </a:r>
            <a:r>
              <a:rPr lang="lv-LV" altLang="en-US" sz="2100" dirty="0">
                <a:latin typeface="+mn-lt"/>
              </a:rPr>
              <a:t>, tai skaitā ESF finansējums 5,1 </a:t>
            </a:r>
            <a:r>
              <a:rPr lang="lv-LV" altLang="en-US" sz="2100" dirty="0" err="1" smtClean="0">
                <a:latin typeface="+mn-lt"/>
              </a:rPr>
              <a:t>milj</a:t>
            </a:r>
            <a:r>
              <a:rPr lang="lv-LV" altLang="en-US" sz="2100" dirty="0" smtClean="0">
                <a:latin typeface="+mn-lt"/>
              </a:rPr>
              <a:t> EUR</a:t>
            </a:r>
            <a:endParaRPr lang="lv-LV" altLang="en-US" sz="2100" b="1" dirty="0">
              <a:latin typeface="+mn-lt"/>
            </a:endParaRPr>
          </a:p>
          <a:p>
            <a:pPr indent="447675" algn="just"/>
            <a:r>
              <a:rPr lang="lv-LV" altLang="en-US" sz="2100" b="1" dirty="0">
                <a:latin typeface="+mn-lt"/>
              </a:rPr>
              <a:t>Rezultāts: </a:t>
            </a:r>
            <a:r>
              <a:rPr lang="lv-LV" altLang="en-US" sz="2100" dirty="0">
                <a:latin typeface="+mn-lt"/>
              </a:rPr>
              <a:t>izveidoti 8 pašvaldību iekļaujošās izglītības atbalsta centri.</a:t>
            </a:r>
          </a:p>
          <a:p>
            <a:pPr indent="447675" algn="just"/>
            <a:r>
              <a:rPr lang="lv-LV" altLang="en-US" sz="2100" b="1" dirty="0">
                <a:latin typeface="+mn-lt"/>
              </a:rPr>
              <a:t>Darbības:</a:t>
            </a:r>
            <a:r>
              <a:rPr lang="lv-LV" altLang="en-US" sz="2100" dirty="0">
                <a:latin typeface="+mn-lt"/>
              </a:rPr>
              <a:t> </a:t>
            </a:r>
            <a:endParaRPr lang="lv-LV" altLang="en-US" sz="2100" dirty="0" smtClean="0">
              <a:latin typeface="+mn-lt"/>
            </a:endParaRPr>
          </a:p>
          <a:p>
            <a:pPr marL="1104900" lvl="1" indent="-342900" algn="just">
              <a:buFont typeface="Wingdings" panose="05000000000000000000" pitchFamily="2" charset="2"/>
              <a:buChar char="§"/>
            </a:pPr>
            <a:r>
              <a:rPr lang="lv-LV" altLang="en-US" sz="2100" dirty="0" smtClean="0">
                <a:latin typeface="+mn-lt"/>
              </a:rPr>
              <a:t>programmu </a:t>
            </a:r>
            <a:r>
              <a:rPr lang="lv-LV" altLang="en-US" sz="2100" dirty="0">
                <a:latin typeface="+mn-lt"/>
              </a:rPr>
              <a:t>un mācību līdzekļu izstrāde, tajā skaitā pedagoģiskās korekcijas </a:t>
            </a:r>
            <a:r>
              <a:rPr lang="lv-LV" altLang="en-US" sz="2100" dirty="0" err="1">
                <a:latin typeface="+mn-lt"/>
              </a:rPr>
              <a:t>pamatprasmju</a:t>
            </a:r>
            <a:r>
              <a:rPr lang="lv-LV" altLang="en-US" sz="2100" dirty="0">
                <a:latin typeface="+mn-lt"/>
              </a:rPr>
              <a:t> nodrošināšanai un profesionālās rehabilitācijas programmu izstrādei; </a:t>
            </a:r>
            <a:endParaRPr lang="lv-LV" altLang="en-US" sz="2100" dirty="0" smtClean="0">
              <a:latin typeface="+mn-lt"/>
            </a:endParaRPr>
          </a:p>
          <a:p>
            <a:pPr marL="1104900" lvl="1" indent="-342900" algn="just">
              <a:buFont typeface="Wingdings" panose="05000000000000000000" pitchFamily="2" charset="2"/>
              <a:buChar char="§"/>
            </a:pPr>
            <a:r>
              <a:rPr lang="lv-LV" altLang="en-US" sz="2100" dirty="0" smtClean="0">
                <a:latin typeface="+mn-lt"/>
              </a:rPr>
              <a:t>e-resursu </a:t>
            </a:r>
            <a:r>
              <a:rPr lang="lv-LV" altLang="en-US" sz="2100" dirty="0">
                <a:latin typeface="+mn-lt"/>
              </a:rPr>
              <a:t>un e-mācību vides risinājumu izstrāde; </a:t>
            </a:r>
            <a:endParaRPr lang="lv-LV" altLang="en-US" sz="2100" dirty="0" smtClean="0">
              <a:latin typeface="+mn-lt"/>
            </a:endParaRPr>
          </a:p>
          <a:p>
            <a:pPr marL="1104900" lvl="1" indent="-342900" algn="just">
              <a:buFont typeface="Wingdings" panose="05000000000000000000" pitchFamily="2" charset="2"/>
              <a:buChar char="§"/>
            </a:pPr>
            <a:r>
              <a:rPr lang="lv-LV" altLang="en-US" sz="2100" dirty="0" smtClean="0">
                <a:latin typeface="+mn-lt"/>
              </a:rPr>
              <a:t>pedagoģiskā</a:t>
            </a:r>
            <a:r>
              <a:rPr lang="lv-LV" altLang="en-US" sz="2100" dirty="0">
                <a:latin typeface="+mn-lt"/>
              </a:rPr>
              <a:t>, metodiskā un psiholoģiskā konsultatīvā atbalsta nodrošināšana skolotājiem, kas strādā ar </a:t>
            </a:r>
            <a:r>
              <a:rPr lang="lv-LV" altLang="en-US" sz="2100" dirty="0" err="1" smtClean="0">
                <a:latin typeface="+mn-lt"/>
              </a:rPr>
              <a:t>mērķgrupām</a:t>
            </a:r>
            <a:r>
              <a:rPr lang="lv-LV" altLang="en-US" sz="2100" dirty="0">
                <a:latin typeface="+mn-lt"/>
              </a:rPr>
              <a:t>;</a:t>
            </a:r>
            <a:endParaRPr lang="lv-LV" altLang="en-US" sz="2100" dirty="0" smtClean="0">
              <a:latin typeface="+mn-lt"/>
            </a:endParaRPr>
          </a:p>
          <a:p>
            <a:pPr marL="1104900" lvl="1" indent="-342900" algn="just">
              <a:buFont typeface="Wingdings" panose="05000000000000000000" pitchFamily="2" charset="2"/>
              <a:buChar char="§"/>
            </a:pPr>
            <a:r>
              <a:rPr lang="lv-LV" altLang="en-US" sz="2100" dirty="0" smtClean="0">
                <a:latin typeface="+mn-lt"/>
              </a:rPr>
              <a:t>pedagogu </a:t>
            </a:r>
            <a:r>
              <a:rPr lang="lv-LV" altLang="en-US" sz="2100" dirty="0">
                <a:latin typeface="+mn-lt"/>
              </a:rPr>
              <a:t>un atbalsta personāla </a:t>
            </a:r>
            <a:r>
              <a:rPr lang="lv-LV" altLang="en-US" sz="2100" dirty="0" smtClean="0">
                <a:latin typeface="+mn-lt"/>
              </a:rPr>
              <a:t>sagatavošana; </a:t>
            </a:r>
          </a:p>
          <a:p>
            <a:pPr marL="1104900" lvl="1" indent="-342900" algn="just">
              <a:buFont typeface="Wingdings" panose="05000000000000000000" pitchFamily="2" charset="2"/>
              <a:buChar char="§"/>
            </a:pPr>
            <a:r>
              <a:rPr lang="lv-LV" altLang="en-US" sz="2100" dirty="0" smtClean="0">
                <a:latin typeface="+mn-lt"/>
              </a:rPr>
              <a:t>iekļaujošas </a:t>
            </a:r>
            <a:r>
              <a:rPr lang="lv-LV" altLang="en-US" sz="2100" dirty="0">
                <a:latin typeface="+mn-lt"/>
              </a:rPr>
              <a:t>izglītības un sociālās atstumtības riskam pakļauto jauniešu atbalsta sistēmā iesaistīto institūciju kapacitātes stiprināšana.</a:t>
            </a:r>
          </a:p>
          <a:p>
            <a:pPr indent="447675" algn="just"/>
            <a:endParaRPr lang="lv-LV" altLang="en-US" sz="2100" b="1" dirty="0">
              <a:latin typeface="+mn-lt"/>
            </a:endParaRPr>
          </a:p>
          <a:p>
            <a:pPr indent="447675" algn="just">
              <a:buFont typeface="Wingdings" panose="05000000000000000000" pitchFamily="2" charset="2"/>
              <a:buChar char="q"/>
            </a:pPr>
            <a:r>
              <a:rPr lang="lv-LV" altLang="en-US" sz="2100" b="1" dirty="0">
                <a:latin typeface="+mn-lt"/>
              </a:rPr>
              <a:t>Atbalsta pasākumi jauniešu sociālās atstumtības riska mazināšanai un riska grupu jauniešu integrācijai izglītībā</a:t>
            </a:r>
          </a:p>
          <a:p>
            <a:pPr indent="447675" algn="just"/>
            <a:r>
              <a:rPr lang="lv-LV" altLang="en-US" sz="2100" b="1" dirty="0">
                <a:latin typeface="+mn-lt"/>
              </a:rPr>
              <a:t>Finansējums: </a:t>
            </a:r>
            <a:r>
              <a:rPr lang="lv-LV" altLang="en-US" sz="2100" dirty="0">
                <a:latin typeface="+mn-lt"/>
              </a:rPr>
              <a:t>8,1 </a:t>
            </a:r>
            <a:r>
              <a:rPr lang="lv-LV" altLang="en-US" sz="2100" dirty="0" err="1" smtClean="0">
                <a:latin typeface="+mn-lt"/>
              </a:rPr>
              <a:t>milj</a:t>
            </a:r>
            <a:r>
              <a:rPr lang="lv-LV" altLang="en-US" sz="2100" dirty="0" smtClean="0">
                <a:latin typeface="+mn-lt"/>
              </a:rPr>
              <a:t> EUR </a:t>
            </a:r>
            <a:r>
              <a:rPr lang="lv-LV" altLang="en-US" sz="2100" dirty="0">
                <a:latin typeface="+mn-lt"/>
              </a:rPr>
              <a:t>(100% ESF finansējums)</a:t>
            </a:r>
          </a:p>
          <a:p>
            <a:pPr indent="447675" algn="just"/>
            <a:r>
              <a:rPr lang="lv-LV" altLang="en-US" sz="2100" b="1" dirty="0">
                <a:latin typeface="+mn-lt"/>
              </a:rPr>
              <a:t>Rezultāts: </a:t>
            </a:r>
            <a:r>
              <a:rPr lang="lv-LV" altLang="en-US" sz="2100" dirty="0">
                <a:latin typeface="+mn-lt"/>
              </a:rPr>
              <a:t>24 386 sociālās atstumtības riska grupu izglītojamo ir saņēmuši atbalstu mācībām; palielinājies vispārējās un profesionālās izglītības iestādēs integrēto izglītojamo ar speciālām vajadzībām skaits – 46,57% no izglītojamo ar speciālām vajadzībām skaita.</a:t>
            </a:r>
          </a:p>
          <a:p>
            <a:pPr indent="447675" algn="just"/>
            <a:r>
              <a:rPr lang="lv-LV" altLang="en-US" sz="2100" b="1" dirty="0">
                <a:latin typeface="+mn-lt"/>
              </a:rPr>
              <a:t>Darbības</a:t>
            </a:r>
            <a:r>
              <a:rPr lang="lv-LV" altLang="en-US" sz="2100" dirty="0">
                <a:latin typeface="+mn-lt"/>
              </a:rPr>
              <a:t>: organizētas pagarinātās dienas grupas, vasaras nometnes, nepieciešamo speciālistu atbalsts u.c.</a:t>
            </a:r>
          </a:p>
          <a:p>
            <a:endParaRPr lang="en-US" dirty="0"/>
          </a:p>
        </p:txBody>
      </p:sp>
      <p:sp>
        <p:nvSpPr>
          <p:cNvPr id="6" name="Slide Number Placeholder 5"/>
          <p:cNvSpPr>
            <a:spLocks noGrp="1"/>
          </p:cNvSpPr>
          <p:nvPr>
            <p:ph type="sldNum" sz="quarter" idx="13"/>
          </p:nvPr>
        </p:nvSpPr>
        <p:spPr/>
        <p:txBody>
          <a:bodyPr/>
          <a:lstStyle/>
          <a:p>
            <a:pPr>
              <a:defRPr/>
            </a:pPr>
            <a:fld id="{80C8DF98-36EC-4E08-862C-B88721A4BB61}" type="slidenum">
              <a:rPr lang="en-US" altLang="lv-LV" smtClean="0"/>
              <a:pPr>
                <a:defRPr/>
              </a:pPr>
              <a:t>9</a:t>
            </a:fld>
            <a:endParaRPr lang="en-US" altLang="lv-LV"/>
          </a:p>
        </p:txBody>
      </p:sp>
    </p:spTree>
    <p:extLst>
      <p:ext uri="{BB962C8B-B14F-4D97-AF65-F5344CB8AC3E}">
        <p14:creationId xmlns:p14="http://schemas.microsoft.com/office/powerpoint/2010/main" val="40798414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33266" y="87314"/>
            <a:ext cx="7315200" cy="1377950"/>
          </a:xfrm>
        </p:spPr>
        <p:txBody>
          <a:bodyPr>
            <a:noAutofit/>
          </a:bodyPr>
          <a:lstStyle/>
          <a:p>
            <a:pPr algn="r">
              <a:defRPr/>
            </a:pPr>
            <a:r>
              <a:rPr lang="lv-LV" altLang="en-US" sz="2800" dirty="0">
                <a:latin typeface="+mn-lt"/>
              </a:rPr>
              <a:t>ESF iekļaujošai izglītībai 2007-2013</a:t>
            </a:r>
            <a:r>
              <a:rPr lang="lv-LV" altLang="en-US" sz="2800" dirty="0" smtClean="0">
                <a:latin typeface="+mn-lt"/>
              </a:rPr>
              <a:t>:</a:t>
            </a:r>
            <a:r>
              <a:rPr lang="lv-LV" altLang="lv-LV" sz="2800" dirty="0" smtClean="0">
                <a:latin typeface="+mn-lt"/>
                <a:ea typeface="MS PGothic" panose="020B0600070205080204" pitchFamily="34" charset="-128"/>
              </a:rPr>
              <a:t/>
            </a:r>
            <a:br>
              <a:rPr lang="lv-LV" altLang="lv-LV" sz="2800" dirty="0" smtClean="0">
                <a:latin typeface="+mn-lt"/>
                <a:ea typeface="MS PGothic" panose="020B0600070205080204" pitchFamily="34" charset="-128"/>
              </a:rPr>
            </a:br>
            <a:r>
              <a:rPr lang="lv-LV" altLang="lv-LV" sz="2800" dirty="0" smtClean="0">
                <a:latin typeface="+mn-lt"/>
                <a:ea typeface="MS PGothic" panose="020B0600070205080204" pitchFamily="34" charset="-128"/>
              </a:rPr>
              <a:t>projekts </a:t>
            </a:r>
            <a:r>
              <a:rPr lang="lv-LV" altLang="lv-LV" sz="2800" dirty="0">
                <a:latin typeface="+mn-lt"/>
                <a:ea typeface="MS PGothic" panose="020B0600070205080204" pitchFamily="34" charset="-128"/>
              </a:rPr>
              <a:t>“Izglītojamo ar funkcionāliem traucējumiem atbalsta sistēmas izveide</a:t>
            </a:r>
            <a:r>
              <a:rPr lang="lv-LV" altLang="lv-LV" sz="2800" dirty="0" smtClean="0">
                <a:latin typeface="+mn-lt"/>
                <a:ea typeface="MS PGothic" panose="020B0600070205080204" pitchFamily="34" charset="-128"/>
              </a:rPr>
              <a:t>”</a:t>
            </a:r>
            <a:endParaRPr lang="lv-LV" sz="2800" dirty="0">
              <a:latin typeface="+mn-lt"/>
            </a:endParaRPr>
          </a:p>
        </p:txBody>
      </p:sp>
      <p:sp>
        <p:nvSpPr>
          <p:cNvPr id="3" name="Content Placeholder 2"/>
          <p:cNvSpPr>
            <a:spLocks noGrp="1"/>
          </p:cNvSpPr>
          <p:nvPr>
            <p:ph idx="1"/>
          </p:nvPr>
        </p:nvSpPr>
        <p:spPr>
          <a:xfrm>
            <a:off x="163773" y="1663700"/>
            <a:ext cx="8884693" cy="4965700"/>
          </a:xfrm>
        </p:spPr>
        <p:txBody>
          <a:bodyPr>
            <a:normAutofit fontScale="85000" lnSpcReduction="20000"/>
          </a:bodyPr>
          <a:lstStyle/>
          <a:p>
            <a:pPr marL="285750" indent="-285750">
              <a:lnSpc>
                <a:spcPct val="60000"/>
              </a:lnSpc>
              <a:buFont typeface="Wingdings" panose="05000000000000000000" pitchFamily="2" charset="2"/>
              <a:buChar char="q"/>
            </a:pPr>
            <a:endParaRPr lang="lv-LV" altLang="lv-LV" sz="1700" b="1" dirty="0" smtClean="0">
              <a:latin typeface="Times New Roman" panose="02020603050405020304" pitchFamily="18" charset="0"/>
              <a:ea typeface="MS PGothic" panose="020B0600070205080204" pitchFamily="34" charset="-128"/>
            </a:endParaRPr>
          </a:p>
          <a:p>
            <a:pPr marL="285750" indent="-285750">
              <a:buFont typeface="Wingdings" panose="05000000000000000000" pitchFamily="2" charset="2"/>
              <a:buChar char="q"/>
            </a:pPr>
            <a:r>
              <a:rPr lang="lv-LV" altLang="lv-LV" sz="1900" b="1" dirty="0" smtClean="0">
                <a:latin typeface="Times New Roman" panose="02020603050405020304" pitchFamily="18" charset="0"/>
                <a:ea typeface="MS PGothic" panose="020B0600070205080204" pitchFamily="34" charset="-128"/>
              </a:rPr>
              <a:t>Projekta mērķis </a:t>
            </a:r>
            <a:r>
              <a:rPr lang="lv-LV" altLang="lv-LV" sz="1900" dirty="0" smtClean="0">
                <a:latin typeface="Times New Roman" panose="02020603050405020304" pitchFamily="18" charset="0"/>
                <a:ea typeface="MS PGothic" panose="020B0600070205080204" pitchFamily="34" charset="-128"/>
              </a:rPr>
              <a:t>- veidot atbalsta sistēmu</a:t>
            </a:r>
            <a:r>
              <a:rPr lang="lv-LV" altLang="lv-LV" sz="1900" u="sng" dirty="0" smtClean="0">
                <a:latin typeface="Times New Roman" panose="02020603050405020304" pitchFamily="18" charset="0"/>
                <a:ea typeface="MS PGothic" panose="020B0600070205080204" pitchFamily="34" charset="-128"/>
              </a:rPr>
              <a:t> </a:t>
            </a:r>
            <a:r>
              <a:rPr lang="lv-LV" altLang="lv-LV" sz="1900" dirty="0" smtClean="0">
                <a:latin typeface="Times New Roman" panose="02020603050405020304" pitchFamily="18" charset="0"/>
                <a:ea typeface="MS PGothic" panose="020B0600070205080204" pitchFamily="34" charset="-128"/>
              </a:rPr>
              <a:t>izglītojamo ar funkcionāliem traucējumiem kvalitatīvas izglītības nodrošināšanai, sekmējot viņu iekļaušanos sabiedrībā. </a:t>
            </a:r>
          </a:p>
          <a:p>
            <a:pPr marL="285750" indent="-285750">
              <a:buFont typeface="Wingdings" panose="05000000000000000000" pitchFamily="2" charset="2"/>
              <a:buChar char="q"/>
            </a:pPr>
            <a:r>
              <a:rPr lang="lv-LV" altLang="lv-LV" sz="1900" b="1" dirty="0" smtClean="0">
                <a:latin typeface="Times New Roman" panose="02020603050405020304" pitchFamily="18" charset="0"/>
                <a:ea typeface="MS PGothic" panose="020B0600070205080204" pitchFamily="34" charset="-128"/>
              </a:rPr>
              <a:t>Projekta rezultāti:</a:t>
            </a:r>
          </a:p>
          <a:p>
            <a:pPr marL="285750" indent="-285750"/>
            <a:endParaRPr lang="lv-LV" altLang="lv-LV" sz="1900" dirty="0" smtClean="0">
              <a:latin typeface="Times New Roman" panose="02020603050405020304" pitchFamily="18" charset="0"/>
              <a:ea typeface="MS PGothic" panose="020B0600070205080204" pitchFamily="34" charset="-128"/>
            </a:endParaRPr>
          </a:p>
          <a:p>
            <a:pPr marL="285750" indent="-285750">
              <a:buFont typeface="Wingdings" panose="05000000000000000000" pitchFamily="2" charset="2"/>
              <a:buChar char="§"/>
            </a:pPr>
            <a:r>
              <a:rPr lang="lv-LV" altLang="lv-LV" sz="1900" dirty="0" smtClean="0">
                <a:latin typeface="Times New Roman" panose="02020603050405020304" pitchFamily="18" charset="0"/>
                <a:ea typeface="MS PGothic" panose="020B0600070205080204" pitchFamily="34" charset="-128"/>
              </a:rPr>
              <a:t>6 </a:t>
            </a:r>
            <a:r>
              <a:rPr lang="lv-LV" altLang="lv-LV" sz="1900" b="1" dirty="0" smtClean="0">
                <a:latin typeface="Times New Roman" panose="02020603050405020304" pitchFamily="18" charset="0"/>
                <a:ea typeface="MS PGothic" panose="020B0600070205080204" pitchFamily="34" charset="-128"/>
              </a:rPr>
              <a:t>metodiskie un atbalsta  materiāli pedagogiem </a:t>
            </a:r>
            <a:r>
              <a:rPr lang="lv-LV" altLang="lv-LV" sz="1900" dirty="0" smtClean="0">
                <a:latin typeface="Times New Roman" panose="02020603050405020304" pitchFamily="18" charset="0"/>
                <a:ea typeface="MS PGothic" panose="020B0600070205080204" pitchFamily="34" charset="-128"/>
              </a:rPr>
              <a:t>darbam ar:</a:t>
            </a:r>
          </a:p>
          <a:p>
            <a:pPr lvl="1">
              <a:buFont typeface="Wingdings" panose="05000000000000000000" pitchFamily="2" charset="2"/>
              <a:buChar char="§"/>
            </a:pPr>
            <a:r>
              <a:rPr lang="lv-LV" altLang="lv-LV" sz="1900" dirty="0" smtClean="0"/>
              <a:t>izglītojamiem ar </a:t>
            </a:r>
            <a:r>
              <a:rPr lang="lv-LV" altLang="lv-LV" sz="1900" dirty="0" err="1" smtClean="0"/>
              <a:t>autismu</a:t>
            </a:r>
            <a:r>
              <a:rPr lang="lv-LV" altLang="lv-LV" sz="1900" dirty="0" smtClean="0"/>
              <a:t>;</a:t>
            </a:r>
          </a:p>
          <a:p>
            <a:pPr lvl="1">
              <a:buFont typeface="Wingdings" panose="05000000000000000000" pitchFamily="2" charset="2"/>
              <a:buChar char="§"/>
            </a:pPr>
            <a:r>
              <a:rPr lang="lv-LV" altLang="lv-LV" sz="1900" dirty="0" smtClean="0"/>
              <a:t>izglītojamiem ar </a:t>
            </a:r>
            <a:r>
              <a:rPr lang="lv-LV" altLang="lv-LV" sz="1900" dirty="0" err="1" smtClean="0"/>
              <a:t>kohleārajiem</a:t>
            </a:r>
            <a:r>
              <a:rPr lang="lv-LV" altLang="lv-LV" sz="1900" dirty="0" smtClean="0"/>
              <a:t> implantiem (dzirdes traucējumiem);</a:t>
            </a:r>
          </a:p>
          <a:p>
            <a:pPr lvl="1">
              <a:buFont typeface="Wingdings" panose="05000000000000000000" pitchFamily="2" charset="2"/>
              <a:buChar char="§"/>
            </a:pPr>
            <a:r>
              <a:rPr lang="lv-LV" altLang="lv-LV" sz="1900" dirty="0" smtClean="0"/>
              <a:t>izglītojamiem ar uzvedības traucējumiem;</a:t>
            </a:r>
          </a:p>
          <a:p>
            <a:pPr lvl="1">
              <a:buFont typeface="Wingdings" panose="05000000000000000000" pitchFamily="2" charset="2"/>
              <a:buChar char="§"/>
            </a:pPr>
            <a:r>
              <a:rPr lang="lv-LV" altLang="lv-LV" sz="1900" dirty="0" smtClean="0"/>
              <a:t>izglītojamiem ar mācīšanās traucējumiem;</a:t>
            </a:r>
          </a:p>
          <a:p>
            <a:pPr lvl="1">
              <a:buFont typeface="Wingdings" panose="05000000000000000000" pitchFamily="2" charset="2"/>
              <a:buChar char="§"/>
            </a:pPr>
            <a:r>
              <a:rPr lang="lv-LV" altLang="lv-LV" sz="1900" dirty="0" smtClean="0"/>
              <a:t>izglītojamiem ar jauktiem attīstības traucējumiem;</a:t>
            </a:r>
          </a:p>
          <a:p>
            <a:pPr lvl="1">
              <a:buFont typeface="Wingdings" panose="05000000000000000000" pitchFamily="2" charset="2"/>
              <a:buChar char="§"/>
            </a:pPr>
            <a:r>
              <a:rPr lang="lv-LV" altLang="lv-LV" sz="1900" dirty="0" smtClean="0"/>
              <a:t>izglītojamiem ar garīgās attīstības traucējumiem;</a:t>
            </a:r>
          </a:p>
          <a:p>
            <a:pPr lvl="1">
              <a:buFont typeface="Wingdings" panose="05000000000000000000" pitchFamily="2" charset="2"/>
              <a:buChar char="§"/>
            </a:pPr>
            <a:r>
              <a:rPr lang="lv-LV" altLang="lv-LV" sz="1900" dirty="0" smtClean="0"/>
              <a:t>izglītojamiem ar redzes traucējumiem;</a:t>
            </a:r>
          </a:p>
          <a:p>
            <a:pPr marL="285750" indent="-285750">
              <a:buFont typeface="Wingdings" panose="05000000000000000000" pitchFamily="2" charset="2"/>
              <a:buChar char="§"/>
            </a:pPr>
            <a:endParaRPr lang="lv-LV" altLang="lv-LV" sz="1900" dirty="0" smtClean="0">
              <a:latin typeface="Times New Roman" panose="02020603050405020304" pitchFamily="18" charset="0"/>
              <a:ea typeface="MS PGothic" panose="020B0600070205080204" pitchFamily="34" charset="-128"/>
            </a:endParaRPr>
          </a:p>
          <a:p>
            <a:pPr marL="285750" indent="-285750">
              <a:buFont typeface="Wingdings" panose="05000000000000000000" pitchFamily="2" charset="2"/>
              <a:buChar char="§"/>
            </a:pPr>
            <a:r>
              <a:rPr lang="lv-LV" altLang="lv-LV" sz="1900" b="1" dirty="0" smtClean="0">
                <a:latin typeface="Times New Roman" panose="02020603050405020304" pitchFamily="18" charset="0"/>
                <a:ea typeface="MS PGothic" panose="020B0600070205080204" pitchFamily="34" charset="-128"/>
              </a:rPr>
              <a:t>informatīvi un metodiski materiāli vecākiem </a:t>
            </a:r>
            <a:r>
              <a:rPr lang="lv-LV" altLang="lv-LV" sz="1900" dirty="0" smtClean="0">
                <a:latin typeface="Times New Roman" panose="02020603050405020304" pitchFamily="18" charset="0"/>
                <a:ea typeface="MS PGothic" panose="020B0600070205080204" pitchFamily="34" charset="-128"/>
              </a:rPr>
              <a:t>un aprūpētājiem par minētajiem traucējumiem.</a:t>
            </a:r>
          </a:p>
          <a:p>
            <a:pPr marL="285750" indent="-285750">
              <a:buFont typeface="Wingdings" panose="05000000000000000000" pitchFamily="2" charset="2"/>
              <a:buChar char="§"/>
            </a:pPr>
            <a:endParaRPr lang="lv-LV" altLang="lv-LV" sz="1900" dirty="0" smtClean="0">
              <a:latin typeface="Times New Roman" panose="02020603050405020304" pitchFamily="18" charset="0"/>
              <a:ea typeface="MS PGothic" panose="020B0600070205080204" pitchFamily="34" charset="-128"/>
            </a:endParaRPr>
          </a:p>
          <a:p>
            <a:pPr marL="285750" indent="-285750">
              <a:buFont typeface="Wingdings" panose="05000000000000000000" pitchFamily="2" charset="2"/>
              <a:buChar char="§"/>
            </a:pPr>
            <a:r>
              <a:rPr lang="lv-LV" altLang="lv-LV" sz="1900" dirty="0" smtClean="0">
                <a:latin typeface="Times New Roman" panose="02020603050405020304" pitchFamily="18" charset="0"/>
                <a:ea typeface="MS PGothic" panose="020B0600070205080204" pitchFamily="34" charset="-128"/>
              </a:rPr>
              <a:t>3 </a:t>
            </a:r>
            <a:r>
              <a:rPr lang="lv-LV" altLang="lv-LV" sz="1900" b="1" dirty="0" smtClean="0">
                <a:latin typeface="Times New Roman" panose="02020603050405020304" pitchFamily="18" charset="0"/>
                <a:ea typeface="MS PGothic" panose="020B0600070205080204" pitchFamily="34" charset="-128"/>
              </a:rPr>
              <a:t>interaktīvie mācību līdzekļi</a:t>
            </a:r>
            <a:r>
              <a:rPr lang="lv-LV" altLang="lv-LV" sz="1900" dirty="0" smtClean="0">
                <a:latin typeface="Times New Roman" panose="02020603050405020304" pitchFamily="18" charset="0"/>
                <a:ea typeface="MS PGothic" panose="020B0600070205080204" pitchFamily="34" charset="-128"/>
              </a:rPr>
              <a:t>.</a:t>
            </a:r>
          </a:p>
          <a:p>
            <a:pPr marL="285750" indent="-285750">
              <a:buFont typeface="Wingdings" panose="05000000000000000000" pitchFamily="2" charset="2"/>
              <a:buChar char="§"/>
            </a:pPr>
            <a:endParaRPr lang="lv-LV" altLang="lv-LV" sz="1900" i="1" dirty="0" smtClean="0">
              <a:latin typeface="Times New Roman" panose="02020603050405020304" pitchFamily="18" charset="0"/>
              <a:ea typeface="MS PGothic" panose="020B0600070205080204" pitchFamily="34" charset="-128"/>
            </a:endParaRPr>
          </a:p>
          <a:p>
            <a:pPr marL="285750" indent="-285750">
              <a:buFont typeface="Wingdings" panose="05000000000000000000" pitchFamily="2" charset="2"/>
              <a:buChar char="§"/>
            </a:pPr>
            <a:r>
              <a:rPr lang="lv-LV" altLang="lv-LV" sz="1900" i="1" dirty="0" err="1" smtClean="0">
                <a:latin typeface="Times New Roman" panose="02020603050405020304" pitchFamily="18" charset="0"/>
                <a:ea typeface="MS PGothic" panose="020B0600070205080204" pitchFamily="34" charset="-128"/>
              </a:rPr>
              <a:t>Widgit</a:t>
            </a:r>
            <a:r>
              <a:rPr lang="lv-LV" altLang="lv-LV" sz="1900" dirty="0" smtClean="0">
                <a:latin typeface="Times New Roman" panose="02020603050405020304" pitchFamily="18" charset="0"/>
                <a:ea typeface="MS PGothic" panose="020B0600070205080204" pitchFamily="34" charset="-128"/>
              </a:rPr>
              <a:t> </a:t>
            </a:r>
            <a:r>
              <a:rPr lang="lv-LV" altLang="lv-LV" sz="1900" b="1" dirty="0" smtClean="0">
                <a:latin typeface="Times New Roman" panose="02020603050405020304" pitchFamily="18" charset="0"/>
                <a:ea typeface="MS PGothic" panose="020B0600070205080204" pitchFamily="34" charset="-128"/>
              </a:rPr>
              <a:t>simbolu valodas datorprogramma </a:t>
            </a:r>
            <a:r>
              <a:rPr lang="lv-LV" altLang="lv-LV" sz="1900" dirty="0" smtClean="0">
                <a:latin typeface="Times New Roman" panose="02020603050405020304" pitchFamily="18" charset="0"/>
                <a:ea typeface="MS PGothic" panose="020B0600070205080204" pitchFamily="34" charset="-128"/>
              </a:rPr>
              <a:t>“</a:t>
            </a:r>
            <a:r>
              <a:rPr lang="lv-LV" altLang="lv-LV" sz="1900" dirty="0" err="1" smtClean="0">
                <a:latin typeface="Times New Roman" panose="02020603050405020304" pitchFamily="18" charset="0"/>
                <a:ea typeface="MS PGothic" panose="020B0600070205080204" pitchFamily="34" charset="-128"/>
              </a:rPr>
              <a:t>SymWriter</a:t>
            </a:r>
            <a:r>
              <a:rPr lang="lv-LV" altLang="lv-LV" sz="1900" dirty="0" smtClean="0">
                <a:latin typeface="Times New Roman" panose="02020603050405020304" pitchFamily="18" charset="0"/>
                <a:ea typeface="MS PGothic" panose="020B0600070205080204" pitchFamily="34" charset="-128"/>
              </a:rPr>
              <a:t> 2”.</a:t>
            </a:r>
            <a:endParaRPr lang="lv-LV" altLang="lv-LV" sz="1900" b="1" dirty="0" smtClean="0">
              <a:latin typeface="Times New Roman" panose="02020603050405020304" pitchFamily="18" charset="0"/>
              <a:ea typeface="MS PGothic" panose="020B0600070205080204" pitchFamily="34" charset="-128"/>
            </a:endParaRPr>
          </a:p>
          <a:p>
            <a:pPr marL="285750" indent="-285750"/>
            <a:endParaRPr lang="lv-LV" altLang="lv-LV" dirty="0" smtClean="0">
              <a:latin typeface="Times New Roman" panose="02020603050405020304" pitchFamily="18" charset="0"/>
              <a:ea typeface="MS PGothic" panose="020B0600070205080204" pitchFamily="34" charset="-128"/>
            </a:endParaRPr>
          </a:p>
          <a:p>
            <a:pPr lvl="1" algn="r">
              <a:buFontTx/>
              <a:buNone/>
            </a:pPr>
            <a:r>
              <a:rPr lang="lv-LV" altLang="lv-LV" sz="1400" dirty="0" smtClean="0"/>
              <a:t>(pieejams VISC mājas lapā: </a:t>
            </a:r>
            <a:r>
              <a:rPr lang="lv-LV" altLang="lv-LV" sz="1400" dirty="0" smtClean="0">
                <a:hlinkClick r:id="rId2"/>
              </a:rPr>
              <a:t>www.visc.gov.lv</a:t>
            </a:r>
            <a:r>
              <a:rPr lang="lv-LV" altLang="lv-LV" sz="1400" dirty="0" smtClean="0"/>
              <a:t>)</a:t>
            </a:r>
          </a:p>
          <a:p>
            <a:pPr marL="285750" indent="-285750">
              <a:lnSpc>
                <a:spcPct val="80000"/>
              </a:lnSpc>
            </a:pPr>
            <a:endParaRPr lang="lv-LV" altLang="lv-LV" sz="1900" dirty="0" smtClean="0">
              <a:ea typeface="MS PGothic" panose="020B0600070205080204" pitchFamily="34" charset="-128"/>
            </a:endParaRPr>
          </a:p>
        </p:txBody>
      </p:sp>
      <p:sp>
        <p:nvSpPr>
          <p:cNvPr id="24580" name="Slide Number Placeholder 5"/>
          <p:cNvSpPr>
            <a:spLocks noGrp="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489A913C-D543-457E-A35B-FD0A41D87820}" type="slidenum">
              <a:rPr lang="en-US" altLang="lv-LV" smtClean="0"/>
              <a:pPr/>
              <a:t>10</a:t>
            </a:fld>
            <a:endParaRPr lang="en-US" altLang="lv-LV"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extLst>
              <p:ext uri="{D42A27DB-BD31-4B8C-83A1-F6EECF244321}">
                <p14:modId xmlns:p14="http://schemas.microsoft.com/office/powerpoint/2010/main" val="1299689904"/>
              </p:ext>
            </p:extLst>
          </p:nvPr>
        </p:nvGraphicFramePr>
        <p:xfrm>
          <a:off x="0" y="0"/>
          <a:ext cx="9144000" cy="1812612"/>
        </p:xfrm>
        <a:graphic>
          <a:graphicData uri="http://schemas.openxmlformats.org/drawingml/2006/table">
            <a:tbl>
              <a:tblPr firstRow="1" bandRow="1">
                <a:tableStyleId>{C4B1156A-380E-4F78-BDF5-A606A8083BF9}</a:tableStyleId>
              </a:tblPr>
              <a:tblGrid>
                <a:gridCol w="208302"/>
                <a:gridCol w="6828224"/>
                <a:gridCol w="2107474"/>
              </a:tblGrid>
              <a:tr h="350484">
                <a:tc rowSpan="2">
                  <a:txBody>
                    <a:bodyPr/>
                    <a:lstStyle/>
                    <a:p>
                      <a:pPr algn="ctr"/>
                      <a:endParaRPr lang="lv-LV" sz="1700" b="1" dirty="0"/>
                    </a:p>
                  </a:txBody>
                  <a:tcPr marL="91451" marR="91451" marT="45704" marB="45704"/>
                </a:tc>
                <a:tc gridSpan="2">
                  <a:txBody>
                    <a:bodyPr/>
                    <a:lstStyle/>
                    <a:p>
                      <a:pPr algn="ctr"/>
                      <a:r>
                        <a:rPr lang="lv-LV" sz="2000" b="1" dirty="0" smtClean="0"/>
                        <a:t>Plānotie</a:t>
                      </a:r>
                      <a:r>
                        <a:rPr lang="lv-LV" sz="2000" b="1" baseline="0" dirty="0" smtClean="0"/>
                        <a:t> pasākumi (2014 – 2020)</a:t>
                      </a:r>
                      <a:r>
                        <a:rPr lang="lv-LV" sz="2000" b="1" dirty="0" smtClean="0"/>
                        <a:t>: vispārējās izglītības satura pilnveide</a:t>
                      </a:r>
                      <a:endParaRPr lang="lv-LV" sz="2000" b="1" dirty="0"/>
                    </a:p>
                  </a:txBody>
                  <a:tcPr marL="91451" marR="91451" marT="45704" marB="45704"/>
                </a:tc>
                <a:tc hMerge="1">
                  <a:txBody>
                    <a:bodyPr/>
                    <a:lstStyle/>
                    <a:p>
                      <a:endParaRPr lang="lv-LV"/>
                    </a:p>
                  </a:txBody>
                  <a:tcPr/>
                </a:tc>
              </a:tr>
              <a:tr h="1416404">
                <a:tc vMerge="1">
                  <a:txBody>
                    <a:bodyPr/>
                    <a:lstStyle/>
                    <a:p>
                      <a:pPr algn="ctr"/>
                      <a:endParaRPr lang="lv-LV" sz="1600" b="1" dirty="0"/>
                    </a:p>
                  </a:txBody>
                  <a:tcPr marT="45723" marB="45723"/>
                </a:tc>
                <a:tc>
                  <a:txBody>
                    <a:bodyPr/>
                    <a:lstStyle/>
                    <a:p>
                      <a:r>
                        <a:rPr lang="lv-LV" sz="1400" kern="1200" dirty="0" smtClean="0">
                          <a:solidFill>
                            <a:schemeClr val="dk1"/>
                          </a:solidFill>
                          <a:effectLst/>
                          <a:latin typeface="+mn-lt"/>
                          <a:ea typeface="+mn-ea"/>
                          <a:cs typeface="+mn-cs"/>
                        </a:rPr>
                        <a:t>IAP 1.1.1.uzdevums: Kompetenču pieejā pilnveidota </a:t>
                      </a:r>
                      <a:r>
                        <a:rPr lang="lv-LV" sz="1400" b="1" kern="1200" dirty="0" smtClean="0">
                          <a:solidFill>
                            <a:schemeClr val="dk1"/>
                          </a:solidFill>
                          <a:effectLst/>
                          <a:latin typeface="+mn-lt"/>
                          <a:ea typeface="+mn-ea"/>
                          <a:cs typeface="+mn-cs"/>
                        </a:rPr>
                        <a:t>vispārējās izglītības satura izstrāde</a:t>
                      </a:r>
                      <a:r>
                        <a:rPr lang="lv-LV" sz="1400" kern="1200" dirty="0" smtClean="0">
                          <a:solidFill>
                            <a:schemeClr val="dk1"/>
                          </a:solidFill>
                          <a:effectLst/>
                          <a:latin typeface="+mn-lt"/>
                          <a:ea typeface="+mn-ea"/>
                          <a:cs typeface="+mn-cs"/>
                        </a:rPr>
                        <a:t>,</a:t>
                      </a:r>
                      <a:r>
                        <a:rPr lang="lv-LV" sz="1400" kern="1200" baseline="0" dirty="0" smtClean="0">
                          <a:solidFill>
                            <a:schemeClr val="dk1"/>
                          </a:solidFill>
                          <a:effectLst/>
                          <a:latin typeface="+mn-lt"/>
                          <a:ea typeface="+mn-ea"/>
                          <a:cs typeface="+mn-cs"/>
                        </a:rPr>
                        <a:t> aprobācija un pakāpeniska ieviešana, t.sk. iekļaujošas izglītības īstenošanas kontekstā.</a:t>
                      </a:r>
                    </a:p>
                    <a:p>
                      <a:endParaRPr lang="lv-LV" sz="1400" kern="1200" dirty="0" smtClean="0">
                        <a:solidFill>
                          <a:schemeClr val="dk1"/>
                        </a:solidFill>
                        <a:effectLst/>
                        <a:latin typeface="+mn-lt"/>
                        <a:ea typeface="+mn-ea"/>
                        <a:cs typeface="+mn-cs"/>
                      </a:endParaRPr>
                    </a:p>
                    <a:p>
                      <a:r>
                        <a:rPr lang="lv-LV" sz="1400" kern="1200" dirty="0" smtClean="0">
                          <a:solidFill>
                            <a:schemeClr val="dk1"/>
                          </a:solidFill>
                          <a:effectLst/>
                          <a:latin typeface="+mn-lt"/>
                          <a:ea typeface="+mn-ea"/>
                          <a:cs typeface="+mn-cs"/>
                        </a:rPr>
                        <a:t>IAP 1.1.4.uzdevums: </a:t>
                      </a:r>
                      <a:r>
                        <a:rPr lang="lv-LV" sz="1400" b="1" kern="1200" dirty="0" smtClean="0">
                          <a:solidFill>
                            <a:schemeClr val="dk1"/>
                          </a:solidFill>
                          <a:effectLst/>
                          <a:latin typeface="+mn-lt"/>
                          <a:ea typeface="+mn-ea"/>
                          <a:cs typeface="+mn-cs"/>
                        </a:rPr>
                        <a:t>Digitālo mācību līdzekļu izstrāde </a:t>
                      </a:r>
                      <a:r>
                        <a:rPr lang="lv-LV" sz="1400" kern="1200" dirty="0" smtClean="0">
                          <a:solidFill>
                            <a:schemeClr val="dk1"/>
                          </a:solidFill>
                          <a:effectLst/>
                          <a:latin typeface="+mn-lt"/>
                          <a:ea typeface="+mn-ea"/>
                          <a:cs typeface="+mn-cs"/>
                        </a:rPr>
                        <a:t>ar iespēju to saturu izmantot visos mācību priekšmetos pamata un vidējās izglītības posmā, t.sk. iekļaujošas izglītības īstenošanai.</a:t>
                      </a:r>
                    </a:p>
                  </a:txBody>
                  <a:tcPr marL="91451" marR="91451" marT="45704" marB="45704"/>
                </a:tc>
                <a:tc>
                  <a:txBody>
                    <a:bodyPr/>
                    <a:lstStyle/>
                    <a:p>
                      <a:pPr marL="0" marR="0" indent="0" algn="l" defTabSz="939575" rtl="0" eaLnBrk="1" fontAlgn="auto" latinLnBrk="0" hangingPunct="1">
                        <a:lnSpc>
                          <a:spcPct val="100000"/>
                        </a:lnSpc>
                        <a:spcBef>
                          <a:spcPts val="0"/>
                        </a:spcBef>
                        <a:spcAft>
                          <a:spcPts val="0"/>
                        </a:spcAft>
                        <a:buClrTx/>
                        <a:buSzTx/>
                        <a:buFontTx/>
                        <a:buNone/>
                        <a:tabLst/>
                        <a:defRPr/>
                      </a:pPr>
                      <a:r>
                        <a:rPr lang="lv-LV" sz="1400" kern="1200" dirty="0" smtClean="0">
                          <a:solidFill>
                            <a:schemeClr val="dk1"/>
                          </a:solidFill>
                          <a:effectLst/>
                          <a:latin typeface="+mn-lt"/>
                          <a:ea typeface="+mn-ea"/>
                          <a:cs typeface="+mn-cs"/>
                        </a:rPr>
                        <a:t>ESF specifiskā atbalsta mērķis</a:t>
                      </a:r>
                      <a:r>
                        <a:rPr lang="lv-LV" sz="1400" kern="1200" baseline="0" dirty="0" smtClean="0">
                          <a:solidFill>
                            <a:schemeClr val="dk1"/>
                          </a:solidFill>
                          <a:effectLst/>
                          <a:latin typeface="+mn-lt"/>
                          <a:ea typeface="+mn-ea"/>
                          <a:cs typeface="+mn-cs"/>
                        </a:rPr>
                        <a:t> </a:t>
                      </a:r>
                      <a:r>
                        <a:rPr lang="lv-LV" sz="1400" kern="1200" dirty="0" smtClean="0">
                          <a:solidFill>
                            <a:schemeClr val="dk1"/>
                          </a:solidFill>
                          <a:effectLst/>
                          <a:latin typeface="+mn-lt"/>
                          <a:ea typeface="+mn-ea"/>
                          <a:cs typeface="+mn-cs"/>
                        </a:rPr>
                        <a:t>8.3.1. „Attīstīt kompetenču pieejā balstītu vispārējās izglītības saturu”</a:t>
                      </a:r>
                      <a:endParaRPr lang="lv-LV" sz="1400" dirty="0" smtClean="0"/>
                    </a:p>
                    <a:p>
                      <a:endParaRPr lang="lv-LV" sz="1400" dirty="0"/>
                    </a:p>
                  </a:txBody>
                  <a:tcPr marL="91451" marR="91451" marT="45704" marB="45704"/>
                </a:tc>
              </a:tr>
            </a:tbl>
          </a:graphicData>
        </a:graphic>
      </p:graphicFrame>
      <p:sp>
        <p:nvSpPr>
          <p:cNvPr id="25614" name="Slide Number Placeholder 5"/>
          <p:cNvSpPr>
            <a:spLocks noGrp="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6C98C2A9-6B83-4266-A7EF-BCCA5CBD4C62}" type="slidenum">
              <a:rPr lang="en-US" altLang="lv-LV" smtClean="0"/>
              <a:pPr/>
              <a:t>11</a:t>
            </a:fld>
            <a:endParaRPr lang="en-US" altLang="lv-LV" smtClean="0"/>
          </a:p>
        </p:txBody>
      </p:sp>
      <p:sp>
        <p:nvSpPr>
          <p:cNvPr id="22547" name="TextBox 2"/>
          <p:cNvSpPr txBox="1">
            <a:spLocks noChangeArrowheads="1"/>
          </p:cNvSpPr>
          <p:nvPr/>
        </p:nvSpPr>
        <p:spPr bwMode="auto">
          <a:xfrm>
            <a:off x="112713" y="1843088"/>
            <a:ext cx="8883650" cy="4894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700">
                <a:solidFill>
                  <a:schemeClr val="tx1"/>
                </a:solidFill>
                <a:latin typeface="Times New Roman" panose="02020603050405020304" pitchFamily="18" charset="0"/>
                <a:ea typeface="MS PGothic" panose="020B0600070205080204" pitchFamily="34" charset="-128"/>
              </a:defRPr>
            </a:lvl1pPr>
            <a:lvl2pPr marL="754063" indent="-285750">
              <a:defRPr sz="1700">
                <a:solidFill>
                  <a:schemeClr val="tx1"/>
                </a:solidFill>
                <a:latin typeface="Times New Roman" panose="02020603050405020304" pitchFamily="18" charset="0"/>
                <a:ea typeface="MS PGothic" panose="020B0600070205080204" pitchFamily="34" charset="-128"/>
              </a:defRPr>
            </a:lvl2pPr>
            <a:lvl3pPr>
              <a:defRPr sz="1700">
                <a:solidFill>
                  <a:schemeClr val="tx1"/>
                </a:solidFill>
                <a:latin typeface="Times New Roman" panose="02020603050405020304" pitchFamily="18" charset="0"/>
                <a:ea typeface="MS PGothic" panose="020B0600070205080204" pitchFamily="34" charset="-128"/>
              </a:defRPr>
            </a:lvl3pPr>
            <a:lvl4pPr>
              <a:defRPr sz="1700">
                <a:solidFill>
                  <a:schemeClr val="tx1"/>
                </a:solidFill>
                <a:latin typeface="Times New Roman" panose="02020603050405020304" pitchFamily="18" charset="0"/>
                <a:ea typeface="MS PGothic" panose="020B0600070205080204" pitchFamily="34" charset="-128"/>
              </a:defRPr>
            </a:lvl4pPr>
            <a:lvl5pPr>
              <a:defRPr sz="1700">
                <a:solidFill>
                  <a:schemeClr val="tx1"/>
                </a:solidFill>
                <a:latin typeface="Times New Roman" panose="02020603050405020304" pitchFamily="18" charset="0"/>
                <a:ea typeface="MS PGothic" panose="020B0600070205080204" pitchFamily="34" charset="-128"/>
              </a:defRPr>
            </a:lvl5pPr>
            <a:lvl6pPr marL="2335213" indent="-49213"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6pPr>
            <a:lvl7pPr marL="2792413" indent="-49213"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7pPr>
            <a:lvl8pPr marL="3249613" indent="-49213"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8pPr>
            <a:lvl9pPr marL="3706813" indent="-49213"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9pPr>
          </a:lstStyle>
          <a:p>
            <a:pPr>
              <a:defRPr/>
            </a:pPr>
            <a:r>
              <a:rPr lang="lv-LV" altLang="lv-LV" sz="1400" b="1" u="sng" dirty="0" smtClean="0"/>
              <a:t>ESF projekta ietvaros plānotie iznākuma rādītāji:</a:t>
            </a:r>
          </a:p>
          <a:p>
            <a:pPr marL="285750" indent="-285750">
              <a:buFont typeface="Wingdings" panose="05000000000000000000" pitchFamily="2" charset="2"/>
              <a:buChar char="q"/>
              <a:defRPr/>
            </a:pPr>
            <a:r>
              <a:rPr lang="lv-LV" altLang="lv-LV" sz="1600" b="1" dirty="0" smtClean="0"/>
              <a:t>pedagogu profesionālās kompetences pilnveide </a:t>
            </a:r>
            <a:r>
              <a:rPr lang="lv-LV" altLang="lv-LV" sz="1400" i="1" dirty="0" smtClean="0"/>
              <a:t>(iesaistīto skaits - vismaz 6000 pedagogu), </a:t>
            </a:r>
            <a:r>
              <a:rPr lang="lv-LV" altLang="lv-LV" sz="1600" dirty="0" smtClean="0"/>
              <a:t>aprobējot un pakāpeniski ieviešot kompetenču pieejā balstītu vispārējās izglītības saturu;</a:t>
            </a:r>
          </a:p>
          <a:p>
            <a:pPr marL="285750" indent="-285750">
              <a:buFont typeface="Wingdings" panose="05000000000000000000" pitchFamily="2" charset="2"/>
              <a:buChar char="q"/>
              <a:defRPr/>
            </a:pPr>
            <a:r>
              <a:rPr lang="lv-LV" altLang="lv-LV" sz="1600" dirty="0" smtClean="0"/>
              <a:t>izstrādāts un aprobēts vismaz </a:t>
            </a:r>
            <a:r>
              <a:rPr lang="lv-LV" altLang="lv-LV" sz="1600" b="1" dirty="0" smtClean="0"/>
              <a:t>61</a:t>
            </a:r>
            <a:r>
              <a:rPr lang="lv-LV" altLang="lv-LV" sz="1600" dirty="0" smtClean="0"/>
              <a:t> kompetenču pieejā balstīts vispārējās izglītības </a:t>
            </a:r>
            <a:r>
              <a:rPr lang="lv-LV" altLang="lv-LV" sz="1600" b="1" dirty="0" smtClean="0"/>
              <a:t>mācību līdzeklis </a:t>
            </a:r>
            <a:r>
              <a:rPr lang="lv-LV" altLang="lv-LV" sz="1600" dirty="0" smtClean="0"/>
              <a:t>izglītojamajiem (t. sk. izglītojamajiem ar mācīšanās traucējumiem) un </a:t>
            </a:r>
            <a:r>
              <a:rPr lang="lv-LV" altLang="lv-LV" sz="1600" b="1" dirty="0" smtClean="0"/>
              <a:t>metodiskais materiāls </a:t>
            </a:r>
            <a:r>
              <a:rPr lang="lv-LV" altLang="lv-LV" sz="1600" dirty="0" smtClean="0"/>
              <a:t>pedagogiem, no tiem:</a:t>
            </a:r>
          </a:p>
          <a:p>
            <a:pPr lvl="1">
              <a:buFont typeface="Wingdings" panose="05000000000000000000" pitchFamily="2" charset="2"/>
              <a:buChar char="§"/>
              <a:defRPr/>
            </a:pPr>
            <a:r>
              <a:rPr lang="lv-LV" altLang="lv-LV" sz="1400" i="1" dirty="0" smtClean="0"/>
              <a:t>6 mācību un metodiskie līdzekļi pirmsskolai (1,5 – 4 gadi), </a:t>
            </a:r>
          </a:p>
          <a:p>
            <a:pPr lvl="1">
              <a:buFont typeface="Wingdings" panose="05000000000000000000" pitchFamily="2" charset="2"/>
              <a:buChar char="§"/>
              <a:defRPr/>
            </a:pPr>
            <a:r>
              <a:rPr lang="lv-LV" altLang="lv-LV" sz="1400" i="1" dirty="0" smtClean="0"/>
              <a:t>1 mācību un metodiskais līdzeklis pirmsskolai (5 gadi), </a:t>
            </a:r>
          </a:p>
          <a:p>
            <a:pPr lvl="1">
              <a:buFont typeface="Wingdings" panose="05000000000000000000" pitchFamily="2" charset="2"/>
              <a:buChar char="§"/>
              <a:defRPr/>
            </a:pPr>
            <a:r>
              <a:rPr lang="lv-LV" altLang="lv-LV" sz="1400" i="1" dirty="0" smtClean="0"/>
              <a:t>12 mācību un metodiskie līdzekļi 1.-6.klasei, </a:t>
            </a:r>
          </a:p>
          <a:p>
            <a:pPr lvl="1">
              <a:buFont typeface="Wingdings" panose="05000000000000000000" pitchFamily="2" charset="2"/>
              <a:buChar char="§"/>
              <a:defRPr/>
            </a:pPr>
            <a:r>
              <a:rPr lang="lv-LV" altLang="lv-LV" sz="1400" i="1" dirty="0" smtClean="0"/>
              <a:t>27 mācību un metodiskie līdzekļi 7.-12.klasei, </a:t>
            </a:r>
          </a:p>
          <a:p>
            <a:pPr lvl="1">
              <a:buFont typeface="Wingdings" panose="05000000000000000000" pitchFamily="2" charset="2"/>
              <a:buChar char="§"/>
              <a:defRPr/>
            </a:pPr>
            <a:r>
              <a:rPr lang="lv-LV" altLang="lv-LV" sz="1400" i="1" dirty="0" smtClean="0"/>
              <a:t>15 mācību un metodiskie līdzekļi vieglajā valodā 7.-9.klasei;</a:t>
            </a:r>
          </a:p>
          <a:p>
            <a:pPr marL="285750" indent="-285750">
              <a:buFont typeface="Wingdings" panose="05000000000000000000" pitchFamily="2" charset="2"/>
              <a:buChar char="q"/>
              <a:defRPr/>
            </a:pPr>
            <a:r>
              <a:rPr lang="lv-LV" altLang="lv-LV" sz="1400" dirty="0" smtClean="0"/>
              <a:t>izstrādāti un aprobēti vismaz 20 diagnosticējošie darbi (no tiem 12 STEM mācību priekšmetos) un 3 </a:t>
            </a:r>
            <a:r>
              <a:rPr lang="lv-LV" altLang="lv-LV" sz="1400" dirty="0" err="1" smtClean="0"/>
              <a:t>piloteksāmeni</a:t>
            </a:r>
            <a:r>
              <a:rPr lang="lv-LV" altLang="lv-LV" sz="1400" dirty="0" smtClean="0"/>
              <a:t> STEM mācību priekšmetos;</a:t>
            </a:r>
          </a:p>
          <a:p>
            <a:pPr marL="285750" indent="-285750">
              <a:buFont typeface="Wingdings" panose="05000000000000000000" pitchFamily="2" charset="2"/>
              <a:buChar char="q"/>
              <a:defRPr/>
            </a:pPr>
            <a:r>
              <a:rPr lang="lv-LV" altLang="lv-LV" sz="1600" dirty="0" smtClean="0"/>
              <a:t>izstrādāti un aprobēti vismaz </a:t>
            </a:r>
            <a:r>
              <a:rPr lang="lv-LV" altLang="lv-LV" sz="1600" b="1" dirty="0" smtClean="0"/>
              <a:t>15 mācību līdzekļi </a:t>
            </a:r>
            <a:r>
              <a:rPr lang="lv-LV" altLang="lv-LV" sz="1600" dirty="0" smtClean="0"/>
              <a:t>izglītojamajiem ar garīgās attīstības traucējumiem un metodiskie materiāli pedagogiem, no tiem:</a:t>
            </a:r>
          </a:p>
          <a:p>
            <a:pPr lvl="1">
              <a:buFont typeface="Wingdings" panose="05000000000000000000" pitchFamily="2" charset="2"/>
              <a:buChar char="§"/>
              <a:defRPr/>
            </a:pPr>
            <a:r>
              <a:rPr lang="lv-LV" altLang="lv-LV" sz="1400" i="1" dirty="0" smtClean="0"/>
              <a:t>10 mācību un metodiskie līdzekļi izglītojamajiem ar garīgās attīstības traucējumiem;</a:t>
            </a:r>
          </a:p>
          <a:p>
            <a:pPr lvl="1">
              <a:buFont typeface="Wingdings" panose="05000000000000000000" pitchFamily="2" charset="2"/>
              <a:buChar char="§"/>
              <a:defRPr/>
            </a:pPr>
            <a:r>
              <a:rPr lang="lv-LV" altLang="lv-LV" sz="1400" i="1" dirty="0" smtClean="0"/>
              <a:t>5 mācību un metodiskie līdzekļi izglītojamajiem ar smagiem garīgas attīstības traucējumiem.</a:t>
            </a:r>
          </a:p>
          <a:p>
            <a:pPr marL="285750" indent="-285750">
              <a:buFont typeface="Wingdings" panose="05000000000000000000" pitchFamily="2" charset="2"/>
              <a:buChar char="q"/>
              <a:defRPr/>
            </a:pPr>
            <a:r>
              <a:rPr lang="lv-LV" altLang="lv-LV" sz="1600" dirty="0" smtClean="0"/>
              <a:t>sagatavotas </a:t>
            </a:r>
            <a:r>
              <a:rPr lang="lv-LV" altLang="lv-LV" sz="1600" i="1" dirty="0" smtClean="0"/>
              <a:t>1530</a:t>
            </a:r>
            <a:r>
              <a:rPr lang="lv-LV" altLang="lv-LV" sz="1600" dirty="0" smtClean="0"/>
              <a:t> </a:t>
            </a:r>
            <a:r>
              <a:rPr lang="lv-LV" altLang="lv-LV" sz="1600" b="1" dirty="0" smtClean="0"/>
              <a:t>mācību grāmatas </a:t>
            </a:r>
            <a:r>
              <a:rPr lang="lv-LV" altLang="lv-LV" sz="1600" b="1" dirty="0" err="1" smtClean="0"/>
              <a:t>Braila</a:t>
            </a:r>
            <a:r>
              <a:rPr lang="lv-LV" altLang="lv-LV" sz="1600" b="1" dirty="0" smtClean="0"/>
              <a:t> rakstā </a:t>
            </a:r>
            <a:r>
              <a:rPr lang="lv-LV" altLang="lv-LV" sz="1600" dirty="0" smtClean="0"/>
              <a:t>skolēniem no 1.-12.klasei;</a:t>
            </a:r>
          </a:p>
          <a:p>
            <a:pPr marL="285750" indent="-285750">
              <a:buFont typeface="Wingdings" panose="05000000000000000000" pitchFamily="2" charset="2"/>
              <a:buChar char="q"/>
              <a:defRPr/>
            </a:pPr>
            <a:r>
              <a:rPr lang="lv-LV" altLang="lv-LV" sz="1600" dirty="0" smtClean="0"/>
              <a:t>nodrošināta </a:t>
            </a:r>
            <a:r>
              <a:rPr lang="lv-LV" altLang="lv-LV" sz="1600" b="1" dirty="0" smtClean="0"/>
              <a:t>skolēnu sasniegumu diagnosticēšanas instrumentārija </a:t>
            </a:r>
            <a:r>
              <a:rPr lang="lv-LV" altLang="lv-LV" sz="1600" dirty="0" smtClean="0"/>
              <a:t>sagatavošana</a:t>
            </a:r>
            <a:r>
              <a:rPr lang="lv-LV" altLang="lv-LV" sz="1400" dirty="0" smtClean="0"/>
              <a:t>:</a:t>
            </a:r>
          </a:p>
          <a:p>
            <a:pPr lvl="1">
              <a:buFont typeface="Wingdings" panose="05000000000000000000" pitchFamily="2" charset="2"/>
              <a:buChar char="§"/>
              <a:defRPr/>
            </a:pPr>
            <a:r>
              <a:rPr lang="lv-LV" altLang="lv-LV" sz="1400" i="1" dirty="0" smtClean="0"/>
              <a:t>DIBELS </a:t>
            </a:r>
            <a:r>
              <a:rPr lang="lv-LV" altLang="lv-LV" sz="1400" i="1" dirty="0" err="1" smtClean="0"/>
              <a:t>Next</a:t>
            </a:r>
            <a:r>
              <a:rPr lang="lv-LV" altLang="lv-LV" sz="1400" i="1" dirty="0" smtClean="0"/>
              <a:t> testa 4.-6.klasei un sasniegumu testu standartizēšana un validēšana;</a:t>
            </a:r>
          </a:p>
          <a:p>
            <a:pPr lvl="1">
              <a:buFont typeface="Wingdings" panose="05000000000000000000" pitchFamily="2" charset="2"/>
              <a:buChar char="§"/>
              <a:defRPr/>
            </a:pPr>
            <a:r>
              <a:rPr lang="lv-LV" altLang="lv-LV" sz="1400" i="1" dirty="0" smtClean="0"/>
              <a:t>datorprogrammas „no teksta uz runu” (</a:t>
            </a:r>
            <a:r>
              <a:rPr lang="lv-LV" altLang="lv-LV" sz="1400" i="1" dirty="0" err="1" smtClean="0"/>
              <a:t>text</a:t>
            </a:r>
            <a:r>
              <a:rPr lang="lv-LV" altLang="lv-LV" sz="1400" i="1" dirty="0" smtClean="0"/>
              <a:t>-to-</a:t>
            </a:r>
            <a:r>
              <a:rPr lang="lv-LV" altLang="lv-LV" sz="1400" i="1" dirty="0" err="1" smtClean="0"/>
              <a:t>speech</a:t>
            </a:r>
            <a:r>
              <a:rPr lang="lv-LV" altLang="lv-LV" sz="1400" i="1" dirty="0" smtClean="0"/>
              <a:t>) izstrāde un pieejamība.</a:t>
            </a:r>
            <a:endParaRPr lang="lv-LV" altLang="lv-LV" sz="1600" i="1"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79520" y="277269"/>
            <a:ext cx="5134293" cy="542925"/>
          </a:xfrm>
        </p:spPr>
        <p:txBody>
          <a:bodyPr>
            <a:noAutofit/>
          </a:bodyPr>
          <a:lstStyle/>
          <a:p>
            <a:pPr algn="r">
              <a:defRPr/>
            </a:pPr>
            <a:r>
              <a:rPr lang="lv-LV" sz="3200" dirty="0">
                <a:latin typeface="+mn-lt"/>
              </a:rPr>
              <a:t>Asistenta pakalpojumi</a:t>
            </a:r>
            <a:r>
              <a:rPr lang="lv-LV" dirty="0">
                <a:latin typeface="+mn-lt"/>
              </a:rPr>
              <a:t/>
            </a:r>
            <a:br>
              <a:rPr lang="lv-LV" dirty="0">
                <a:latin typeface="+mn-lt"/>
              </a:rPr>
            </a:br>
            <a:endParaRPr lang="lv-LV" dirty="0">
              <a:latin typeface="+mn-lt"/>
            </a:endParaRPr>
          </a:p>
        </p:txBody>
      </p:sp>
      <p:sp>
        <p:nvSpPr>
          <p:cNvPr id="26627" name="Content Placeholder 2"/>
          <p:cNvSpPr>
            <a:spLocks noGrp="1"/>
          </p:cNvSpPr>
          <p:nvPr>
            <p:ph idx="1"/>
          </p:nvPr>
        </p:nvSpPr>
        <p:spPr>
          <a:xfrm>
            <a:off x="384175" y="1481138"/>
            <a:ext cx="8628063" cy="3168650"/>
          </a:xfrm>
        </p:spPr>
        <p:txBody>
          <a:bodyPr>
            <a:normAutofit lnSpcReduction="10000"/>
          </a:bodyPr>
          <a:lstStyle/>
          <a:p>
            <a:pPr marL="342900" indent="-342900" algn="just">
              <a:lnSpc>
                <a:spcPct val="90000"/>
              </a:lnSpc>
              <a:buFont typeface="Arial" panose="020B0604020202020204" pitchFamily="34" charset="0"/>
              <a:buChar char="•"/>
              <a:defRPr/>
            </a:pPr>
            <a:r>
              <a:rPr lang="lv-LV" altLang="lv-LV" sz="1800" dirty="0" smtClean="0">
                <a:latin typeface="Times New Roman" panose="02020603050405020304" pitchFamily="18" charset="0"/>
                <a:ea typeface="MS PGothic" panose="020B0600070205080204" pitchFamily="34" charset="-128"/>
              </a:rPr>
              <a:t>Kopš 2012.gada 1.septembra saskaņā ar Invaliditātes likuma 12.panta pirmās daļas 4.punktā noteikto tiek nodrošināts atbalsta veids: </a:t>
            </a:r>
            <a:r>
              <a:rPr lang="lv-LV" altLang="lv-LV" sz="1800" b="1" dirty="0" smtClean="0">
                <a:latin typeface="Times New Roman" panose="02020603050405020304" pitchFamily="18" charset="0"/>
                <a:ea typeface="MS PGothic" panose="020B0600070205080204" pitchFamily="34" charset="-128"/>
              </a:rPr>
              <a:t>asistenta pakalpojumi</a:t>
            </a:r>
            <a:r>
              <a:rPr lang="lv-LV" altLang="lv-LV" sz="1800" dirty="0" smtClean="0">
                <a:latin typeface="Times New Roman" panose="02020603050405020304" pitchFamily="18" charset="0"/>
                <a:ea typeface="MS PGothic" panose="020B0600070205080204" pitchFamily="34" charset="-128"/>
              </a:rPr>
              <a:t> </a:t>
            </a:r>
            <a:r>
              <a:rPr lang="lv-LV" altLang="lv-LV" sz="1800" b="1" dirty="0" smtClean="0">
                <a:latin typeface="Times New Roman" panose="02020603050405020304" pitchFamily="18" charset="0"/>
                <a:ea typeface="MS PGothic" panose="020B0600070205080204" pitchFamily="34" charset="-128"/>
              </a:rPr>
              <a:t>izglītojamajiem</a:t>
            </a:r>
            <a:r>
              <a:rPr lang="lv-LV" altLang="lv-LV" sz="1800" dirty="0" smtClean="0">
                <a:latin typeface="Times New Roman" panose="02020603050405020304" pitchFamily="18" charset="0"/>
                <a:ea typeface="MS PGothic" panose="020B0600070205080204" pitchFamily="34" charset="-128"/>
              </a:rPr>
              <a:t> ar speciālām vajadzībām, kuri </a:t>
            </a:r>
            <a:r>
              <a:rPr lang="lv-LV" altLang="lv-LV" sz="1800" b="1" dirty="0" smtClean="0">
                <a:latin typeface="Times New Roman" panose="02020603050405020304" pitchFamily="18" charset="0"/>
                <a:ea typeface="MS PGothic" panose="020B0600070205080204" pitchFamily="34" charset="-128"/>
              </a:rPr>
              <a:t>integrēti vispārējās un profesionālās izglītības iestādēs</a:t>
            </a:r>
            <a:r>
              <a:rPr lang="lv-LV" altLang="lv-LV" sz="1800" dirty="0" smtClean="0">
                <a:latin typeface="Times New Roman" panose="02020603050405020304" pitchFamily="18" charset="0"/>
                <a:ea typeface="MS PGothic" panose="020B0600070205080204" pitchFamily="34" charset="-128"/>
              </a:rPr>
              <a:t>. </a:t>
            </a:r>
            <a:r>
              <a:rPr lang="lv-LV" altLang="lv-LV" sz="1800" i="1" dirty="0" smtClean="0">
                <a:latin typeface="Times New Roman" panose="02020603050405020304" pitchFamily="18" charset="0"/>
                <a:ea typeface="MS PGothic" panose="020B0600070205080204" pitchFamily="34" charset="-128"/>
              </a:rPr>
              <a:t>(Ministru kabineta 2012.gada 9.oktobra noteikumiem Nr.695 „Kārtība, kādā piešķir un finansē asistenta pakalpojumu izglītības iestādē”).</a:t>
            </a:r>
          </a:p>
          <a:p>
            <a:pPr marL="342900" indent="-342900" algn="just">
              <a:lnSpc>
                <a:spcPct val="90000"/>
              </a:lnSpc>
              <a:buFont typeface="Arial" panose="020B0604020202020204" pitchFamily="34" charset="0"/>
              <a:buChar char="•"/>
              <a:defRPr/>
            </a:pPr>
            <a:r>
              <a:rPr lang="lv-LV" altLang="lv-LV" sz="1800" dirty="0" smtClean="0">
                <a:latin typeface="Times New Roman" panose="02020603050405020304" pitchFamily="18" charset="0"/>
                <a:ea typeface="MS PGothic" panose="020B0600070205080204" pitchFamily="34" charset="-128"/>
              </a:rPr>
              <a:t>Asistenta pakalpojumu ir tiesības saņemt:</a:t>
            </a:r>
          </a:p>
          <a:p>
            <a:pPr marL="1104900" lvl="1" indent="-342900" algn="just">
              <a:lnSpc>
                <a:spcPct val="90000"/>
              </a:lnSpc>
              <a:buFont typeface="Arial" panose="020B0604020202020204" pitchFamily="34" charset="0"/>
              <a:buChar char="•"/>
              <a:defRPr/>
            </a:pPr>
            <a:r>
              <a:rPr lang="lv-LV" altLang="lv-LV" sz="1800" dirty="0" smtClean="0"/>
              <a:t>personai ar I vai II invaliditātes grupu, pamatojoties uz Veselības un darbspēju ekspertīzes ārstu valsts komisijas (VDEĀK) atzinumu par īpašas kopšanas nepieciešamību personai no 18 gadu vecuma;</a:t>
            </a:r>
          </a:p>
          <a:p>
            <a:pPr marL="1104900" lvl="1" indent="-342900" algn="just">
              <a:lnSpc>
                <a:spcPct val="90000"/>
              </a:lnSpc>
              <a:buFont typeface="Arial" panose="020B0604020202020204" pitchFamily="34" charset="0"/>
              <a:buChar char="•"/>
              <a:defRPr/>
            </a:pPr>
            <a:r>
              <a:rPr lang="lv-LV" altLang="lv-LV" sz="1800" dirty="0" smtClean="0"/>
              <a:t>personai no 5 līdz 18 gadu vecumam ar invaliditāti, pamatojoties uz Veselības un darbspēju ekspertīzes ārstu komisijas atzinumu par īpašas kopšanas nepieciešamību sakarā ar smagiem funkcionāliem traucējumiem.</a:t>
            </a:r>
          </a:p>
          <a:p>
            <a:pPr lvl="1" indent="0" algn="just">
              <a:lnSpc>
                <a:spcPct val="90000"/>
              </a:lnSpc>
              <a:buFont typeface="Arial" panose="020B0604020202020204" pitchFamily="34" charset="0"/>
              <a:buNone/>
              <a:defRPr/>
            </a:pPr>
            <a:endParaRPr lang="lv-LV" altLang="lv-LV" sz="1800" dirty="0"/>
          </a:p>
          <a:p>
            <a:pPr lvl="1" indent="0" algn="just">
              <a:lnSpc>
                <a:spcPct val="90000"/>
              </a:lnSpc>
              <a:buFont typeface="Arial" panose="020B0604020202020204" pitchFamily="34" charset="0"/>
              <a:buNone/>
              <a:defRPr/>
            </a:pPr>
            <a:endParaRPr lang="lv-LV" altLang="lv-LV" dirty="0" smtClean="0"/>
          </a:p>
        </p:txBody>
      </p:sp>
      <p:sp>
        <p:nvSpPr>
          <p:cNvPr id="26628" name="Slide Number Placeholder 5"/>
          <p:cNvSpPr>
            <a:spLocks noGrp="1"/>
          </p:cNvSpPr>
          <p:nvPr>
            <p:ph type="sldNum" sz="quarter" idx="13"/>
          </p:nvPr>
        </p:nvSpPr>
        <p:spPr bwMode="auto">
          <a:xfrm>
            <a:off x="8342313" y="6324600"/>
            <a:ext cx="496887" cy="30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F19C1F3C-F78C-4B2E-B4B6-1B45F63432C2}" type="slidenum">
              <a:rPr lang="en-US" altLang="lv-LV" smtClean="0"/>
              <a:pPr/>
              <a:t>12</a:t>
            </a:fld>
            <a:endParaRPr lang="en-US" altLang="lv-LV" smtClean="0"/>
          </a:p>
        </p:txBody>
      </p:sp>
      <p:pic>
        <p:nvPicPr>
          <p:cNvPr id="26629"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784475" y="4462818"/>
            <a:ext cx="6054725" cy="2037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2908663" y="448743"/>
            <a:ext cx="6017623" cy="541337"/>
          </a:xfrm>
        </p:spPr>
        <p:txBody>
          <a:bodyPr>
            <a:noAutofit/>
          </a:bodyPr>
          <a:lstStyle/>
          <a:p>
            <a:pPr algn="r">
              <a:defRPr/>
            </a:pPr>
            <a:r>
              <a:rPr lang="lv-LV" altLang="lv-LV" sz="3200" dirty="0" smtClean="0">
                <a:latin typeface="+mn-lt"/>
                <a:ea typeface="MS PGothic" panose="020B0600070205080204" pitchFamily="34" charset="-128"/>
              </a:rPr>
              <a:t>Kopsavilkums: vispārējā izglītība</a:t>
            </a:r>
          </a:p>
        </p:txBody>
      </p:sp>
      <p:sp>
        <p:nvSpPr>
          <p:cNvPr id="3" name="Content Placeholder 2"/>
          <p:cNvSpPr>
            <a:spLocks noGrp="1"/>
          </p:cNvSpPr>
          <p:nvPr>
            <p:ph idx="1"/>
          </p:nvPr>
        </p:nvSpPr>
        <p:spPr>
          <a:xfrm>
            <a:off x="709613" y="1573213"/>
            <a:ext cx="8129587" cy="4078287"/>
          </a:xfrm>
        </p:spPr>
        <p:txBody>
          <a:bodyPr>
            <a:normAutofit lnSpcReduction="10000"/>
          </a:bodyPr>
          <a:lstStyle/>
          <a:p>
            <a:pPr algn="just">
              <a:defRPr/>
            </a:pPr>
            <a:r>
              <a:rPr lang="lv-LV" altLang="lv-LV" dirty="0" smtClean="0">
                <a:latin typeface="Times New Roman" panose="02020603050405020304" pitchFamily="18" charset="0"/>
                <a:cs typeface="Times New Roman" panose="02020603050405020304" pitchFamily="18" charset="0"/>
              </a:rPr>
              <a:t>Iekļaujošas izglītības veicināšanai kontekstā </a:t>
            </a:r>
            <a:r>
              <a:rPr lang="lv-LV" altLang="lv-LV" dirty="0">
                <a:latin typeface="Times New Roman" panose="02020603050405020304" pitchFamily="18" charset="0"/>
                <a:cs typeface="Times New Roman" panose="02020603050405020304" pitchFamily="18" charset="0"/>
              </a:rPr>
              <a:t>ar kompetencēs balstīta vispārējās izglītības satura izstrādi, aprobāciju un pakāpeniskas ieviešanas uzsākšanu </a:t>
            </a:r>
            <a:r>
              <a:rPr lang="lv-LV" altLang="lv-LV" u="sng" dirty="0" smtClean="0">
                <a:latin typeface="Times New Roman" panose="02020603050405020304" pitchFamily="18" charset="0"/>
                <a:cs typeface="Times New Roman" panose="02020603050405020304" pitchFamily="18" charset="0"/>
              </a:rPr>
              <a:t>prioritāri veicamās darbības:</a:t>
            </a:r>
            <a:endParaRPr lang="lv-LV" altLang="lv-LV" dirty="0" smtClean="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defRPr/>
            </a:pPr>
            <a:r>
              <a:rPr lang="lv-LV" altLang="lv-LV" dirty="0" smtClean="0">
                <a:latin typeface="Times New Roman" panose="02020603050405020304" pitchFamily="18" charset="0"/>
                <a:cs typeface="Times New Roman" panose="02020603050405020304" pitchFamily="18" charset="0"/>
              </a:rPr>
              <a:t>mācību līdzekļu skolēniem un metodisko materiālu pedagogiem izstrāde;</a:t>
            </a:r>
          </a:p>
          <a:p>
            <a:pPr marL="342900" indent="-342900" algn="just">
              <a:buFont typeface="Arial" panose="020B0604020202020204" pitchFamily="34" charset="0"/>
              <a:buChar char="•"/>
              <a:defRPr/>
            </a:pPr>
            <a:r>
              <a:rPr lang="lv-LV" altLang="lv-LV" dirty="0">
                <a:latin typeface="Times New Roman" panose="02020603050405020304" pitchFamily="18" charset="0"/>
                <a:cs typeface="Times New Roman" panose="02020603050405020304" pitchFamily="18" charset="0"/>
              </a:rPr>
              <a:t>speciālo </a:t>
            </a:r>
            <a:r>
              <a:rPr lang="lv-LV" altLang="lv-LV" dirty="0" smtClean="0">
                <a:latin typeface="Times New Roman" panose="02020603050405020304" pitchFamily="18" charset="0"/>
                <a:cs typeface="Times New Roman" panose="02020603050405020304" pitchFamily="18" charset="0"/>
              </a:rPr>
              <a:t>vajadzību, t.sk</a:t>
            </a:r>
            <a:r>
              <a:rPr lang="lv-LV" altLang="lv-LV" dirty="0">
                <a:latin typeface="Times New Roman" panose="02020603050405020304" pitchFamily="18" charset="0"/>
                <a:cs typeface="Times New Roman" panose="02020603050405020304" pitchFamily="18" charset="0"/>
              </a:rPr>
              <a:t>. </a:t>
            </a:r>
            <a:r>
              <a:rPr lang="lv-LV" altLang="lv-LV" dirty="0" smtClean="0">
                <a:latin typeface="Times New Roman" panose="02020603050405020304" pitchFamily="18" charset="0"/>
                <a:cs typeface="Times New Roman" panose="02020603050405020304" pitchFamily="18" charset="0"/>
              </a:rPr>
              <a:t>agrīnas, diagnostikas instrumentārija izstrāde;</a:t>
            </a:r>
          </a:p>
          <a:p>
            <a:pPr marL="342900" indent="-342900" algn="just">
              <a:buFont typeface="Arial" panose="020B0604020202020204" pitchFamily="34" charset="0"/>
              <a:buChar char="•"/>
              <a:defRPr/>
            </a:pPr>
            <a:r>
              <a:rPr lang="lv-LV" altLang="lv-LV" dirty="0" smtClean="0">
                <a:latin typeface="Times New Roman" panose="02020603050405020304" pitchFamily="18" charset="0"/>
                <a:cs typeface="Times New Roman" panose="02020603050405020304" pitchFamily="18" charset="0"/>
              </a:rPr>
              <a:t>metodiskā un konsultatīvā atbalsta sistēmas pilnveide, t.sk. izglītības iestāžu tīkla optimizācijas kontekstā:</a:t>
            </a:r>
          </a:p>
          <a:p>
            <a:pPr marL="1104900" lvl="1" indent="-342900" algn="just">
              <a:buFont typeface="Arial" panose="020B0604020202020204" pitchFamily="34" charset="0"/>
              <a:buChar char="•"/>
              <a:defRPr/>
            </a:pPr>
            <a:r>
              <a:rPr lang="lv-LV" u="sng" dirty="0"/>
              <a:t>speciālās izglītības iestāžu – attīstības centru funkciju un darbības pilnveide;</a:t>
            </a:r>
          </a:p>
          <a:p>
            <a:pPr marL="1104900" lvl="1" indent="-342900" algn="just">
              <a:buFont typeface="Arial" panose="020B0604020202020204" pitchFamily="34" charset="0"/>
              <a:buChar char="•"/>
              <a:defRPr/>
            </a:pPr>
            <a:r>
              <a:rPr lang="lv-LV" u="sng" dirty="0"/>
              <a:t>valsts un pašvaldību pedagoģiski medicīnisko komisiju darbības kvalitātes </a:t>
            </a:r>
            <a:r>
              <a:rPr lang="lv-LV" u="sng" dirty="0" smtClean="0"/>
              <a:t>uzlabošana;  </a:t>
            </a:r>
            <a:endParaRPr lang="lv-LV" u="sng" dirty="0"/>
          </a:p>
          <a:p>
            <a:pPr marL="1104900" lvl="1" indent="-342900" algn="just">
              <a:buFont typeface="Arial" panose="020B0604020202020204" pitchFamily="34" charset="0"/>
              <a:buChar char="•"/>
              <a:defRPr/>
            </a:pPr>
            <a:r>
              <a:rPr lang="lv-LV" altLang="lv-LV" dirty="0" smtClean="0">
                <a:latin typeface="Times New Roman" panose="02020603050405020304" pitchFamily="18" charset="0"/>
                <a:cs typeface="Times New Roman" panose="02020603050405020304" pitchFamily="18" charset="0"/>
              </a:rPr>
              <a:t>profesionālās kompetences pilnveides nodrošināšana </a:t>
            </a:r>
            <a:r>
              <a:rPr lang="lv-LV" u="sng" dirty="0" smtClean="0">
                <a:latin typeface="Times New Roman" panose="02020603050405020304" pitchFamily="18" charset="0"/>
                <a:cs typeface="Times New Roman" panose="02020603050405020304" pitchFamily="18" charset="0"/>
              </a:rPr>
              <a:t>pedagoģiskajam un atbalsta personālam.</a:t>
            </a:r>
          </a:p>
          <a:p>
            <a:pPr algn="just">
              <a:defRPr/>
            </a:pPr>
            <a:endParaRPr lang="lv-LV" dirty="0">
              <a:latin typeface="Times New Roman" panose="02020603050405020304" pitchFamily="18" charset="0"/>
              <a:cs typeface="Times New Roman" panose="02020603050405020304" pitchFamily="18" charset="0"/>
            </a:endParaRPr>
          </a:p>
          <a:p>
            <a:pPr algn="just">
              <a:defRPr/>
            </a:pPr>
            <a:endParaRPr lang="lv-LV" dirty="0">
              <a:latin typeface="Times New Roman" panose="02020603050405020304" pitchFamily="18" charset="0"/>
              <a:cs typeface="Times New Roman" panose="02020603050405020304" pitchFamily="18" charset="0"/>
            </a:endParaRPr>
          </a:p>
          <a:p>
            <a:pPr algn="just">
              <a:defRPr/>
            </a:pPr>
            <a:endParaRPr lang="lv-LV" sz="2400" dirty="0">
              <a:latin typeface="Times New Roman" panose="02020603050405020304" pitchFamily="18" charset="0"/>
              <a:cs typeface="Times New Roman" panose="02020603050405020304" pitchFamily="18" charset="0"/>
            </a:endParaRPr>
          </a:p>
          <a:p>
            <a:pPr>
              <a:defRPr/>
            </a:pPr>
            <a:endParaRPr lang="lv-LV" dirty="0"/>
          </a:p>
        </p:txBody>
      </p:sp>
      <p:sp>
        <p:nvSpPr>
          <p:cNvPr id="27652" name="Slide Number Placeholder 5"/>
          <p:cNvSpPr>
            <a:spLocks noGrp="1"/>
          </p:cNvSpPr>
          <p:nvPr>
            <p:ph type="sldNum" sz="quarter" idx="13"/>
          </p:nvPr>
        </p:nvSpPr>
        <p:spPr bwMode="auto">
          <a:xfrm>
            <a:off x="8421688" y="6324600"/>
            <a:ext cx="417512" cy="30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5694CB5E-EEE3-4307-A275-BB75AE562635}" type="slidenum">
              <a:rPr lang="en-US" altLang="lv-LV" smtClean="0"/>
              <a:pPr/>
              <a:t>13</a:t>
            </a:fld>
            <a:endParaRPr lang="en-US" altLang="lv-LV"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2438400" y="5048250"/>
            <a:ext cx="6096000" cy="630238"/>
          </a:xfrm>
        </p:spPr>
        <p:txBody>
          <a:bodyPr/>
          <a:lstStyle/>
          <a:p>
            <a:pPr algn="r">
              <a:defRPr/>
            </a:pPr>
            <a:r>
              <a:rPr lang="lv-LV" altLang="lv-LV" dirty="0" smtClean="0">
                <a:latin typeface="+mn-lt"/>
                <a:ea typeface="MS PGothic" panose="020B0600070205080204" pitchFamily="34" charset="-128"/>
              </a:rPr>
              <a:t>PROFESIONĀLĀ IZGLĪTĪBA</a:t>
            </a:r>
          </a:p>
        </p:txBody>
      </p:sp>
      <p:sp>
        <p:nvSpPr>
          <p:cNvPr id="28675" name="Slide Number Placeholder 5"/>
          <p:cNvSpPr>
            <a:spLocks noGrp="1"/>
          </p:cNvSpPr>
          <p:nvPr>
            <p:ph type="sldNum" sz="quarter" idx="13"/>
          </p:nvPr>
        </p:nvSpPr>
        <p:spPr bwMode="auto">
          <a:xfrm>
            <a:off x="8534400" y="6324600"/>
            <a:ext cx="404884" cy="30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BC7DF529-0AFA-416B-84BE-E5A34653C3B5}" type="slidenum">
              <a:rPr lang="en-US" altLang="lv-LV" smtClean="0"/>
              <a:pPr/>
              <a:t>14</a:t>
            </a:fld>
            <a:endParaRPr lang="en-US" altLang="lv-LV"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2955925" y="1049434"/>
            <a:ext cx="6096000" cy="786849"/>
          </a:xfrm>
        </p:spPr>
        <p:txBody>
          <a:bodyPr>
            <a:normAutofit/>
          </a:bodyPr>
          <a:lstStyle/>
          <a:p>
            <a:pPr algn="ctr"/>
            <a:r>
              <a:rPr lang="lv-LV" altLang="lv-LV" sz="2000" dirty="0" smtClean="0">
                <a:latin typeface="Times New Roman" panose="02020603050405020304" pitchFamily="18" charset="0"/>
                <a:cs typeface="Times New Roman" panose="02020603050405020304" pitchFamily="18" charset="0"/>
              </a:rPr>
              <a:t>Audzēkņi ar speciālām vajadzībām </a:t>
            </a:r>
            <a:br>
              <a:rPr lang="lv-LV" altLang="lv-LV" sz="2000" dirty="0" smtClean="0">
                <a:latin typeface="Times New Roman" panose="02020603050405020304" pitchFamily="18" charset="0"/>
                <a:cs typeface="Times New Roman" panose="02020603050405020304" pitchFamily="18" charset="0"/>
              </a:rPr>
            </a:br>
            <a:r>
              <a:rPr lang="lv-LV" altLang="lv-LV" sz="2000" dirty="0" smtClean="0">
                <a:latin typeface="Times New Roman" panose="02020603050405020304" pitchFamily="18" charset="0"/>
                <a:cs typeface="Times New Roman" panose="02020603050405020304" pitchFamily="18" charset="0"/>
              </a:rPr>
              <a:t>IZM profesionālās izglītības iestādēs</a:t>
            </a:r>
            <a:endParaRPr lang="lv-LV" altLang="lv-LV" sz="2000" dirty="0" smtClean="0">
              <a:latin typeface="Times New Roman" panose="02020603050405020304" pitchFamily="18" charset="0"/>
              <a:ea typeface="MS PGothic" panose="020B0600070205080204" pitchFamily="34" charset="-128"/>
            </a:endParaRPr>
          </a:p>
        </p:txBody>
      </p:sp>
      <p:sp>
        <p:nvSpPr>
          <p:cNvPr id="29699" name="Slide Number Placeholder 5"/>
          <p:cNvSpPr>
            <a:spLocks noGrp="1"/>
          </p:cNvSpPr>
          <p:nvPr>
            <p:ph type="sldNum" sz="quarter" idx="13"/>
          </p:nvPr>
        </p:nvSpPr>
        <p:spPr bwMode="auto">
          <a:xfrm>
            <a:off x="8379725" y="6324600"/>
            <a:ext cx="459475" cy="30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CA9E0443-AD26-4584-8C30-0D0A0E3F4A42}" type="slidenum">
              <a:rPr lang="en-US" altLang="lv-LV" smtClean="0"/>
              <a:pPr/>
              <a:t>15</a:t>
            </a:fld>
            <a:endParaRPr lang="en-US" altLang="lv-LV" smtClean="0"/>
          </a:p>
        </p:txBody>
      </p:sp>
      <p:graphicFrame>
        <p:nvGraphicFramePr>
          <p:cNvPr id="7" name="Content Placeholder 4"/>
          <p:cNvGraphicFramePr>
            <a:graphicFrameLocks/>
          </p:cNvGraphicFramePr>
          <p:nvPr>
            <p:extLst>
              <p:ext uri="{D42A27DB-BD31-4B8C-83A1-F6EECF244321}">
                <p14:modId xmlns:p14="http://schemas.microsoft.com/office/powerpoint/2010/main" val="2985156945"/>
              </p:ext>
            </p:extLst>
          </p:nvPr>
        </p:nvGraphicFramePr>
        <p:xfrm>
          <a:off x="0" y="1836283"/>
          <a:ext cx="4531057" cy="502171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ontent Placeholder 8"/>
          <p:cNvGraphicFramePr>
            <a:graphicFrameLocks/>
          </p:cNvGraphicFramePr>
          <p:nvPr>
            <p:extLst>
              <p:ext uri="{D42A27DB-BD31-4B8C-83A1-F6EECF244321}">
                <p14:modId xmlns:p14="http://schemas.microsoft.com/office/powerpoint/2010/main" val="2609177788"/>
              </p:ext>
            </p:extLst>
          </p:nvPr>
        </p:nvGraphicFramePr>
        <p:xfrm>
          <a:off x="4734636" y="2037807"/>
          <a:ext cx="4038600" cy="4664710"/>
        </p:xfrm>
        <a:graphic>
          <a:graphicData uri="http://schemas.openxmlformats.org/drawingml/2006/chart">
            <c:chart xmlns:c="http://schemas.openxmlformats.org/drawingml/2006/chart" xmlns:r="http://schemas.openxmlformats.org/officeDocument/2006/relationships" r:id="rId3"/>
          </a:graphicData>
        </a:graphic>
      </p:graphicFrame>
      <p:sp>
        <p:nvSpPr>
          <p:cNvPr id="29702" name="TextBox 8"/>
          <p:cNvSpPr txBox="1">
            <a:spLocks noChangeArrowheads="1"/>
          </p:cNvSpPr>
          <p:nvPr/>
        </p:nvSpPr>
        <p:spPr bwMode="auto">
          <a:xfrm>
            <a:off x="4153990" y="158750"/>
            <a:ext cx="461853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lv-LV" altLang="lv-LV" sz="2000" b="1" dirty="0" smtClean="0"/>
              <a:t>IEKĻAUJOŠĀ, T.SK. SPECIĀLĀ </a:t>
            </a:r>
          </a:p>
          <a:p>
            <a:pPr algn="r"/>
            <a:r>
              <a:rPr lang="lv-LV" altLang="lv-LV" sz="2000" b="1" dirty="0" smtClean="0"/>
              <a:t>IZGLĪTĪBA  </a:t>
            </a:r>
            <a:r>
              <a:rPr lang="lv-LV" altLang="lv-LV" sz="2000" b="1" dirty="0"/>
              <a:t>SKAITĻOS</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2590800" y="381000"/>
            <a:ext cx="6096000" cy="1036638"/>
          </a:xfrm>
        </p:spPr>
        <p:txBody>
          <a:bodyPr>
            <a:normAutofit/>
          </a:bodyPr>
          <a:lstStyle/>
          <a:p>
            <a:pPr algn="r"/>
            <a:r>
              <a:rPr lang="lv-LV" altLang="en-US" sz="2800" dirty="0" smtClean="0">
                <a:latin typeface="+mn-lt"/>
              </a:rPr>
              <a:t>ERAF iekļaujošai izglītībai 2007-2013:</a:t>
            </a:r>
            <a:br>
              <a:rPr lang="lv-LV" altLang="en-US" sz="2800" dirty="0" smtClean="0">
                <a:latin typeface="+mn-lt"/>
              </a:rPr>
            </a:br>
            <a:r>
              <a:rPr lang="lv-LV" altLang="en-US" sz="2800" dirty="0" smtClean="0">
                <a:latin typeface="+mn-lt"/>
              </a:rPr>
              <a:t>PROFESIONĀLĀ IZGLĪTĪBA</a:t>
            </a:r>
          </a:p>
        </p:txBody>
      </p:sp>
      <p:sp>
        <p:nvSpPr>
          <p:cNvPr id="3" name="Content Placeholder 2"/>
          <p:cNvSpPr>
            <a:spLocks noGrp="1"/>
          </p:cNvSpPr>
          <p:nvPr>
            <p:ph idx="1"/>
          </p:nvPr>
        </p:nvSpPr>
        <p:spPr>
          <a:xfrm>
            <a:off x="609600" y="1752600"/>
            <a:ext cx="8229600" cy="4757382"/>
          </a:xfrm>
        </p:spPr>
        <p:txBody>
          <a:bodyPr>
            <a:noAutofit/>
          </a:bodyPr>
          <a:lstStyle/>
          <a:p>
            <a:pPr indent="447675" algn="just">
              <a:buFont typeface="Wingdings" panose="05000000000000000000" pitchFamily="2" charset="2"/>
              <a:buChar char="q"/>
            </a:pPr>
            <a:r>
              <a:rPr lang="lv-LV" altLang="en-US" sz="2000" b="1" dirty="0" smtClean="0">
                <a:latin typeface="+mn-lt"/>
              </a:rPr>
              <a:t>Mācību aprīkojuma modernizācija un infrastruktūras uzlabošana </a:t>
            </a:r>
            <a:r>
              <a:rPr lang="lv-LV" altLang="en-US" sz="2000" dirty="0" smtClean="0">
                <a:latin typeface="+mn-lt"/>
              </a:rPr>
              <a:t>profesionālās izglītības programmu īstenošanai</a:t>
            </a:r>
          </a:p>
          <a:p>
            <a:pPr indent="447675" algn="just"/>
            <a:r>
              <a:rPr lang="lv-LV" altLang="en-US" sz="2000" b="1" dirty="0" smtClean="0">
                <a:latin typeface="+mn-lt"/>
              </a:rPr>
              <a:t>Finansējums:</a:t>
            </a:r>
            <a:r>
              <a:rPr lang="lv-LV" altLang="en-US" sz="2000" dirty="0" smtClean="0">
                <a:latin typeface="+mn-lt"/>
              </a:rPr>
              <a:t> 160,59 </a:t>
            </a:r>
            <a:r>
              <a:rPr lang="lv-LV" altLang="en-US" sz="2000" dirty="0" err="1" smtClean="0">
                <a:latin typeface="+mn-lt"/>
              </a:rPr>
              <a:t>milj</a:t>
            </a:r>
            <a:r>
              <a:rPr lang="lv-LV" altLang="en-US" sz="2000" dirty="0" smtClean="0">
                <a:latin typeface="+mn-lt"/>
              </a:rPr>
              <a:t> EUR, tai skaitā ERAF finansējums 138,68 </a:t>
            </a:r>
            <a:r>
              <a:rPr lang="lv-LV" altLang="en-US" sz="2000" dirty="0" err="1" smtClean="0">
                <a:latin typeface="+mn-lt"/>
              </a:rPr>
              <a:t>milj</a:t>
            </a:r>
            <a:r>
              <a:rPr lang="lv-LV" altLang="en-US" sz="2000" dirty="0" smtClean="0">
                <a:latin typeface="+mn-lt"/>
              </a:rPr>
              <a:t> EUR</a:t>
            </a:r>
          </a:p>
          <a:p>
            <a:pPr indent="447675" algn="just"/>
            <a:r>
              <a:rPr lang="lv-LV" altLang="en-US" sz="2000" b="1" dirty="0" smtClean="0">
                <a:latin typeface="+mn-lt"/>
              </a:rPr>
              <a:t>Rezultāts:</a:t>
            </a:r>
            <a:r>
              <a:rPr lang="lv-LV" altLang="en-US" sz="2000" dirty="0" smtClean="0">
                <a:latin typeface="+mn-lt"/>
              </a:rPr>
              <a:t> 27 profesionālās izglītības iestādēs tika modernizēta infrastruktūra un mācību aprīkojums, tajā skaitā uzlabota infrastruktūra personām ar funkcionāliem traucējumiem.</a:t>
            </a:r>
          </a:p>
          <a:p>
            <a:pPr indent="447675" algn="just"/>
            <a:endParaRPr lang="lv-LV" altLang="en-US" sz="2000" b="1" dirty="0" smtClean="0">
              <a:solidFill>
                <a:srgbClr val="660066"/>
              </a:solidFill>
              <a:latin typeface="+mn-lt"/>
            </a:endParaRPr>
          </a:p>
          <a:p>
            <a:pPr indent="447675" algn="just">
              <a:buFont typeface="Wingdings" panose="05000000000000000000" pitchFamily="2" charset="2"/>
              <a:buChar char="q"/>
            </a:pPr>
            <a:r>
              <a:rPr lang="lv-LV" altLang="en-US" sz="2000" dirty="0" smtClean="0">
                <a:latin typeface="+mn-lt"/>
              </a:rPr>
              <a:t>Profesionālās izglītības infrastruktūras attīstība un mācību aprīkojuma modernizācija </a:t>
            </a:r>
            <a:r>
              <a:rPr lang="lv-LV" altLang="en-US" sz="2000" b="1" dirty="0" smtClean="0">
                <a:latin typeface="+mn-lt"/>
              </a:rPr>
              <a:t>ieslodzījuma vietās</a:t>
            </a:r>
          </a:p>
          <a:p>
            <a:pPr indent="447675" algn="just"/>
            <a:r>
              <a:rPr lang="lv-LV" altLang="en-US" sz="2000" b="1" dirty="0" smtClean="0">
                <a:latin typeface="+mn-lt"/>
              </a:rPr>
              <a:t>Finansējums:</a:t>
            </a:r>
            <a:r>
              <a:rPr lang="lv-LV" altLang="en-US" sz="2000" dirty="0" smtClean="0">
                <a:latin typeface="+mn-lt"/>
              </a:rPr>
              <a:t>  3,29 </a:t>
            </a:r>
            <a:r>
              <a:rPr lang="lv-LV" altLang="en-US" sz="2000" dirty="0" err="1" smtClean="0">
                <a:latin typeface="+mn-lt"/>
              </a:rPr>
              <a:t>milj</a:t>
            </a:r>
            <a:r>
              <a:rPr lang="lv-LV" altLang="en-US" sz="2000" dirty="0" smtClean="0">
                <a:latin typeface="+mn-lt"/>
              </a:rPr>
              <a:t> EUR, tai skaitā ERAF finansējums 2,8 </a:t>
            </a:r>
            <a:r>
              <a:rPr lang="lv-LV" altLang="en-US" sz="2000" dirty="0" err="1" smtClean="0">
                <a:latin typeface="+mn-lt"/>
              </a:rPr>
              <a:t>milj</a:t>
            </a:r>
            <a:r>
              <a:rPr lang="lv-LV" altLang="en-US" sz="2000" dirty="0" smtClean="0">
                <a:latin typeface="+mn-lt"/>
              </a:rPr>
              <a:t> EUR </a:t>
            </a:r>
          </a:p>
          <a:p>
            <a:pPr indent="447675" algn="just"/>
            <a:r>
              <a:rPr lang="lv-LV" altLang="en-US" sz="2000" b="1" dirty="0" smtClean="0">
                <a:latin typeface="+mn-lt"/>
              </a:rPr>
              <a:t>Rezultāts:</a:t>
            </a:r>
            <a:r>
              <a:rPr lang="lv-LV" altLang="en-US" sz="2000" dirty="0" smtClean="0">
                <a:latin typeface="+mn-lt"/>
              </a:rPr>
              <a:t>  8 ieslodzījuma vietās modernizēti profesionālo mācību priekšmetu kabineti un darbnīcas. </a:t>
            </a:r>
          </a:p>
        </p:txBody>
      </p:sp>
      <p:sp>
        <p:nvSpPr>
          <p:cNvPr id="5126" name="Slide Number Placeholder 5"/>
          <p:cNvSpPr>
            <a:spLocks noGrp="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F88C3497-3617-46E0-AB5A-EB716E2B6645}" type="slidenum">
              <a:rPr lang="en-US" altLang="lv-LV">
                <a:solidFill>
                  <a:srgbClr val="898989"/>
                </a:solidFill>
                <a:latin typeface="Verdana" panose="020B0604030504040204" pitchFamily="34" charset="0"/>
              </a:rPr>
              <a:pPr/>
              <a:t>16</a:t>
            </a:fld>
            <a:endParaRPr lang="en-US" altLang="lv-LV">
              <a:solidFill>
                <a:srgbClr val="898989"/>
              </a:solidFill>
              <a:latin typeface="Verdana" panose="020B0604030504040204" pitchFamily="34" charset="0"/>
            </a:endParaRPr>
          </a:p>
        </p:txBody>
      </p:sp>
    </p:spTree>
    <p:extLst>
      <p:ext uri="{BB962C8B-B14F-4D97-AF65-F5344CB8AC3E}">
        <p14:creationId xmlns:p14="http://schemas.microsoft.com/office/powerpoint/2010/main" val="39565033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42949" y="95250"/>
            <a:ext cx="6540715" cy="1360488"/>
          </a:xfrm>
        </p:spPr>
        <p:txBody>
          <a:bodyPr>
            <a:noAutofit/>
          </a:bodyPr>
          <a:lstStyle/>
          <a:p>
            <a:pPr algn="r"/>
            <a:r>
              <a:rPr lang="lv-LV" altLang="lv-LV" sz="2800" dirty="0">
                <a:latin typeface="Times New Roman" panose="02020603050405020304" pitchFamily="18" charset="0"/>
                <a:ea typeface="MS PGothic" panose="020B0600070205080204" pitchFamily="34" charset="-128"/>
              </a:rPr>
              <a:t>ERAF iekļaujošai izglītībai 2007-2013</a:t>
            </a:r>
            <a:r>
              <a:rPr lang="lv-LV" altLang="lv-LV" sz="2800" dirty="0" smtClean="0">
                <a:latin typeface="Times New Roman" panose="02020603050405020304" pitchFamily="18" charset="0"/>
                <a:ea typeface="MS PGothic" panose="020B0600070205080204" pitchFamily="34" charset="-128"/>
              </a:rPr>
              <a:t>:</a:t>
            </a:r>
            <a:br>
              <a:rPr lang="lv-LV" altLang="lv-LV" sz="2800" dirty="0" smtClean="0">
                <a:latin typeface="Times New Roman" panose="02020603050405020304" pitchFamily="18" charset="0"/>
                <a:ea typeface="MS PGothic" panose="020B0600070205080204" pitchFamily="34" charset="-128"/>
              </a:rPr>
            </a:br>
            <a:r>
              <a:rPr lang="lv-LV" altLang="lv-LV" sz="2800" dirty="0" smtClean="0">
                <a:latin typeface="Times New Roman" panose="02020603050405020304" pitchFamily="18" charset="0"/>
                <a:ea typeface="MS PGothic" panose="020B0600070205080204" pitchFamily="34" charset="-128"/>
              </a:rPr>
              <a:t>izglītības </a:t>
            </a:r>
            <a:r>
              <a:rPr lang="lv-LV" altLang="lv-LV" sz="2800" dirty="0">
                <a:latin typeface="Times New Roman" panose="02020603050405020304" pitchFamily="18" charset="0"/>
                <a:ea typeface="MS PGothic" panose="020B0600070205080204" pitchFamily="34" charset="-128"/>
              </a:rPr>
              <a:t>iestāžu </a:t>
            </a:r>
            <a:r>
              <a:rPr lang="lv-LV" altLang="lv-LV" sz="2800" dirty="0" smtClean="0">
                <a:latin typeface="Times New Roman" panose="02020603050405020304" pitchFamily="18" charset="0"/>
                <a:ea typeface="MS PGothic" panose="020B0600070205080204" pitchFamily="34" charset="-128"/>
              </a:rPr>
              <a:t>infrastruktūras un</a:t>
            </a:r>
            <a:br>
              <a:rPr lang="lv-LV" altLang="lv-LV" sz="2800" dirty="0" smtClean="0">
                <a:latin typeface="Times New Roman" panose="02020603050405020304" pitchFamily="18" charset="0"/>
                <a:ea typeface="MS PGothic" panose="020B0600070205080204" pitchFamily="34" charset="-128"/>
              </a:rPr>
            </a:br>
            <a:r>
              <a:rPr lang="lv-LV" altLang="lv-LV" sz="2800" dirty="0" smtClean="0">
                <a:latin typeface="Times New Roman" panose="02020603050405020304" pitchFamily="18" charset="0"/>
                <a:ea typeface="MS PGothic" panose="020B0600070205080204" pitchFamily="34" charset="-128"/>
              </a:rPr>
              <a:t> mācību vides uzlabošana</a:t>
            </a:r>
          </a:p>
        </p:txBody>
      </p:sp>
      <p:sp>
        <p:nvSpPr>
          <p:cNvPr id="3" name="Content Placeholder 2"/>
          <p:cNvSpPr>
            <a:spLocks noGrp="1"/>
          </p:cNvSpPr>
          <p:nvPr>
            <p:ph idx="1"/>
          </p:nvPr>
        </p:nvSpPr>
        <p:spPr>
          <a:xfrm>
            <a:off x="609600" y="1558925"/>
            <a:ext cx="8229600" cy="5172075"/>
          </a:xfrm>
        </p:spPr>
        <p:txBody>
          <a:bodyPr>
            <a:normAutofit fontScale="70000" lnSpcReduction="20000"/>
          </a:bodyPr>
          <a:lstStyle/>
          <a:p>
            <a:pPr algn="just">
              <a:defRPr/>
            </a:pPr>
            <a:r>
              <a:rPr lang="lv-LV" sz="2300" dirty="0">
                <a:latin typeface="+mn-lt"/>
                <a:cs typeface="Times New Roman" panose="02020603050405020304" pitchFamily="18" charset="0"/>
              </a:rPr>
              <a:t>Lai nodrošinātu profesionālās izglītības atbilstību darba tirgus prasībām un veicinātu profesionālās izglītības programmu īstenošanu nodrošinošās infrastruktūras </a:t>
            </a:r>
            <a:r>
              <a:rPr lang="lv-LV" sz="2300" dirty="0" smtClean="0">
                <a:latin typeface="+mn-lt"/>
                <a:cs typeface="Times New Roman" panose="02020603050405020304" pitchFamily="18" charset="0"/>
              </a:rPr>
              <a:t>uzlabošanu (MK </a:t>
            </a:r>
            <a:r>
              <a:rPr lang="lv-LV" sz="2300" dirty="0">
                <a:latin typeface="+mn-lt"/>
                <a:cs typeface="Times New Roman" panose="02020603050405020304" pitchFamily="18" charset="0"/>
              </a:rPr>
              <a:t>2013.gada 22.janvāra </a:t>
            </a:r>
            <a:r>
              <a:rPr lang="lv-LV" sz="2300" dirty="0" smtClean="0">
                <a:latin typeface="+mn-lt"/>
                <a:cs typeface="Times New Roman" panose="02020603050405020304" pitchFamily="18" charset="0"/>
              </a:rPr>
              <a:t>noteikumi Nr.51 </a:t>
            </a:r>
            <a:r>
              <a:rPr lang="lv-LV" sz="2300" dirty="0">
                <a:latin typeface="+mn-lt"/>
                <a:cs typeface="Times New Roman" panose="02020603050405020304" pitchFamily="18" charset="0"/>
              </a:rPr>
              <a:t>"Noteikumi par darbības programmas "Infrastruktūra un pakalpojumi" papildinājuma </a:t>
            </a:r>
            <a:r>
              <a:rPr lang="lv-LV" sz="2300" dirty="0" smtClean="0">
                <a:latin typeface="+mn-lt"/>
                <a:cs typeface="Times New Roman" panose="02020603050405020304" pitchFamily="18" charset="0"/>
              </a:rPr>
              <a:t>3.1.1.1.aktivitāti </a:t>
            </a:r>
            <a:r>
              <a:rPr lang="lv-LV" sz="2300" b="1" dirty="0" smtClean="0">
                <a:latin typeface="+mn-lt"/>
                <a:cs typeface="Times New Roman" panose="02020603050405020304" pitchFamily="18" charset="0"/>
              </a:rPr>
              <a:t>«Mācību </a:t>
            </a:r>
            <a:r>
              <a:rPr lang="lv-LV" sz="2300" b="1" dirty="0">
                <a:latin typeface="+mn-lt"/>
                <a:cs typeface="Times New Roman" panose="02020603050405020304" pitchFamily="18" charset="0"/>
              </a:rPr>
              <a:t>aprīkojuma modernizācija un infrastruktūras uzlabošana profesionālās izglītības programmu </a:t>
            </a:r>
            <a:r>
              <a:rPr lang="lv-LV" sz="2300" b="1" dirty="0" smtClean="0">
                <a:latin typeface="+mn-lt"/>
                <a:cs typeface="Times New Roman" panose="02020603050405020304" pitchFamily="18" charset="0"/>
              </a:rPr>
              <a:t>īstenošanai»)</a:t>
            </a:r>
          </a:p>
          <a:p>
            <a:pPr marL="342900" indent="-342900" algn="just">
              <a:buFont typeface="Wingdings" panose="05000000000000000000" pitchFamily="2" charset="2"/>
              <a:buChar char="q"/>
              <a:defRPr/>
            </a:pPr>
            <a:r>
              <a:rPr lang="lv-LV" sz="2300" u="sng" dirty="0" smtClean="0">
                <a:latin typeface="+mn-lt"/>
                <a:cs typeface="Times New Roman" panose="02020603050405020304" pitchFamily="18" charset="0"/>
              </a:rPr>
              <a:t>pirmās </a:t>
            </a:r>
            <a:r>
              <a:rPr lang="lv-LV" sz="2300" u="sng" dirty="0">
                <a:latin typeface="+mn-lt"/>
                <a:cs typeface="Times New Roman" panose="02020603050405020304" pitchFamily="18" charset="0"/>
              </a:rPr>
              <a:t>atlases kārtas </a:t>
            </a:r>
            <a:r>
              <a:rPr lang="lv-LV" sz="2300" dirty="0" smtClean="0">
                <a:latin typeface="+mn-lt"/>
                <a:cs typeface="Times New Roman" panose="02020603050405020304" pitchFamily="18" charset="0"/>
              </a:rPr>
              <a:t>ietvaros iestāžu infrastruktūra pielāgota </a:t>
            </a:r>
            <a:r>
              <a:rPr lang="lv-LV" sz="2300" b="1" dirty="0" smtClean="0">
                <a:latin typeface="+mn-lt"/>
                <a:cs typeface="Times New Roman" panose="02020603050405020304" pitchFamily="18" charset="0"/>
              </a:rPr>
              <a:t>personām </a:t>
            </a:r>
            <a:r>
              <a:rPr lang="lv-LV" sz="2300" b="1" dirty="0">
                <a:latin typeface="+mn-lt"/>
                <a:cs typeface="Times New Roman" panose="02020603050405020304" pitchFamily="18" charset="0"/>
              </a:rPr>
              <a:t>ar īpašām </a:t>
            </a:r>
            <a:r>
              <a:rPr lang="lv-LV" sz="2300" b="1" dirty="0" smtClean="0">
                <a:latin typeface="+mn-lt"/>
                <a:cs typeface="Times New Roman" panose="02020603050405020304" pitchFamily="18" charset="0"/>
              </a:rPr>
              <a:t>vajadzībām</a:t>
            </a:r>
            <a:r>
              <a:rPr lang="lv-LV" sz="2300" dirty="0" smtClean="0">
                <a:latin typeface="+mn-lt"/>
                <a:cs typeface="Times New Roman" panose="02020603050405020304" pitchFamily="18" charset="0"/>
              </a:rPr>
              <a:t>:</a:t>
            </a:r>
            <a:endParaRPr lang="lv-LV" sz="2300" dirty="0">
              <a:latin typeface="+mn-lt"/>
              <a:cs typeface="Times New Roman" panose="02020603050405020304" pitchFamily="18" charset="0"/>
            </a:endParaRPr>
          </a:p>
          <a:p>
            <a:pPr>
              <a:defRPr/>
            </a:pPr>
            <a:endParaRPr lang="lv-LV" b="1" dirty="0">
              <a:effectLst>
                <a:outerShdw blurRad="38100" dist="38100" dir="2700000" algn="tl">
                  <a:srgbClr val="000000">
                    <a:alpha val="43137"/>
                  </a:srgbClr>
                </a:outerShdw>
              </a:effectLst>
              <a:latin typeface="+mn-lt"/>
              <a:cs typeface="Times New Roman" panose="02020603050405020304" pitchFamily="18" charset="0"/>
            </a:endParaRPr>
          </a:p>
          <a:p>
            <a:pPr marL="342900" indent="-342900">
              <a:buFont typeface="Wingdings" panose="05000000000000000000" pitchFamily="2" charset="2"/>
              <a:buChar char="q"/>
              <a:defRPr/>
            </a:pPr>
            <a:r>
              <a:rPr lang="lv-LV" sz="2300" u="sng" dirty="0" smtClean="0">
                <a:latin typeface="+mn-lt"/>
                <a:cs typeface="Times New Roman" panose="02020603050405020304" pitchFamily="18" charset="0"/>
              </a:rPr>
              <a:t>otrās atlases </a:t>
            </a:r>
            <a:r>
              <a:rPr lang="lv-LV" sz="2300" u="sng" dirty="0">
                <a:latin typeface="+mn-lt"/>
                <a:cs typeface="Times New Roman" panose="02020603050405020304" pitchFamily="18" charset="0"/>
              </a:rPr>
              <a:t>kārtas </a:t>
            </a:r>
            <a:r>
              <a:rPr lang="lv-LV" sz="2300" dirty="0" smtClean="0">
                <a:latin typeface="+mn-lt"/>
                <a:cs typeface="Times New Roman" panose="02020603050405020304" pitchFamily="18" charset="0"/>
              </a:rPr>
              <a:t>ietvaros 10 </a:t>
            </a:r>
            <a:r>
              <a:rPr lang="lv-LV" sz="2300" dirty="0">
                <a:latin typeface="+mn-lt"/>
                <a:cs typeface="Times New Roman" panose="02020603050405020304" pitchFamily="18" charset="0"/>
              </a:rPr>
              <a:t>IZM </a:t>
            </a:r>
            <a:r>
              <a:rPr lang="lv-LV" sz="2300" dirty="0" smtClean="0">
                <a:latin typeface="+mn-lt"/>
                <a:cs typeface="Times New Roman" panose="02020603050405020304" pitchFamily="18" charset="0"/>
              </a:rPr>
              <a:t>profesionālās </a:t>
            </a:r>
            <a:r>
              <a:rPr lang="lv-LV" sz="2300" dirty="0">
                <a:latin typeface="+mn-lt"/>
                <a:cs typeface="Times New Roman" panose="02020603050405020304" pitchFamily="18" charset="0"/>
              </a:rPr>
              <a:t>izglītības </a:t>
            </a:r>
            <a:r>
              <a:rPr lang="lv-LV" sz="2300" dirty="0" smtClean="0">
                <a:latin typeface="+mn-lt"/>
                <a:cs typeface="Times New Roman" panose="02020603050405020304" pitchFamily="18" charset="0"/>
              </a:rPr>
              <a:t>iestādes pielāgotas </a:t>
            </a:r>
            <a:r>
              <a:rPr lang="lv-LV" sz="2300" b="1" dirty="0" smtClean="0">
                <a:latin typeface="+mn-lt"/>
                <a:cs typeface="Times New Roman" panose="02020603050405020304" pitchFamily="18" charset="0"/>
              </a:rPr>
              <a:t>personām </a:t>
            </a:r>
            <a:r>
              <a:rPr lang="lv-LV" sz="2300" b="1" dirty="0">
                <a:latin typeface="+mn-lt"/>
                <a:cs typeface="Times New Roman" panose="02020603050405020304" pitchFamily="18" charset="0"/>
              </a:rPr>
              <a:t>ar funkcionāliem </a:t>
            </a:r>
            <a:r>
              <a:rPr lang="lv-LV" sz="2300" b="1" dirty="0" smtClean="0">
                <a:latin typeface="+mn-lt"/>
                <a:cs typeface="Times New Roman" panose="02020603050405020304" pitchFamily="18" charset="0"/>
              </a:rPr>
              <a:t>traucējumiem:</a:t>
            </a:r>
            <a:r>
              <a:rPr lang="lv-LV" sz="2300" dirty="0" smtClean="0">
                <a:latin typeface="+mn-lt"/>
                <a:cs typeface="Times New Roman" panose="02020603050405020304" pitchFamily="18" charset="0"/>
              </a:rPr>
              <a:t> </a:t>
            </a:r>
          </a:p>
          <a:p>
            <a:pPr marL="1104900" lvl="1" indent="-342900">
              <a:buFont typeface="Wingdings" panose="05000000000000000000" pitchFamily="2" charset="2"/>
              <a:buChar char="§"/>
              <a:defRPr/>
            </a:pPr>
            <a:r>
              <a:rPr lang="lv-LV" dirty="0" smtClean="0">
                <a:latin typeface="+mn-lt"/>
              </a:rPr>
              <a:t>Rēzeknes </a:t>
            </a:r>
            <a:r>
              <a:rPr lang="lv-LV" dirty="0">
                <a:latin typeface="+mn-lt"/>
              </a:rPr>
              <a:t>Tehnikums</a:t>
            </a:r>
          </a:p>
          <a:p>
            <a:pPr marL="1104900" lvl="1" indent="-342900">
              <a:buFont typeface="Wingdings" panose="05000000000000000000" pitchFamily="2" charset="2"/>
              <a:buChar char="§"/>
              <a:defRPr/>
            </a:pPr>
            <a:r>
              <a:rPr lang="lv-LV" dirty="0">
                <a:latin typeface="+mn-lt"/>
              </a:rPr>
              <a:t>Daugavpils Būvniecības tehnikums</a:t>
            </a:r>
          </a:p>
          <a:p>
            <a:pPr marL="1104900" lvl="1" indent="-342900">
              <a:buFont typeface="Wingdings" panose="05000000000000000000" pitchFamily="2" charset="2"/>
              <a:buChar char="§"/>
              <a:defRPr/>
            </a:pPr>
            <a:r>
              <a:rPr lang="lv-LV" dirty="0">
                <a:latin typeface="+mn-lt"/>
              </a:rPr>
              <a:t>Daugavpils Profesionālā vidusskola</a:t>
            </a:r>
          </a:p>
          <a:p>
            <a:pPr marL="1104900" lvl="1" indent="-342900">
              <a:buFont typeface="Wingdings" panose="05000000000000000000" pitchFamily="2" charset="2"/>
              <a:buChar char="§"/>
              <a:defRPr/>
            </a:pPr>
            <a:r>
              <a:rPr lang="lv-LV" dirty="0">
                <a:latin typeface="+mn-lt"/>
              </a:rPr>
              <a:t>Ogres tehnikums</a:t>
            </a:r>
          </a:p>
          <a:p>
            <a:pPr marL="1104900" lvl="1" indent="-342900">
              <a:buFont typeface="Wingdings" panose="05000000000000000000" pitchFamily="2" charset="2"/>
              <a:buChar char="§"/>
              <a:defRPr/>
            </a:pPr>
            <a:r>
              <a:rPr lang="lv-LV" dirty="0">
                <a:latin typeface="+mn-lt"/>
              </a:rPr>
              <a:t>PIKC "Liepājas Valsts tehnikums"</a:t>
            </a:r>
          </a:p>
          <a:p>
            <a:pPr marL="1104900" lvl="1" indent="-342900">
              <a:buFont typeface="Wingdings" panose="05000000000000000000" pitchFamily="2" charset="2"/>
              <a:buChar char="§"/>
              <a:defRPr/>
            </a:pPr>
            <a:r>
              <a:rPr lang="lv-LV" dirty="0">
                <a:latin typeface="+mn-lt"/>
              </a:rPr>
              <a:t>PIKC "Rīgas Valsts tehnikums"</a:t>
            </a:r>
          </a:p>
          <a:p>
            <a:pPr marL="1104900" lvl="1" indent="-342900">
              <a:buFont typeface="Wingdings" panose="05000000000000000000" pitchFamily="2" charset="2"/>
              <a:buChar char="§"/>
              <a:defRPr/>
            </a:pPr>
            <a:r>
              <a:rPr lang="lv-LV" dirty="0">
                <a:latin typeface="+mn-lt"/>
              </a:rPr>
              <a:t>Jelgavas Tehnikums</a:t>
            </a:r>
          </a:p>
          <a:p>
            <a:pPr marL="1104900" lvl="1" indent="-342900">
              <a:buFont typeface="Wingdings" panose="05000000000000000000" pitchFamily="2" charset="2"/>
              <a:buChar char="§"/>
              <a:defRPr/>
            </a:pPr>
            <a:r>
              <a:rPr lang="lv-LV" dirty="0">
                <a:latin typeface="+mn-lt"/>
              </a:rPr>
              <a:t>Smiltenes tehnikums</a:t>
            </a:r>
          </a:p>
          <a:p>
            <a:pPr marL="1104900" lvl="1" indent="-342900">
              <a:buFont typeface="Wingdings" panose="05000000000000000000" pitchFamily="2" charset="2"/>
              <a:buChar char="§"/>
              <a:defRPr/>
            </a:pPr>
            <a:r>
              <a:rPr lang="lv-LV" dirty="0">
                <a:latin typeface="+mn-lt"/>
              </a:rPr>
              <a:t>Valmieras Profesionālā vidusskola</a:t>
            </a:r>
          </a:p>
          <a:p>
            <a:pPr marL="1104900" lvl="1" indent="-342900">
              <a:buFont typeface="Wingdings" panose="05000000000000000000" pitchFamily="2" charset="2"/>
              <a:buChar char="§"/>
              <a:defRPr/>
            </a:pPr>
            <a:r>
              <a:rPr lang="lv-LV" dirty="0">
                <a:latin typeface="+mn-lt"/>
              </a:rPr>
              <a:t>Ventspils Tehnikums</a:t>
            </a:r>
          </a:p>
          <a:p>
            <a:pPr marL="1104900" lvl="1" indent="-342900">
              <a:buFont typeface="Wingdings" panose="05000000000000000000" pitchFamily="2" charset="2"/>
              <a:buChar char="§"/>
              <a:defRPr/>
            </a:pPr>
            <a:r>
              <a:rPr lang="lv-LV" u="sng" dirty="0">
                <a:latin typeface="+mn-lt"/>
              </a:rPr>
              <a:t>vienā pašvaldības </a:t>
            </a:r>
            <a:r>
              <a:rPr lang="lv-LV" dirty="0">
                <a:latin typeface="+mn-lt"/>
              </a:rPr>
              <a:t>padotībā esošajā profesionālajā izglītības iestādē - </a:t>
            </a:r>
            <a:r>
              <a:rPr lang="lv-LV" dirty="0" err="1">
                <a:latin typeface="+mn-lt"/>
              </a:rPr>
              <a:t>Cēsu</a:t>
            </a:r>
            <a:r>
              <a:rPr lang="lv-LV" dirty="0">
                <a:latin typeface="+mn-lt"/>
              </a:rPr>
              <a:t> Profesionālā vidusskola.</a:t>
            </a:r>
          </a:p>
          <a:p>
            <a:pPr>
              <a:defRPr/>
            </a:pPr>
            <a:endParaRPr lang="lv-LV" dirty="0"/>
          </a:p>
        </p:txBody>
      </p:sp>
      <p:sp>
        <p:nvSpPr>
          <p:cNvPr id="30724" name="Slide Number Placeholder 5"/>
          <p:cNvSpPr>
            <a:spLocks noGrp="1"/>
          </p:cNvSpPr>
          <p:nvPr>
            <p:ph type="sldNum" sz="quarter" idx="13"/>
          </p:nvPr>
        </p:nvSpPr>
        <p:spPr bwMode="auto">
          <a:xfrm>
            <a:off x="8338782" y="6324600"/>
            <a:ext cx="500418" cy="30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4C4BA979-7B5D-4411-A464-9315D8387276}" type="slidenum">
              <a:rPr lang="en-US" altLang="lv-LV" smtClean="0"/>
              <a:pPr/>
              <a:t>17</a:t>
            </a:fld>
            <a:endParaRPr lang="en-US" altLang="lv-LV" dirty="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3217" y="194386"/>
            <a:ext cx="6448425" cy="1347788"/>
          </a:xfrm>
        </p:spPr>
        <p:txBody>
          <a:bodyPr>
            <a:noAutofit/>
          </a:bodyPr>
          <a:lstStyle/>
          <a:p>
            <a:pPr algn="r"/>
            <a:r>
              <a:rPr lang="lv-LV" altLang="lv-LV" sz="2800" dirty="0" smtClean="0">
                <a:latin typeface="Times New Roman" panose="02020603050405020304" pitchFamily="18" charset="0"/>
                <a:ea typeface="MS PGothic" panose="020B0600070205080204" pitchFamily="34" charset="-128"/>
              </a:rPr>
              <a:t>Turpmāk plānotie pasākumi:</a:t>
            </a:r>
            <a:br>
              <a:rPr lang="lv-LV" altLang="lv-LV" sz="2800" dirty="0" smtClean="0">
                <a:latin typeface="Times New Roman" panose="02020603050405020304" pitchFamily="18" charset="0"/>
                <a:ea typeface="MS PGothic" panose="020B0600070205080204" pitchFamily="34" charset="-128"/>
              </a:rPr>
            </a:br>
            <a:r>
              <a:rPr lang="lv-LV" altLang="lv-LV" sz="2800" dirty="0" smtClean="0">
                <a:latin typeface="Times New Roman" panose="02020603050405020304" pitchFamily="18" charset="0"/>
                <a:ea typeface="MS PGothic" panose="020B0600070205080204" pitchFamily="34" charset="-128"/>
              </a:rPr>
              <a:t>izglītības iestāžu infrastruktūras un mācību </a:t>
            </a:r>
            <a:r>
              <a:rPr lang="lv-LV" altLang="lv-LV" sz="2800" dirty="0">
                <a:latin typeface="Times New Roman" panose="02020603050405020304" pitchFamily="18" charset="0"/>
                <a:ea typeface="MS PGothic" panose="020B0600070205080204" pitchFamily="34" charset="-128"/>
              </a:rPr>
              <a:t>vides </a:t>
            </a:r>
            <a:r>
              <a:rPr lang="lv-LV" altLang="lv-LV" sz="2800" dirty="0" smtClean="0">
                <a:latin typeface="Times New Roman" panose="02020603050405020304" pitchFamily="18" charset="0"/>
                <a:ea typeface="MS PGothic" panose="020B0600070205080204" pitchFamily="34" charset="-128"/>
              </a:rPr>
              <a:t>uzlabošana </a:t>
            </a:r>
          </a:p>
        </p:txBody>
      </p:sp>
      <p:sp>
        <p:nvSpPr>
          <p:cNvPr id="3" name="Content Placeholder 2"/>
          <p:cNvSpPr>
            <a:spLocks noGrp="1"/>
          </p:cNvSpPr>
          <p:nvPr>
            <p:ph idx="1"/>
          </p:nvPr>
        </p:nvSpPr>
        <p:spPr>
          <a:xfrm>
            <a:off x="539750" y="1752600"/>
            <a:ext cx="8147050" cy="4373563"/>
          </a:xfrm>
        </p:spPr>
        <p:txBody>
          <a:bodyPr/>
          <a:lstStyle/>
          <a:p>
            <a:pPr>
              <a:defRPr/>
            </a:pPr>
            <a:r>
              <a:rPr lang="lv-LV" altLang="lv-LV" sz="1600" b="1" dirty="0">
                <a:latin typeface="+mn-lt"/>
                <a:cs typeface="Times New Roman" panose="02020603050405020304" pitchFamily="18" charset="0"/>
              </a:rPr>
              <a:t>ES fondu 2014.-2020.gadam </a:t>
            </a:r>
            <a:r>
              <a:rPr lang="lv-LV" altLang="lv-LV" sz="1600" dirty="0">
                <a:latin typeface="+mn-lt"/>
                <a:cs typeface="Times New Roman" panose="02020603050405020304" pitchFamily="18" charset="0"/>
              </a:rPr>
              <a:t>plānošanas </a:t>
            </a:r>
            <a:r>
              <a:rPr lang="lv-LV" altLang="lv-LV" sz="1600" dirty="0" smtClean="0">
                <a:latin typeface="+mn-lt"/>
                <a:cs typeface="Times New Roman" panose="02020603050405020304" pitchFamily="18" charset="0"/>
              </a:rPr>
              <a:t>periodā specifiskā </a:t>
            </a:r>
            <a:r>
              <a:rPr lang="lv-LV" altLang="lv-LV" sz="1600" dirty="0">
                <a:latin typeface="+mn-lt"/>
                <a:cs typeface="Times New Roman" panose="02020603050405020304" pitchFamily="18" charset="0"/>
              </a:rPr>
              <a:t>atbalsta mērķa 8.1.3. “Palielināt modernizēto profesionālās izglītības iestāžu skaitu” ietvaros plānots </a:t>
            </a:r>
            <a:r>
              <a:rPr lang="lv-LV" altLang="lv-LV" sz="1600" b="1" dirty="0">
                <a:latin typeface="+mn-lt"/>
                <a:cs typeface="Times New Roman" panose="02020603050405020304" pitchFamily="18" charset="0"/>
              </a:rPr>
              <a:t>atbalsts profesionālās izglītības </a:t>
            </a:r>
            <a:r>
              <a:rPr lang="lv-LV" altLang="lv-LV" sz="1600" b="1" dirty="0" smtClean="0">
                <a:latin typeface="+mn-lt"/>
                <a:cs typeface="Times New Roman" panose="02020603050405020304" pitchFamily="18" charset="0"/>
              </a:rPr>
              <a:t>iestādēm, </a:t>
            </a:r>
            <a:r>
              <a:rPr lang="lv-LV" altLang="lv-LV" sz="1600" b="1" dirty="0">
                <a:latin typeface="+mn-lt"/>
                <a:cs typeface="Times New Roman" panose="02020603050405020304" pitchFamily="18" charset="0"/>
              </a:rPr>
              <a:t>it </a:t>
            </a:r>
            <a:r>
              <a:rPr lang="lv-LV" altLang="lv-LV" sz="1600" b="1" u="sng" dirty="0">
                <a:latin typeface="+mn-lt"/>
                <a:cs typeface="Times New Roman" panose="02020603050405020304" pitchFamily="18" charset="0"/>
              </a:rPr>
              <a:t>īpaši profesionālās izglītības kompetences </a:t>
            </a:r>
            <a:r>
              <a:rPr lang="lv-LV" altLang="lv-LV" sz="1600" b="1" u="sng" dirty="0" smtClean="0">
                <a:latin typeface="+mn-lt"/>
                <a:cs typeface="Times New Roman" panose="02020603050405020304" pitchFamily="18" charset="0"/>
              </a:rPr>
              <a:t>centriem</a:t>
            </a:r>
            <a:r>
              <a:rPr lang="lv-LV" altLang="lv-LV" sz="1600" u="sng" dirty="0" smtClean="0">
                <a:latin typeface="+mn-lt"/>
                <a:cs typeface="Times New Roman" panose="02020603050405020304" pitchFamily="18" charset="0"/>
              </a:rPr>
              <a:t>:</a:t>
            </a:r>
          </a:p>
          <a:p>
            <a:pPr marL="285750" indent="-285750">
              <a:buFont typeface="Wingdings" panose="05000000000000000000" pitchFamily="2" charset="2"/>
              <a:buChar char="q"/>
              <a:defRPr/>
            </a:pPr>
            <a:r>
              <a:rPr lang="lv-LV" altLang="lv-LV" sz="1600" b="1" u="sng" dirty="0" smtClean="0">
                <a:latin typeface="+mn-lt"/>
                <a:cs typeface="Times New Roman" panose="02020603050405020304" pitchFamily="18" charset="0"/>
              </a:rPr>
              <a:t>infrastruktūras uzlabošanā</a:t>
            </a:r>
            <a:r>
              <a:rPr lang="lv-LV" altLang="lv-LV" sz="1600" b="1" i="1" dirty="0" smtClean="0">
                <a:latin typeface="+mn-lt"/>
                <a:cs typeface="Times New Roman" panose="02020603050405020304" pitchFamily="18" charset="0"/>
              </a:rPr>
              <a:t>, t.sk  </a:t>
            </a:r>
            <a:r>
              <a:rPr lang="lv-LV" altLang="lv-LV" sz="1600" dirty="0">
                <a:latin typeface="+mn-lt"/>
                <a:cs typeface="Times New Roman" panose="02020603050405020304" pitchFamily="18" charset="0"/>
              </a:rPr>
              <a:t>nodrošinot piekļuvi arī personām ar invaliditāti, </a:t>
            </a:r>
            <a:endParaRPr lang="lv-LV" altLang="lv-LV" sz="1600" b="1" i="1" dirty="0" smtClean="0">
              <a:latin typeface="+mn-lt"/>
              <a:cs typeface="Times New Roman" panose="02020603050405020304" pitchFamily="18" charset="0"/>
            </a:endParaRPr>
          </a:p>
          <a:p>
            <a:pPr marL="1047750" lvl="1" indent="-285750">
              <a:buFont typeface="Wingdings" panose="05000000000000000000" pitchFamily="2" charset="2"/>
              <a:buChar char="§"/>
              <a:defRPr/>
            </a:pPr>
            <a:r>
              <a:rPr lang="lv-LV" altLang="lv-LV" sz="1600" dirty="0" smtClean="0">
                <a:latin typeface="+mn-lt"/>
              </a:rPr>
              <a:t>mācību kabinetu izveide </a:t>
            </a:r>
            <a:r>
              <a:rPr lang="lv-LV" altLang="lv-LV" sz="1600" dirty="0">
                <a:latin typeface="+mn-lt"/>
              </a:rPr>
              <a:t>un </a:t>
            </a:r>
            <a:r>
              <a:rPr lang="lv-LV" altLang="lv-LV" sz="1600" dirty="0" smtClean="0">
                <a:latin typeface="+mn-lt"/>
              </a:rPr>
              <a:t>sakārtošana </a:t>
            </a:r>
            <a:endParaRPr lang="lv-LV" altLang="lv-LV" sz="1600" dirty="0">
              <a:latin typeface="+mn-lt"/>
            </a:endParaRPr>
          </a:p>
          <a:p>
            <a:pPr marL="1047750" lvl="1" indent="-285750">
              <a:buFont typeface="Wingdings" panose="05000000000000000000" pitchFamily="2" charset="2"/>
              <a:buChar char="§"/>
              <a:defRPr/>
            </a:pPr>
            <a:r>
              <a:rPr lang="lv-LV" altLang="lv-LV" sz="1600" dirty="0" smtClean="0">
                <a:latin typeface="+mn-lt"/>
              </a:rPr>
              <a:t>sporta </a:t>
            </a:r>
            <a:r>
              <a:rPr lang="lv-LV" altLang="lv-LV" sz="1600" dirty="0">
                <a:latin typeface="+mn-lt"/>
              </a:rPr>
              <a:t>un dienesta viesnīcu </a:t>
            </a:r>
            <a:r>
              <a:rPr lang="lv-LV" altLang="lv-LV" sz="1600" dirty="0" smtClean="0">
                <a:latin typeface="+mn-lt"/>
              </a:rPr>
              <a:t>infrastruktūras sakārtošana </a:t>
            </a:r>
          </a:p>
          <a:p>
            <a:pPr marL="1047750" lvl="1" indent="-285750">
              <a:buFont typeface="Wingdings" panose="05000000000000000000" pitchFamily="2" charset="2"/>
              <a:buChar char="§"/>
              <a:defRPr/>
            </a:pPr>
            <a:r>
              <a:rPr lang="lv-LV" altLang="lv-LV" sz="1600" dirty="0" smtClean="0">
                <a:latin typeface="+mn-lt"/>
              </a:rPr>
              <a:t>profesionālās </a:t>
            </a:r>
            <a:r>
              <a:rPr lang="lv-LV" altLang="lv-LV" sz="1600" dirty="0">
                <a:latin typeface="+mn-lt"/>
              </a:rPr>
              <a:t>izglītības </a:t>
            </a:r>
            <a:r>
              <a:rPr lang="lv-LV" altLang="lv-LV" sz="1600" dirty="0" smtClean="0">
                <a:latin typeface="+mn-lt"/>
              </a:rPr>
              <a:t>iestāžu </a:t>
            </a:r>
            <a:r>
              <a:rPr lang="lv-LV" altLang="lv-LV" sz="1600" dirty="0">
                <a:latin typeface="+mn-lt"/>
              </a:rPr>
              <a:t>koplietošanas </a:t>
            </a:r>
            <a:r>
              <a:rPr lang="lv-LV" altLang="lv-LV" sz="1600" dirty="0" smtClean="0">
                <a:latin typeface="+mn-lt"/>
              </a:rPr>
              <a:t>telpu sakārtošana</a:t>
            </a:r>
          </a:p>
          <a:p>
            <a:pPr marL="1047750" lvl="1" indent="-285750">
              <a:buFont typeface="Wingdings" panose="05000000000000000000" pitchFamily="2" charset="2"/>
              <a:buChar char="§"/>
              <a:defRPr/>
            </a:pPr>
            <a:r>
              <a:rPr lang="lv-LV" altLang="lv-LV" sz="1600" dirty="0" smtClean="0">
                <a:latin typeface="+mn-lt"/>
              </a:rPr>
              <a:t>teritorijas labiekārtošanai </a:t>
            </a:r>
          </a:p>
          <a:p>
            <a:pPr marL="285750" indent="-285750">
              <a:buFont typeface="Wingdings" panose="05000000000000000000" pitchFamily="2" charset="2"/>
              <a:buChar char="q"/>
              <a:defRPr/>
            </a:pPr>
            <a:r>
              <a:rPr lang="lv-LV" altLang="lv-LV" sz="1600" b="1" u="sng" dirty="0">
                <a:latin typeface="+mn-lt"/>
                <a:cs typeface="Times New Roman" panose="02020603050405020304" pitchFamily="18" charset="0"/>
              </a:rPr>
              <a:t>mācību līdzekļu un tehniskā aprīkojuma iegādei</a:t>
            </a:r>
            <a:r>
              <a:rPr lang="lv-LV" altLang="lv-LV" sz="1600" dirty="0">
                <a:latin typeface="+mn-lt"/>
                <a:cs typeface="Times New Roman" panose="02020603050405020304" pitchFamily="18" charset="0"/>
              </a:rPr>
              <a:t>, t.sk. infrastruktūras </a:t>
            </a:r>
            <a:r>
              <a:rPr lang="lv-LV" altLang="lv-LV" sz="1600" dirty="0" smtClean="0">
                <a:latin typeface="+mn-lt"/>
                <a:cs typeface="Times New Roman" panose="02020603050405020304" pitchFamily="18" charset="0"/>
              </a:rPr>
              <a:t>attīstībai (atbilstoši </a:t>
            </a:r>
            <a:r>
              <a:rPr lang="lv-LV" altLang="lv-LV" sz="1600" dirty="0">
                <a:latin typeface="+mn-lt"/>
                <a:cs typeface="Times New Roman" panose="02020603050405020304" pitchFamily="18" charset="0"/>
              </a:rPr>
              <a:t>Nozaru ekspertu </a:t>
            </a:r>
            <a:r>
              <a:rPr lang="lv-LV" altLang="lv-LV" sz="1600" dirty="0" smtClean="0">
                <a:latin typeface="+mn-lt"/>
                <a:cs typeface="Times New Roman" panose="02020603050405020304" pitchFamily="18" charset="0"/>
              </a:rPr>
              <a:t>padomes </a:t>
            </a:r>
            <a:r>
              <a:rPr lang="lv-LV" altLang="lv-LV" sz="1600" dirty="0">
                <a:latin typeface="+mn-lt"/>
                <a:cs typeface="Times New Roman" panose="02020603050405020304" pitchFamily="18" charset="0"/>
              </a:rPr>
              <a:t>vai Nozaru </a:t>
            </a:r>
            <a:r>
              <a:rPr lang="lv-LV" altLang="lv-LV" sz="1600" dirty="0" smtClean="0">
                <a:latin typeface="+mn-lt"/>
                <a:cs typeface="Times New Roman" panose="02020603050405020304" pitchFamily="18" charset="0"/>
              </a:rPr>
              <a:t>konsultatīvo padomju saskaņojumiem) </a:t>
            </a:r>
            <a:r>
              <a:rPr lang="lv-LV" altLang="lv-LV" sz="1600" dirty="0">
                <a:latin typeface="+mn-lt"/>
                <a:cs typeface="Times New Roman" panose="02020603050405020304" pitchFamily="18" charset="0"/>
              </a:rPr>
              <a:t>jaunu, reģiona ekonomiskās attīstības vajadzībās balstītu profesionālās izglītības programmu izveidei prioritārajās izglītības tematiskajās jomās vai programmu grupās. </a:t>
            </a:r>
          </a:p>
          <a:p>
            <a:pPr>
              <a:defRPr/>
            </a:pPr>
            <a:endParaRPr lang="lv-LV" sz="1600" dirty="0">
              <a:latin typeface="+mn-lt"/>
            </a:endParaRPr>
          </a:p>
        </p:txBody>
      </p:sp>
      <p:sp>
        <p:nvSpPr>
          <p:cNvPr id="31748" name="Slide Number Placeholder 5"/>
          <p:cNvSpPr>
            <a:spLocks noGrp="1"/>
          </p:cNvSpPr>
          <p:nvPr>
            <p:ph type="sldNum" sz="quarter" idx="13"/>
          </p:nvPr>
        </p:nvSpPr>
        <p:spPr bwMode="auto">
          <a:xfrm>
            <a:off x="8379725" y="6324600"/>
            <a:ext cx="459475" cy="30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47E5B18D-4897-4B07-9A56-9B6439F9316E}" type="slidenum">
              <a:rPr lang="en-US" altLang="lv-LV" smtClean="0"/>
              <a:pPr/>
              <a:t>18</a:t>
            </a:fld>
            <a:endParaRPr lang="en-US" altLang="lv-LV" dirty="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49513" y="300038"/>
            <a:ext cx="6389687" cy="1066800"/>
          </a:xfrm>
        </p:spPr>
        <p:txBody>
          <a:bodyPr>
            <a:noAutofit/>
          </a:bodyPr>
          <a:lstStyle/>
          <a:p>
            <a:pPr algn="r"/>
            <a:r>
              <a:rPr lang="lv-LV" altLang="lv-LV" sz="2800" smtClean="0">
                <a:latin typeface="Times New Roman" panose="02020603050405020304" pitchFamily="18" charset="0"/>
                <a:ea typeface="MS PGothic" panose="020B0600070205080204" pitchFamily="34" charset="-128"/>
              </a:rPr>
              <a:t>Iekļaujošās izglītības princips profesionālās izglītības satura īstenošanā</a:t>
            </a:r>
          </a:p>
        </p:txBody>
      </p:sp>
      <p:sp>
        <p:nvSpPr>
          <p:cNvPr id="3" name="Content Placeholder 2"/>
          <p:cNvSpPr>
            <a:spLocks noGrp="1"/>
          </p:cNvSpPr>
          <p:nvPr>
            <p:ph sz="half" idx="1"/>
          </p:nvPr>
        </p:nvSpPr>
        <p:spPr>
          <a:xfrm>
            <a:off x="652462" y="2049463"/>
            <a:ext cx="3701173" cy="4275137"/>
          </a:xfrm>
          <a:ln>
            <a:solidFill>
              <a:schemeClr val="tx1"/>
            </a:solidFill>
          </a:ln>
        </p:spPr>
        <p:txBody>
          <a:bodyPr/>
          <a:lstStyle/>
          <a:p>
            <a:pPr marL="0" indent="0">
              <a:lnSpc>
                <a:spcPct val="80000"/>
              </a:lnSpc>
              <a:buFont typeface="Arial" panose="020B0604020202020204" pitchFamily="34" charset="0"/>
              <a:buNone/>
            </a:pPr>
            <a:r>
              <a:rPr lang="lv-LV" altLang="lv-LV" sz="1800" dirty="0" smtClean="0">
                <a:latin typeface="Times New Roman" panose="02020603050405020304" pitchFamily="18" charset="0"/>
                <a:cs typeface="Times New Roman" panose="02020603050405020304" pitchFamily="18" charset="0"/>
              </a:rPr>
              <a:t>1.2.1.1.3.apakšaktivitātes </a:t>
            </a:r>
            <a:r>
              <a:rPr lang="lv-LV" altLang="lv-LV" sz="1800" b="1" dirty="0" smtClean="0">
                <a:latin typeface="Times New Roman" panose="02020603050405020304" pitchFamily="18" charset="0"/>
                <a:cs typeface="Times New Roman" panose="02020603050405020304" pitchFamily="18" charset="0"/>
              </a:rPr>
              <a:t>"Atbalsts sākotnējās profesionālās izglītības programmu īstenošanas kvalitātes uzlabošanai un īstenošanai» (2010. - 2018.) </a:t>
            </a:r>
            <a:r>
              <a:rPr lang="lv-LV" altLang="lv-LV" sz="1800" dirty="0" smtClean="0">
                <a:latin typeface="Times New Roman" panose="02020603050405020304" pitchFamily="18" charset="0"/>
                <a:cs typeface="Times New Roman" panose="02020603050405020304" pitchFamily="18" charset="0"/>
              </a:rPr>
              <a:t>otrās atlases kārtas projektā </a:t>
            </a:r>
            <a:r>
              <a:rPr lang="lv-LV" altLang="lv-LV" sz="1800" u="sng" dirty="0" smtClean="0">
                <a:latin typeface="Times New Roman" panose="02020603050405020304" pitchFamily="18" charset="0"/>
                <a:cs typeface="Times New Roman" panose="02020603050405020304" pitchFamily="18" charset="0"/>
              </a:rPr>
              <a:t>(1-gadīgās un 1,5-gadīgās programmas) </a:t>
            </a:r>
            <a:r>
              <a:rPr lang="lv-LV" altLang="lv-LV" sz="1800" dirty="0" smtClean="0">
                <a:latin typeface="Times New Roman" panose="02020603050405020304" pitchFamily="18" charset="0"/>
                <a:cs typeface="Times New Roman" panose="02020603050405020304" pitchFamily="18" charset="0"/>
              </a:rPr>
              <a:t>kā mērķa grupas dalībnieki piedalās izglītojamie ar invaliditāti.</a:t>
            </a:r>
          </a:p>
          <a:p>
            <a:pPr marL="0" indent="0">
              <a:lnSpc>
                <a:spcPct val="80000"/>
              </a:lnSpc>
              <a:buFont typeface="Arial" panose="020B0604020202020204" pitchFamily="34" charset="0"/>
              <a:buNone/>
            </a:pPr>
            <a:endParaRPr lang="lv-LV" altLang="lv-LV" sz="1600" dirty="0" smtClean="0">
              <a:latin typeface="Times New Roman" panose="02020603050405020304" pitchFamily="18" charset="0"/>
              <a:cs typeface="Times New Roman" panose="02020603050405020304" pitchFamily="18" charset="0"/>
            </a:endParaRPr>
          </a:p>
          <a:p>
            <a:pPr marL="0" indent="0">
              <a:lnSpc>
                <a:spcPct val="80000"/>
              </a:lnSpc>
              <a:buFont typeface="Arial" panose="020B0604020202020204" pitchFamily="34" charset="0"/>
              <a:buNone/>
            </a:pPr>
            <a:r>
              <a:rPr lang="lv-LV" altLang="lv-LV" sz="1800" dirty="0" smtClean="0">
                <a:latin typeface="Times New Roman" panose="02020603050405020304" pitchFamily="18" charset="0"/>
                <a:ea typeface="MS PGothic" panose="020B0600070205080204" pitchFamily="34" charset="-128"/>
              </a:rPr>
              <a:t>2010.gada ietvaros - 6 personas </a:t>
            </a:r>
          </a:p>
          <a:p>
            <a:pPr marL="0" indent="0">
              <a:lnSpc>
                <a:spcPct val="80000"/>
              </a:lnSpc>
              <a:buFont typeface="Arial" panose="020B0604020202020204" pitchFamily="34" charset="0"/>
              <a:buNone/>
            </a:pPr>
            <a:r>
              <a:rPr lang="lv-LV" altLang="lv-LV" sz="1800" dirty="0" smtClean="0">
                <a:latin typeface="Times New Roman" panose="02020603050405020304" pitchFamily="18" charset="0"/>
                <a:ea typeface="MS PGothic" panose="020B0600070205080204" pitchFamily="34" charset="-128"/>
              </a:rPr>
              <a:t>2012.gada ietvaros - 4 personas </a:t>
            </a:r>
          </a:p>
          <a:p>
            <a:pPr marL="0" indent="0">
              <a:lnSpc>
                <a:spcPct val="80000"/>
              </a:lnSpc>
              <a:buFont typeface="Arial" panose="020B0604020202020204" pitchFamily="34" charset="0"/>
              <a:buNone/>
            </a:pPr>
            <a:r>
              <a:rPr lang="lv-LV" altLang="lv-LV" sz="1800" dirty="0" smtClean="0">
                <a:latin typeface="Times New Roman" panose="02020603050405020304" pitchFamily="18" charset="0"/>
                <a:ea typeface="MS PGothic" panose="020B0600070205080204" pitchFamily="34" charset="-128"/>
              </a:rPr>
              <a:t>2013.gada ietvaros - </a:t>
            </a:r>
            <a:r>
              <a:rPr lang="lv-LV" altLang="lv-LV" sz="1800" smtClean="0">
                <a:latin typeface="Times New Roman" panose="02020603050405020304" pitchFamily="18" charset="0"/>
                <a:ea typeface="MS PGothic" panose="020B0600070205080204" pitchFamily="34" charset="-128"/>
              </a:rPr>
              <a:t>6 personas </a:t>
            </a:r>
            <a:endParaRPr lang="lv-LV" altLang="lv-LV" sz="1800" dirty="0" smtClean="0">
              <a:latin typeface="Times New Roman" panose="02020603050405020304" pitchFamily="18" charset="0"/>
              <a:ea typeface="MS PGothic" panose="020B0600070205080204" pitchFamily="34" charset="-128"/>
            </a:endParaRPr>
          </a:p>
          <a:p>
            <a:pPr marL="0" indent="0">
              <a:lnSpc>
                <a:spcPct val="80000"/>
              </a:lnSpc>
              <a:buFont typeface="Arial" panose="020B0604020202020204" pitchFamily="34" charset="0"/>
              <a:buNone/>
            </a:pPr>
            <a:r>
              <a:rPr lang="lv-LV" altLang="lv-LV" sz="1800" dirty="0" smtClean="0">
                <a:latin typeface="Times New Roman" panose="02020603050405020304" pitchFamily="18" charset="0"/>
                <a:ea typeface="MS PGothic" panose="020B0600070205080204" pitchFamily="34" charset="-128"/>
              </a:rPr>
              <a:t>2014.gada ietvaros – 28 </a:t>
            </a:r>
            <a:r>
              <a:rPr lang="lv-LV" altLang="lv-LV" sz="1800" i="1" dirty="0" smtClean="0">
                <a:latin typeface="Times New Roman" panose="02020603050405020304" pitchFamily="18" charset="0"/>
                <a:ea typeface="MS PGothic" panose="020B0600070205080204" pitchFamily="34" charset="-128"/>
              </a:rPr>
              <a:t>(Jauniešu garantijas projekts) </a:t>
            </a:r>
            <a:r>
              <a:rPr lang="lv-LV" altLang="lv-LV" sz="1800" dirty="0" smtClean="0">
                <a:latin typeface="Times New Roman" panose="02020603050405020304" pitchFamily="18" charset="0"/>
                <a:ea typeface="MS PGothic" panose="020B0600070205080204" pitchFamily="34" charset="-128"/>
              </a:rPr>
              <a:t>personas</a:t>
            </a:r>
          </a:p>
          <a:p>
            <a:pPr marL="0" indent="0">
              <a:lnSpc>
                <a:spcPct val="80000"/>
              </a:lnSpc>
              <a:buFont typeface="Arial" panose="020B0604020202020204" pitchFamily="34" charset="0"/>
              <a:buNone/>
            </a:pPr>
            <a:r>
              <a:rPr lang="lv-LV" altLang="lv-LV" sz="1800" dirty="0" smtClean="0">
                <a:latin typeface="Times New Roman" panose="02020603050405020304" pitchFamily="18" charset="0"/>
                <a:ea typeface="MS PGothic" panose="020B0600070205080204" pitchFamily="34" charset="-128"/>
              </a:rPr>
              <a:t>2015.gadā – 7 </a:t>
            </a:r>
            <a:r>
              <a:rPr lang="lv-LV" altLang="lv-LV" sz="1800" i="1" dirty="0" smtClean="0">
                <a:latin typeface="Times New Roman" panose="02020603050405020304" pitchFamily="18" charset="0"/>
                <a:ea typeface="MS PGothic" panose="020B0600070205080204" pitchFamily="34" charset="-128"/>
              </a:rPr>
              <a:t>(Jauniešu garantijas projekts)</a:t>
            </a:r>
            <a:r>
              <a:rPr lang="lv-LV" altLang="lv-LV" sz="1800" i="1" dirty="0" smtClean="0">
                <a:ea typeface="MS PGothic" panose="020B0600070205080204" pitchFamily="34" charset="-128"/>
              </a:rPr>
              <a:t> </a:t>
            </a:r>
            <a:r>
              <a:rPr lang="lv-LV" altLang="lv-LV" sz="1800" dirty="0" smtClean="0">
                <a:latin typeface="Times New Roman" panose="02020603050405020304" pitchFamily="18" charset="0"/>
                <a:ea typeface="MS PGothic" panose="020B0600070205080204" pitchFamily="34" charset="-128"/>
              </a:rPr>
              <a:t>personas</a:t>
            </a:r>
          </a:p>
          <a:p>
            <a:pPr marL="0" indent="0">
              <a:lnSpc>
                <a:spcPct val="80000"/>
              </a:lnSpc>
            </a:pPr>
            <a:endParaRPr lang="lv-LV" altLang="lv-LV" sz="1600" dirty="0" smtClean="0">
              <a:ea typeface="MS PGothic" panose="020B0600070205080204" pitchFamily="34" charset="-128"/>
            </a:endParaRPr>
          </a:p>
        </p:txBody>
      </p:sp>
      <p:sp>
        <p:nvSpPr>
          <p:cNvPr id="15" name="Content Placeholder 14"/>
          <p:cNvSpPr>
            <a:spLocks noGrp="1"/>
          </p:cNvSpPr>
          <p:nvPr>
            <p:ph sz="half" idx="2"/>
          </p:nvPr>
        </p:nvSpPr>
        <p:spPr>
          <a:xfrm>
            <a:off x="4859338" y="2049462"/>
            <a:ext cx="3979862" cy="4275137"/>
          </a:xfrm>
          <a:ln>
            <a:solidFill>
              <a:schemeClr val="tx1"/>
            </a:solidFill>
          </a:ln>
        </p:spPr>
        <p:txBody>
          <a:bodyPr>
            <a:normAutofit/>
          </a:bodyPr>
          <a:lstStyle/>
          <a:p>
            <a:pPr marL="0" indent="0">
              <a:buFont typeface="Arial" panose="020B0604020202020204" pitchFamily="34" charset="0"/>
              <a:buNone/>
              <a:defRPr/>
            </a:pPr>
            <a:r>
              <a:rPr lang="lv-LV" sz="1800" dirty="0">
                <a:latin typeface="+mn-lt"/>
                <a:cs typeface="Times New Roman" panose="02020603050405020304" pitchFamily="18" charset="0"/>
              </a:rPr>
              <a:t>1.2.1.1.4.apakšaktivitātes </a:t>
            </a:r>
            <a:r>
              <a:rPr lang="lv-LV" sz="1800" b="1" dirty="0">
                <a:latin typeface="+mn-lt"/>
                <a:cs typeface="Times New Roman" panose="02020603050405020304" pitchFamily="18" charset="0"/>
              </a:rPr>
              <a:t>"Sākotnējās profesionālās izglītības pievilcības </a:t>
            </a:r>
            <a:r>
              <a:rPr lang="lv-LV" sz="1800" b="1" dirty="0" smtClean="0">
                <a:latin typeface="+mn-lt"/>
                <a:cs typeface="Times New Roman" panose="02020603050405020304" pitchFamily="18" charset="0"/>
              </a:rPr>
              <a:t>veicināšana« (2010. – 2015) </a:t>
            </a:r>
            <a:r>
              <a:rPr lang="lv-LV" sz="1800" dirty="0">
                <a:latin typeface="+mn-lt"/>
                <a:cs typeface="Times New Roman" panose="02020603050405020304" pitchFamily="18" charset="0"/>
              </a:rPr>
              <a:t>IZM projektā </a:t>
            </a:r>
            <a:r>
              <a:rPr lang="lv-LV" sz="1800" u="sng" dirty="0">
                <a:latin typeface="+mn-lt"/>
                <a:cs typeface="Times New Roman" panose="02020603050405020304" pitchFamily="18" charset="0"/>
              </a:rPr>
              <a:t>(</a:t>
            </a:r>
            <a:r>
              <a:rPr lang="lv-LV" sz="1800" u="sng" dirty="0" err="1">
                <a:latin typeface="+mn-lt"/>
                <a:cs typeface="Times New Roman" panose="02020603050405020304" pitchFamily="18" charset="0"/>
              </a:rPr>
              <a:t>mērķstipendiju</a:t>
            </a:r>
            <a:r>
              <a:rPr lang="lv-LV" sz="1800" u="sng" dirty="0">
                <a:latin typeface="+mn-lt"/>
                <a:cs typeface="Times New Roman" panose="02020603050405020304" pitchFamily="18" charset="0"/>
              </a:rPr>
              <a:t> izmaksa)</a:t>
            </a:r>
            <a:r>
              <a:rPr lang="lv-LV" sz="1800" dirty="0">
                <a:latin typeface="+mn-lt"/>
                <a:cs typeface="Times New Roman" panose="02020603050405020304" pitchFamily="18" charset="0"/>
              </a:rPr>
              <a:t> kā mērķa grupas dalībnieki piedalās izglītojamie ar invaliditāti. </a:t>
            </a:r>
          </a:p>
          <a:p>
            <a:pPr marL="0" indent="0">
              <a:buFont typeface="Arial" panose="020B0604020202020204" pitchFamily="34" charset="0"/>
              <a:buNone/>
              <a:defRPr/>
            </a:pPr>
            <a:endParaRPr lang="lv-LV" dirty="0" smtClean="0">
              <a:solidFill>
                <a:srgbClr val="FF0000"/>
              </a:solidFill>
              <a:latin typeface="+mn-lt"/>
              <a:cs typeface="Times New Roman" panose="02020603050405020304" pitchFamily="18" charset="0"/>
            </a:endParaRPr>
          </a:p>
          <a:p>
            <a:pPr marL="0" indent="0">
              <a:buFont typeface="Arial" panose="020B0604020202020204" pitchFamily="34" charset="0"/>
              <a:buNone/>
              <a:defRPr/>
            </a:pPr>
            <a:r>
              <a:rPr lang="lv-LV" sz="1800" dirty="0" smtClean="0">
                <a:latin typeface="+mn-lt"/>
                <a:cs typeface="Times New Roman" panose="02020603050405020304" pitchFamily="18" charset="0"/>
              </a:rPr>
              <a:t>2010.gada </a:t>
            </a:r>
            <a:r>
              <a:rPr lang="lv-LV" sz="1800" dirty="0">
                <a:latin typeface="+mn-lt"/>
                <a:cs typeface="Times New Roman" panose="02020603050405020304" pitchFamily="18" charset="0"/>
              </a:rPr>
              <a:t>ietvaros - 399 </a:t>
            </a:r>
            <a:r>
              <a:rPr lang="lv-LV" sz="1800" dirty="0" smtClean="0">
                <a:latin typeface="+mn-lt"/>
                <a:cs typeface="Times New Roman" panose="02020603050405020304" pitchFamily="18" charset="0"/>
              </a:rPr>
              <a:t>personas</a:t>
            </a:r>
          </a:p>
          <a:p>
            <a:pPr marL="0" indent="0">
              <a:buFont typeface="Arial" panose="020B0604020202020204" pitchFamily="34" charset="0"/>
              <a:buNone/>
              <a:defRPr/>
            </a:pPr>
            <a:r>
              <a:rPr lang="lv-LV" sz="1800" dirty="0" smtClean="0">
                <a:latin typeface="+mn-lt"/>
                <a:cs typeface="Times New Roman" panose="02020603050405020304" pitchFamily="18" charset="0"/>
              </a:rPr>
              <a:t>2011.gada </a:t>
            </a:r>
            <a:r>
              <a:rPr lang="lv-LV" sz="1800" dirty="0">
                <a:latin typeface="+mn-lt"/>
                <a:cs typeface="Times New Roman" panose="02020603050405020304" pitchFamily="18" charset="0"/>
              </a:rPr>
              <a:t>ietvaros - 457 </a:t>
            </a:r>
            <a:r>
              <a:rPr lang="lv-LV" sz="1800" dirty="0" smtClean="0">
                <a:latin typeface="+mn-lt"/>
                <a:cs typeface="Times New Roman" panose="02020603050405020304" pitchFamily="18" charset="0"/>
              </a:rPr>
              <a:t>personas</a:t>
            </a:r>
          </a:p>
          <a:p>
            <a:pPr marL="0" indent="0">
              <a:buFont typeface="Arial" panose="020B0604020202020204" pitchFamily="34" charset="0"/>
              <a:buNone/>
              <a:defRPr/>
            </a:pPr>
            <a:r>
              <a:rPr lang="lv-LV" sz="1800" dirty="0" smtClean="0">
                <a:latin typeface="+mn-lt"/>
                <a:cs typeface="Times New Roman" panose="02020603050405020304" pitchFamily="18" charset="0"/>
              </a:rPr>
              <a:t>2012.gada </a:t>
            </a:r>
            <a:r>
              <a:rPr lang="lv-LV" sz="1800" dirty="0">
                <a:latin typeface="+mn-lt"/>
                <a:cs typeface="Times New Roman" panose="02020603050405020304" pitchFamily="18" charset="0"/>
              </a:rPr>
              <a:t>ietvaros - 340 </a:t>
            </a:r>
            <a:r>
              <a:rPr lang="lv-LV" sz="1800" dirty="0" smtClean="0">
                <a:latin typeface="+mn-lt"/>
                <a:cs typeface="Times New Roman" panose="02020603050405020304" pitchFamily="18" charset="0"/>
              </a:rPr>
              <a:t>personas</a:t>
            </a:r>
          </a:p>
          <a:p>
            <a:pPr marL="0" indent="0">
              <a:buFont typeface="Arial" panose="020B0604020202020204" pitchFamily="34" charset="0"/>
              <a:buNone/>
              <a:defRPr/>
            </a:pPr>
            <a:r>
              <a:rPr lang="lv-LV" sz="1800" dirty="0" smtClean="0">
                <a:latin typeface="+mn-lt"/>
                <a:cs typeface="Times New Roman" panose="02020603050405020304" pitchFamily="18" charset="0"/>
              </a:rPr>
              <a:t>2013.gada </a:t>
            </a:r>
            <a:r>
              <a:rPr lang="lv-LV" sz="1800" dirty="0">
                <a:latin typeface="+mn-lt"/>
                <a:cs typeface="Times New Roman" panose="02020603050405020304" pitchFamily="18" charset="0"/>
              </a:rPr>
              <a:t>ietvaros - 358 </a:t>
            </a:r>
            <a:r>
              <a:rPr lang="lv-LV" sz="1800" dirty="0" smtClean="0">
                <a:latin typeface="+mn-lt"/>
                <a:cs typeface="Times New Roman" panose="02020603050405020304" pitchFamily="18" charset="0"/>
              </a:rPr>
              <a:t>personas</a:t>
            </a:r>
          </a:p>
          <a:p>
            <a:pPr marL="0" indent="0">
              <a:buFont typeface="Arial" panose="020B0604020202020204" pitchFamily="34" charset="0"/>
              <a:buNone/>
              <a:defRPr/>
            </a:pPr>
            <a:r>
              <a:rPr lang="lv-LV" sz="1800" dirty="0">
                <a:latin typeface="Times New Roman" panose="02020603050405020304" pitchFamily="18" charset="0"/>
                <a:cs typeface="Times New Roman" panose="02020603050405020304" pitchFamily="18" charset="0"/>
              </a:rPr>
              <a:t>2014.gada ietvaros </a:t>
            </a:r>
            <a:r>
              <a:rPr lang="lv-LV" sz="1800" dirty="0" smtClean="0">
                <a:latin typeface="Times New Roman" panose="02020603050405020304" pitchFamily="18" charset="0"/>
                <a:cs typeface="Times New Roman" panose="02020603050405020304" pitchFamily="18" charset="0"/>
              </a:rPr>
              <a:t>– 409 personas</a:t>
            </a:r>
          </a:p>
          <a:p>
            <a:pPr marL="0" indent="0">
              <a:buFont typeface="Arial" panose="020B0604020202020204" pitchFamily="34" charset="0"/>
              <a:buNone/>
              <a:defRPr/>
            </a:pPr>
            <a:r>
              <a:rPr lang="lv-LV" sz="1800" dirty="0" smtClean="0">
                <a:latin typeface="Times New Roman" panose="02020603050405020304" pitchFamily="18" charset="0"/>
                <a:cs typeface="Times New Roman" panose="02020603050405020304" pitchFamily="18" charset="0"/>
              </a:rPr>
              <a:t>2015.gadā – </a:t>
            </a:r>
            <a:r>
              <a:rPr lang="lv-LV" sz="1800" dirty="0">
                <a:latin typeface="Times New Roman" panose="02020603050405020304" pitchFamily="18" charset="0"/>
                <a:cs typeface="Times New Roman" panose="02020603050405020304" pitchFamily="18" charset="0"/>
              </a:rPr>
              <a:t>295 </a:t>
            </a:r>
            <a:r>
              <a:rPr lang="lv-LV" sz="1800" dirty="0" smtClean="0">
                <a:latin typeface="Times New Roman" panose="02020603050405020304" pitchFamily="18" charset="0"/>
                <a:cs typeface="Times New Roman" panose="02020603050405020304" pitchFamily="18" charset="0"/>
              </a:rPr>
              <a:t>personas</a:t>
            </a:r>
            <a:endParaRPr lang="lv-LV" sz="1800" dirty="0">
              <a:latin typeface="Times New Roman" panose="02020603050405020304" pitchFamily="18" charset="0"/>
              <a:cs typeface="Times New Roman" panose="02020603050405020304" pitchFamily="18" charset="0"/>
            </a:endParaRPr>
          </a:p>
          <a:p>
            <a:pPr>
              <a:defRPr/>
            </a:pPr>
            <a:endParaRPr lang="lv-LV" dirty="0"/>
          </a:p>
        </p:txBody>
      </p:sp>
      <p:sp>
        <p:nvSpPr>
          <p:cNvPr id="32773" name="Text Placeholder 17"/>
          <p:cNvSpPr>
            <a:spLocks noGrp="1"/>
          </p:cNvSpPr>
          <p:nvPr>
            <p:ph type="body" sz="quarter" idx="16"/>
          </p:nvPr>
        </p:nvSpPr>
        <p:spPr>
          <a:xfrm>
            <a:off x="2444750" y="1504950"/>
            <a:ext cx="5399088" cy="534988"/>
          </a:xfrm>
        </p:spPr>
        <p:txBody>
          <a:bodyPr/>
          <a:lstStyle/>
          <a:p>
            <a:pPr algn="ctr"/>
            <a:r>
              <a:rPr lang="lv-LV" altLang="lv-LV" smtClean="0">
                <a:latin typeface="Times New Roman" panose="02020603050405020304" pitchFamily="18" charset="0"/>
                <a:cs typeface="Times New Roman" panose="02020603050405020304" pitchFamily="18" charset="0"/>
              </a:rPr>
              <a:t>ESF ieguldījumu tiešās darbības rezultāti:</a:t>
            </a:r>
          </a:p>
          <a:p>
            <a:pPr algn="ctr"/>
            <a:endParaRPr lang="lv-LV" altLang="lv-LV" smtClean="0">
              <a:cs typeface="Times New Roman" panose="02020603050405020304" pitchFamily="18" charset="0"/>
            </a:endParaRPr>
          </a:p>
        </p:txBody>
      </p:sp>
      <p:sp>
        <p:nvSpPr>
          <p:cNvPr id="32774" name="Slide Number Placeholder 5"/>
          <p:cNvSpPr>
            <a:spLocks noGrp="1"/>
          </p:cNvSpPr>
          <p:nvPr>
            <p:ph type="sldNum" sz="quarter" idx="18"/>
          </p:nvPr>
        </p:nvSpPr>
        <p:spPr bwMode="auto">
          <a:xfrm>
            <a:off x="8325134" y="6324600"/>
            <a:ext cx="514066" cy="30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5B77C728-8CEF-4842-A70B-B39342B25707}" type="slidenum">
              <a:rPr lang="en-US" altLang="lv-LV" smtClean="0"/>
              <a:pPr/>
              <a:t>19</a:t>
            </a:fld>
            <a:endParaRPr lang="en-US" altLang="lv-LV" dirty="0"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3047999" y="31158"/>
            <a:ext cx="6096000" cy="1327150"/>
          </a:xfrm>
        </p:spPr>
        <p:txBody>
          <a:bodyPr>
            <a:noAutofit/>
          </a:bodyPr>
          <a:lstStyle/>
          <a:p>
            <a:pPr algn="r"/>
            <a:r>
              <a:rPr lang="lv-LV" altLang="lv-LV" sz="2800" dirty="0" smtClean="0">
                <a:latin typeface="Times New Roman" panose="02020603050405020304" pitchFamily="18" charset="0"/>
                <a:cs typeface="Times New Roman" panose="02020603050405020304" pitchFamily="18" charset="0"/>
              </a:rPr>
              <a:t>Profesionālo zināšanu un prasmju paaugstināšanas iespējas: </a:t>
            </a:r>
            <a:br>
              <a:rPr lang="lv-LV" altLang="lv-LV" sz="2800" dirty="0" smtClean="0">
                <a:latin typeface="Times New Roman" panose="02020603050405020304" pitchFamily="18" charset="0"/>
                <a:cs typeface="Times New Roman" panose="02020603050405020304" pitchFamily="18" charset="0"/>
              </a:rPr>
            </a:br>
            <a:r>
              <a:rPr lang="lv-LV" altLang="lv-LV" sz="2800" dirty="0" smtClean="0">
                <a:latin typeface="Times New Roman" panose="02020603050405020304" pitchFamily="18" charset="0"/>
                <a:cs typeface="Times New Roman" panose="02020603050405020304" pitchFamily="18" charset="0"/>
              </a:rPr>
              <a:t>prakses ārzemēs </a:t>
            </a:r>
            <a:br>
              <a:rPr lang="lv-LV" altLang="lv-LV" sz="2800" dirty="0" smtClean="0">
                <a:latin typeface="Times New Roman" panose="02020603050405020304" pitchFamily="18" charset="0"/>
                <a:cs typeface="Times New Roman" panose="02020603050405020304" pitchFamily="18" charset="0"/>
              </a:rPr>
            </a:br>
            <a:endParaRPr lang="lv-LV" altLang="lv-LV" sz="2800" dirty="0" smtClean="0">
              <a:latin typeface="Times New Roman" panose="02020603050405020304" pitchFamily="18" charset="0"/>
              <a:cs typeface="Times New Roman" panose="02020603050405020304" pitchFamily="18" charset="0"/>
            </a:endParaRPr>
          </a:p>
        </p:txBody>
      </p:sp>
      <p:graphicFrame>
        <p:nvGraphicFramePr>
          <p:cNvPr id="14" name="Content Placeholder 13"/>
          <p:cNvGraphicFramePr>
            <a:graphicFrameLocks noGrp="1"/>
          </p:cNvGraphicFramePr>
          <p:nvPr>
            <p:ph idx="1"/>
            <p:extLst>
              <p:ext uri="{D42A27DB-BD31-4B8C-83A1-F6EECF244321}">
                <p14:modId xmlns:p14="http://schemas.microsoft.com/office/powerpoint/2010/main" val="2334597248"/>
              </p:ext>
            </p:extLst>
          </p:nvPr>
        </p:nvGraphicFramePr>
        <p:xfrm>
          <a:off x="95532" y="1486826"/>
          <a:ext cx="9048467" cy="2727936"/>
        </p:xfrm>
        <a:graphic>
          <a:graphicData uri="http://schemas.openxmlformats.org/drawingml/2006/table">
            <a:tbl>
              <a:tblPr firstRow="1" bandRow="1">
                <a:tableStyleId>{5C22544A-7EE6-4342-B048-85BDC9FD1C3A}</a:tableStyleId>
              </a:tblPr>
              <a:tblGrid>
                <a:gridCol w="1953720"/>
                <a:gridCol w="3620028"/>
                <a:gridCol w="3474719"/>
              </a:tblGrid>
              <a:tr h="335557">
                <a:tc>
                  <a:txBody>
                    <a:bodyPr/>
                    <a:lstStyle/>
                    <a:p>
                      <a:endParaRPr lang="lv-LV" sz="1700" dirty="0"/>
                    </a:p>
                  </a:txBody>
                  <a:tcPr marL="91436" marR="91436" marT="45716" marB="45716">
                    <a:solidFill>
                      <a:schemeClr val="accent4">
                        <a:lumMod val="60000"/>
                        <a:lumOff val="40000"/>
                      </a:schemeClr>
                    </a:solidFill>
                  </a:tcPr>
                </a:tc>
                <a:tc>
                  <a:txBody>
                    <a:bodyPr/>
                    <a:lstStyle/>
                    <a:p>
                      <a:pPr algn="ctr"/>
                      <a:r>
                        <a:rPr lang="lv-LV" sz="1700" dirty="0" smtClean="0">
                          <a:solidFill>
                            <a:schemeClr val="tx1"/>
                          </a:solidFill>
                        </a:rPr>
                        <a:t>2012.gadā</a:t>
                      </a:r>
                      <a:endParaRPr lang="lv-LV" sz="1700" dirty="0">
                        <a:solidFill>
                          <a:schemeClr val="tx1"/>
                        </a:solidFill>
                      </a:endParaRPr>
                    </a:p>
                  </a:txBody>
                  <a:tcPr marL="91436" marR="91436" marT="45716" marB="45716">
                    <a:solidFill>
                      <a:schemeClr val="accent4">
                        <a:lumMod val="60000"/>
                        <a:lumOff val="40000"/>
                      </a:schemeClr>
                    </a:solidFill>
                  </a:tcPr>
                </a:tc>
                <a:tc>
                  <a:txBody>
                    <a:bodyPr/>
                    <a:lstStyle/>
                    <a:p>
                      <a:pPr algn="ctr"/>
                      <a:r>
                        <a:rPr lang="lv-LV" sz="1700" dirty="0" smtClean="0">
                          <a:solidFill>
                            <a:schemeClr val="tx1"/>
                          </a:solidFill>
                        </a:rPr>
                        <a:t>2013.gadā</a:t>
                      </a:r>
                      <a:endParaRPr lang="lv-LV" sz="1700" dirty="0">
                        <a:solidFill>
                          <a:schemeClr val="tx1"/>
                        </a:solidFill>
                      </a:endParaRPr>
                    </a:p>
                  </a:txBody>
                  <a:tcPr marL="91436" marR="91436" marT="45716" marB="45716">
                    <a:solidFill>
                      <a:schemeClr val="accent4">
                        <a:lumMod val="60000"/>
                        <a:lumOff val="40000"/>
                      </a:schemeClr>
                    </a:solidFill>
                  </a:tcPr>
                </a:tc>
              </a:tr>
              <a:tr h="1400610">
                <a:tc>
                  <a:txBody>
                    <a:bodyPr/>
                    <a:lstStyle/>
                    <a:p>
                      <a:r>
                        <a:rPr lang="lv-LV" sz="1600" b="1" dirty="0" smtClean="0">
                          <a:cs typeface="Times New Roman" panose="02020603050405020304" pitchFamily="18" charset="0"/>
                        </a:rPr>
                        <a:t>ES Mūžizglītības programmas </a:t>
                      </a:r>
                      <a:r>
                        <a:rPr lang="lv-LV" sz="1600" b="1" i="1" dirty="0" err="1" smtClean="0">
                          <a:cs typeface="Times New Roman" panose="02020603050405020304" pitchFamily="18" charset="0"/>
                        </a:rPr>
                        <a:t>Leonardo</a:t>
                      </a:r>
                      <a:r>
                        <a:rPr lang="lv-LV" sz="1600" b="1" i="1" dirty="0" smtClean="0">
                          <a:cs typeface="Times New Roman" panose="02020603050405020304" pitchFamily="18" charset="0"/>
                        </a:rPr>
                        <a:t> </a:t>
                      </a:r>
                      <a:r>
                        <a:rPr lang="lv-LV" sz="1600" b="1" i="1" dirty="0" err="1" smtClean="0">
                          <a:cs typeface="Times New Roman" panose="02020603050405020304" pitchFamily="18" charset="0"/>
                        </a:rPr>
                        <a:t>da</a:t>
                      </a:r>
                      <a:r>
                        <a:rPr lang="lv-LV" sz="1600" b="1" i="1" dirty="0" smtClean="0">
                          <a:cs typeface="Times New Roman" panose="02020603050405020304" pitchFamily="18" charset="0"/>
                        </a:rPr>
                        <a:t> </a:t>
                      </a:r>
                      <a:r>
                        <a:rPr lang="lv-LV" sz="1600" b="1" i="1" dirty="0" err="1" smtClean="0">
                          <a:cs typeface="Times New Roman" panose="02020603050405020304" pitchFamily="18" charset="0"/>
                        </a:rPr>
                        <a:t>Vinci</a:t>
                      </a:r>
                      <a:r>
                        <a:rPr lang="lv-LV" sz="1600" b="1" i="1" dirty="0" smtClean="0">
                          <a:cs typeface="Times New Roman" panose="02020603050405020304" pitchFamily="18" charset="0"/>
                        </a:rPr>
                        <a:t> </a:t>
                      </a:r>
                      <a:r>
                        <a:rPr lang="lv-LV" sz="1600" b="1" dirty="0" smtClean="0">
                          <a:cs typeface="Times New Roman" panose="02020603050405020304" pitchFamily="18" charset="0"/>
                        </a:rPr>
                        <a:t>apakšprogrammas</a:t>
                      </a:r>
                      <a:endParaRPr lang="lv-LV" sz="1700" dirty="0"/>
                    </a:p>
                  </a:txBody>
                  <a:tcPr marL="91436" marR="91436" marT="45716" marB="45716">
                    <a:solidFill>
                      <a:schemeClr val="accent4">
                        <a:lumMod val="60000"/>
                        <a:lumOff val="40000"/>
                      </a:schemeClr>
                    </a:solidFill>
                  </a:tcPr>
                </a:tc>
                <a:tc>
                  <a:txBody>
                    <a:bodyPr/>
                    <a:lstStyle/>
                    <a:p>
                      <a:pPr marL="0" marR="0" indent="0" algn="l" defTabSz="939575" rtl="0" eaLnBrk="1" fontAlgn="auto" latinLnBrk="0" hangingPunct="1">
                        <a:lnSpc>
                          <a:spcPct val="100000"/>
                        </a:lnSpc>
                        <a:spcBef>
                          <a:spcPts val="0"/>
                        </a:spcBef>
                        <a:spcAft>
                          <a:spcPts val="0"/>
                        </a:spcAft>
                        <a:buClrTx/>
                        <a:buSzTx/>
                        <a:buFontTx/>
                        <a:buNone/>
                        <a:tabLst/>
                        <a:defRPr/>
                      </a:pPr>
                      <a:r>
                        <a:rPr lang="lv-LV" sz="1800" dirty="0" smtClean="0">
                          <a:cs typeface="Times New Roman" panose="02020603050405020304" pitchFamily="18" charset="0"/>
                        </a:rPr>
                        <a:t>Kuldīgas Tehnoloģiju un tūrisma profesionālā vidusskola </a:t>
                      </a:r>
                      <a:r>
                        <a:rPr lang="lv-LV" sz="1800" b="1" dirty="0" smtClean="0">
                          <a:cs typeface="Times New Roman" panose="02020603050405020304" pitchFamily="18" charset="0"/>
                        </a:rPr>
                        <a:t>projekts “Modernas kompetences nākotnes Eiropas profesionāļiem”</a:t>
                      </a:r>
                      <a:endParaRPr lang="lv-LV" sz="1800" dirty="0" smtClean="0">
                        <a:cs typeface="Times New Roman" panose="02020603050405020304" pitchFamily="18" charset="0"/>
                      </a:endParaRPr>
                    </a:p>
                    <a:p>
                      <a:endParaRPr lang="lv-LV" sz="1800" dirty="0"/>
                    </a:p>
                  </a:txBody>
                  <a:tcPr marL="91436" marR="91436" marT="45716" marB="45716">
                    <a:solidFill>
                      <a:schemeClr val="accent4">
                        <a:lumMod val="20000"/>
                        <a:lumOff val="80000"/>
                      </a:schemeClr>
                    </a:solidFill>
                  </a:tcPr>
                </a:tc>
                <a:tc>
                  <a:txBody>
                    <a:bodyPr/>
                    <a:lstStyle/>
                    <a:p>
                      <a:pPr marL="0" marR="0" indent="0" algn="l" defTabSz="939575" rtl="0" eaLnBrk="1" fontAlgn="auto" latinLnBrk="0" hangingPunct="1">
                        <a:lnSpc>
                          <a:spcPct val="100000"/>
                        </a:lnSpc>
                        <a:spcBef>
                          <a:spcPts val="0"/>
                        </a:spcBef>
                        <a:spcAft>
                          <a:spcPts val="0"/>
                        </a:spcAft>
                        <a:buClrTx/>
                        <a:buSzTx/>
                        <a:buFontTx/>
                        <a:buNone/>
                        <a:tabLst/>
                        <a:defRPr/>
                      </a:pPr>
                      <a:r>
                        <a:rPr lang="lv-LV" sz="1800" dirty="0" smtClean="0">
                          <a:cs typeface="Times New Roman" panose="02020603050405020304" pitchFamily="18" charset="0"/>
                        </a:rPr>
                        <a:t>Cīravas profesionālā vidusskola </a:t>
                      </a:r>
                      <a:r>
                        <a:rPr lang="lv-LV" sz="1800" b="1" dirty="0" smtClean="0">
                          <a:cs typeface="Times New Roman" panose="02020603050405020304" pitchFamily="18" charset="0"/>
                        </a:rPr>
                        <a:t>projekts “Cīravas Profesionālās vidusskolas jauniešu prakse ārzemēs”</a:t>
                      </a:r>
                      <a:endParaRPr lang="lv-LV" sz="1800" dirty="0" smtClean="0">
                        <a:cs typeface="Times New Roman" panose="02020603050405020304" pitchFamily="18" charset="0"/>
                      </a:endParaRPr>
                    </a:p>
                    <a:p>
                      <a:endParaRPr lang="lv-LV" sz="1800" dirty="0"/>
                    </a:p>
                  </a:txBody>
                  <a:tcPr marL="91436" marR="91436" marT="45716" marB="45716">
                    <a:solidFill>
                      <a:schemeClr val="accent4">
                        <a:lumMod val="20000"/>
                        <a:lumOff val="80000"/>
                      </a:schemeClr>
                    </a:solidFill>
                  </a:tcPr>
                </a:tc>
              </a:tr>
              <a:tr h="884984">
                <a:tc>
                  <a:txBody>
                    <a:bodyPr/>
                    <a:lstStyle/>
                    <a:p>
                      <a:endParaRPr lang="lv-LV" sz="1700" dirty="0"/>
                    </a:p>
                  </a:txBody>
                  <a:tcPr marL="91436" marR="91436" marT="45716" marB="45716">
                    <a:solidFill>
                      <a:schemeClr val="bg1"/>
                    </a:solidFill>
                  </a:tcPr>
                </a:tc>
                <a:tc>
                  <a:txBody>
                    <a:bodyPr/>
                    <a:lstStyle/>
                    <a:p>
                      <a:pPr marL="0" marR="0" indent="0" algn="l" defTabSz="939575" rtl="0" eaLnBrk="1" fontAlgn="auto" latinLnBrk="0" hangingPunct="1">
                        <a:lnSpc>
                          <a:spcPct val="100000"/>
                        </a:lnSpc>
                        <a:spcBef>
                          <a:spcPts val="0"/>
                        </a:spcBef>
                        <a:spcAft>
                          <a:spcPts val="0"/>
                        </a:spcAft>
                        <a:buClrTx/>
                        <a:buSzTx/>
                        <a:buFontTx/>
                        <a:buNone/>
                        <a:tabLst/>
                        <a:defRPr/>
                      </a:pPr>
                      <a:r>
                        <a:rPr lang="lv-LV" sz="1800" dirty="0" smtClean="0">
                          <a:solidFill>
                            <a:schemeClr val="tx1"/>
                          </a:solidFill>
                          <a:cs typeface="Times New Roman" panose="02020603050405020304" pitchFamily="18" charset="0"/>
                        </a:rPr>
                        <a:t>praksē uz ārvalstīm devās </a:t>
                      </a:r>
                      <a:r>
                        <a:rPr lang="lv-LV" sz="1800" b="1" dirty="0" smtClean="0">
                          <a:solidFill>
                            <a:schemeClr val="tx1"/>
                          </a:solidFill>
                          <a:cs typeface="Times New Roman" panose="02020603050405020304" pitchFamily="18" charset="0"/>
                        </a:rPr>
                        <a:t>2 audzēkņi ar speciālām vajadzībām</a:t>
                      </a:r>
                      <a:endParaRPr lang="lv-LV" sz="1800" dirty="0" smtClean="0">
                        <a:solidFill>
                          <a:schemeClr val="tx1"/>
                        </a:solidFill>
                      </a:endParaRPr>
                    </a:p>
                    <a:p>
                      <a:endParaRPr lang="lv-LV" sz="1800" dirty="0">
                        <a:solidFill>
                          <a:schemeClr val="tx1"/>
                        </a:solidFill>
                      </a:endParaRPr>
                    </a:p>
                  </a:txBody>
                  <a:tcPr marL="91436" marR="91436" marT="45716" marB="45716">
                    <a:solidFill>
                      <a:schemeClr val="accent4">
                        <a:lumMod val="20000"/>
                        <a:lumOff val="80000"/>
                      </a:schemeClr>
                    </a:solidFill>
                  </a:tcPr>
                </a:tc>
                <a:tc>
                  <a:txBody>
                    <a:bodyPr/>
                    <a:lstStyle/>
                    <a:p>
                      <a:pPr marL="0" marR="0" indent="0" algn="l" defTabSz="939575" rtl="0" eaLnBrk="1" fontAlgn="auto" latinLnBrk="0" hangingPunct="1">
                        <a:lnSpc>
                          <a:spcPct val="100000"/>
                        </a:lnSpc>
                        <a:spcBef>
                          <a:spcPts val="0"/>
                        </a:spcBef>
                        <a:spcAft>
                          <a:spcPts val="0"/>
                        </a:spcAft>
                        <a:buClrTx/>
                        <a:buSzTx/>
                        <a:buFontTx/>
                        <a:buNone/>
                        <a:tabLst/>
                        <a:defRPr/>
                      </a:pPr>
                      <a:r>
                        <a:rPr lang="lv-LV" sz="1800" dirty="0" smtClean="0">
                          <a:solidFill>
                            <a:schemeClr val="tx1"/>
                          </a:solidFill>
                          <a:cs typeface="Times New Roman" panose="02020603050405020304" pitchFamily="18" charset="0"/>
                        </a:rPr>
                        <a:t>praksē uz ārvalstīm devās </a:t>
                      </a:r>
                      <a:r>
                        <a:rPr lang="lv-LV" sz="1800" b="1" dirty="0" smtClean="0">
                          <a:solidFill>
                            <a:schemeClr val="tx1"/>
                          </a:solidFill>
                          <a:cs typeface="Times New Roman" panose="02020603050405020304" pitchFamily="18" charset="0"/>
                        </a:rPr>
                        <a:t>2 audzēkņi ar īpašām vajadzībām</a:t>
                      </a:r>
                      <a:r>
                        <a:rPr lang="lv-LV" sz="1800" dirty="0" smtClean="0">
                          <a:solidFill>
                            <a:schemeClr val="tx1"/>
                          </a:solidFill>
                          <a:cs typeface="Times New Roman" panose="02020603050405020304" pitchFamily="18" charset="0"/>
                        </a:rPr>
                        <a:t>. </a:t>
                      </a:r>
                    </a:p>
                    <a:p>
                      <a:endParaRPr lang="lv-LV" sz="1800" dirty="0">
                        <a:solidFill>
                          <a:schemeClr val="tx1"/>
                        </a:solidFill>
                      </a:endParaRPr>
                    </a:p>
                  </a:txBody>
                  <a:tcPr marL="91436" marR="91436" marT="45716" marB="45716">
                    <a:solidFill>
                      <a:schemeClr val="accent4">
                        <a:lumMod val="20000"/>
                        <a:lumOff val="80000"/>
                      </a:schemeClr>
                    </a:solidFill>
                  </a:tcPr>
                </a:tc>
              </a:tr>
            </a:tbl>
          </a:graphicData>
        </a:graphic>
      </p:graphicFrame>
      <p:sp>
        <p:nvSpPr>
          <p:cNvPr id="33817" name="Slide Number Placeholder 8"/>
          <p:cNvSpPr>
            <a:spLocks noGrp="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CAD6E2EA-F7A7-47E1-A3BF-BD1923983E85}" type="slidenum">
              <a:rPr lang="en-US" altLang="lv-LV" smtClean="0"/>
              <a:pPr/>
              <a:t>20</a:t>
            </a:fld>
            <a:endParaRPr lang="en-US" altLang="lv-LV" smtClean="0"/>
          </a:p>
        </p:txBody>
      </p:sp>
      <p:pic>
        <p:nvPicPr>
          <p:cNvPr id="2" name="Picture 1"/>
          <p:cNvPicPr>
            <a:picLocks noChangeAspect="1"/>
          </p:cNvPicPr>
          <p:nvPr/>
        </p:nvPicPr>
        <p:blipFill>
          <a:blip r:embed="rId2"/>
          <a:stretch>
            <a:fillRect/>
          </a:stretch>
        </p:blipFill>
        <p:spPr>
          <a:xfrm>
            <a:off x="-1" y="4107977"/>
            <a:ext cx="9144000" cy="2859206"/>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1314" y="117475"/>
            <a:ext cx="6487886" cy="1043958"/>
          </a:xfrm>
        </p:spPr>
        <p:txBody>
          <a:bodyPr>
            <a:noAutofit/>
          </a:bodyPr>
          <a:lstStyle/>
          <a:p>
            <a:pPr algn="r"/>
            <a:r>
              <a:rPr lang="lv-LV" altLang="lv-LV" sz="3200" dirty="0" smtClean="0">
                <a:latin typeface="Times New Roman" panose="02020603050405020304" pitchFamily="18" charset="0"/>
                <a:ea typeface="MS PGothic" panose="020B0600070205080204" pitchFamily="34" charset="-128"/>
              </a:rPr>
              <a:t>Personu ar īpašām vajadzībām </a:t>
            </a:r>
            <a:br>
              <a:rPr lang="lv-LV" altLang="lv-LV" sz="3200" dirty="0" smtClean="0">
                <a:latin typeface="Times New Roman" panose="02020603050405020304" pitchFamily="18" charset="0"/>
                <a:ea typeface="MS PGothic" panose="020B0600070205080204" pitchFamily="34" charset="-128"/>
              </a:rPr>
            </a:br>
            <a:r>
              <a:rPr lang="lv-LV" altLang="lv-LV" sz="3200" dirty="0" smtClean="0">
                <a:latin typeface="Times New Roman" panose="02020603050405020304" pitchFamily="18" charset="0"/>
                <a:ea typeface="MS PGothic" panose="020B0600070205080204" pitchFamily="34" charset="-128"/>
              </a:rPr>
              <a:t>kvalifikācijas ieguves iespējas</a:t>
            </a:r>
          </a:p>
        </p:txBody>
      </p:sp>
      <p:sp>
        <p:nvSpPr>
          <p:cNvPr id="3" name="Content Placeholder 2"/>
          <p:cNvSpPr>
            <a:spLocks noGrp="1"/>
          </p:cNvSpPr>
          <p:nvPr>
            <p:ph idx="1"/>
          </p:nvPr>
        </p:nvSpPr>
        <p:spPr>
          <a:xfrm>
            <a:off x="1596788" y="1161433"/>
            <a:ext cx="7428932" cy="889000"/>
          </a:xfrm>
        </p:spPr>
        <p:txBody>
          <a:bodyPr>
            <a:noAutofit/>
          </a:bodyPr>
          <a:lstStyle/>
          <a:p>
            <a:pPr algn="ctr"/>
            <a:r>
              <a:rPr lang="lv-LV" altLang="lv-LV" sz="1800" b="1" dirty="0" smtClean="0">
                <a:latin typeface="Times New Roman" panose="02020603050405020304" pitchFamily="18" charset="0"/>
                <a:ea typeface="MS PGothic" panose="020B0600070205080204" pitchFamily="34" charset="-128"/>
              </a:rPr>
              <a:t>Vispārējās (speciālās) izglītības iestādēs un  profesionālo izglītības iestāžu </a:t>
            </a:r>
            <a:r>
              <a:rPr lang="lv-LV" altLang="lv-LV" sz="1600" i="1" dirty="0" smtClean="0">
                <a:latin typeface="Times New Roman" panose="02020603050405020304" pitchFamily="18" charset="0"/>
                <a:ea typeface="MS PGothic" panose="020B0600070205080204" pitchFamily="34" charset="-128"/>
              </a:rPr>
              <a:t>(Smiltenes tehnikums (Alsviķi); Kandavas Lauksaimniecības tehnikums (Cīrava)) </a:t>
            </a:r>
            <a:r>
              <a:rPr lang="lv-LV" altLang="lv-LV" sz="1800" b="1" dirty="0" smtClean="0">
                <a:latin typeface="Times New Roman" panose="02020603050405020304" pitchFamily="18" charset="0"/>
                <a:ea typeface="MS PGothic" panose="020B0600070205080204" pitchFamily="34" charset="-128"/>
              </a:rPr>
              <a:t>īstenotās arodizglītības programmas</a:t>
            </a:r>
          </a:p>
        </p:txBody>
      </p:sp>
      <p:sp>
        <p:nvSpPr>
          <p:cNvPr id="35844" name="Slide Number Placeholder 5"/>
          <p:cNvSpPr>
            <a:spLocks noGrp="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3B24BF4A-A639-4B15-BB50-A752EE4F2472}" type="slidenum">
              <a:rPr lang="en-US" altLang="lv-LV" smtClean="0"/>
              <a:pPr/>
              <a:t>21</a:t>
            </a:fld>
            <a:endParaRPr lang="en-US" altLang="lv-LV" smtClean="0"/>
          </a:p>
        </p:txBody>
      </p:sp>
      <p:graphicFrame>
        <p:nvGraphicFramePr>
          <p:cNvPr id="9" name="Content Placeholder 11"/>
          <p:cNvGraphicFramePr>
            <a:graphicFrameLocks/>
          </p:cNvGraphicFramePr>
          <p:nvPr>
            <p:extLst>
              <p:ext uri="{D42A27DB-BD31-4B8C-83A1-F6EECF244321}">
                <p14:modId xmlns:p14="http://schemas.microsoft.com/office/powerpoint/2010/main" val="1082757669"/>
              </p:ext>
            </p:extLst>
          </p:nvPr>
        </p:nvGraphicFramePr>
        <p:xfrm>
          <a:off x="0" y="2074416"/>
          <a:ext cx="9144000" cy="4551254"/>
        </p:xfrm>
        <a:graphic>
          <a:graphicData uri="http://schemas.openxmlformats.org/drawingml/2006/table">
            <a:tbl>
              <a:tblPr>
                <a:tableStyleId>{5C22544A-7EE6-4342-B048-85BDC9FD1C3A}</a:tableStyleId>
              </a:tblPr>
              <a:tblGrid>
                <a:gridCol w="3493214"/>
                <a:gridCol w="2232293"/>
                <a:gridCol w="1713917"/>
                <a:gridCol w="1704576"/>
              </a:tblGrid>
              <a:tr h="819915">
                <a:tc>
                  <a:txBody>
                    <a:bodyPr/>
                    <a:lstStyle/>
                    <a:p>
                      <a:pPr algn="ctr" fontAlgn="t"/>
                      <a:r>
                        <a:rPr lang="lv-LV" sz="1400" b="1" i="0" u="none" strike="noStrike" dirty="0" smtClean="0">
                          <a:effectLst/>
                          <a:latin typeface="+mn-lt"/>
                        </a:rPr>
                        <a:t>Izglītības programma</a:t>
                      </a:r>
                      <a:endParaRPr lang="lv-LV" sz="1400" b="1" i="0" u="none" strike="noStrike" dirty="0">
                        <a:effectLst/>
                        <a:latin typeface="+mn-lt"/>
                      </a:endParaRPr>
                    </a:p>
                  </a:txBody>
                  <a:tcPr marL="9526" marR="9526" marT="9524" marB="0"/>
                </a:tc>
                <a:tc>
                  <a:txBody>
                    <a:bodyPr/>
                    <a:lstStyle/>
                    <a:p>
                      <a:pPr algn="ctr" fontAlgn="t"/>
                      <a:r>
                        <a:rPr lang="lv-LV" sz="1400" b="1" i="0" u="none" strike="noStrike" dirty="0" smtClean="0">
                          <a:effectLst/>
                          <a:latin typeface="+mn-lt"/>
                        </a:rPr>
                        <a:t>Kvalifikācija</a:t>
                      </a:r>
                      <a:endParaRPr lang="lv-LV" sz="1400" b="1" i="0" u="none" strike="noStrike" dirty="0">
                        <a:effectLst/>
                        <a:latin typeface="+mn-lt"/>
                      </a:endParaRPr>
                    </a:p>
                  </a:txBody>
                  <a:tcPr marL="9526" marR="9526" marT="9524" marB="0"/>
                </a:tc>
                <a:tc>
                  <a:txBody>
                    <a:bodyPr/>
                    <a:lstStyle/>
                    <a:p>
                      <a:pPr algn="ctr" fontAlgn="t"/>
                      <a:r>
                        <a:rPr lang="lv-LV" sz="1400" b="1" i="0" u="none" strike="noStrike" dirty="0" smtClean="0">
                          <a:effectLst/>
                          <a:latin typeface="+mn-lt"/>
                        </a:rPr>
                        <a:t>Audzēkņu skaits </a:t>
                      </a:r>
                      <a:r>
                        <a:rPr lang="lv-LV" sz="1400" b="1" i="0" u="sng" strike="noStrike" dirty="0" smtClean="0">
                          <a:effectLst/>
                          <a:latin typeface="+mn-lt"/>
                        </a:rPr>
                        <a:t>profesionālās</a:t>
                      </a:r>
                      <a:r>
                        <a:rPr lang="lv-LV" sz="1400" b="1" i="0" u="none" strike="noStrike" dirty="0" smtClean="0">
                          <a:effectLst/>
                          <a:latin typeface="+mn-lt"/>
                        </a:rPr>
                        <a:t> izglītības iestādēs </a:t>
                      </a:r>
                      <a:endParaRPr lang="lv-LV" sz="1400" b="1" i="0" u="none" strike="noStrike" dirty="0">
                        <a:effectLst/>
                        <a:latin typeface="+mn-lt"/>
                      </a:endParaRPr>
                    </a:p>
                  </a:txBody>
                  <a:tcPr marL="9526" marR="9526" marT="9524" marB="0"/>
                </a:tc>
                <a:tc>
                  <a:txBody>
                    <a:bodyPr/>
                    <a:lstStyle/>
                    <a:p>
                      <a:pPr algn="ctr" fontAlgn="t"/>
                      <a:r>
                        <a:rPr lang="lv-LV" sz="1400" b="1" i="0" u="none" strike="noStrike" dirty="0" smtClean="0">
                          <a:effectLst/>
                          <a:latin typeface="+mn-lt"/>
                        </a:rPr>
                        <a:t>Skolēnu</a:t>
                      </a:r>
                      <a:r>
                        <a:rPr lang="lv-LV" sz="1400" b="1" i="0" u="none" strike="noStrike" baseline="0" dirty="0" smtClean="0">
                          <a:effectLst/>
                          <a:latin typeface="+mn-lt"/>
                        </a:rPr>
                        <a:t> skaits </a:t>
                      </a:r>
                      <a:r>
                        <a:rPr lang="lv-LV" sz="1400" b="1" i="0" u="sng" strike="noStrike" baseline="0" dirty="0" smtClean="0">
                          <a:effectLst/>
                          <a:latin typeface="+mn-lt"/>
                        </a:rPr>
                        <a:t>vispārējās i</a:t>
                      </a:r>
                      <a:r>
                        <a:rPr lang="lv-LV" sz="1400" b="1" i="0" u="none" strike="noStrike" baseline="0" dirty="0" smtClean="0">
                          <a:effectLst/>
                          <a:latin typeface="+mn-lt"/>
                        </a:rPr>
                        <a:t>zglītības iestādēs</a:t>
                      </a:r>
                      <a:endParaRPr lang="lv-LV" sz="1400" b="1" i="0" u="none" strike="noStrike" dirty="0">
                        <a:effectLst/>
                        <a:latin typeface="+mn-lt"/>
                      </a:endParaRPr>
                    </a:p>
                  </a:txBody>
                  <a:tcPr marL="9526" marR="9526" marT="9524" marB="0"/>
                </a:tc>
              </a:tr>
              <a:tr h="328189">
                <a:tc>
                  <a:txBody>
                    <a:bodyPr/>
                    <a:lstStyle/>
                    <a:p>
                      <a:pPr algn="l" fontAlgn="t"/>
                      <a:r>
                        <a:rPr lang="lv-LV" sz="1600" u="none" strike="noStrike" dirty="0">
                          <a:effectLst/>
                          <a:latin typeface="+mn-lt"/>
                        </a:rPr>
                        <a:t>Koka izstrādājumu izgatavošana</a:t>
                      </a:r>
                      <a:endParaRPr lang="lv-LV" sz="1600" b="1" i="0" u="none" strike="noStrike" dirty="0">
                        <a:effectLst/>
                        <a:latin typeface="+mn-lt"/>
                      </a:endParaRPr>
                    </a:p>
                  </a:txBody>
                  <a:tcPr marL="9526" marR="9526" marT="9524" marB="0"/>
                </a:tc>
                <a:tc>
                  <a:txBody>
                    <a:bodyPr/>
                    <a:lstStyle/>
                    <a:p>
                      <a:pPr algn="ctr" fontAlgn="t"/>
                      <a:r>
                        <a:rPr lang="lv-LV" sz="1600" b="1" u="none" strike="noStrike" dirty="0">
                          <a:effectLst/>
                          <a:latin typeface="+mn-lt"/>
                        </a:rPr>
                        <a:t>Galdnieks</a:t>
                      </a:r>
                      <a:endParaRPr lang="lv-LV" sz="1600" b="1" i="0" u="none" strike="noStrike" dirty="0">
                        <a:effectLst/>
                        <a:latin typeface="+mn-lt"/>
                      </a:endParaRPr>
                    </a:p>
                  </a:txBody>
                  <a:tcPr marL="9526" marR="9526" marT="9524" marB="0"/>
                </a:tc>
                <a:tc>
                  <a:txBody>
                    <a:bodyPr/>
                    <a:lstStyle/>
                    <a:p>
                      <a:pPr algn="ctr" fontAlgn="t"/>
                      <a:r>
                        <a:rPr lang="lv-LV" sz="1600" b="1" u="none" strike="noStrike" dirty="0" smtClean="0">
                          <a:effectLst/>
                          <a:latin typeface="+mn-lt"/>
                        </a:rPr>
                        <a:t>33</a:t>
                      </a:r>
                      <a:endParaRPr lang="lv-LV" sz="1600" b="1" i="0" u="none" strike="noStrike" dirty="0">
                        <a:effectLst/>
                        <a:latin typeface="+mn-lt"/>
                      </a:endParaRPr>
                    </a:p>
                  </a:txBody>
                  <a:tcPr marL="9526" marR="9526" marT="9524" marB="0"/>
                </a:tc>
                <a:tc>
                  <a:txBody>
                    <a:bodyPr/>
                    <a:lstStyle/>
                    <a:p>
                      <a:pPr algn="ctr" fontAlgn="t"/>
                      <a:r>
                        <a:rPr lang="lv-LV" sz="1600" b="1" i="0" u="none" strike="noStrike" dirty="0" smtClean="0">
                          <a:effectLst/>
                          <a:latin typeface="+mn-lt"/>
                        </a:rPr>
                        <a:t>177</a:t>
                      </a:r>
                      <a:endParaRPr lang="lv-LV" sz="1600" b="1" i="0" u="none" strike="noStrike" dirty="0">
                        <a:effectLst/>
                        <a:latin typeface="+mn-lt"/>
                      </a:endParaRPr>
                    </a:p>
                  </a:txBody>
                  <a:tcPr marL="9526" marR="9526" marT="9524" marB="0"/>
                </a:tc>
              </a:tr>
              <a:tr h="524917">
                <a:tc>
                  <a:txBody>
                    <a:bodyPr/>
                    <a:lstStyle/>
                    <a:p>
                      <a:pPr algn="l" fontAlgn="t"/>
                      <a:r>
                        <a:rPr lang="lv-LV" sz="1600" u="none" strike="noStrike" dirty="0">
                          <a:effectLst/>
                          <a:latin typeface="+mn-lt"/>
                        </a:rPr>
                        <a:t>Datoru lietošana</a:t>
                      </a:r>
                      <a:endParaRPr lang="lv-LV" sz="1600" b="1" i="0" u="none" strike="noStrike" dirty="0">
                        <a:effectLst/>
                        <a:latin typeface="+mn-lt"/>
                      </a:endParaRPr>
                    </a:p>
                  </a:txBody>
                  <a:tcPr marL="9526" marR="9526" marT="9524" marB="0"/>
                </a:tc>
                <a:tc>
                  <a:txBody>
                    <a:bodyPr/>
                    <a:lstStyle/>
                    <a:p>
                      <a:pPr algn="ctr" fontAlgn="t"/>
                      <a:r>
                        <a:rPr lang="lv-LV" sz="1600" u="none" strike="noStrike" dirty="0">
                          <a:effectLst/>
                          <a:latin typeface="+mn-lt"/>
                        </a:rPr>
                        <a:t>Teksta redaktora operators</a:t>
                      </a:r>
                      <a:endParaRPr lang="lv-LV" sz="1600" b="1" i="0" u="none" strike="noStrike" dirty="0">
                        <a:effectLst/>
                        <a:latin typeface="+mn-lt"/>
                      </a:endParaRPr>
                    </a:p>
                  </a:txBody>
                  <a:tcPr marL="9526" marR="9526" marT="9524" marB="0"/>
                </a:tc>
                <a:tc>
                  <a:txBody>
                    <a:bodyPr/>
                    <a:lstStyle/>
                    <a:p>
                      <a:pPr algn="ctr" fontAlgn="t"/>
                      <a:r>
                        <a:rPr lang="lv-LV" sz="1600" u="none" strike="noStrike" dirty="0">
                          <a:effectLst/>
                          <a:latin typeface="+mn-lt"/>
                        </a:rPr>
                        <a:t>28</a:t>
                      </a:r>
                      <a:endParaRPr lang="lv-LV" sz="1600" b="1" i="0" u="none" strike="noStrike" dirty="0">
                        <a:effectLst/>
                        <a:latin typeface="+mn-lt"/>
                      </a:endParaRPr>
                    </a:p>
                  </a:txBody>
                  <a:tcPr marL="9526" marR="9526" marT="9524" marB="0"/>
                </a:tc>
                <a:tc>
                  <a:txBody>
                    <a:bodyPr/>
                    <a:lstStyle/>
                    <a:p>
                      <a:pPr algn="ctr" fontAlgn="t"/>
                      <a:endParaRPr lang="lv-LV" sz="1600" b="1" i="0" u="none" strike="noStrike" dirty="0">
                        <a:effectLst/>
                        <a:latin typeface="+mn-lt"/>
                      </a:endParaRPr>
                    </a:p>
                  </a:txBody>
                  <a:tcPr marL="9526" marR="9526" marT="9524" marB="0"/>
                </a:tc>
              </a:tr>
              <a:tr h="321752">
                <a:tc>
                  <a:txBody>
                    <a:bodyPr/>
                    <a:lstStyle/>
                    <a:p>
                      <a:pPr algn="l" fontAlgn="t"/>
                      <a:r>
                        <a:rPr lang="lv-LV" sz="1600" u="none" strike="noStrike" dirty="0">
                          <a:effectLst/>
                          <a:latin typeface="+mn-lt"/>
                        </a:rPr>
                        <a:t>Šūto izstrādājumu ražošanas tehnoloģija</a:t>
                      </a:r>
                      <a:endParaRPr lang="lv-LV" sz="1600" b="1" i="0" u="none" strike="noStrike" dirty="0">
                        <a:effectLst/>
                        <a:latin typeface="+mn-lt"/>
                      </a:endParaRPr>
                    </a:p>
                  </a:txBody>
                  <a:tcPr marL="9526" marR="9526" marT="9524" marB="0"/>
                </a:tc>
                <a:tc>
                  <a:txBody>
                    <a:bodyPr/>
                    <a:lstStyle/>
                    <a:p>
                      <a:pPr algn="ctr" fontAlgn="t"/>
                      <a:r>
                        <a:rPr lang="lv-LV" sz="1600" u="none" strike="noStrike" dirty="0">
                          <a:effectLst/>
                          <a:latin typeface="+mn-lt"/>
                        </a:rPr>
                        <a:t>Šuvējs</a:t>
                      </a:r>
                      <a:endParaRPr lang="lv-LV" sz="1600" b="1" i="0" u="none" strike="noStrike" dirty="0">
                        <a:effectLst/>
                        <a:latin typeface="+mn-lt"/>
                      </a:endParaRPr>
                    </a:p>
                  </a:txBody>
                  <a:tcPr marL="9526" marR="9526" marT="9524" marB="0"/>
                </a:tc>
                <a:tc>
                  <a:txBody>
                    <a:bodyPr/>
                    <a:lstStyle/>
                    <a:p>
                      <a:pPr algn="ctr" fontAlgn="t"/>
                      <a:r>
                        <a:rPr lang="lv-LV" sz="1600" u="none" strike="noStrike" dirty="0">
                          <a:effectLst/>
                          <a:latin typeface="+mn-lt"/>
                        </a:rPr>
                        <a:t>23</a:t>
                      </a:r>
                      <a:endParaRPr lang="lv-LV" sz="1600" b="1" i="0" u="none" strike="noStrike" dirty="0">
                        <a:effectLst/>
                        <a:latin typeface="+mn-lt"/>
                      </a:endParaRPr>
                    </a:p>
                  </a:txBody>
                  <a:tcPr marL="9526" marR="9526" marT="9524" marB="0"/>
                </a:tc>
                <a:tc>
                  <a:txBody>
                    <a:bodyPr/>
                    <a:lstStyle/>
                    <a:p>
                      <a:pPr algn="ctr" fontAlgn="t"/>
                      <a:endParaRPr lang="lv-LV" sz="1600" b="1" i="0" u="none" strike="noStrike" dirty="0">
                        <a:effectLst/>
                        <a:latin typeface="+mn-lt"/>
                      </a:endParaRPr>
                    </a:p>
                  </a:txBody>
                  <a:tcPr marL="9526" marR="9526" marT="9524" marB="0"/>
                </a:tc>
              </a:tr>
              <a:tr h="524917">
                <a:tc>
                  <a:txBody>
                    <a:bodyPr/>
                    <a:lstStyle/>
                    <a:p>
                      <a:pPr algn="l" fontAlgn="t"/>
                      <a:r>
                        <a:rPr lang="lv-LV" sz="1600" u="none" strike="noStrike" dirty="0">
                          <a:effectLst/>
                          <a:latin typeface="+mn-lt"/>
                        </a:rPr>
                        <a:t>Ādas apstrādes tehnoloģijas un izstrādājumu izgatavošana</a:t>
                      </a:r>
                      <a:endParaRPr lang="lv-LV" sz="1600" b="1" i="0" u="none" strike="noStrike" dirty="0">
                        <a:effectLst/>
                        <a:latin typeface="+mn-lt"/>
                      </a:endParaRPr>
                    </a:p>
                  </a:txBody>
                  <a:tcPr marL="9526" marR="9526" marT="9524" marB="0"/>
                </a:tc>
                <a:tc>
                  <a:txBody>
                    <a:bodyPr/>
                    <a:lstStyle/>
                    <a:p>
                      <a:pPr algn="ctr" fontAlgn="t"/>
                      <a:r>
                        <a:rPr lang="lv-LV" sz="1600" u="none" strike="noStrike" dirty="0">
                          <a:effectLst/>
                          <a:latin typeface="+mn-lt"/>
                        </a:rPr>
                        <a:t>Apavu labotājs</a:t>
                      </a:r>
                      <a:endParaRPr lang="lv-LV" sz="1600" b="1" i="0" u="none" strike="noStrike" dirty="0">
                        <a:effectLst/>
                        <a:latin typeface="+mn-lt"/>
                      </a:endParaRPr>
                    </a:p>
                  </a:txBody>
                  <a:tcPr marL="9526" marR="9526" marT="9524" marB="0"/>
                </a:tc>
                <a:tc>
                  <a:txBody>
                    <a:bodyPr/>
                    <a:lstStyle/>
                    <a:p>
                      <a:pPr algn="ctr" fontAlgn="t"/>
                      <a:r>
                        <a:rPr lang="lv-LV" sz="1600" u="none" strike="noStrike" dirty="0">
                          <a:effectLst/>
                          <a:latin typeface="+mn-lt"/>
                        </a:rPr>
                        <a:t>10</a:t>
                      </a:r>
                      <a:endParaRPr lang="lv-LV" sz="1600" b="1" i="0" u="none" strike="noStrike" dirty="0">
                        <a:effectLst/>
                        <a:latin typeface="+mn-lt"/>
                      </a:endParaRPr>
                    </a:p>
                  </a:txBody>
                  <a:tcPr marL="9526" marR="9526" marT="9524" marB="0"/>
                </a:tc>
                <a:tc>
                  <a:txBody>
                    <a:bodyPr/>
                    <a:lstStyle/>
                    <a:p>
                      <a:pPr algn="ctr" fontAlgn="t"/>
                      <a:endParaRPr lang="lv-LV" sz="1600" b="1" i="0" u="none" strike="noStrike" dirty="0">
                        <a:effectLst/>
                        <a:latin typeface="+mn-lt"/>
                      </a:endParaRPr>
                    </a:p>
                  </a:txBody>
                  <a:tcPr marL="9526" marR="9526" marT="9524" marB="0"/>
                </a:tc>
              </a:tr>
              <a:tr h="279558">
                <a:tc>
                  <a:txBody>
                    <a:bodyPr/>
                    <a:lstStyle/>
                    <a:p>
                      <a:pPr algn="l" fontAlgn="t"/>
                      <a:r>
                        <a:rPr lang="lv-LV" sz="1600" u="none" strike="noStrike" dirty="0">
                          <a:effectLst/>
                          <a:latin typeface="+mn-lt"/>
                        </a:rPr>
                        <a:t>Sociālā aprūpe</a:t>
                      </a:r>
                      <a:endParaRPr lang="lv-LV" sz="1600" b="1" i="0" u="none" strike="noStrike" dirty="0">
                        <a:effectLst/>
                        <a:latin typeface="+mn-lt"/>
                      </a:endParaRPr>
                    </a:p>
                  </a:txBody>
                  <a:tcPr marL="9526" marR="9526" marT="9524" marB="0"/>
                </a:tc>
                <a:tc>
                  <a:txBody>
                    <a:bodyPr/>
                    <a:lstStyle/>
                    <a:p>
                      <a:pPr algn="ctr" fontAlgn="t"/>
                      <a:r>
                        <a:rPr lang="lv-LV" sz="1600" u="none" strike="noStrike" dirty="0">
                          <a:effectLst/>
                          <a:latin typeface="+mn-lt"/>
                        </a:rPr>
                        <a:t>Aprūpētājs</a:t>
                      </a:r>
                      <a:endParaRPr lang="lv-LV" sz="1600" b="1" i="0" u="none" strike="noStrike" dirty="0">
                        <a:effectLst/>
                        <a:latin typeface="+mn-lt"/>
                      </a:endParaRPr>
                    </a:p>
                  </a:txBody>
                  <a:tcPr marL="9526" marR="9526" marT="9524" marB="0"/>
                </a:tc>
                <a:tc>
                  <a:txBody>
                    <a:bodyPr/>
                    <a:lstStyle/>
                    <a:p>
                      <a:pPr algn="ctr" fontAlgn="t"/>
                      <a:r>
                        <a:rPr lang="lv-LV" sz="1600" u="none" strike="noStrike" dirty="0">
                          <a:effectLst/>
                          <a:latin typeface="+mn-lt"/>
                        </a:rPr>
                        <a:t>14</a:t>
                      </a:r>
                      <a:endParaRPr lang="lv-LV" sz="1600" b="1" i="0" u="none" strike="noStrike" dirty="0">
                        <a:effectLst/>
                        <a:latin typeface="+mn-lt"/>
                      </a:endParaRPr>
                    </a:p>
                  </a:txBody>
                  <a:tcPr marL="9526" marR="9526" marT="9524" marB="0"/>
                </a:tc>
                <a:tc>
                  <a:txBody>
                    <a:bodyPr/>
                    <a:lstStyle/>
                    <a:p>
                      <a:pPr algn="ctr" fontAlgn="t"/>
                      <a:endParaRPr lang="lv-LV" sz="1600" b="1" i="0" u="none" strike="noStrike" dirty="0">
                        <a:effectLst/>
                        <a:latin typeface="+mn-lt"/>
                      </a:endParaRPr>
                    </a:p>
                  </a:txBody>
                  <a:tcPr marL="9526" marR="9526" marT="9524" marB="0"/>
                </a:tc>
              </a:tr>
              <a:tr h="279558">
                <a:tc>
                  <a:txBody>
                    <a:bodyPr/>
                    <a:lstStyle/>
                    <a:p>
                      <a:pPr algn="l" fontAlgn="t"/>
                      <a:r>
                        <a:rPr lang="lv-LV" sz="1600" b="0" i="0" u="none" strike="noStrike" dirty="0" smtClean="0">
                          <a:effectLst/>
                          <a:latin typeface="+mn-lt"/>
                        </a:rPr>
                        <a:t>Mājturība</a:t>
                      </a:r>
                      <a:endParaRPr lang="lv-LV" sz="1600" b="0" i="0" u="none" strike="noStrike" dirty="0">
                        <a:effectLst/>
                        <a:latin typeface="+mn-lt"/>
                      </a:endParaRPr>
                    </a:p>
                  </a:txBody>
                  <a:tcPr marL="9526" marR="9526" marT="9524" marB="0"/>
                </a:tc>
                <a:tc>
                  <a:txBody>
                    <a:bodyPr/>
                    <a:lstStyle/>
                    <a:p>
                      <a:pPr algn="ctr" fontAlgn="t"/>
                      <a:r>
                        <a:rPr lang="lv-LV" sz="1600" b="0" i="0" u="none" strike="noStrike" dirty="0" smtClean="0">
                          <a:effectLst/>
                          <a:latin typeface="+mn-lt"/>
                        </a:rPr>
                        <a:t>Mājkalpotājs</a:t>
                      </a:r>
                      <a:endParaRPr lang="lv-LV" sz="1600" b="0" i="0" u="none" strike="noStrike" dirty="0">
                        <a:effectLst/>
                        <a:latin typeface="+mn-lt"/>
                      </a:endParaRPr>
                    </a:p>
                  </a:txBody>
                  <a:tcPr marL="9526" marR="9526" marT="9524" marB="0"/>
                </a:tc>
                <a:tc>
                  <a:txBody>
                    <a:bodyPr/>
                    <a:lstStyle/>
                    <a:p>
                      <a:pPr algn="ctr" fontAlgn="t"/>
                      <a:endParaRPr lang="lv-LV" sz="1600" b="1" i="0" u="none" strike="noStrike" dirty="0">
                        <a:effectLst/>
                        <a:latin typeface="+mn-lt"/>
                      </a:endParaRPr>
                    </a:p>
                  </a:txBody>
                  <a:tcPr marL="9526" marR="9526" marT="9524" marB="0"/>
                </a:tc>
                <a:tc>
                  <a:txBody>
                    <a:bodyPr/>
                    <a:lstStyle/>
                    <a:p>
                      <a:pPr algn="ctr" fontAlgn="t"/>
                      <a:r>
                        <a:rPr lang="lv-LV" sz="1600" b="0" i="0" u="none" strike="noStrike" dirty="0" smtClean="0">
                          <a:effectLst/>
                          <a:latin typeface="+mn-lt"/>
                        </a:rPr>
                        <a:t>113</a:t>
                      </a:r>
                      <a:endParaRPr lang="lv-LV" sz="1600" b="0" i="0" u="none" strike="noStrike" dirty="0">
                        <a:effectLst/>
                        <a:latin typeface="+mn-lt"/>
                      </a:endParaRPr>
                    </a:p>
                  </a:txBody>
                  <a:tcPr marL="9526" marR="9526" marT="9524" marB="0"/>
                </a:tc>
              </a:tr>
              <a:tr h="283630">
                <a:tc>
                  <a:txBody>
                    <a:bodyPr/>
                    <a:lstStyle/>
                    <a:p>
                      <a:pPr algn="l" fontAlgn="t"/>
                      <a:r>
                        <a:rPr lang="lv-LV" sz="1600" u="none" strike="noStrike" dirty="0" smtClean="0">
                          <a:effectLst/>
                          <a:latin typeface="+mn-lt"/>
                        </a:rPr>
                        <a:t>Būvdarbi</a:t>
                      </a:r>
                      <a:endParaRPr lang="lv-LV" sz="1600" b="1" i="0" u="none" strike="noStrike" dirty="0">
                        <a:effectLst/>
                        <a:latin typeface="+mn-lt"/>
                      </a:endParaRPr>
                    </a:p>
                  </a:txBody>
                  <a:tcPr marL="9526" marR="9526" marT="9524" marB="0"/>
                </a:tc>
                <a:tc>
                  <a:txBody>
                    <a:bodyPr/>
                    <a:lstStyle/>
                    <a:p>
                      <a:pPr algn="ctr" fontAlgn="t"/>
                      <a:r>
                        <a:rPr lang="lv-LV" sz="1600" u="none" strike="noStrike" dirty="0" smtClean="0">
                          <a:effectLst/>
                          <a:latin typeface="+mn-lt"/>
                        </a:rPr>
                        <a:t>Remontstrādnieks</a:t>
                      </a:r>
                      <a:endParaRPr lang="lv-LV" sz="1600" b="1" i="0" u="none" strike="noStrike" dirty="0">
                        <a:effectLst/>
                        <a:latin typeface="+mn-lt"/>
                      </a:endParaRPr>
                    </a:p>
                  </a:txBody>
                  <a:tcPr marL="9526" marR="9526" marT="9524" marB="0"/>
                </a:tc>
                <a:tc>
                  <a:txBody>
                    <a:bodyPr/>
                    <a:lstStyle/>
                    <a:p>
                      <a:pPr algn="ctr" fontAlgn="t"/>
                      <a:endParaRPr lang="lv-LV" sz="1600" b="1" i="0" u="none" strike="noStrike" dirty="0">
                        <a:effectLst/>
                        <a:latin typeface="+mn-lt"/>
                      </a:endParaRPr>
                    </a:p>
                  </a:txBody>
                  <a:tcPr marL="9526" marR="9526" marT="9524" marB="0"/>
                </a:tc>
                <a:tc>
                  <a:txBody>
                    <a:bodyPr/>
                    <a:lstStyle/>
                    <a:p>
                      <a:pPr algn="ctr" fontAlgn="t"/>
                      <a:r>
                        <a:rPr lang="lv-LV" sz="1600" b="0" i="0" u="none" strike="noStrike" dirty="0" smtClean="0">
                          <a:effectLst/>
                          <a:latin typeface="+mn-lt"/>
                        </a:rPr>
                        <a:t>67</a:t>
                      </a:r>
                      <a:endParaRPr lang="lv-LV" sz="1600" b="0" i="0" u="none" strike="noStrike" dirty="0">
                        <a:effectLst/>
                        <a:latin typeface="+mn-lt"/>
                      </a:endParaRPr>
                    </a:p>
                  </a:txBody>
                  <a:tcPr marL="9526" marR="9526" marT="9524" marB="0"/>
                </a:tc>
              </a:tr>
              <a:tr h="279558">
                <a:tc>
                  <a:txBody>
                    <a:bodyPr/>
                    <a:lstStyle/>
                    <a:p>
                      <a:pPr algn="l" fontAlgn="t"/>
                      <a:r>
                        <a:rPr lang="lv-LV" sz="1600" u="none" strike="noStrike" dirty="0">
                          <a:effectLst/>
                          <a:latin typeface="+mn-lt"/>
                        </a:rPr>
                        <a:t>Ēdināšanas pakalpojumi</a:t>
                      </a:r>
                      <a:endParaRPr lang="lv-LV" sz="1600" b="1" i="0" u="none" strike="noStrike" dirty="0">
                        <a:effectLst/>
                        <a:latin typeface="+mn-lt"/>
                      </a:endParaRPr>
                    </a:p>
                  </a:txBody>
                  <a:tcPr marL="9526" marR="9526" marT="9524" marB="0"/>
                </a:tc>
                <a:tc>
                  <a:txBody>
                    <a:bodyPr/>
                    <a:lstStyle/>
                    <a:p>
                      <a:pPr algn="ctr" fontAlgn="t"/>
                      <a:r>
                        <a:rPr lang="lv-LV" sz="1600" u="none" strike="noStrike" dirty="0">
                          <a:effectLst/>
                          <a:latin typeface="+mn-lt"/>
                        </a:rPr>
                        <a:t>Pavārs</a:t>
                      </a:r>
                      <a:endParaRPr lang="lv-LV" sz="1600" b="1" i="0" u="none" strike="noStrike" dirty="0">
                        <a:effectLst/>
                        <a:latin typeface="+mn-lt"/>
                      </a:endParaRPr>
                    </a:p>
                  </a:txBody>
                  <a:tcPr marL="9526" marR="9526" marT="9524" marB="0"/>
                </a:tc>
                <a:tc>
                  <a:txBody>
                    <a:bodyPr/>
                    <a:lstStyle/>
                    <a:p>
                      <a:pPr algn="ctr" fontAlgn="t"/>
                      <a:r>
                        <a:rPr lang="lv-LV" sz="1600" u="none" strike="noStrike" dirty="0">
                          <a:effectLst/>
                          <a:latin typeface="+mn-lt"/>
                        </a:rPr>
                        <a:t>11</a:t>
                      </a:r>
                      <a:endParaRPr lang="lv-LV" sz="1600" b="1" i="0" u="none" strike="noStrike" dirty="0">
                        <a:effectLst/>
                        <a:latin typeface="+mn-lt"/>
                      </a:endParaRPr>
                    </a:p>
                  </a:txBody>
                  <a:tcPr marL="9526" marR="9526" marT="9524" marB="0"/>
                </a:tc>
                <a:tc>
                  <a:txBody>
                    <a:bodyPr/>
                    <a:lstStyle/>
                    <a:p>
                      <a:pPr algn="ctr" fontAlgn="t"/>
                      <a:endParaRPr lang="lv-LV" sz="1600" b="0" i="0" u="none" strike="noStrike" dirty="0">
                        <a:effectLst/>
                        <a:latin typeface="+mn-lt"/>
                      </a:endParaRPr>
                    </a:p>
                  </a:txBody>
                  <a:tcPr marL="9526" marR="9526" marT="9524" marB="0"/>
                </a:tc>
              </a:tr>
              <a:tr h="261309">
                <a:tc>
                  <a:txBody>
                    <a:bodyPr/>
                    <a:lstStyle/>
                    <a:p>
                      <a:pPr marL="0" marR="0" indent="0" algn="l" defTabSz="939575" rtl="0" eaLnBrk="1" fontAlgn="t" latinLnBrk="0" hangingPunct="1">
                        <a:lnSpc>
                          <a:spcPct val="100000"/>
                        </a:lnSpc>
                        <a:spcBef>
                          <a:spcPts val="0"/>
                        </a:spcBef>
                        <a:spcAft>
                          <a:spcPts val="0"/>
                        </a:spcAft>
                        <a:buClrTx/>
                        <a:buSzTx/>
                        <a:buFontTx/>
                        <a:buNone/>
                        <a:tabLst/>
                        <a:defRPr/>
                      </a:pPr>
                      <a:r>
                        <a:rPr lang="lv-LV" sz="1600" u="none" strike="noStrike" dirty="0" smtClean="0">
                          <a:effectLst/>
                          <a:latin typeface="+mn-lt"/>
                        </a:rPr>
                        <a:t>Ēdināšanas pakalpojumi</a:t>
                      </a:r>
                      <a:endParaRPr lang="lv-LV" sz="1600" b="1" i="0" u="none" strike="noStrike" dirty="0" smtClean="0">
                        <a:effectLst/>
                        <a:latin typeface="+mn-lt"/>
                      </a:endParaRPr>
                    </a:p>
                    <a:p>
                      <a:pPr algn="l" fontAlgn="t"/>
                      <a:endParaRPr lang="lv-LV" sz="1600" b="1" i="0" u="none" strike="noStrike" dirty="0">
                        <a:effectLst/>
                        <a:latin typeface="+mn-lt"/>
                      </a:endParaRPr>
                    </a:p>
                  </a:txBody>
                  <a:tcPr marL="9526" marR="9526" marT="9524" marB="0"/>
                </a:tc>
                <a:tc>
                  <a:txBody>
                    <a:bodyPr/>
                    <a:lstStyle/>
                    <a:p>
                      <a:pPr algn="ctr" fontAlgn="t"/>
                      <a:r>
                        <a:rPr lang="lv-LV" sz="1600" b="0" i="0" u="none" strike="noStrike" dirty="0" smtClean="0">
                          <a:effectLst/>
                          <a:latin typeface="+mn-lt"/>
                        </a:rPr>
                        <a:t>Konditoru palīgs</a:t>
                      </a:r>
                      <a:endParaRPr lang="lv-LV" sz="1600" b="0" i="0" u="none" strike="noStrike" dirty="0">
                        <a:effectLst/>
                        <a:latin typeface="+mn-lt"/>
                      </a:endParaRPr>
                    </a:p>
                  </a:txBody>
                  <a:tcPr marL="9526" marR="9526" marT="9524" marB="0"/>
                </a:tc>
                <a:tc>
                  <a:txBody>
                    <a:bodyPr/>
                    <a:lstStyle/>
                    <a:p>
                      <a:pPr algn="ctr" fontAlgn="t"/>
                      <a:endParaRPr lang="lv-LV" sz="1600" b="1" i="0" u="none" strike="noStrike" dirty="0">
                        <a:effectLst/>
                        <a:latin typeface="+mn-lt"/>
                      </a:endParaRPr>
                    </a:p>
                  </a:txBody>
                  <a:tcPr marL="9526" marR="9526" marT="9524" marB="0"/>
                </a:tc>
                <a:tc>
                  <a:txBody>
                    <a:bodyPr/>
                    <a:lstStyle/>
                    <a:p>
                      <a:pPr algn="ctr" fontAlgn="t"/>
                      <a:r>
                        <a:rPr lang="lv-LV" sz="1600" b="0" i="0" u="none" strike="noStrike" dirty="0" smtClean="0">
                          <a:effectLst/>
                          <a:latin typeface="+mn-lt"/>
                        </a:rPr>
                        <a:t>33</a:t>
                      </a:r>
                      <a:endParaRPr lang="lv-LV" sz="1600" b="0" i="0" u="none" strike="noStrike" dirty="0">
                        <a:effectLst/>
                        <a:latin typeface="+mn-lt"/>
                      </a:endParaRPr>
                    </a:p>
                  </a:txBody>
                  <a:tcPr marL="9526" marR="9526" marT="9524" marB="0"/>
                </a:tc>
              </a:tr>
              <a:tr h="412056">
                <a:tc>
                  <a:txBody>
                    <a:bodyPr/>
                    <a:lstStyle/>
                    <a:p>
                      <a:pPr algn="l" fontAlgn="t"/>
                      <a:r>
                        <a:rPr lang="lv-LV" sz="1600" u="none" strike="noStrike" dirty="0">
                          <a:effectLst/>
                          <a:latin typeface="+mn-lt"/>
                        </a:rPr>
                        <a:t>Ēdināšanas pakalpojumi</a:t>
                      </a:r>
                      <a:endParaRPr lang="lv-LV" sz="1600" b="1" i="0" u="none" strike="noStrike" dirty="0">
                        <a:effectLst/>
                        <a:latin typeface="+mn-lt"/>
                      </a:endParaRPr>
                    </a:p>
                  </a:txBody>
                  <a:tcPr marL="9526" marR="9526" marT="9524" marB="0"/>
                </a:tc>
                <a:tc>
                  <a:txBody>
                    <a:bodyPr/>
                    <a:lstStyle/>
                    <a:p>
                      <a:pPr algn="ctr" fontAlgn="t"/>
                      <a:r>
                        <a:rPr lang="lv-LV" sz="1600" b="1" u="none" strike="noStrike" dirty="0">
                          <a:effectLst/>
                          <a:latin typeface="+mn-lt"/>
                        </a:rPr>
                        <a:t>Pavāra palīgs</a:t>
                      </a:r>
                      <a:endParaRPr lang="lv-LV" sz="1600" b="1" i="0" u="none" strike="noStrike" dirty="0">
                        <a:effectLst/>
                        <a:latin typeface="+mn-lt"/>
                      </a:endParaRPr>
                    </a:p>
                  </a:txBody>
                  <a:tcPr marL="9526" marR="9526" marT="9524" marB="0"/>
                </a:tc>
                <a:tc>
                  <a:txBody>
                    <a:bodyPr/>
                    <a:lstStyle/>
                    <a:p>
                      <a:pPr algn="ctr" fontAlgn="t"/>
                      <a:r>
                        <a:rPr lang="lv-LV" sz="1600" b="1" u="none" strike="noStrike" dirty="0" smtClean="0">
                          <a:effectLst/>
                          <a:latin typeface="+mn-lt"/>
                        </a:rPr>
                        <a:t>34</a:t>
                      </a:r>
                      <a:endParaRPr lang="lv-LV" sz="1600" b="1" i="0" u="none" strike="noStrike" dirty="0">
                        <a:effectLst/>
                        <a:latin typeface="+mn-lt"/>
                      </a:endParaRPr>
                    </a:p>
                  </a:txBody>
                  <a:tcPr marL="9526" marR="9526" marT="9524" marB="0"/>
                </a:tc>
                <a:tc>
                  <a:txBody>
                    <a:bodyPr/>
                    <a:lstStyle/>
                    <a:p>
                      <a:pPr algn="ctr" fontAlgn="t"/>
                      <a:r>
                        <a:rPr lang="lv-LV" sz="1600" b="1" i="0" u="none" strike="noStrike" dirty="0" smtClean="0">
                          <a:effectLst/>
                          <a:latin typeface="+mn-lt"/>
                        </a:rPr>
                        <a:t>329</a:t>
                      </a:r>
                      <a:endParaRPr lang="lv-LV" sz="1600" b="1" i="0" u="none" strike="noStrike" dirty="0">
                        <a:effectLst/>
                        <a:latin typeface="+mn-lt"/>
                      </a:endParaRPr>
                    </a:p>
                  </a:txBody>
                  <a:tcPr marL="9526" marR="9526" marT="9524" marB="0"/>
                </a:tc>
              </a:tr>
            </a:tbl>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2578100" y="466725"/>
            <a:ext cx="6405563" cy="523875"/>
          </a:xfrm>
        </p:spPr>
        <p:txBody>
          <a:bodyPr/>
          <a:lstStyle/>
          <a:p>
            <a:pPr algn="r">
              <a:defRPr/>
            </a:pPr>
            <a:r>
              <a:rPr lang="lv-LV" altLang="lv-LV" sz="2800" dirty="0" smtClean="0">
                <a:latin typeface="+mn-lt"/>
                <a:ea typeface="MS PGothic" panose="020B0600070205080204" pitchFamily="34" charset="-128"/>
              </a:rPr>
              <a:t>Kopsavilkums: profesionālā izglītība</a:t>
            </a:r>
          </a:p>
        </p:txBody>
      </p:sp>
      <p:sp>
        <p:nvSpPr>
          <p:cNvPr id="35843" name="Content Placeholder 2"/>
          <p:cNvSpPr>
            <a:spLocks noGrp="1"/>
          </p:cNvSpPr>
          <p:nvPr>
            <p:ph idx="1"/>
          </p:nvPr>
        </p:nvSpPr>
        <p:spPr>
          <a:xfrm>
            <a:off x="557213" y="1543050"/>
            <a:ext cx="8194675" cy="4373563"/>
          </a:xfrm>
        </p:spPr>
        <p:txBody>
          <a:bodyPr>
            <a:normAutofit/>
          </a:bodyPr>
          <a:lstStyle/>
          <a:p>
            <a:pPr algn="just">
              <a:defRPr/>
            </a:pPr>
            <a:r>
              <a:rPr lang="lv-LV" altLang="lv-LV" dirty="0">
                <a:latin typeface="Times New Roman" panose="02020603050405020304" pitchFamily="18" charset="0"/>
                <a:cs typeface="Times New Roman" panose="02020603050405020304" pitchFamily="18" charset="0"/>
              </a:rPr>
              <a:t>Iekļaujošas izglītības veicināšanai </a:t>
            </a:r>
            <a:r>
              <a:rPr lang="lv-LV" altLang="lv-LV" u="sng" dirty="0" smtClean="0">
                <a:latin typeface="Times New Roman" panose="02020603050405020304" pitchFamily="18" charset="0"/>
                <a:cs typeface="Times New Roman" panose="02020603050405020304" pitchFamily="18" charset="0"/>
              </a:rPr>
              <a:t>prioritāri </a:t>
            </a:r>
            <a:r>
              <a:rPr lang="lv-LV" altLang="lv-LV" u="sng" dirty="0">
                <a:latin typeface="Times New Roman" panose="02020603050405020304" pitchFamily="18" charset="0"/>
                <a:cs typeface="Times New Roman" panose="02020603050405020304" pitchFamily="18" charset="0"/>
              </a:rPr>
              <a:t>veicamās darbības:</a:t>
            </a:r>
            <a:endParaRPr lang="lv-LV" altLang="lv-LV"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defRPr/>
            </a:pPr>
            <a:r>
              <a:rPr lang="lv-LV" dirty="0" smtClean="0">
                <a:latin typeface="+mj-lt"/>
              </a:rPr>
              <a:t>mācību </a:t>
            </a:r>
            <a:r>
              <a:rPr lang="lv-LV" dirty="0">
                <a:latin typeface="+mj-lt"/>
              </a:rPr>
              <a:t>prakses vietu nodrošināšana un ilgtermiņā darba vietu iespējas jauniešiem ar speciālām </a:t>
            </a:r>
            <a:r>
              <a:rPr lang="lv-LV" dirty="0" smtClean="0">
                <a:latin typeface="+mj-lt"/>
              </a:rPr>
              <a:t>vajadzībām;</a:t>
            </a:r>
            <a:endParaRPr lang="lv-LV" dirty="0">
              <a:latin typeface="+mj-lt"/>
            </a:endParaRPr>
          </a:p>
          <a:p>
            <a:pPr marL="342900" indent="-342900" algn="just">
              <a:buFont typeface="Wingdings" panose="05000000000000000000" pitchFamily="2" charset="2"/>
              <a:buChar char="§"/>
              <a:defRPr/>
            </a:pPr>
            <a:r>
              <a:rPr lang="lv-LV" dirty="0" smtClean="0">
                <a:latin typeface="+mj-lt"/>
              </a:rPr>
              <a:t>centralizēti </a:t>
            </a:r>
            <a:r>
              <a:rPr lang="lv-LV" dirty="0">
                <a:latin typeface="+mj-lt"/>
              </a:rPr>
              <a:t>sagatavoti speciālie mācību metodiskie materiāli vispārizglītojošajos mācību priekšmetos, kā arī mācību </a:t>
            </a:r>
            <a:r>
              <a:rPr lang="lv-LV" dirty="0" smtClean="0">
                <a:latin typeface="+mj-lt"/>
              </a:rPr>
              <a:t>palīglīdzekļi; </a:t>
            </a:r>
            <a:r>
              <a:rPr lang="lv-LV" i="1" dirty="0" smtClean="0">
                <a:latin typeface="+mj-lt"/>
              </a:rPr>
              <a:t>Plānots daļējs atbalsts vispārējās izglītības satura pilnveides kontekstā.</a:t>
            </a:r>
            <a:endParaRPr lang="lv-LV" i="1" dirty="0">
              <a:latin typeface="+mj-lt"/>
            </a:endParaRPr>
          </a:p>
          <a:p>
            <a:pPr marL="342900" indent="-342900" algn="just">
              <a:buFont typeface="Wingdings" panose="05000000000000000000" pitchFamily="2" charset="2"/>
              <a:buChar char="§"/>
              <a:defRPr/>
            </a:pPr>
            <a:r>
              <a:rPr lang="lv-LV" dirty="0">
                <a:latin typeface="+mj-lt"/>
                <a:cs typeface="Times New Roman" panose="02020603050405020304" pitchFamily="18" charset="0"/>
              </a:rPr>
              <a:t>Labklājības ministrijas atbalsts, lai nodrošinātu papildus finansējumu speciālu mācību tehnisko līdzekļu iegādei;</a:t>
            </a:r>
          </a:p>
          <a:p>
            <a:pPr marL="342900" indent="-342900" algn="just">
              <a:buFont typeface="Wingdings" panose="05000000000000000000" pitchFamily="2" charset="2"/>
              <a:buChar char="§"/>
              <a:defRPr/>
            </a:pPr>
            <a:r>
              <a:rPr lang="lv-LV" altLang="lv-LV" dirty="0" smtClean="0">
                <a:latin typeface="+mj-lt"/>
                <a:cs typeface="Times New Roman" panose="02020603050405020304" pitchFamily="18" charset="0"/>
              </a:rPr>
              <a:t>metodiskā un </a:t>
            </a:r>
            <a:r>
              <a:rPr lang="lv-LV" altLang="lv-LV" dirty="0">
                <a:latin typeface="+mj-lt"/>
                <a:cs typeface="Times New Roman" panose="02020603050405020304" pitchFamily="18" charset="0"/>
              </a:rPr>
              <a:t>pedagogu tālākizglītības centra </a:t>
            </a:r>
            <a:r>
              <a:rPr lang="lv-LV" altLang="lv-LV" dirty="0" smtClean="0">
                <a:latin typeface="+mj-lt"/>
                <a:cs typeface="Times New Roman" panose="02020603050405020304" pitchFamily="18" charset="0"/>
              </a:rPr>
              <a:t>funkciju stiprināšana darbam </a:t>
            </a:r>
            <a:r>
              <a:rPr lang="lv-LV" altLang="lv-LV" dirty="0">
                <a:latin typeface="+mj-lt"/>
                <a:cs typeface="Times New Roman" panose="02020603050405020304" pitchFamily="18" charset="0"/>
              </a:rPr>
              <a:t>ar </a:t>
            </a:r>
            <a:r>
              <a:rPr lang="lv-LV" altLang="lv-LV" dirty="0" smtClean="0">
                <a:latin typeface="+mj-lt"/>
                <a:cs typeface="Times New Roman" panose="02020603050405020304" pitchFamily="18" charset="0"/>
              </a:rPr>
              <a:t>audzēkņiem, kuriem noteikta </a:t>
            </a:r>
            <a:r>
              <a:rPr lang="lv-LV" altLang="lv-LV" dirty="0">
                <a:latin typeface="+mj-lt"/>
                <a:cs typeface="Times New Roman" panose="02020603050405020304" pitchFamily="18" charset="0"/>
              </a:rPr>
              <a:t>1., 2., 3. grupas invaliditāte un speciālas vajadzības. </a:t>
            </a:r>
            <a:r>
              <a:rPr lang="lv-LV" altLang="lv-LV" i="1" dirty="0" smtClean="0">
                <a:latin typeface="+mj-lt"/>
                <a:cs typeface="Times New Roman" panose="02020603050405020304" pitchFamily="18" charset="0"/>
              </a:rPr>
              <a:t>Plānota Smiltenes tehnikumā </a:t>
            </a:r>
            <a:r>
              <a:rPr lang="lv-LV" altLang="lv-LV" i="1" dirty="0">
                <a:latin typeface="+mj-lt"/>
                <a:cs typeface="Times New Roman" panose="02020603050405020304" pitchFamily="18" charset="0"/>
              </a:rPr>
              <a:t>ar Alsviķu mācību īstenošanas vietu un Kandavas Lauksaimniecības </a:t>
            </a:r>
            <a:r>
              <a:rPr lang="lv-LV" altLang="lv-LV" i="1" dirty="0" smtClean="0">
                <a:latin typeface="+mj-lt"/>
                <a:cs typeface="Times New Roman" panose="02020603050405020304" pitchFamily="18" charset="0"/>
              </a:rPr>
              <a:t>tehnikumā </a:t>
            </a:r>
            <a:r>
              <a:rPr lang="lv-LV" altLang="lv-LV" i="1" dirty="0">
                <a:latin typeface="+mj-lt"/>
                <a:cs typeface="Times New Roman" panose="02020603050405020304" pitchFamily="18" charset="0"/>
              </a:rPr>
              <a:t>ar Cīravas mācību īstenošanas </a:t>
            </a:r>
            <a:r>
              <a:rPr lang="lv-LV" altLang="lv-LV" i="1" dirty="0" smtClean="0">
                <a:latin typeface="+mj-lt"/>
                <a:cs typeface="Times New Roman" panose="02020603050405020304" pitchFamily="18" charset="0"/>
              </a:rPr>
              <a:t>vietu.</a:t>
            </a:r>
          </a:p>
          <a:p>
            <a:pPr marL="342900" indent="-342900" algn="just">
              <a:buFont typeface="Wingdings" panose="05000000000000000000" pitchFamily="2" charset="2"/>
              <a:buChar char="§"/>
              <a:defRPr/>
            </a:pPr>
            <a:endParaRPr lang="lv-LV" altLang="lv-LV" dirty="0" smtClean="0">
              <a:latin typeface="+mj-lt"/>
              <a:cs typeface="Times New Roman" panose="02020603050405020304" pitchFamily="18" charset="0"/>
            </a:endParaRPr>
          </a:p>
          <a:p>
            <a:pPr algn="just">
              <a:defRPr/>
            </a:pPr>
            <a:endParaRPr lang="lv-LV" altLang="lv-LV" sz="2400" dirty="0" smtClean="0">
              <a:latin typeface="Times New Roman" panose="02020603050405020304" pitchFamily="18" charset="0"/>
              <a:cs typeface="Times New Roman" panose="02020603050405020304" pitchFamily="18" charset="0"/>
            </a:endParaRPr>
          </a:p>
          <a:p>
            <a:pPr>
              <a:defRPr/>
            </a:pPr>
            <a:endParaRPr lang="lv-LV" altLang="lv-LV" dirty="0" smtClean="0">
              <a:cs typeface="Times New Roman" panose="02020603050405020304" pitchFamily="18" charset="0"/>
            </a:endParaRPr>
          </a:p>
        </p:txBody>
      </p:sp>
      <p:sp>
        <p:nvSpPr>
          <p:cNvPr id="36868" name="Slide Number Placeholder 5"/>
          <p:cNvSpPr>
            <a:spLocks noGrp="1"/>
          </p:cNvSpPr>
          <p:nvPr>
            <p:ph type="sldNum" sz="quarter" idx="13"/>
          </p:nvPr>
        </p:nvSpPr>
        <p:spPr bwMode="auto">
          <a:xfrm>
            <a:off x="8421688" y="6324600"/>
            <a:ext cx="417512" cy="30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203F4C12-290A-45F7-BA67-1088041CF095}" type="slidenum">
              <a:rPr lang="en-US" altLang="lv-LV" smtClean="0"/>
              <a:pPr/>
              <a:t>22</a:t>
            </a:fld>
            <a:endParaRPr lang="en-US" altLang="lv-LV"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a:xfrm>
            <a:off x="2590800" y="5310188"/>
            <a:ext cx="6096000" cy="568325"/>
          </a:xfrm>
        </p:spPr>
        <p:txBody>
          <a:bodyPr/>
          <a:lstStyle/>
          <a:p>
            <a:pPr algn="r"/>
            <a:r>
              <a:rPr lang="lv-LV" altLang="lv-LV" dirty="0" smtClean="0">
                <a:latin typeface="+mn-lt"/>
                <a:ea typeface="MS PGothic" panose="020B0600070205080204" pitchFamily="34" charset="-128"/>
              </a:rPr>
              <a:t>AUGSTĀKĀ IZGLĪTĪBA</a:t>
            </a:r>
          </a:p>
        </p:txBody>
      </p:sp>
      <p:sp>
        <p:nvSpPr>
          <p:cNvPr id="37891" name="Slide Number Placeholder 5"/>
          <p:cNvSpPr>
            <a:spLocks noGrp="1"/>
          </p:cNvSpPr>
          <p:nvPr>
            <p:ph type="sldNum" sz="quarter" idx="13"/>
          </p:nvPr>
        </p:nvSpPr>
        <p:spPr bwMode="auto">
          <a:xfrm>
            <a:off x="8338782" y="6324600"/>
            <a:ext cx="500418" cy="30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D7CD19A5-B889-44F0-911C-BC8DB911763B}" type="slidenum">
              <a:rPr lang="en-US" altLang="lv-LV" smtClean="0"/>
              <a:pPr/>
              <a:t>23</a:t>
            </a:fld>
            <a:endParaRPr lang="en-US" altLang="lv-LV" dirty="0"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2273988" y="113210"/>
            <a:ext cx="6719887" cy="950912"/>
          </a:xfrm>
        </p:spPr>
        <p:txBody>
          <a:bodyPr>
            <a:normAutofit/>
          </a:bodyPr>
          <a:lstStyle/>
          <a:p>
            <a:pPr algn="r"/>
            <a:r>
              <a:rPr lang="lv-LV" altLang="lv-LV" dirty="0" smtClean="0">
                <a:latin typeface="+mn-lt"/>
                <a:ea typeface="MS PGothic" panose="020B0600070205080204" pitchFamily="34" charset="-128"/>
              </a:rPr>
              <a:t>Augstākās izglītības pieejamība</a:t>
            </a:r>
            <a:br>
              <a:rPr lang="lv-LV" altLang="lv-LV" dirty="0" smtClean="0">
                <a:latin typeface="+mn-lt"/>
                <a:ea typeface="MS PGothic" panose="020B0600070205080204" pitchFamily="34" charset="-128"/>
              </a:rPr>
            </a:br>
            <a:r>
              <a:rPr lang="lv-LV" altLang="lv-LV" dirty="0" smtClean="0">
                <a:latin typeface="+mn-lt"/>
                <a:ea typeface="MS PGothic" panose="020B0600070205080204" pitchFamily="34" charset="-128"/>
              </a:rPr>
              <a:t> personām ar invaliditāti</a:t>
            </a:r>
            <a:endParaRPr lang="en-US" altLang="lv-LV" dirty="0" smtClean="0">
              <a:latin typeface="+mn-lt"/>
              <a:ea typeface="MS PGothic" panose="020B0600070205080204" pitchFamily="34" charset="-128"/>
            </a:endParaRPr>
          </a:p>
        </p:txBody>
      </p:sp>
      <p:sp>
        <p:nvSpPr>
          <p:cNvPr id="38915" name="Content Placeholder 2"/>
          <p:cNvSpPr>
            <a:spLocks noGrp="1"/>
          </p:cNvSpPr>
          <p:nvPr>
            <p:ph idx="1"/>
          </p:nvPr>
        </p:nvSpPr>
        <p:spPr>
          <a:xfrm>
            <a:off x="286603" y="1492155"/>
            <a:ext cx="8552597" cy="5029200"/>
          </a:xfrm>
        </p:spPr>
        <p:txBody>
          <a:bodyPr>
            <a:normAutofit lnSpcReduction="10000"/>
          </a:bodyPr>
          <a:lstStyle/>
          <a:p>
            <a:pPr algn="just"/>
            <a:r>
              <a:rPr lang="lv-LV" altLang="lv-LV" b="1" dirty="0" smtClean="0">
                <a:latin typeface="+mn-lt"/>
                <a:ea typeface="MS PGothic" panose="020B0600070205080204" pitchFamily="34" charset="-128"/>
              </a:rPr>
              <a:t>Latvijas Republikas Satversme:</a:t>
            </a:r>
          </a:p>
          <a:p>
            <a:pPr marL="342900" indent="-342900" algn="just">
              <a:buFont typeface="Arial" panose="020B0604020202020204" pitchFamily="34" charset="0"/>
              <a:buChar char="•"/>
            </a:pPr>
            <a:r>
              <a:rPr lang="lv-LV" dirty="0" smtClean="0">
                <a:latin typeface="+mn-lt"/>
              </a:rPr>
              <a:t>Ikvienam </a:t>
            </a:r>
            <a:r>
              <a:rPr lang="lv-LV" dirty="0">
                <a:latin typeface="+mn-lt"/>
              </a:rPr>
              <a:t>ir tiesības uz </a:t>
            </a:r>
            <a:r>
              <a:rPr lang="lv-LV" dirty="0" smtClean="0">
                <a:latin typeface="+mn-lt"/>
              </a:rPr>
              <a:t>izglītību (12.p.).</a:t>
            </a:r>
            <a:endParaRPr lang="lv-LV" altLang="lv-LV" b="1" dirty="0" smtClean="0">
              <a:latin typeface="+mn-lt"/>
              <a:ea typeface="MS PGothic" panose="020B0600070205080204" pitchFamily="34" charset="-128"/>
            </a:endParaRPr>
          </a:p>
          <a:p>
            <a:pPr algn="just"/>
            <a:endParaRPr lang="lv-LV" altLang="lv-LV" b="1" dirty="0" smtClean="0">
              <a:latin typeface="+mn-lt"/>
              <a:ea typeface="MS PGothic" panose="020B0600070205080204" pitchFamily="34" charset="-128"/>
            </a:endParaRPr>
          </a:p>
          <a:p>
            <a:pPr algn="just"/>
            <a:r>
              <a:rPr lang="lv-LV" altLang="lv-LV" b="1" dirty="0" smtClean="0">
                <a:latin typeface="+mn-lt"/>
                <a:ea typeface="MS PGothic" panose="020B0600070205080204" pitchFamily="34" charset="-128"/>
              </a:rPr>
              <a:t>Izglītības likums:  </a:t>
            </a:r>
          </a:p>
          <a:p>
            <a:pPr marL="342900" indent="-342900" algn="just">
              <a:buFont typeface="Arial" panose="020B0604020202020204" pitchFamily="34" charset="0"/>
              <a:buChar char="•"/>
            </a:pPr>
            <a:r>
              <a:rPr lang="lv-LV" altLang="lv-LV" dirty="0" smtClean="0">
                <a:latin typeface="+mn-lt"/>
                <a:ea typeface="MS PGothic" panose="020B0600070205080204" pitchFamily="34" charset="-128"/>
              </a:rPr>
              <a:t>Personas ar speciālām vajadzībām – viena no galvenajām izglītības </a:t>
            </a:r>
            <a:r>
              <a:rPr lang="lv-LV" altLang="lv-LV" dirty="0" err="1" smtClean="0">
                <a:latin typeface="+mn-lt"/>
                <a:ea typeface="MS PGothic" panose="020B0600070205080204" pitchFamily="34" charset="-128"/>
              </a:rPr>
              <a:t>mērķgrupām</a:t>
            </a:r>
            <a:r>
              <a:rPr lang="lv-LV" altLang="lv-LV" dirty="0" smtClean="0">
                <a:latin typeface="+mn-lt"/>
                <a:ea typeface="MS PGothic" panose="020B0600070205080204" pitchFamily="34" charset="-128"/>
              </a:rPr>
              <a:t> (7.p.4.d.).</a:t>
            </a:r>
          </a:p>
          <a:p>
            <a:pPr marL="285750" indent="-285750" algn="just">
              <a:buFont typeface="Arial" panose="020B0604020202020204" pitchFamily="34" charset="0"/>
              <a:buChar char="•"/>
            </a:pPr>
            <a:endParaRPr lang="lv-LV" altLang="lv-LV" dirty="0" smtClean="0">
              <a:latin typeface="+mn-lt"/>
              <a:ea typeface="MS PGothic" panose="020B0600070205080204" pitchFamily="34" charset="-128"/>
            </a:endParaRPr>
          </a:p>
          <a:p>
            <a:pPr algn="just"/>
            <a:r>
              <a:rPr lang="lv-LV" altLang="lv-LV" b="1" dirty="0" smtClean="0">
                <a:latin typeface="+mn-lt"/>
                <a:ea typeface="MS PGothic" panose="020B0600070205080204" pitchFamily="34" charset="-128"/>
              </a:rPr>
              <a:t>Augstskolu likums:</a:t>
            </a:r>
          </a:p>
          <a:p>
            <a:pPr marL="342900" indent="-342900" algn="just">
              <a:buFont typeface="Arial" panose="020B0604020202020204" pitchFamily="34" charset="0"/>
              <a:buChar char="•"/>
            </a:pPr>
            <a:r>
              <a:rPr lang="lv-LV" altLang="lv-LV" dirty="0" smtClean="0">
                <a:latin typeface="+mn-lt"/>
                <a:ea typeface="MS PGothic" panose="020B0600070205080204" pitchFamily="34" charset="-128"/>
              </a:rPr>
              <a:t>Tiesības studēt augstskolā vai koledžā ir katram Latvijas pilsonim (45.p.1.d.);</a:t>
            </a:r>
          </a:p>
          <a:p>
            <a:pPr marL="285750" indent="-285750" algn="just">
              <a:buFont typeface="Arial" panose="020B0604020202020204" pitchFamily="34" charset="0"/>
              <a:buChar char="•"/>
            </a:pPr>
            <a:r>
              <a:rPr lang="lv-LV" altLang="lv-LV" dirty="0" smtClean="0">
                <a:latin typeface="+mn-lt"/>
                <a:ea typeface="MS PGothic" panose="020B0600070205080204" pitchFamily="34" charset="-128"/>
              </a:rPr>
              <a:t>Studējošajiem ir tiesības iegūt augstāko akadēmisko vai profesionālo, vai arī akadēmisko un profesionālo izglītību, noteiktā kārtībā izmantot augstskolas telpas, bibliotēkas, iekārtas, aparatūru, kultūras, sporta un medicīnas objektus u.c., vēlēt un tikt ievēlētiem studējošo pašpārvaldē, līdzdarboties augstskolas visu līmeņu pašpārvaldes institūcijās, dibināt biedrības, pulciņus un klubus (50.p.1.d.).</a:t>
            </a:r>
            <a:endParaRPr lang="en-US" altLang="lv-LV" dirty="0" smtClean="0">
              <a:latin typeface="+mn-lt"/>
              <a:ea typeface="MS PGothic" panose="020B0600070205080204" pitchFamily="34" charset="-128"/>
            </a:endParaRPr>
          </a:p>
          <a:p>
            <a:pPr marL="285750" indent="-285750"/>
            <a:endParaRPr lang="en-US" altLang="lv-LV" sz="1600" dirty="0" smtClean="0">
              <a:ea typeface="MS PGothic" panose="020B0600070205080204" pitchFamily="34" charset="-128"/>
            </a:endParaRPr>
          </a:p>
        </p:txBody>
      </p:sp>
      <p:sp>
        <p:nvSpPr>
          <p:cNvPr id="38916" name="Slide Number Placeholder 5"/>
          <p:cNvSpPr>
            <a:spLocks noGrp="1"/>
          </p:cNvSpPr>
          <p:nvPr>
            <p:ph type="sldNum" sz="quarter" idx="13"/>
          </p:nvPr>
        </p:nvSpPr>
        <p:spPr bwMode="auto">
          <a:xfrm>
            <a:off x="8297839" y="6324600"/>
            <a:ext cx="541361" cy="30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700">
                <a:solidFill>
                  <a:schemeClr val="tx1"/>
                </a:solidFill>
                <a:latin typeface="Times New Roman" panose="02020603050405020304" pitchFamily="18" charset="0"/>
                <a:ea typeface="MS PGothic" panose="020B0600070205080204" pitchFamily="34" charset="-128"/>
              </a:defRPr>
            </a:lvl1pPr>
            <a:lvl2pPr marL="742950" indent="-285750">
              <a:defRPr sz="1700">
                <a:solidFill>
                  <a:schemeClr val="tx1"/>
                </a:solidFill>
                <a:latin typeface="Times New Roman" panose="02020603050405020304" pitchFamily="18" charset="0"/>
                <a:ea typeface="MS PGothic" panose="020B0600070205080204" pitchFamily="34" charset="-128"/>
              </a:defRPr>
            </a:lvl2pPr>
            <a:lvl3pPr marL="1143000" indent="-228600">
              <a:defRPr sz="1700">
                <a:solidFill>
                  <a:schemeClr val="tx1"/>
                </a:solidFill>
                <a:latin typeface="Times New Roman" panose="02020603050405020304" pitchFamily="18" charset="0"/>
                <a:ea typeface="MS PGothic" panose="020B0600070205080204" pitchFamily="34" charset="-128"/>
              </a:defRPr>
            </a:lvl3pPr>
            <a:lvl4pPr marL="1600200" indent="-228600">
              <a:defRPr sz="1700">
                <a:solidFill>
                  <a:schemeClr val="tx1"/>
                </a:solidFill>
                <a:latin typeface="Times New Roman" panose="02020603050405020304" pitchFamily="18" charset="0"/>
                <a:ea typeface="MS PGothic" panose="020B0600070205080204" pitchFamily="34" charset="-128"/>
              </a:defRPr>
            </a:lvl4pPr>
            <a:lvl5pPr marL="2057400" indent="-228600">
              <a:defRPr sz="17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9pPr>
          </a:lstStyle>
          <a:p>
            <a:fld id="{A691E9E5-5474-4131-A245-EC4213638DFD}" type="slidenum">
              <a:rPr lang="en-US" altLang="lv-LV" sz="1000" smtClean="0">
                <a:solidFill>
                  <a:srgbClr val="898989"/>
                </a:solidFill>
                <a:latin typeface="Verdana" panose="020B0604030504040204" pitchFamily="34" charset="0"/>
              </a:rPr>
              <a:pPr/>
              <a:t>24</a:t>
            </a:fld>
            <a:endParaRPr lang="en-US" altLang="lv-LV" sz="1000" dirty="0" smtClean="0">
              <a:solidFill>
                <a:srgbClr val="898989"/>
              </a:solidFill>
              <a:latin typeface="Verdana" panose="020B0604030504040204"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2890838" y="201399"/>
            <a:ext cx="6096000" cy="1066800"/>
          </a:xfrm>
        </p:spPr>
        <p:txBody>
          <a:bodyPr>
            <a:normAutofit/>
          </a:bodyPr>
          <a:lstStyle/>
          <a:p>
            <a:pPr algn="r">
              <a:defRPr/>
            </a:pPr>
            <a:r>
              <a:rPr lang="en-US" altLang="lv-LV" sz="2800" dirty="0">
                <a:latin typeface="+mn-lt"/>
                <a:ea typeface="MS PGothic" panose="020B0600070205080204" pitchFamily="34" charset="-128"/>
              </a:rPr>
              <a:t>Izglītības </a:t>
            </a:r>
            <a:r>
              <a:rPr lang="en-US" altLang="lv-LV" sz="2800" dirty="0" err="1">
                <a:latin typeface="+mn-lt"/>
                <a:ea typeface="MS PGothic" panose="020B0600070205080204" pitchFamily="34" charset="-128"/>
              </a:rPr>
              <a:t>attīstības</a:t>
            </a:r>
            <a:r>
              <a:rPr lang="en-US" altLang="lv-LV" sz="2800" dirty="0">
                <a:latin typeface="+mn-lt"/>
                <a:ea typeface="MS PGothic" panose="020B0600070205080204" pitchFamily="34" charset="-128"/>
              </a:rPr>
              <a:t> </a:t>
            </a:r>
            <a:r>
              <a:rPr lang="en-US" altLang="lv-LV" sz="2800" dirty="0" err="1">
                <a:latin typeface="+mn-lt"/>
                <a:ea typeface="MS PGothic" panose="020B0600070205080204" pitchFamily="34" charset="-128"/>
              </a:rPr>
              <a:t>pamatnostādnes</a:t>
            </a:r>
            <a:r>
              <a:rPr lang="en-US" altLang="lv-LV" sz="2800" dirty="0">
                <a:latin typeface="+mn-lt"/>
                <a:ea typeface="MS PGothic" panose="020B0600070205080204" pitchFamily="34" charset="-128"/>
              </a:rPr>
              <a:t> 2014.-2020.gadam</a:t>
            </a:r>
            <a:endParaRPr lang="en-US" altLang="lv-LV" sz="2800" dirty="0" smtClean="0">
              <a:latin typeface="+mn-lt"/>
              <a:ea typeface="MS PGothic" panose="020B0600070205080204" pitchFamily="34" charset="-128"/>
            </a:endParaRPr>
          </a:p>
        </p:txBody>
      </p:sp>
      <p:sp>
        <p:nvSpPr>
          <p:cNvPr id="39940" name="Content Placeholder 1"/>
          <p:cNvSpPr>
            <a:spLocks noGrp="1"/>
          </p:cNvSpPr>
          <p:nvPr>
            <p:ph sz="half" idx="2"/>
          </p:nvPr>
        </p:nvSpPr>
        <p:spPr>
          <a:xfrm>
            <a:off x="4586288" y="1454150"/>
            <a:ext cx="4400550" cy="4660900"/>
          </a:xfrm>
        </p:spPr>
        <p:txBody>
          <a:bodyPr>
            <a:noAutofit/>
          </a:bodyPr>
          <a:lstStyle/>
          <a:p>
            <a:pPr marL="0" indent="0" algn="just">
              <a:buFont typeface="Arial" panose="020B0604020202020204" pitchFamily="34" charset="0"/>
              <a:buNone/>
            </a:pPr>
            <a:r>
              <a:rPr lang="lv-LV" altLang="lv-LV" b="1" dirty="0" smtClean="0">
                <a:latin typeface="+mn-lt"/>
                <a:ea typeface="MS PGothic" panose="020B0600070205080204" pitchFamily="34" charset="-128"/>
              </a:rPr>
              <a:t>Atbalsta pasākumi personām ar invaliditāti augstākās izglītības ieguvē:</a:t>
            </a:r>
            <a:endParaRPr lang="lv-LV" altLang="lv-LV" dirty="0" smtClean="0">
              <a:latin typeface="+mn-lt"/>
              <a:ea typeface="MS PGothic" panose="020B0600070205080204" pitchFamily="34" charset="-128"/>
            </a:endParaRPr>
          </a:p>
          <a:p>
            <a:pPr marL="0" indent="0" algn="just"/>
            <a:r>
              <a:rPr lang="lv-LV" altLang="lv-LV" dirty="0" smtClean="0">
                <a:latin typeface="+mn-lt"/>
                <a:ea typeface="MS PGothic" panose="020B0600070205080204" pitchFamily="34" charset="-128"/>
              </a:rPr>
              <a:t>  īpašas uzņemšanas prasības augstākās izglītības iestādēs (ja persona nav kārtojusi centralizētos eksāmenus);</a:t>
            </a:r>
          </a:p>
          <a:p>
            <a:pPr marL="0" indent="0" algn="just"/>
            <a:r>
              <a:rPr lang="lv-LV" altLang="lv-LV" dirty="0" smtClean="0">
                <a:latin typeface="+mn-lt"/>
                <a:ea typeface="MS PGothic" panose="020B0600070205080204" pitchFamily="34" charset="-128"/>
              </a:rPr>
              <a:t>  prioritāte stipendiju saņemšanā (ja sekmība ir līdzvērtīga);</a:t>
            </a:r>
          </a:p>
          <a:p>
            <a:pPr marL="0" indent="0" algn="just"/>
            <a:r>
              <a:rPr lang="lv-LV" altLang="lv-LV" dirty="0" smtClean="0">
                <a:latin typeface="+mn-lt"/>
                <a:ea typeface="MS PGothic" panose="020B0600070205080204" pitchFamily="34" charset="-128"/>
              </a:rPr>
              <a:t>  asistenta pakalpojums augstākās izglītības iestādē (plānots ieviest līdz 2017.gada 2.pusei);</a:t>
            </a:r>
          </a:p>
          <a:p>
            <a:pPr marL="0" indent="0" algn="just"/>
            <a:r>
              <a:rPr lang="lv-LV" altLang="lv-LV" dirty="0" smtClean="0">
                <a:latin typeface="+mn-lt"/>
                <a:ea typeface="MS PGothic" panose="020B0600070205080204" pitchFamily="34" charset="-128"/>
              </a:rPr>
              <a:t>  studiju un studējošo kredītu pieejamība (sagatavoti grozījumi)</a:t>
            </a:r>
            <a:r>
              <a:rPr lang="lv-LV" altLang="lv-LV" sz="1900" dirty="0" smtClean="0">
                <a:ea typeface="MS PGothic" panose="020B0600070205080204" pitchFamily="34" charset="-128"/>
              </a:rPr>
              <a:t>.</a:t>
            </a:r>
          </a:p>
        </p:txBody>
      </p:sp>
      <p:sp>
        <p:nvSpPr>
          <p:cNvPr id="39941" name="Slide Number Placeholder 5"/>
          <p:cNvSpPr>
            <a:spLocks noGrp="1"/>
          </p:cNvSpPr>
          <p:nvPr>
            <p:ph type="sldNum" sz="quarter" idx="13"/>
          </p:nvPr>
        </p:nvSpPr>
        <p:spPr bwMode="auto">
          <a:xfrm>
            <a:off x="8366078" y="6324600"/>
            <a:ext cx="473122" cy="30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700">
                <a:solidFill>
                  <a:schemeClr val="tx1"/>
                </a:solidFill>
                <a:latin typeface="Times New Roman" panose="02020603050405020304" pitchFamily="18" charset="0"/>
                <a:ea typeface="MS PGothic" panose="020B0600070205080204" pitchFamily="34" charset="-128"/>
              </a:defRPr>
            </a:lvl1pPr>
            <a:lvl2pPr marL="742950" indent="-285750">
              <a:defRPr sz="1700">
                <a:solidFill>
                  <a:schemeClr val="tx1"/>
                </a:solidFill>
                <a:latin typeface="Times New Roman" panose="02020603050405020304" pitchFamily="18" charset="0"/>
                <a:ea typeface="MS PGothic" panose="020B0600070205080204" pitchFamily="34" charset="-128"/>
              </a:defRPr>
            </a:lvl2pPr>
            <a:lvl3pPr marL="1143000" indent="-228600">
              <a:defRPr sz="1700">
                <a:solidFill>
                  <a:schemeClr val="tx1"/>
                </a:solidFill>
                <a:latin typeface="Times New Roman" panose="02020603050405020304" pitchFamily="18" charset="0"/>
                <a:ea typeface="MS PGothic" panose="020B0600070205080204" pitchFamily="34" charset="-128"/>
              </a:defRPr>
            </a:lvl3pPr>
            <a:lvl4pPr marL="1600200" indent="-228600">
              <a:defRPr sz="1700">
                <a:solidFill>
                  <a:schemeClr val="tx1"/>
                </a:solidFill>
                <a:latin typeface="Times New Roman" panose="02020603050405020304" pitchFamily="18" charset="0"/>
                <a:ea typeface="MS PGothic" panose="020B0600070205080204" pitchFamily="34" charset="-128"/>
              </a:defRPr>
            </a:lvl4pPr>
            <a:lvl5pPr marL="2057400" indent="-228600">
              <a:defRPr sz="17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9pPr>
          </a:lstStyle>
          <a:p>
            <a:fld id="{148FBC43-134C-4CE4-A1F8-5556EA842449}" type="slidenum">
              <a:rPr lang="en-US" altLang="lv-LV" sz="1000" smtClean="0">
                <a:solidFill>
                  <a:srgbClr val="898989"/>
                </a:solidFill>
                <a:latin typeface="Verdana" panose="020B0604030504040204" pitchFamily="34" charset="0"/>
              </a:rPr>
              <a:pPr/>
              <a:t>25</a:t>
            </a:fld>
            <a:endParaRPr lang="en-US" altLang="lv-LV" sz="1000" dirty="0" smtClean="0">
              <a:solidFill>
                <a:srgbClr val="898989"/>
              </a:solidFill>
              <a:latin typeface="Verdana" panose="020B0604030504040204" pitchFamily="34" charset="0"/>
            </a:endParaRPr>
          </a:p>
        </p:txBody>
      </p:sp>
      <p:sp>
        <p:nvSpPr>
          <p:cNvPr id="2" name="Right Arrow Callout 1"/>
          <p:cNvSpPr/>
          <p:nvPr/>
        </p:nvSpPr>
        <p:spPr>
          <a:xfrm>
            <a:off x="671512" y="1814513"/>
            <a:ext cx="3838575" cy="4300537"/>
          </a:xfrm>
          <a:prstGeom prst="rightArrowCallout">
            <a:avLst>
              <a:gd name="adj1" fmla="val 25000"/>
              <a:gd name="adj2" fmla="val 25000"/>
              <a:gd name="adj3" fmla="val 18672"/>
              <a:gd name="adj4" fmla="val 7316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buNone/>
              <a:defRPr/>
            </a:pPr>
            <a:r>
              <a:rPr lang="lv-LV" altLang="lv-LV" sz="2400" b="1" dirty="0">
                <a:ea typeface="Verdana" panose="020B0604030504040204" pitchFamily="34" charset="0"/>
                <a:cs typeface="Verdana" panose="020B0604030504040204" pitchFamily="34" charset="0"/>
              </a:rPr>
              <a:t>Rīcības virziens </a:t>
            </a:r>
            <a:endParaRPr lang="lv-LV" altLang="lv-LV" sz="2400" b="1" dirty="0" smtClean="0">
              <a:ea typeface="Verdana" panose="020B0604030504040204" pitchFamily="34" charset="0"/>
              <a:cs typeface="Verdana" panose="020B0604030504040204" pitchFamily="34" charset="0"/>
            </a:endParaRPr>
          </a:p>
          <a:p>
            <a:pPr marL="0" indent="0">
              <a:buNone/>
              <a:defRPr/>
            </a:pPr>
            <a:endParaRPr lang="lv-LV" altLang="lv-LV" sz="2400" b="1" dirty="0">
              <a:ea typeface="Verdana" panose="020B0604030504040204" pitchFamily="34" charset="0"/>
              <a:cs typeface="Verdana" panose="020B0604030504040204" pitchFamily="34" charset="0"/>
            </a:endParaRPr>
          </a:p>
          <a:p>
            <a:pPr marL="0" indent="0" algn="ctr">
              <a:buNone/>
              <a:defRPr/>
            </a:pPr>
            <a:r>
              <a:rPr lang="lv-LV" altLang="lv-LV" sz="2400" b="1" dirty="0" smtClean="0">
                <a:ea typeface="Verdana" panose="020B0604030504040204" pitchFamily="34" charset="0"/>
                <a:cs typeface="Verdana" panose="020B0604030504040204" pitchFamily="34" charset="0"/>
              </a:rPr>
              <a:t>“</a:t>
            </a:r>
            <a:r>
              <a:rPr lang="lv-LV" altLang="lv-LV" sz="2400" b="1" dirty="0">
                <a:ea typeface="Verdana" panose="020B0604030504040204" pitchFamily="34" charset="0"/>
                <a:cs typeface="Verdana" panose="020B0604030504040204" pitchFamily="34" charset="0"/>
              </a:rPr>
              <a:t>Izglītojamo ar speciālām vajadzībām iekļaušana izglītības sistēmā un iekļaujošas izglītības principa ieviešana</a:t>
            </a:r>
            <a:r>
              <a:rPr lang="lv-LV" altLang="lv-LV" sz="2400" b="1" dirty="0" smtClean="0">
                <a:ea typeface="Verdana" panose="020B0604030504040204" pitchFamily="34" charset="0"/>
                <a:cs typeface="Verdana" panose="020B0604030504040204" pitchFamily="34" charset="0"/>
              </a:rPr>
              <a:t>”</a:t>
            </a:r>
            <a:endParaRPr lang="lv-LV" altLang="lv-LV" sz="2400" b="1" dirty="0">
              <a:ea typeface="Verdana" panose="020B0604030504040204" pitchFamily="34" charset="0"/>
              <a:cs typeface="Verdana" panose="020B0604030504040204" pitchFamily="34" charset="0"/>
            </a:endParaRPr>
          </a:p>
          <a:p>
            <a:pPr marL="0" indent="0" algn="ctr">
              <a:buNone/>
              <a:defRPr/>
            </a:pPr>
            <a:r>
              <a:rPr lang="lv-LV" altLang="lv-LV" sz="2000" b="1" dirty="0">
                <a:latin typeface="Verdana" panose="020B0604030504040204" pitchFamily="34" charset="0"/>
                <a:ea typeface="Verdana" panose="020B0604030504040204" pitchFamily="34" charset="0"/>
                <a:cs typeface="Verdana" panose="020B0604030504040204" pitchFamily="34" charset="0"/>
              </a:rPr>
              <a:t>  </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lv-LV" altLang="lv-LV" dirty="0">
                <a:latin typeface="+mn-lt"/>
              </a:rPr>
              <a:t>ERAF iekļaujošai izglītībai 2007-2013:</a:t>
            </a:r>
            <a:br>
              <a:rPr lang="lv-LV" altLang="lv-LV" dirty="0">
                <a:latin typeface="+mn-lt"/>
              </a:rPr>
            </a:br>
            <a:r>
              <a:rPr lang="lv-LV" altLang="lv-LV" dirty="0">
                <a:latin typeface="+mn-lt"/>
              </a:rPr>
              <a:t>AUGSTĀKĀ IZGLĪTĪBA</a:t>
            </a:r>
            <a:endParaRPr lang="lv-LV" dirty="0">
              <a:latin typeface="+mn-lt"/>
            </a:endParaRPr>
          </a:p>
        </p:txBody>
      </p:sp>
      <p:sp>
        <p:nvSpPr>
          <p:cNvPr id="3" name="Content Placeholder 2"/>
          <p:cNvSpPr>
            <a:spLocks noGrp="1"/>
          </p:cNvSpPr>
          <p:nvPr>
            <p:ph idx="1"/>
          </p:nvPr>
        </p:nvSpPr>
        <p:spPr>
          <a:xfrm>
            <a:off x="705394" y="1752600"/>
            <a:ext cx="7981406" cy="4373573"/>
          </a:xfrm>
        </p:spPr>
        <p:txBody>
          <a:bodyPr/>
          <a:lstStyle/>
          <a:p>
            <a:pPr algn="just"/>
            <a:r>
              <a:rPr lang="lv-LV" altLang="lv-LV" b="1" dirty="0">
                <a:latin typeface="+mn-lt"/>
              </a:rPr>
              <a:t>Augstākās izglītības iestāžu telpu un iekārtu modernizēšana studiju programmu kvalitātes uzlabošanai</a:t>
            </a:r>
          </a:p>
          <a:p>
            <a:pPr algn="just"/>
            <a:endParaRPr lang="lv-LV" altLang="lv-LV" b="1" dirty="0" smtClean="0">
              <a:latin typeface="+mn-lt"/>
            </a:endParaRPr>
          </a:p>
          <a:p>
            <a:pPr algn="just"/>
            <a:r>
              <a:rPr lang="lv-LV" altLang="lv-LV" b="1" dirty="0" smtClean="0">
                <a:latin typeface="+mn-lt"/>
              </a:rPr>
              <a:t>Finansējums</a:t>
            </a:r>
            <a:r>
              <a:rPr lang="lv-LV" altLang="lv-LV" b="1" dirty="0">
                <a:latin typeface="+mn-lt"/>
              </a:rPr>
              <a:t>:</a:t>
            </a:r>
            <a:r>
              <a:rPr lang="lv-LV" altLang="lv-LV" dirty="0">
                <a:latin typeface="+mn-lt"/>
              </a:rPr>
              <a:t> 142,9 </a:t>
            </a:r>
            <a:r>
              <a:rPr lang="lv-LV" altLang="lv-LV" dirty="0" err="1" smtClean="0">
                <a:latin typeface="+mn-lt"/>
              </a:rPr>
              <a:t>milj</a:t>
            </a:r>
            <a:r>
              <a:rPr lang="lv-LV" altLang="lv-LV" dirty="0" smtClean="0">
                <a:latin typeface="+mn-lt"/>
              </a:rPr>
              <a:t> EUR</a:t>
            </a:r>
            <a:r>
              <a:rPr lang="lv-LV" altLang="lv-LV" dirty="0">
                <a:latin typeface="+mn-lt"/>
              </a:rPr>
              <a:t>, tai skaitā ERAF finansējums 121,5 </a:t>
            </a:r>
            <a:r>
              <a:rPr lang="lv-LV" altLang="lv-LV" dirty="0" err="1" smtClean="0">
                <a:latin typeface="+mn-lt"/>
              </a:rPr>
              <a:t>milj</a:t>
            </a:r>
            <a:r>
              <a:rPr lang="lv-LV" altLang="lv-LV" dirty="0" smtClean="0">
                <a:latin typeface="+mn-lt"/>
              </a:rPr>
              <a:t> EUR</a:t>
            </a:r>
            <a:endParaRPr lang="lv-LV" altLang="lv-LV" dirty="0">
              <a:latin typeface="+mn-lt"/>
            </a:endParaRPr>
          </a:p>
          <a:p>
            <a:pPr algn="just"/>
            <a:r>
              <a:rPr lang="lv-LV" altLang="lv-LV" b="1" dirty="0">
                <a:latin typeface="+mn-lt"/>
              </a:rPr>
              <a:t>Rezultāts:</a:t>
            </a:r>
            <a:r>
              <a:rPr lang="lv-LV" altLang="lv-LV" dirty="0">
                <a:latin typeface="+mn-lt"/>
              </a:rPr>
              <a:t> 33 augstākās izglītības iestādēs tika modernizēta infrastruktūra un mācību aprīkojums, tajā skaitā uzlabota infrastruktūra personām ar funkcionāliem traucējumiem.</a:t>
            </a:r>
          </a:p>
          <a:p>
            <a:pPr algn="just"/>
            <a:endParaRPr lang="lv-LV" dirty="0">
              <a:latin typeface="+mn-lt"/>
            </a:endParaRPr>
          </a:p>
        </p:txBody>
      </p:sp>
      <p:sp>
        <p:nvSpPr>
          <p:cNvPr id="6" name="Slide Number Placeholder 5"/>
          <p:cNvSpPr>
            <a:spLocks noGrp="1"/>
          </p:cNvSpPr>
          <p:nvPr>
            <p:ph type="sldNum" sz="quarter" idx="13"/>
          </p:nvPr>
        </p:nvSpPr>
        <p:spPr/>
        <p:txBody>
          <a:bodyPr/>
          <a:lstStyle/>
          <a:p>
            <a:pPr>
              <a:defRPr/>
            </a:pPr>
            <a:fld id="{80C8DF98-36EC-4E08-862C-B88721A4BB61}" type="slidenum">
              <a:rPr lang="en-US" altLang="lv-LV" smtClean="0"/>
              <a:pPr>
                <a:defRPr/>
              </a:pPr>
              <a:t>26</a:t>
            </a:fld>
            <a:endParaRPr lang="en-US" altLang="lv-LV"/>
          </a:p>
        </p:txBody>
      </p:sp>
    </p:spTree>
    <p:extLst>
      <p:ext uri="{BB962C8B-B14F-4D97-AF65-F5344CB8AC3E}">
        <p14:creationId xmlns:p14="http://schemas.microsoft.com/office/powerpoint/2010/main" val="38011574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a:xfrm>
            <a:off x="2226220" y="196058"/>
            <a:ext cx="6719887" cy="1017587"/>
          </a:xfrm>
        </p:spPr>
        <p:txBody>
          <a:bodyPr>
            <a:normAutofit/>
          </a:bodyPr>
          <a:lstStyle/>
          <a:p>
            <a:pPr algn="r"/>
            <a:r>
              <a:rPr lang="lv-LV" altLang="lv-LV" dirty="0" smtClean="0">
                <a:latin typeface="+mn-lt"/>
                <a:ea typeface="MS PGothic" panose="020B0600070205080204" pitchFamily="34" charset="-128"/>
              </a:rPr>
              <a:t>Īpašas uzņemšanas prasības </a:t>
            </a:r>
            <a:br>
              <a:rPr lang="lv-LV" altLang="lv-LV" dirty="0" smtClean="0">
                <a:latin typeface="+mn-lt"/>
                <a:ea typeface="MS PGothic" panose="020B0600070205080204" pitchFamily="34" charset="-128"/>
              </a:rPr>
            </a:br>
            <a:r>
              <a:rPr lang="lv-LV" altLang="lv-LV" dirty="0" smtClean="0">
                <a:latin typeface="+mn-lt"/>
                <a:ea typeface="MS PGothic" panose="020B0600070205080204" pitchFamily="34" charset="-128"/>
              </a:rPr>
              <a:t>augstākās izglītības studiju programmās</a:t>
            </a:r>
            <a:endParaRPr lang="en-US" altLang="lv-LV" dirty="0" smtClean="0">
              <a:latin typeface="+mn-lt"/>
              <a:ea typeface="MS PGothic" panose="020B0600070205080204" pitchFamily="34" charset="-128"/>
            </a:endParaRPr>
          </a:p>
        </p:txBody>
      </p:sp>
      <p:sp>
        <p:nvSpPr>
          <p:cNvPr id="40963" name="Content Placeholder 2"/>
          <p:cNvSpPr>
            <a:spLocks noGrp="1"/>
          </p:cNvSpPr>
          <p:nvPr>
            <p:ph idx="1"/>
          </p:nvPr>
        </p:nvSpPr>
        <p:spPr>
          <a:xfrm>
            <a:off x="7200900" y="1828800"/>
            <a:ext cx="4591050" cy="5029200"/>
          </a:xfrm>
        </p:spPr>
        <p:txBody>
          <a:bodyPr>
            <a:normAutofit/>
          </a:bodyPr>
          <a:lstStyle/>
          <a:p>
            <a:pPr marL="285750" indent="-285750">
              <a:buFont typeface="Arial" panose="020B0604020202020204" pitchFamily="34" charset="0"/>
              <a:buChar char="•"/>
            </a:pPr>
            <a:endParaRPr lang="lv-LV" altLang="lv-LV" sz="1800" dirty="0" smtClean="0">
              <a:ea typeface="MS PGothic" panose="020B0600070205080204" pitchFamily="34" charset="-128"/>
            </a:endParaRPr>
          </a:p>
          <a:p>
            <a:pPr marL="285750" indent="-285750">
              <a:buFont typeface="Arial" panose="020B0604020202020204" pitchFamily="34" charset="0"/>
              <a:buChar char="•"/>
            </a:pPr>
            <a:endParaRPr lang="lv-LV" altLang="lv-LV" sz="1800" b="1" dirty="0" smtClean="0">
              <a:ea typeface="MS PGothic" panose="020B0600070205080204" pitchFamily="34" charset="-128"/>
            </a:endParaRPr>
          </a:p>
        </p:txBody>
      </p:sp>
      <p:sp>
        <p:nvSpPr>
          <p:cNvPr id="40964" name="Slide Number Placeholder 5"/>
          <p:cNvSpPr>
            <a:spLocks noGrp="1"/>
          </p:cNvSpPr>
          <p:nvPr>
            <p:ph type="sldNum" sz="quarter" idx="13"/>
          </p:nvPr>
        </p:nvSpPr>
        <p:spPr bwMode="auto">
          <a:xfrm>
            <a:off x="8379725" y="6324600"/>
            <a:ext cx="459475" cy="30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700">
                <a:solidFill>
                  <a:schemeClr val="tx1"/>
                </a:solidFill>
                <a:latin typeface="Times New Roman" panose="02020603050405020304" pitchFamily="18" charset="0"/>
                <a:ea typeface="MS PGothic" panose="020B0600070205080204" pitchFamily="34" charset="-128"/>
              </a:defRPr>
            </a:lvl1pPr>
            <a:lvl2pPr marL="742950" indent="-285750">
              <a:defRPr sz="1700">
                <a:solidFill>
                  <a:schemeClr val="tx1"/>
                </a:solidFill>
                <a:latin typeface="Times New Roman" panose="02020603050405020304" pitchFamily="18" charset="0"/>
                <a:ea typeface="MS PGothic" panose="020B0600070205080204" pitchFamily="34" charset="-128"/>
              </a:defRPr>
            </a:lvl2pPr>
            <a:lvl3pPr marL="1143000" indent="-228600">
              <a:defRPr sz="1700">
                <a:solidFill>
                  <a:schemeClr val="tx1"/>
                </a:solidFill>
                <a:latin typeface="Times New Roman" panose="02020603050405020304" pitchFamily="18" charset="0"/>
                <a:ea typeface="MS PGothic" panose="020B0600070205080204" pitchFamily="34" charset="-128"/>
              </a:defRPr>
            </a:lvl3pPr>
            <a:lvl4pPr marL="1600200" indent="-228600">
              <a:defRPr sz="1700">
                <a:solidFill>
                  <a:schemeClr val="tx1"/>
                </a:solidFill>
                <a:latin typeface="Times New Roman" panose="02020603050405020304" pitchFamily="18" charset="0"/>
                <a:ea typeface="MS PGothic" panose="020B0600070205080204" pitchFamily="34" charset="-128"/>
              </a:defRPr>
            </a:lvl4pPr>
            <a:lvl5pPr marL="2057400" indent="-228600">
              <a:defRPr sz="17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9pPr>
          </a:lstStyle>
          <a:p>
            <a:fld id="{8E094B0F-D171-443D-A04B-F18EF933F4D4}" type="slidenum">
              <a:rPr lang="en-US" altLang="lv-LV" sz="1000" smtClean="0">
                <a:solidFill>
                  <a:srgbClr val="898989"/>
                </a:solidFill>
                <a:latin typeface="Verdana" panose="020B0604030504040204" pitchFamily="34" charset="0"/>
              </a:rPr>
              <a:pPr/>
              <a:t>27</a:t>
            </a:fld>
            <a:endParaRPr lang="en-US" altLang="lv-LV" sz="1000" smtClean="0">
              <a:solidFill>
                <a:srgbClr val="898989"/>
              </a:solidFill>
              <a:latin typeface="Verdana" panose="020B0604030504040204" pitchFamily="34" charset="0"/>
            </a:endParaRPr>
          </a:p>
        </p:txBody>
      </p:sp>
      <p:graphicFrame>
        <p:nvGraphicFramePr>
          <p:cNvPr id="2" name="Diagram 1"/>
          <p:cNvGraphicFramePr/>
          <p:nvPr>
            <p:extLst>
              <p:ext uri="{D42A27DB-BD31-4B8C-83A1-F6EECF244321}">
                <p14:modId xmlns:p14="http://schemas.microsoft.com/office/powerpoint/2010/main" val="3525233296"/>
              </p:ext>
            </p:extLst>
          </p:nvPr>
        </p:nvGraphicFramePr>
        <p:xfrm>
          <a:off x="70514" y="1467517"/>
          <a:ext cx="8768686" cy="51791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xfrm>
            <a:off x="2101851" y="249106"/>
            <a:ext cx="6802437" cy="552711"/>
          </a:xfrm>
        </p:spPr>
        <p:txBody>
          <a:bodyPr>
            <a:normAutofit/>
          </a:bodyPr>
          <a:lstStyle/>
          <a:p>
            <a:pPr algn="r"/>
            <a:r>
              <a:rPr lang="lv-LV" altLang="lv-LV" sz="2800" dirty="0" smtClean="0">
                <a:latin typeface="+mn-lt"/>
                <a:ea typeface="MS PGothic" panose="020B0600070205080204" pitchFamily="34" charset="-128"/>
              </a:rPr>
              <a:t>Prioritāte stipendiju saņemšanā</a:t>
            </a:r>
          </a:p>
        </p:txBody>
      </p:sp>
      <p:sp>
        <p:nvSpPr>
          <p:cNvPr id="41987" name="Content Placeholder 2"/>
          <p:cNvSpPr>
            <a:spLocks noGrp="1"/>
          </p:cNvSpPr>
          <p:nvPr>
            <p:ph idx="1"/>
          </p:nvPr>
        </p:nvSpPr>
        <p:spPr>
          <a:xfrm>
            <a:off x="617538" y="1546224"/>
            <a:ext cx="8286750" cy="4659313"/>
          </a:xfrm>
        </p:spPr>
        <p:txBody>
          <a:bodyPr>
            <a:normAutofit/>
          </a:bodyPr>
          <a:lstStyle/>
          <a:p>
            <a:pPr marL="342900" indent="-342900" algn="just">
              <a:lnSpc>
                <a:spcPct val="90000"/>
              </a:lnSpc>
              <a:buFont typeface="Arial" panose="020B0604020202020204" pitchFamily="34" charset="0"/>
              <a:buChar char="•"/>
            </a:pPr>
            <a:r>
              <a:rPr lang="lv-LV" altLang="lv-LV" dirty="0" smtClean="0">
                <a:latin typeface="+mn-lt"/>
                <a:ea typeface="MS PGothic" panose="020B0600070205080204" pitchFamily="34" charset="-128"/>
              </a:rPr>
              <a:t>Studējošajiem, kas studē no valsts budžeta finansētā studiju vietā, kas tiek finansēta no valsts budžeta līdzekļiem, </a:t>
            </a:r>
            <a:r>
              <a:rPr lang="lv-LV" altLang="lv-LV" b="1" dirty="0" smtClean="0">
                <a:latin typeface="+mn-lt"/>
                <a:ea typeface="MS PGothic" panose="020B0600070205080204" pitchFamily="34" charset="-128"/>
              </a:rPr>
              <a:t>tiek piešķirtas stipendijas </a:t>
            </a:r>
            <a:r>
              <a:rPr lang="lv-LV" altLang="lv-LV" dirty="0" smtClean="0">
                <a:latin typeface="+mn-lt"/>
                <a:ea typeface="MS PGothic" panose="020B0600070205080204" pitchFamily="34" charset="-128"/>
              </a:rPr>
              <a:t>Ministru kabineta noteiktajā kārtībā (Augstskolu likuma 52.p.3.d.);</a:t>
            </a:r>
          </a:p>
          <a:p>
            <a:pPr marL="342900" indent="-342900" algn="just">
              <a:lnSpc>
                <a:spcPct val="90000"/>
              </a:lnSpc>
              <a:buFont typeface="Arial" panose="020B0604020202020204" pitchFamily="34" charset="0"/>
              <a:buChar char="•"/>
            </a:pPr>
            <a:endParaRPr lang="lv-LV" altLang="lv-LV" dirty="0" smtClean="0">
              <a:latin typeface="+mn-lt"/>
              <a:ea typeface="MS PGothic" panose="020B0600070205080204" pitchFamily="34" charset="-128"/>
            </a:endParaRPr>
          </a:p>
          <a:p>
            <a:pPr marL="342900" indent="-342900" algn="just">
              <a:lnSpc>
                <a:spcPct val="90000"/>
              </a:lnSpc>
              <a:buFont typeface="Arial" panose="020B0604020202020204" pitchFamily="34" charset="0"/>
              <a:buChar char="•"/>
            </a:pPr>
            <a:r>
              <a:rPr lang="lv-LV" altLang="lv-LV" dirty="0" smtClean="0">
                <a:latin typeface="+mn-lt"/>
                <a:ea typeface="MS PGothic" panose="020B0600070205080204" pitchFamily="34" charset="-128"/>
              </a:rPr>
              <a:t>Ja diviem vai vairākiem studējošajiem, kuri pretendē uz stipendiju, ir līdzvērtīgi sekmju un zinātniskās darbības rādītāji, augstākās izglītības iestādes stipendiju piešķiršanas komisija </a:t>
            </a:r>
            <a:r>
              <a:rPr lang="lv-LV" altLang="lv-LV" b="1" dirty="0" smtClean="0">
                <a:latin typeface="+mn-lt"/>
                <a:ea typeface="MS PGothic" panose="020B0600070205080204" pitchFamily="34" charset="-128"/>
              </a:rPr>
              <a:t>stipendiju vispirms piešķir invalīdam </a:t>
            </a:r>
            <a:r>
              <a:rPr lang="lv-LV" altLang="lv-LV" dirty="0" smtClean="0">
                <a:latin typeface="+mn-lt"/>
                <a:ea typeface="MS PGothic" panose="020B0600070205080204" pitchFamily="34" charset="-128"/>
              </a:rPr>
              <a:t>(MK 24.08.2004. not.Nr.740 </a:t>
            </a:r>
            <a:r>
              <a:rPr lang="lv-LV" altLang="lv-LV" dirty="0">
                <a:latin typeface="+mn-lt"/>
                <a:ea typeface="MS PGothic" panose="020B0600070205080204" pitchFamily="34" charset="-128"/>
              </a:rPr>
              <a:t>“Noteikumi par stipendijām” </a:t>
            </a:r>
            <a:r>
              <a:rPr lang="lv-LV" altLang="lv-LV" dirty="0" smtClean="0">
                <a:latin typeface="+mn-lt"/>
                <a:ea typeface="MS PGothic" panose="020B0600070205080204" pitchFamily="34" charset="-128"/>
              </a:rPr>
              <a:t>11.1.);</a:t>
            </a:r>
            <a:endParaRPr lang="lv-LV" altLang="lv-LV" b="1" dirty="0" smtClean="0">
              <a:latin typeface="+mn-lt"/>
              <a:ea typeface="MS PGothic" panose="020B0600070205080204" pitchFamily="34" charset="-128"/>
            </a:endParaRPr>
          </a:p>
          <a:p>
            <a:pPr marL="342900" indent="-342900" algn="just">
              <a:lnSpc>
                <a:spcPct val="90000"/>
              </a:lnSpc>
              <a:buFont typeface="Arial" panose="020B0604020202020204" pitchFamily="34" charset="0"/>
              <a:buChar char="•"/>
            </a:pPr>
            <a:endParaRPr lang="lv-LV" altLang="lv-LV" dirty="0" smtClean="0">
              <a:latin typeface="+mn-lt"/>
              <a:ea typeface="MS PGothic" panose="020B0600070205080204" pitchFamily="34" charset="-128"/>
            </a:endParaRPr>
          </a:p>
          <a:p>
            <a:pPr marL="342900" indent="-342900" algn="just">
              <a:lnSpc>
                <a:spcPct val="90000"/>
              </a:lnSpc>
              <a:buFont typeface="Arial" panose="020B0604020202020204" pitchFamily="34" charset="0"/>
              <a:buChar char="•"/>
            </a:pPr>
            <a:r>
              <a:rPr lang="lv-LV" altLang="lv-LV" dirty="0" smtClean="0">
                <a:latin typeface="+mn-lt"/>
                <a:ea typeface="MS PGothic" panose="020B0600070205080204" pitchFamily="34" charset="-128"/>
              </a:rPr>
              <a:t>Stipendijas mērķis ir motivēt studējošos sekmīgāk apgūt studijas, tāpēc šobrīd </a:t>
            </a:r>
            <a:r>
              <a:rPr lang="lv-LV" altLang="lv-LV" b="1" dirty="0" smtClean="0">
                <a:latin typeface="+mn-lt"/>
                <a:ea typeface="MS PGothic" panose="020B0600070205080204" pitchFamily="34" charset="-128"/>
              </a:rPr>
              <a:t>stipendiju primāri piešķir pēc sekmības </a:t>
            </a:r>
            <a:r>
              <a:rPr lang="lv-LV" altLang="lv-LV" dirty="0" smtClean="0">
                <a:latin typeface="+mn-lt"/>
                <a:ea typeface="MS PGothic" panose="020B0600070205080204" pitchFamily="34" charset="-128"/>
              </a:rPr>
              <a:t>un tikai pēc tam pēc sociālajiem kritērijiem, ja sekmība ir līdzvērtīga.</a:t>
            </a:r>
          </a:p>
        </p:txBody>
      </p:sp>
      <p:sp>
        <p:nvSpPr>
          <p:cNvPr id="41988" name="Slide Number Placeholder 5"/>
          <p:cNvSpPr>
            <a:spLocks noGrp="1"/>
          </p:cNvSpPr>
          <p:nvPr>
            <p:ph type="sldNum" sz="quarter" idx="13"/>
          </p:nvPr>
        </p:nvSpPr>
        <p:spPr bwMode="auto">
          <a:xfrm>
            <a:off x="8379725" y="6324600"/>
            <a:ext cx="459475" cy="30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F38060B0-0341-4AEC-9B42-0F3C30884FF1}" type="slidenum">
              <a:rPr lang="en-US" altLang="lv-LV" smtClean="0"/>
              <a:pPr/>
              <a:t>28</a:t>
            </a:fld>
            <a:endParaRPr lang="en-US" altLang="lv-LV" dirty="0" smtClean="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a:xfrm>
            <a:off x="2081213" y="135340"/>
            <a:ext cx="6757987" cy="915537"/>
          </a:xfrm>
        </p:spPr>
        <p:txBody>
          <a:bodyPr>
            <a:noAutofit/>
          </a:bodyPr>
          <a:lstStyle/>
          <a:p>
            <a:pPr algn="r"/>
            <a:r>
              <a:rPr lang="lv-LV" altLang="lv-LV" sz="2800" dirty="0" smtClean="0">
                <a:latin typeface="+mn-lt"/>
                <a:ea typeface="MS PGothic" panose="020B0600070205080204" pitchFamily="34" charset="-128"/>
              </a:rPr>
              <a:t>Asistenta pakalpojums </a:t>
            </a:r>
            <a:br>
              <a:rPr lang="lv-LV" altLang="lv-LV" sz="2800" dirty="0" smtClean="0">
                <a:latin typeface="+mn-lt"/>
                <a:ea typeface="MS PGothic" panose="020B0600070205080204" pitchFamily="34" charset="-128"/>
              </a:rPr>
            </a:br>
            <a:r>
              <a:rPr lang="lv-LV" altLang="lv-LV" sz="2800" dirty="0" smtClean="0">
                <a:latin typeface="+mn-lt"/>
                <a:ea typeface="MS PGothic" panose="020B0600070205080204" pitchFamily="34" charset="-128"/>
              </a:rPr>
              <a:t>augstākās izglītības iestādē</a:t>
            </a:r>
          </a:p>
        </p:txBody>
      </p:sp>
      <p:sp>
        <p:nvSpPr>
          <p:cNvPr id="43011" name="Content Placeholder 2"/>
          <p:cNvSpPr>
            <a:spLocks noGrp="1"/>
          </p:cNvSpPr>
          <p:nvPr>
            <p:ph idx="1"/>
          </p:nvPr>
        </p:nvSpPr>
        <p:spPr>
          <a:xfrm>
            <a:off x="557213" y="1561531"/>
            <a:ext cx="8281987" cy="4634554"/>
          </a:xfrm>
        </p:spPr>
        <p:txBody>
          <a:bodyPr>
            <a:noAutofit/>
          </a:bodyPr>
          <a:lstStyle/>
          <a:p>
            <a:pPr algn="just"/>
            <a:r>
              <a:rPr lang="lv-LV" altLang="lv-LV" dirty="0" smtClean="0">
                <a:latin typeface="+mn-lt"/>
              </a:rPr>
              <a:t>Pamatnostādņu “Apvienoto Nāciju Organizācijas Konvencijas par personu ar invaliditāti tiesībām īstenošanas pamatnostādnes 2014.-2020.gadam” īstenošanas plāna projektā 2015.-2017.gadam” iekļauta iniciatīva </a:t>
            </a:r>
            <a:r>
              <a:rPr lang="lv-LV" altLang="lv-LV" b="1" dirty="0" smtClean="0">
                <a:latin typeface="+mn-lt"/>
              </a:rPr>
              <a:t>nodrošināt asistenta pakalpojumu augstākās izglītības iestādē;</a:t>
            </a:r>
          </a:p>
          <a:p>
            <a:pPr marL="342900" indent="-342900" algn="just">
              <a:buFont typeface="Arial" panose="020B0604020202020204" pitchFamily="34" charset="0"/>
              <a:buChar char="•"/>
            </a:pPr>
            <a:endParaRPr lang="lv-LV" altLang="lv-LV" b="1" dirty="0" smtClean="0">
              <a:latin typeface="+mn-lt"/>
            </a:endParaRPr>
          </a:p>
          <a:p>
            <a:pPr algn="just"/>
            <a:r>
              <a:rPr lang="lv-LV" altLang="lv-LV" b="1" dirty="0" smtClean="0">
                <a:latin typeface="+mn-lt"/>
              </a:rPr>
              <a:t>Saskaņā ar plānā noteikto jāveic šādi grozījumi normatīvajos aktos:</a:t>
            </a:r>
          </a:p>
          <a:p>
            <a:pPr marL="1104900" lvl="1" indent="-342900" algn="just">
              <a:buFont typeface="Arial" panose="020B0604020202020204" pitchFamily="34" charset="0"/>
              <a:buChar char="•"/>
            </a:pPr>
            <a:r>
              <a:rPr lang="lv-LV" altLang="lv-LV" dirty="0" smtClean="0">
                <a:latin typeface="+mn-lt"/>
                <a:ea typeface="Verdana" panose="020B0604030504040204" pitchFamily="34" charset="0"/>
                <a:cs typeface="Verdana" panose="020B0604030504040204" pitchFamily="34" charset="0"/>
              </a:rPr>
              <a:t>Invaliditātes likuma 12.p. pirmās daļas 4.punktā, kas  šobrīd neparedz nodrošināt no valsts budžeta apmaksātu asistenta pakalpojumu augstākās izglītības iestādē;</a:t>
            </a:r>
          </a:p>
          <a:p>
            <a:pPr marL="1104900" lvl="1" indent="-342900" algn="just">
              <a:buFont typeface="Arial" panose="020B0604020202020204" pitchFamily="34" charset="0"/>
              <a:buChar char="•"/>
            </a:pPr>
            <a:r>
              <a:rPr lang="lv-LV" altLang="lv-LV" dirty="0" smtClean="0">
                <a:latin typeface="+mn-lt"/>
                <a:ea typeface="Verdana" panose="020B0604030504040204" pitchFamily="34" charset="0"/>
                <a:cs typeface="Verdana" panose="020B0604030504040204" pitchFamily="34" charset="0"/>
              </a:rPr>
              <a:t>MK 09.10.2012.not.Nr.695 “Kārtība, kādā piešķir un finansē asistenta pakalpojumu izglītības iestādē”, kas šobrīd paredz asistenta pakalpojuma piešķiršanas kārtību izglītības iestādēs, izņemot augstākās izglītības iestādes.</a:t>
            </a:r>
          </a:p>
        </p:txBody>
      </p:sp>
      <p:sp>
        <p:nvSpPr>
          <p:cNvPr id="43012" name="Slide Number Placeholder 5"/>
          <p:cNvSpPr>
            <a:spLocks noGrp="1"/>
          </p:cNvSpPr>
          <p:nvPr>
            <p:ph type="sldNum" sz="quarter" idx="13"/>
          </p:nvPr>
        </p:nvSpPr>
        <p:spPr bwMode="auto">
          <a:xfrm>
            <a:off x="8338782" y="6324600"/>
            <a:ext cx="500418" cy="30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BFF3D4A1-3016-4B3C-AF2F-2B8C0F361F30}" type="slidenum">
              <a:rPr lang="en-US" altLang="lv-LV" smtClean="0"/>
              <a:pPr/>
              <a:t>29</a:t>
            </a:fld>
            <a:endParaRPr lang="en-US" altLang="lv-LV" dirty="0" smtClean="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3200" y="135340"/>
            <a:ext cx="6096000" cy="1036642"/>
          </a:xfrm>
        </p:spPr>
        <p:txBody>
          <a:bodyPr>
            <a:normAutofit/>
          </a:bodyPr>
          <a:lstStyle/>
          <a:p>
            <a:pPr algn="r"/>
            <a:r>
              <a:rPr lang="lv-LV" sz="2800" dirty="0" smtClean="0">
                <a:latin typeface="+mn-lt"/>
              </a:rPr>
              <a:t>Studiju un studējošo kredītu pieejamība</a:t>
            </a:r>
            <a:endParaRPr lang="lv-LV" sz="2800" dirty="0">
              <a:latin typeface="+mn-lt"/>
            </a:endParaRPr>
          </a:p>
        </p:txBody>
      </p:sp>
      <p:sp>
        <p:nvSpPr>
          <p:cNvPr id="3" name="Content Placeholder 2"/>
          <p:cNvSpPr>
            <a:spLocks noGrp="1"/>
          </p:cNvSpPr>
          <p:nvPr>
            <p:ph idx="1"/>
          </p:nvPr>
        </p:nvSpPr>
        <p:spPr>
          <a:xfrm>
            <a:off x="313899" y="1561504"/>
            <a:ext cx="8372901" cy="4373573"/>
          </a:xfrm>
        </p:spPr>
        <p:txBody>
          <a:bodyPr>
            <a:normAutofit/>
          </a:bodyPr>
          <a:lstStyle/>
          <a:p>
            <a:pPr algn="just"/>
            <a:r>
              <a:rPr lang="lv-LV" b="1" dirty="0" smtClean="0">
                <a:latin typeface="+mn-lt"/>
              </a:rPr>
              <a:t>Studiju kredīts </a:t>
            </a:r>
            <a:r>
              <a:rPr lang="lv-LV" dirty="0" smtClean="0">
                <a:latin typeface="+mn-lt"/>
              </a:rPr>
              <a:t>– </a:t>
            </a:r>
            <a:r>
              <a:rPr lang="lv-LV" dirty="0">
                <a:latin typeface="+mn-lt"/>
              </a:rPr>
              <a:t>paredzēts studiju maksas segšanai</a:t>
            </a:r>
            <a:r>
              <a:rPr lang="lv-LV" dirty="0" smtClean="0">
                <a:latin typeface="+mn-lt"/>
              </a:rPr>
              <a:t>.</a:t>
            </a:r>
          </a:p>
          <a:p>
            <a:pPr algn="just"/>
            <a:r>
              <a:rPr lang="lv-LV" b="1" dirty="0">
                <a:latin typeface="+mn-lt"/>
              </a:rPr>
              <a:t>Studējošā kredīts</a:t>
            </a:r>
            <a:r>
              <a:rPr lang="lv-LV" dirty="0">
                <a:latin typeface="+mn-lt"/>
              </a:rPr>
              <a:t> </a:t>
            </a:r>
            <a:r>
              <a:rPr lang="lv-LV" dirty="0" smtClean="0">
                <a:latin typeface="+mn-lt"/>
              </a:rPr>
              <a:t>- paredzēts </a:t>
            </a:r>
            <a:r>
              <a:rPr lang="lv-LV" dirty="0">
                <a:latin typeface="+mn-lt"/>
              </a:rPr>
              <a:t>studenta iztikas izdevumu segšanai. </a:t>
            </a:r>
            <a:r>
              <a:rPr lang="lv-LV" dirty="0" smtClean="0">
                <a:latin typeface="+mn-lt"/>
              </a:rPr>
              <a:t> </a:t>
            </a:r>
          </a:p>
          <a:p>
            <a:pPr algn="just"/>
            <a:endParaRPr lang="lv-LV" dirty="0" smtClean="0">
              <a:latin typeface="+mn-lt"/>
            </a:endParaRPr>
          </a:p>
          <a:p>
            <a:pPr algn="just"/>
            <a:r>
              <a:rPr lang="lv-LV" b="1" dirty="0" smtClean="0">
                <a:latin typeface="+mn-lt"/>
              </a:rPr>
              <a:t>IZM sagatavotie grozījumi </a:t>
            </a:r>
            <a:r>
              <a:rPr lang="lv-LV" dirty="0" smtClean="0">
                <a:latin typeface="+mn-lt"/>
              </a:rPr>
              <a:t>MK 29.05.2001 not. Nr.220 «</a:t>
            </a:r>
            <a:r>
              <a:rPr lang="lv-LV" dirty="0">
                <a:latin typeface="+mn-lt"/>
              </a:rPr>
              <a:t>Kārtība, kādā tiek piešķirts, atmaksāts un dzēsts studiju kredīts un studējošā kredīts no kredītiestādes līdzekļiem ar valsts vārdā sniegtu </a:t>
            </a:r>
            <a:r>
              <a:rPr lang="lv-LV" dirty="0" smtClean="0">
                <a:latin typeface="+mn-lt"/>
              </a:rPr>
              <a:t>galvojumu»:</a:t>
            </a:r>
          </a:p>
          <a:p>
            <a:pPr marL="342900" indent="-342900" algn="just">
              <a:buFont typeface="Arial" panose="020B0604020202020204" pitchFamily="34" charset="0"/>
              <a:buChar char="•"/>
            </a:pPr>
            <a:r>
              <a:rPr lang="lv-LV" dirty="0">
                <a:latin typeface="+mn-lt"/>
              </a:rPr>
              <a:t>Kredīta nodrošinājums nav nepieciešams kredītiem, kurus izsniedz pirmās vai otrās grupas </a:t>
            </a:r>
            <a:r>
              <a:rPr lang="lv-LV" dirty="0" smtClean="0">
                <a:latin typeface="+mn-lt"/>
              </a:rPr>
              <a:t>invalīdiem;</a:t>
            </a:r>
          </a:p>
          <a:p>
            <a:pPr marL="342900" indent="-342900" algn="just">
              <a:buFont typeface="Arial" panose="020B0604020202020204" pitchFamily="34" charset="0"/>
              <a:buChar char="•"/>
            </a:pPr>
            <a:r>
              <a:rPr lang="lv-LV" dirty="0">
                <a:latin typeface="+mn-lt"/>
              </a:rPr>
              <a:t>Kredīti, kredītu procenti un līgumsodi tiek </a:t>
            </a:r>
            <a:r>
              <a:rPr lang="lv-LV" dirty="0" smtClean="0">
                <a:latin typeface="+mn-lt"/>
              </a:rPr>
              <a:t>dzēsti, </a:t>
            </a:r>
            <a:r>
              <a:rPr lang="lv-LV" dirty="0">
                <a:latin typeface="+mn-lt"/>
              </a:rPr>
              <a:t>ja kredīta ņēmējs ir pirmās vai otrās grupas </a:t>
            </a:r>
            <a:r>
              <a:rPr lang="lv-LV" dirty="0" smtClean="0">
                <a:latin typeface="+mn-lt"/>
              </a:rPr>
              <a:t>invalīds.</a:t>
            </a:r>
            <a:endParaRPr lang="lv-LV" dirty="0">
              <a:latin typeface="+mn-lt"/>
            </a:endParaRPr>
          </a:p>
          <a:p>
            <a:endParaRPr lang="lv-LV" dirty="0"/>
          </a:p>
        </p:txBody>
      </p:sp>
      <p:sp>
        <p:nvSpPr>
          <p:cNvPr id="6" name="Slide Number Placeholder 5"/>
          <p:cNvSpPr>
            <a:spLocks noGrp="1"/>
          </p:cNvSpPr>
          <p:nvPr>
            <p:ph type="sldNum" sz="quarter" idx="13"/>
          </p:nvPr>
        </p:nvSpPr>
        <p:spPr>
          <a:xfrm>
            <a:off x="8215952" y="6324600"/>
            <a:ext cx="623248" cy="199030"/>
          </a:xfrm>
        </p:spPr>
        <p:txBody>
          <a:bodyPr/>
          <a:lstStyle/>
          <a:p>
            <a:pPr>
              <a:defRPr/>
            </a:pPr>
            <a:fld id="{80C8DF98-36EC-4E08-862C-B88721A4BB61}" type="slidenum">
              <a:rPr lang="en-US" altLang="lv-LV" smtClean="0"/>
              <a:pPr>
                <a:defRPr/>
              </a:pPr>
              <a:t>30</a:t>
            </a:fld>
            <a:endParaRPr lang="en-US" altLang="lv-LV" dirty="0"/>
          </a:p>
        </p:txBody>
      </p:sp>
    </p:spTree>
    <p:extLst>
      <p:ext uri="{BB962C8B-B14F-4D97-AF65-F5344CB8AC3E}">
        <p14:creationId xmlns:p14="http://schemas.microsoft.com/office/powerpoint/2010/main" val="427267680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lv-LV" altLang="lv-LV" dirty="0">
                <a:ea typeface="MS PGothic" panose="020B0600070205080204" pitchFamily="34" charset="-128"/>
              </a:rPr>
              <a:t>Kopsavilkums: </a:t>
            </a:r>
            <a:r>
              <a:rPr lang="lv-LV" altLang="lv-LV" dirty="0" smtClean="0">
                <a:ea typeface="MS PGothic" panose="020B0600070205080204" pitchFamily="34" charset="-128"/>
              </a:rPr>
              <a:t>augstākā </a:t>
            </a:r>
            <a:r>
              <a:rPr lang="lv-LV" altLang="lv-LV" dirty="0">
                <a:ea typeface="MS PGothic" panose="020B0600070205080204" pitchFamily="34" charset="-128"/>
              </a:rPr>
              <a:t>izglītība</a:t>
            </a:r>
            <a:endParaRPr lang="lv-LV" dirty="0"/>
          </a:p>
        </p:txBody>
      </p:sp>
      <p:sp>
        <p:nvSpPr>
          <p:cNvPr id="3" name="Content Placeholder 2"/>
          <p:cNvSpPr>
            <a:spLocks noGrp="1"/>
          </p:cNvSpPr>
          <p:nvPr>
            <p:ph idx="1"/>
          </p:nvPr>
        </p:nvSpPr>
        <p:spPr>
          <a:xfrm>
            <a:off x="-128588" y="1752600"/>
            <a:ext cx="8815388" cy="4373573"/>
          </a:xfrm>
        </p:spPr>
        <p:txBody>
          <a:bodyPr/>
          <a:lstStyle/>
          <a:p>
            <a:pPr lvl="1" indent="0" algn="just">
              <a:buNone/>
            </a:pPr>
            <a:r>
              <a:rPr lang="lv-LV" altLang="lv-LV" dirty="0"/>
              <a:t>Iekļaujošas izglītības veicināšanai </a:t>
            </a:r>
            <a:r>
              <a:rPr lang="lv-LV" altLang="lv-LV" u="sng" dirty="0"/>
              <a:t>prioritāri veicamās darbības:</a:t>
            </a:r>
            <a:endParaRPr lang="lv-LV" altLang="lv-LV" dirty="0"/>
          </a:p>
          <a:p>
            <a:pPr marL="1104900" lvl="1" indent="-342900" algn="just">
              <a:buFont typeface="Arial" panose="020B0604020202020204" pitchFamily="34" charset="0"/>
              <a:buChar char="•"/>
            </a:pPr>
            <a:r>
              <a:rPr lang="lv-LV" altLang="lv-LV" dirty="0" smtClean="0">
                <a:ea typeface="Verdana" panose="020B0604030504040204" pitchFamily="34" charset="0"/>
                <a:cs typeface="Verdana" panose="020B0604030504040204" pitchFamily="34" charset="0"/>
              </a:rPr>
              <a:t>Grozījumi Invaliditātes likumā, nosakot, ka valsts nodrošina </a:t>
            </a:r>
            <a:r>
              <a:rPr lang="lv-LV" altLang="lv-LV" dirty="0">
                <a:ea typeface="Verdana" panose="020B0604030504040204" pitchFamily="34" charset="0"/>
                <a:cs typeface="Verdana" panose="020B0604030504040204" pitchFamily="34" charset="0"/>
              </a:rPr>
              <a:t>no valsts budžeta apmaksātu asistenta pakalpojumu augstākās izglītības iestādē;</a:t>
            </a:r>
          </a:p>
          <a:p>
            <a:pPr marL="1104900" lvl="1" indent="-342900" algn="just">
              <a:buFont typeface="Arial" panose="020B0604020202020204" pitchFamily="34" charset="0"/>
              <a:buChar char="•"/>
            </a:pPr>
            <a:r>
              <a:rPr lang="lv-LV" altLang="lv-LV" dirty="0" smtClean="0">
                <a:ea typeface="Verdana" panose="020B0604030504040204" pitchFamily="34" charset="0"/>
                <a:cs typeface="Verdana" panose="020B0604030504040204" pitchFamily="34" charset="0"/>
              </a:rPr>
              <a:t>Grozījumi MK 09.10.2012.noteikumos Nr.695 </a:t>
            </a:r>
            <a:r>
              <a:rPr lang="lv-LV" altLang="lv-LV" dirty="0">
                <a:ea typeface="Verdana" panose="020B0604030504040204" pitchFamily="34" charset="0"/>
                <a:cs typeface="Verdana" panose="020B0604030504040204" pitchFamily="34" charset="0"/>
              </a:rPr>
              <a:t>“Kārtība, kādā piešķir un finansē asistenta pakalpojumu izglītības iestādē”, </a:t>
            </a:r>
            <a:r>
              <a:rPr lang="lv-LV" altLang="lv-LV" dirty="0" smtClean="0">
                <a:ea typeface="Verdana" panose="020B0604030504040204" pitchFamily="34" charset="0"/>
                <a:cs typeface="Verdana" panose="020B0604030504040204" pitchFamily="34" charset="0"/>
              </a:rPr>
              <a:t>nosakot asistenta </a:t>
            </a:r>
            <a:r>
              <a:rPr lang="lv-LV" altLang="lv-LV" dirty="0">
                <a:ea typeface="Verdana" panose="020B0604030504040204" pitchFamily="34" charset="0"/>
                <a:cs typeface="Verdana" panose="020B0604030504040204" pitchFamily="34" charset="0"/>
              </a:rPr>
              <a:t>pakalpojuma piešķiršanas kārtību </a:t>
            </a:r>
            <a:r>
              <a:rPr lang="lv-LV" altLang="lv-LV" dirty="0" smtClean="0">
                <a:ea typeface="Verdana" panose="020B0604030504040204" pitchFamily="34" charset="0"/>
                <a:cs typeface="Verdana" panose="020B0604030504040204" pitchFamily="34" charset="0"/>
              </a:rPr>
              <a:t>arī augstākās </a:t>
            </a:r>
            <a:r>
              <a:rPr lang="lv-LV" altLang="lv-LV" dirty="0">
                <a:ea typeface="Verdana" panose="020B0604030504040204" pitchFamily="34" charset="0"/>
                <a:cs typeface="Verdana" panose="020B0604030504040204" pitchFamily="34" charset="0"/>
              </a:rPr>
              <a:t>izglītības </a:t>
            </a:r>
            <a:r>
              <a:rPr lang="lv-LV" altLang="lv-LV" dirty="0" smtClean="0">
                <a:ea typeface="Verdana" panose="020B0604030504040204" pitchFamily="34" charset="0"/>
                <a:cs typeface="Verdana" panose="020B0604030504040204" pitchFamily="34" charset="0"/>
              </a:rPr>
              <a:t>iestādēs;</a:t>
            </a:r>
          </a:p>
          <a:p>
            <a:pPr marL="1104900" lvl="1" indent="-342900" algn="just">
              <a:buFont typeface="Arial" panose="020B0604020202020204" pitchFamily="34" charset="0"/>
              <a:buChar char="•"/>
            </a:pPr>
            <a:r>
              <a:rPr lang="lv-LV" dirty="0" smtClean="0"/>
              <a:t>Grozījumi </a:t>
            </a:r>
            <a:r>
              <a:rPr lang="lv-LV" dirty="0"/>
              <a:t>MK 29.05.2001 </a:t>
            </a:r>
            <a:r>
              <a:rPr lang="lv-LV" dirty="0" smtClean="0"/>
              <a:t>noteikumos Nr.220 </a:t>
            </a:r>
            <a:r>
              <a:rPr lang="lv-LV" dirty="0"/>
              <a:t>«Kārtība, kādā tiek piešķirts, atmaksāts un dzēsts studiju kredīts un studējošā kredīts no kredītiestādes līdzekļiem ar valsts vārdā sniegtu </a:t>
            </a:r>
            <a:r>
              <a:rPr lang="lv-LV" dirty="0" smtClean="0"/>
              <a:t>galvojumu», paredzot atbrīvojumu no galvotāja prasības un automātisku kredīta dzēšanu personām ar 1.un 2.invaliditāti.</a:t>
            </a:r>
            <a:endParaRPr lang="lv-LV" altLang="lv-LV" dirty="0" smtClean="0">
              <a:ea typeface="Verdana" panose="020B0604030504040204" pitchFamily="34" charset="0"/>
              <a:cs typeface="Verdana" panose="020B0604030504040204" pitchFamily="34" charset="0"/>
            </a:endParaRPr>
          </a:p>
          <a:p>
            <a:pPr marL="1104900" lvl="1" indent="-342900" algn="just">
              <a:buFont typeface="Arial" panose="020B0604020202020204" pitchFamily="34" charset="0"/>
              <a:buChar char="•"/>
            </a:pPr>
            <a:endParaRPr lang="lv-LV" dirty="0"/>
          </a:p>
        </p:txBody>
      </p:sp>
      <p:sp>
        <p:nvSpPr>
          <p:cNvPr id="5" name="Text Placeholder 4"/>
          <p:cNvSpPr>
            <a:spLocks noGrp="1"/>
          </p:cNvSpPr>
          <p:nvPr>
            <p:ph type="body" sz="quarter" idx="12"/>
          </p:nvPr>
        </p:nvSpPr>
        <p:spPr/>
        <p:txBody>
          <a:bodyPr/>
          <a:lstStyle/>
          <a:p>
            <a:endParaRPr lang="lv-LV" dirty="0"/>
          </a:p>
        </p:txBody>
      </p:sp>
      <p:sp>
        <p:nvSpPr>
          <p:cNvPr id="6" name="Slide Number Placeholder 5"/>
          <p:cNvSpPr>
            <a:spLocks noGrp="1"/>
          </p:cNvSpPr>
          <p:nvPr>
            <p:ph type="sldNum" sz="quarter" idx="13"/>
          </p:nvPr>
        </p:nvSpPr>
        <p:spPr/>
        <p:txBody>
          <a:bodyPr/>
          <a:lstStyle/>
          <a:p>
            <a:pPr>
              <a:defRPr/>
            </a:pPr>
            <a:fld id="{80C8DF98-36EC-4E08-862C-B88721A4BB61}" type="slidenum">
              <a:rPr lang="en-US" altLang="lv-LV" smtClean="0"/>
              <a:pPr>
                <a:defRPr/>
              </a:pPr>
              <a:t>31</a:t>
            </a:fld>
            <a:endParaRPr lang="en-US" altLang="lv-LV"/>
          </a:p>
        </p:txBody>
      </p:sp>
    </p:spTree>
    <p:extLst>
      <p:ext uri="{BB962C8B-B14F-4D97-AF65-F5344CB8AC3E}">
        <p14:creationId xmlns:p14="http://schemas.microsoft.com/office/powerpoint/2010/main" val="36875868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4746625" y="4752975"/>
            <a:ext cx="3482975" cy="585788"/>
          </a:xfrm>
        </p:spPr>
        <p:txBody>
          <a:bodyPr>
            <a:normAutofit/>
          </a:bodyPr>
          <a:lstStyle/>
          <a:p>
            <a:pPr algn="r"/>
            <a:r>
              <a:rPr lang="lv-LV" altLang="lv-LV" dirty="0" smtClean="0">
                <a:latin typeface="+mn-lt"/>
                <a:ea typeface="MS PGothic" panose="020B0600070205080204" pitchFamily="34" charset="-128"/>
              </a:rPr>
              <a:t>MŪŽIZGLĪTĪBA</a:t>
            </a:r>
          </a:p>
        </p:txBody>
      </p:sp>
      <p:sp>
        <p:nvSpPr>
          <p:cNvPr id="44035" name="Slide Number Placeholder 5"/>
          <p:cNvSpPr>
            <a:spLocks noGrp="1"/>
          </p:cNvSpPr>
          <p:nvPr>
            <p:ph type="sldNum" sz="quarter" idx="13"/>
          </p:nvPr>
        </p:nvSpPr>
        <p:spPr bwMode="auto">
          <a:xfrm>
            <a:off x="8325134" y="6324600"/>
            <a:ext cx="514066" cy="30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D7EE3C01-9F61-4D5B-A3D1-EF9B2161CD57}" type="slidenum">
              <a:rPr lang="en-US" altLang="lv-LV" smtClean="0"/>
              <a:pPr/>
              <a:t>32</a:t>
            </a:fld>
            <a:endParaRPr lang="en-US" altLang="lv-LV" dirty="0" smtClean="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lv-LV" altLang="lv-LV" sz="2800" dirty="0">
                <a:latin typeface="+mn-lt"/>
                <a:ea typeface="MS PGothic" panose="020B0600070205080204" pitchFamily="34" charset="-128"/>
              </a:rPr>
              <a:t>Pieaugušo izglītības sistēmas īstenošanas pamatprincipi</a:t>
            </a:r>
            <a:endParaRPr lang="lv-LV" sz="2800" dirty="0">
              <a:latin typeface="+mn-lt"/>
            </a:endParaRPr>
          </a:p>
        </p:txBody>
      </p:sp>
      <p:sp>
        <p:nvSpPr>
          <p:cNvPr id="3" name="Content Placeholder 2"/>
          <p:cNvSpPr>
            <a:spLocks noGrp="1"/>
          </p:cNvSpPr>
          <p:nvPr>
            <p:ph idx="1"/>
          </p:nvPr>
        </p:nvSpPr>
        <p:spPr>
          <a:xfrm>
            <a:off x="339634" y="1524000"/>
            <a:ext cx="8499566" cy="5105400"/>
          </a:xfrm>
        </p:spPr>
        <p:txBody>
          <a:bodyPr>
            <a:noAutofit/>
          </a:bodyPr>
          <a:lstStyle/>
          <a:p>
            <a:pPr algn="just">
              <a:spcBef>
                <a:spcPct val="0"/>
              </a:spcBef>
            </a:pPr>
            <a:r>
              <a:rPr lang="lv-LV" altLang="lv-LV" sz="1600" b="1" dirty="0">
                <a:latin typeface="+mn-lt"/>
                <a:ea typeface="Cambria Math" panose="02040503050406030204" pitchFamily="18" charset="0"/>
              </a:rPr>
              <a:t>IZM redzējums balstīts uz:</a:t>
            </a:r>
          </a:p>
          <a:p>
            <a:pPr algn="just">
              <a:spcBef>
                <a:spcPct val="0"/>
              </a:spcBef>
              <a:buFont typeface="Arial" panose="020B0604020202020204" pitchFamily="34" charset="0"/>
              <a:buChar char="•"/>
            </a:pPr>
            <a:r>
              <a:rPr lang="lv-LV" altLang="lv-LV" sz="1600" dirty="0">
                <a:latin typeface="+mn-lt"/>
                <a:ea typeface="Cambria Math" panose="02040503050406030204" pitchFamily="18" charset="0"/>
              </a:rPr>
              <a:t> Izglītības likumu, Pašvaldību likumu, Izglītības attīstības pamatnostādnēm 2014-2020;</a:t>
            </a:r>
          </a:p>
          <a:p>
            <a:pPr algn="just">
              <a:spcBef>
                <a:spcPct val="0"/>
              </a:spcBef>
              <a:buFont typeface="Arial" panose="020B0604020202020204" pitchFamily="34" charset="0"/>
              <a:buChar char="•"/>
            </a:pPr>
            <a:r>
              <a:rPr lang="lv-LV" altLang="lv-LV" sz="1600" dirty="0">
                <a:latin typeface="+mn-lt"/>
                <a:ea typeface="Cambria Math" panose="02040503050406030204" pitchFamily="18" charset="0"/>
              </a:rPr>
              <a:t> mērķis – izveidot homogēnu, ilgtspējīgu pieaugušo izglītības pārvaldības modeli, kas var funkcionēt pēc SF atbalsta par valsts budžeta līdzekļiem (no 2018.gada pēc Izglītības likumā noteiktā);</a:t>
            </a:r>
          </a:p>
          <a:p>
            <a:pPr algn="just">
              <a:spcBef>
                <a:spcPct val="0"/>
              </a:spcBef>
              <a:buFont typeface="Arial" panose="020B0604020202020204" pitchFamily="34" charset="0"/>
              <a:buChar char="•"/>
            </a:pPr>
            <a:r>
              <a:rPr lang="lv-LV" altLang="lv-LV" sz="1600" dirty="0">
                <a:latin typeface="+mn-lt"/>
                <a:ea typeface="Cambria Math" panose="02040503050406030204" pitchFamily="18" charset="0"/>
              </a:rPr>
              <a:t> valstij svarīga potenciāla – profesionālās izglītības iestāžu un koledžu tīkla – izmantošanu;</a:t>
            </a:r>
          </a:p>
          <a:p>
            <a:pPr algn="just">
              <a:spcBef>
                <a:spcPct val="0"/>
              </a:spcBef>
              <a:buFont typeface="Arial" panose="020B0604020202020204" pitchFamily="34" charset="0"/>
              <a:buChar char="•"/>
            </a:pPr>
            <a:r>
              <a:rPr lang="lv-LV" altLang="lv-LV" sz="1600" dirty="0">
                <a:latin typeface="+mn-lt"/>
                <a:ea typeface="Cambria Math" panose="02040503050406030204" pitchFamily="18" charset="0"/>
              </a:rPr>
              <a:t> darba tirgus prognozēm par sagaidāmā pieprasījuma pēc vidējās un augstākās kvalifikācijas speciālistiem;</a:t>
            </a:r>
          </a:p>
          <a:p>
            <a:pPr algn="just">
              <a:spcBef>
                <a:spcPct val="0"/>
              </a:spcBef>
              <a:buFont typeface="Arial" panose="020B0604020202020204" pitchFamily="34" charset="0"/>
              <a:buChar char="•"/>
            </a:pPr>
            <a:r>
              <a:rPr lang="lv-LV" altLang="lv-LV" sz="1600" dirty="0">
                <a:latin typeface="+mn-lt"/>
                <a:ea typeface="Cambria Math" panose="02040503050406030204" pitchFamily="18" charset="0"/>
              </a:rPr>
              <a:t> pieaugušo izglītības īstenošanā atbalsts jāfokusē uz mācībām, kuru rezultātā pieaugušais nodarbinātais iegūst kvalifikāciju;</a:t>
            </a:r>
          </a:p>
          <a:p>
            <a:pPr algn="just">
              <a:spcBef>
                <a:spcPct val="0"/>
              </a:spcBef>
              <a:buFont typeface="Arial" panose="020B0604020202020204" pitchFamily="34" charset="0"/>
              <a:buChar char="•"/>
            </a:pPr>
            <a:r>
              <a:rPr lang="lv-LV" altLang="lv-LV" sz="1600" dirty="0">
                <a:latin typeface="+mn-lt"/>
                <a:ea typeface="Cambria Math" panose="02040503050406030204" pitchFamily="18" charset="0"/>
              </a:rPr>
              <a:t> pieaugušo izglītības programmu īstenošanā izmantojot vienas vienības izmaksu metodi;</a:t>
            </a:r>
          </a:p>
          <a:p>
            <a:pPr algn="just">
              <a:spcBef>
                <a:spcPct val="0"/>
              </a:spcBef>
              <a:buFont typeface="Arial" panose="020B0604020202020204" pitchFamily="34" charset="0"/>
              <a:buChar char="•"/>
            </a:pPr>
            <a:r>
              <a:rPr lang="lv-LV" altLang="lv-LV" sz="1600" dirty="0">
                <a:latin typeface="+mn-lt"/>
                <a:ea typeface="Cambria Math" panose="02040503050406030204" pitchFamily="18" charset="0"/>
              </a:rPr>
              <a:t> IZM izveidoto ārpus formālās izglītības apgūtās profesionālās kompetences novērtēšanas mehānismu, lai izvairītos no liekas izglītības ieguves, kad vajadzīga tikai atzīšana;</a:t>
            </a:r>
          </a:p>
          <a:p>
            <a:pPr algn="just">
              <a:spcBef>
                <a:spcPct val="0"/>
              </a:spcBef>
              <a:buFont typeface="Arial" panose="020B0604020202020204" pitchFamily="34" charset="0"/>
              <a:buChar char="•"/>
            </a:pPr>
            <a:r>
              <a:rPr lang="lv-LV" altLang="lv-LV" sz="1600" dirty="0">
                <a:latin typeface="+mn-lt"/>
                <a:ea typeface="Cambria Math" panose="02040503050406030204" pitchFamily="18" charset="0"/>
              </a:rPr>
              <a:t> maksimālu teritoriālo pārklājumu, sadarbojoties ar iedzīvotāju tuvāko pieturas punktu – pašvaldībām;</a:t>
            </a:r>
          </a:p>
          <a:p>
            <a:pPr algn="just">
              <a:spcBef>
                <a:spcPct val="0"/>
              </a:spcBef>
              <a:buFont typeface="Arial" panose="020B0604020202020204" pitchFamily="34" charset="0"/>
              <a:buChar char="•"/>
            </a:pPr>
            <a:r>
              <a:rPr lang="lv-LV" altLang="lv-LV" sz="1600" dirty="0">
                <a:latin typeface="+mn-lt"/>
                <a:ea typeface="Cambria Math" panose="02040503050406030204" pitchFamily="18" charset="0"/>
              </a:rPr>
              <a:t> izglītības iestāžu spēju (ja ir pieprasījums) piedāvāt nodarbinātā vajadzībām atbilstošu profesionālās tālākizglītības, profesionālās pilnveides vai profesionālo neformālo izglītības programmu; </a:t>
            </a:r>
          </a:p>
          <a:p>
            <a:pPr algn="just">
              <a:spcBef>
                <a:spcPct val="0"/>
              </a:spcBef>
              <a:buFont typeface="Arial" panose="020B0604020202020204" pitchFamily="34" charset="0"/>
              <a:buChar char="•"/>
            </a:pPr>
            <a:r>
              <a:rPr lang="lv-LV" altLang="lv-LV" sz="1600" dirty="0">
                <a:latin typeface="+mn-lt"/>
                <a:ea typeface="Cambria Math" panose="02040503050406030204" pitchFamily="18" charset="0"/>
              </a:rPr>
              <a:t> VIAA pieredzi un kapacitāti liela mēroga un inovatīvu projektu vadībā un </a:t>
            </a:r>
            <a:r>
              <a:rPr lang="lv-LV" altLang="lv-LV" sz="1600" dirty="0" smtClean="0">
                <a:latin typeface="+mn-lt"/>
                <a:ea typeface="Cambria Math" panose="02040503050406030204" pitchFamily="18" charset="0"/>
              </a:rPr>
              <a:t>ieviešanā.</a:t>
            </a:r>
            <a:endParaRPr lang="lv-LV" altLang="lv-LV" sz="1600" dirty="0">
              <a:latin typeface="+mn-lt"/>
              <a:ea typeface="Cambria Math" panose="02040503050406030204" pitchFamily="18" charset="0"/>
            </a:endParaRPr>
          </a:p>
          <a:p>
            <a:endParaRPr lang="lv-LV" sz="1600" dirty="0">
              <a:latin typeface="+mn-lt"/>
            </a:endParaRPr>
          </a:p>
        </p:txBody>
      </p:sp>
      <p:sp>
        <p:nvSpPr>
          <p:cNvPr id="6" name="Slide Number Placeholder 5"/>
          <p:cNvSpPr>
            <a:spLocks noGrp="1"/>
          </p:cNvSpPr>
          <p:nvPr>
            <p:ph type="sldNum" sz="quarter" idx="13"/>
          </p:nvPr>
        </p:nvSpPr>
        <p:spPr/>
        <p:txBody>
          <a:bodyPr/>
          <a:lstStyle/>
          <a:p>
            <a:pPr>
              <a:defRPr/>
            </a:pPr>
            <a:fld id="{80C8DF98-36EC-4E08-862C-B88721A4BB61}" type="slidenum">
              <a:rPr lang="en-US" altLang="lv-LV" smtClean="0"/>
              <a:pPr>
                <a:defRPr/>
              </a:pPr>
              <a:t>33</a:t>
            </a:fld>
            <a:endParaRPr lang="en-US" altLang="lv-LV"/>
          </a:p>
        </p:txBody>
      </p:sp>
    </p:spTree>
    <p:extLst>
      <p:ext uri="{BB962C8B-B14F-4D97-AF65-F5344CB8AC3E}">
        <p14:creationId xmlns:p14="http://schemas.microsoft.com/office/powerpoint/2010/main" val="3360349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109182" y="0"/>
            <a:ext cx="8857397" cy="6660107"/>
          </a:xfr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90651" y="100159"/>
            <a:ext cx="6439989" cy="1036642"/>
          </a:xfrm>
        </p:spPr>
        <p:txBody>
          <a:bodyPr>
            <a:normAutofit/>
          </a:bodyPr>
          <a:lstStyle/>
          <a:p>
            <a:pPr algn="r"/>
            <a:r>
              <a:rPr lang="lv-LV" altLang="lv-LV" sz="2800" dirty="0">
                <a:latin typeface="+mn-lt"/>
                <a:ea typeface="MS PGothic" panose="020B0600070205080204" pitchFamily="34" charset="-128"/>
              </a:rPr>
              <a:t>EK finansēti projekti </a:t>
            </a:r>
            <a:br>
              <a:rPr lang="lv-LV" altLang="lv-LV" sz="2800" dirty="0">
                <a:latin typeface="+mn-lt"/>
                <a:ea typeface="MS PGothic" panose="020B0600070205080204" pitchFamily="34" charset="-128"/>
              </a:rPr>
            </a:br>
            <a:r>
              <a:rPr lang="lv-LV" altLang="lv-LV" sz="2800" dirty="0">
                <a:latin typeface="+mn-lt"/>
                <a:ea typeface="MS PGothic" panose="020B0600070205080204" pitchFamily="34" charset="-128"/>
              </a:rPr>
              <a:t>     </a:t>
            </a:r>
            <a:r>
              <a:rPr lang="lv-LV" altLang="lv-LV" sz="2800" dirty="0" smtClean="0">
                <a:latin typeface="+mn-lt"/>
                <a:ea typeface="MS PGothic" panose="020B0600070205080204" pitchFamily="34" charset="-128"/>
              </a:rPr>
              <a:t>sadarbībai </a:t>
            </a:r>
            <a:r>
              <a:rPr lang="lv-LV" altLang="lv-LV" sz="2800" dirty="0">
                <a:latin typeface="+mn-lt"/>
                <a:ea typeface="MS PGothic" panose="020B0600070205080204" pitchFamily="34" charset="-128"/>
              </a:rPr>
              <a:t>ar pašvaldībām</a:t>
            </a:r>
            <a:endParaRPr lang="lv-LV" sz="2800" dirty="0">
              <a:latin typeface="+mn-lt"/>
            </a:endParaRPr>
          </a:p>
        </p:txBody>
      </p:sp>
      <p:sp>
        <p:nvSpPr>
          <p:cNvPr id="3" name="Content Placeholder 2"/>
          <p:cNvSpPr>
            <a:spLocks noGrp="1"/>
          </p:cNvSpPr>
          <p:nvPr>
            <p:ph idx="1"/>
          </p:nvPr>
        </p:nvSpPr>
        <p:spPr/>
        <p:txBody>
          <a:bodyPr/>
          <a:lstStyle/>
          <a:p>
            <a:endParaRPr lang="lv-LV" dirty="0"/>
          </a:p>
        </p:txBody>
      </p:sp>
      <p:sp>
        <p:nvSpPr>
          <p:cNvPr id="6" name="Slide Number Placeholder 5"/>
          <p:cNvSpPr>
            <a:spLocks noGrp="1"/>
          </p:cNvSpPr>
          <p:nvPr>
            <p:ph type="sldNum" sz="quarter" idx="13"/>
          </p:nvPr>
        </p:nvSpPr>
        <p:spPr>
          <a:xfrm>
            <a:off x="8382000" y="6341685"/>
            <a:ext cx="483326" cy="304800"/>
          </a:xfrm>
        </p:spPr>
        <p:txBody>
          <a:bodyPr/>
          <a:lstStyle/>
          <a:p>
            <a:pPr>
              <a:defRPr/>
            </a:pPr>
            <a:fld id="{80C8DF98-36EC-4E08-862C-B88721A4BB61}" type="slidenum">
              <a:rPr lang="en-US" altLang="lv-LV" smtClean="0"/>
              <a:pPr>
                <a:defRPr/>
              </a:pPr>
              <a:t>35</a:t>
            </a:fld>
            <a:endParaRPr lang="en-US" altLang="lv-LV"/>
          </a:p>
        </p:txBody>
      </p:sp>
      <p:pic>
        <p:nvPicPr>
          <p:cNvPr id="7" name="Picture 6"/>
          <p:cNvPicPr>
            <a:picLocks noChangeAspect="1"/>
          </p:cNvPicPr>
          <p:nvPr/>
        </p:nvPicPr>
        <p:blipFill>
          <a:blip r:embed="rId2"/>
          <a:stretch>
            <a:fillRect/>
          </a:stretch>
        </p:blipFill>
        <p:spPr>
          <a:xfrm>
            <a:off x="352831" y="1441281"/>
            <a:ext cx="8651831" cy="4883319"/>
          </a:xfrm>
          <a:prstGeom prst="rect">
            <a:avLst/>
          </a:prstGeom>
        </p:spPr>
      </p:pic>
    </p:spTree>
    <p:extLst>
      <p:ext uri="{BB962C8B-B14F-4D97-AF65-F5344CB8AC3E}">
        <p14:creationId xmlns:p14="http://schemas.microsoft.com/office/powerpoint/2010/main" val="23440419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3587930" y="4724400"/>
            <a:ext cx="4870269" cy="914400"/>
          </a:xfrm>
        </p:spPr>
        <p:txBody>
          <a:bodyPr>
            <a:normAutofit/>
          </a:bodyPr>
          <a:lstStyle/>
          <a:p>
            <a:r>
              <a:rPr lang="lv-LV" sz="3200" b="1" dirty="0" smtClean="0">
                <a:latin typeface="+mn-lt"/>
              </a:rPr>
              <a:t>Paldies!</a:t>
            </a:r>
            <a:endParaRPr lang="lv-LV" sz="3200" b="1" dirty="0">
              <a:latin typeface="+mn-lt"/>
            </a:endParaRPr>
          </a:p>
        </p:txBody>
      </p:sp>
      <p:sp>
        <p:nvSpPr>
          <p:cNvPr id="6" name="Slide Number Placeholder 5"/>
          <p:cNvSpPr>
            <a:spLocks noGrp="1"/>
          </p:cNvSpPr>
          <p:nvPr>
            <p:ph type="sldNum" sz="quarter" idx="4294967295"/>
          </p:nvPr>
        </p:nvSpPr>
        <p:spPr>
          <a:xfrm>
            <a:off x="8839200" y="6324600"/>
            <a:ext cx="304800" cy="304800"/>
          </a:xfrm>
        </p:spPr>
        <p:txBody>
          <a:bodyPr/>
          <a:lstStyle/>
          <a:p>
            <a:pPr>
              <a:defRPr/>
            </a:pPr>
            <a:fld id="{80C8DF98-36EC-4E08-862C-B88721A4BB61}" type="slidenum">
              <a:rPr lang="en-US" altLang="lv-LV" smtClean="0"/>
              <a:pPr>
                <a:defRPr/>
              </a:pPr>
              <a:t>36</a:t>
            </a:fld>
            <a:endParaRPr lang="en-US" altLang="lv-LV"/>
          </a:p>
        </p:txBody>
      </p:sp>
    </p:spTree>
    <p:extLst>
      <p:ext uri="{BB962C8B-B14F-4D97-AF65-F5344CB8AC3E}">
        <p14:creationId xmlns:p14="http://schemas.microsoft.com/office/powerpoint/2010/main" val="686178172"/>
      </p:ext>
    </p:extLst>
  </p:cSld>
  <p:clrMapOvr>
    <a:masterClrMapping/>
  </p:clrMapOvr>
</p:sld>
</file>

<file path=ppt/theme/theme1.xml><?xml version="1.0" encoding="utf-8"?>
<a:theme xmlns:a="http://schemas.openxmlformats.org/drawingml/2006/main" name="89_Prezentacija_templateLV">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itullapa_kontaktinformacija">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itullapa_kontaktinformacija">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itullapa_kontaktinformacija">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89_Prezentacija_templateLV</Template>
  <TotalTime>2031</TotalTime>
  <Words>2830</Words>
  <Application>Microsoft Office PowerPoint</Application>
  <PresentationFormat>On-screen Show (4:3)</PresentationFormat>
  <Paragraphs>360</Paragraphs>
  <Slides>36</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36</vt:i4>
      </vt:variant>
    </vt:vector>
  </HeadingPairs>
  <TitlesOfParts>
    <vt:vector size="45" baseType="lpstr">
      <vt:lpstr>MS PGothic</vt:lpstr>
      <vt:lpstr>Arial</vt:lpstr>
      <vt:lpstr>Calibri</vt:lpstr>
      <vt:lpstr>Cambria Math</vt:lpstr>
      <vt:lpstr>Helv</vt:lpstr>
      <vt:lpstr>Times New Roman</vt:lpstr>
      <vt:lpstr>Verdana</vt:lpstr>
      <vt:lpstr>Wingdings</vt:lpstr>
      <vt:lpstr>89_Prezentacija_templateLV</vt:lpstr>
      <vt:lpstr>Veiktās un plānotās aktivitātes iekļaujošas izglītības nodrošināšanā</vt:lpstr>
      <vt:lpstr>IAP 2014 – 2020 virsmērķis:  kvalitatīva un iekļaujoša izglītība personības attīstībai, cilvēku labklājībai un ilgtspējīgai valsts izaugsmei </vt:lpstr>
      <vt:lpstr>Iekļaujošas izglītības mērķgrupas</vt:lpstr>
      <vt:lpstr>VISPĀRĒJĀ IZGLĪTĪBA</vt:lpstr>
      <vt:lpstr>IEKĻAUJOŠĀ, T.SK. SPECIĀLĀ IZGLĪTĪBA SKAITĻOS </vt:lpstr>
      <vt:lpstr>IEKĻAUJOŠĀ, T.SK. SPECIĀLĀ IZGLĪTĪBA SKAITĻOS</vt:lpstr>
      <vt:lpstr>PowerPoint Presentation</vt:lpstr>
      <vt:lpstr>ERAF iekļaujošai izglītībai 2007-2013: VISPĀRĒJĀ IZGLĪTĪBA</vt:lpstr>
      <vt:lpstr>ESF iekļaujošai izglītībai 2007-2013: VISPĀRĒJĀ IZGLĪTĪBA</vt:lpstr>
      <vt:lpstr>ESF iekļaujošai izglītībai 2007-2013: projekts “Izglītojamo ar funkcionāliem traucējumiem atbalsta sistēmas izveide”</vt:lpstr>
      <vt:lpstr>PowerPoint Presentation</vt:lpstr>
      <vt:lpstr>Asistenta pakalpojumi </vt:lpstr>
      <vt:lpstr>Kopsavilkums: vispārējā izglītība</vt:lpstr>
      <vt:lpstr>PROFESIONĀLĀ IZGLĪTĪBA</vt:lpstr>
      <vt:lpstr>Audzēkņi ar speciālām vajadzībām  IZM profesionālās izglītības iestādēs</vt:lpstr>
      <vt:lpstr>ERAF iekļaujošai izglītībai 2007-2013: PROFESIONĀLĀ IZGLĪTĪBA</vt:lpstr>
      <vt:lpstr>ERAF iekļaujošai izglītībai 2007-2013: izglītības iestāžu infrastruktūras un  mācību vides uzlabošana</vt:lpstr>
      <vt:lpstr>Turpmāk plānotie pasākumi: izglītības iestāžu infrastruktūras un mācību vides uzlabošana </vt:lpstr>
      <vt:lpstr>Iekļaujošās izglītības princips profesionālās izglītības satura īstenošanā</vt:lpstr>
      <vt:lpstr>Profesionālo zināšanu un prasmju paaugstināšanas iespējas:  prakses ārzemēs  </vt:lpstr>
      <vt:lpstr>Personu ar īpašām vajadzībām  kvalifikācijas ieguves iespējas</vt:lpstr>
      <vt:lpstr>Kopsavilkums: profesionālā izglītība</vt:lpstr>
      <vt:lpstr>AUGSTĀKĀ IZGLĪTĪBA</vt:lpstr>
      <vt:lpstr>Augstākās izglītības pieejamība  personām ar invaliditāti</vt:lpstr>
      <vt:lpstr>Izglītības attīstības pamatnostādnes 2014.-2020.gadam</vt:lpstr>
      <vt:lpstr>ERAF iekļaujošai izglītībai 2007-2013: AUGSTĀKĀ IZGLĪTĪBA</vt:lpstr>
      <vt:lpstr>Īpašas uzņemšanas prasības  augstākās izglītības studiju programmās</vt:lpstr>
      <vt:lpstr>Prioritāte stipendiju saņemšanā</vt:lpstr>
      <vt:lpstr>Asistenta pakalpojums  augstākās izglītības iestādē</vt:lpstr>
      <vt:lpstr>Studiju un studējošo kredītu pieejamība</vt:lpstr>
      <vt:lpstr>Kopsavilkums: augstākā izglītība</vt:lpstr>
      <vt:lpstr>MŪŽIZGLĪTĪBA</vt:lpstr>
      <vt:lpstr>Pieaugušo izglītības sistēmas īstenošanas pamatprincipi</vt:lpstr>
      <vt:lpstr>PowerPoint Presentation</vt:lpstr>
      <vt:lpstr>EK finansēti projekti       sadarbībai ar pašvaldībām</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Dagnija</dc:creator>
  <cp:lastModifiedBy>_</cp:lastModifiedBy>
  <cp:revision>151</cp:revision>
  <cp:lastPrinted>2015-11-27T14:38:10Z</cp:lastPrinted>
  <dcterms:created xsi:type="dcterms:W3CDTF">2014-11-20T14:46:47Z</dcterms:created>
  <dcterms:modified xsi:type="dcterms:W3CDTF">2015-12-01T12:01:50Z</dcterms:modified>
</cp:coreProperties>
</file>