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2" r:id="rId3"/>
    <p:sldId id="262" r:id="rId4"/>
    <p:sldId id="263" r:id="rId5"/>
    <p:sldId id="266" r:id="rId6"/>
    <p:sldId id="267" r:id="rId7"/>
    <p:sldId id="268" r:id="rId8"/>
    <p:sldId id="269" r:id="rId9"/>
    <p:sldId id="270" r:id="rId10"/>
    <p:sldId id="273" r:id="rId11"/>
    <p:sldId id="274" r:id="rId12"/>
    <p:sldId id="275" r:id="rId13"/>
    <p:sldId id="276" r:id="rId14"/>
    <p:sldId id="277" r:id="rId15"/>
    <p:sldId id="278" r:id="rId16"/>
    <p:sldId id="280" r:id="rId17"/>
    <p:sldId id="279" r:id="rId18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vars\Downloads\LC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txPr>
        <a:bodyPr/>
        <a:lstStyle/>
        <a:p>
          <a:pPr>
            <a:defRPr sz="2200" baseline="0"/>
          </a:pPr>
          <a:endParaRPr lang="lv-LV"/>
        </a:p>
      </c:tx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[LCP.xlsx]Sheet1!$A$1</c:f>
              <c:strCache>
                <c:ptCount val="1"/>
                <c:pt idx="0">
                  <c:v>Latvijas Centrālās padomes Memoranda parakstītāji- 188</c:v>
                </c:pt>
              </c:strCache>
            </c:strRef>
          </c:tx>
          <c:explosion val="13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[LCP.xlsx]Sheet1!$A$2:$A$12</c:f>
              <c:strCache>
                <c:ptCount val="11"/>
                <c:pt idx="0">
                  <c:v>LU, LLA profesori, docenti- 42</c:v>
                </c:pt>
                <c:pt idx="1">
                  <c:v>kultūras darbinieki-25</c:v>
                </c:pt>
                <c:pt idx="2">
                  <c:v>juristi- 21</c:v>
                </c:pt>
                <c:pt idx="3">
                  <c:v>politiķi- 20</c:v>
                </c:pt>
                <c:pt idx="4">
                  <c:v>ārsti- 17</c:v>
                </c:pt>
                <c:pt idx="5">
                  <c:v>militārpersonas- 15</c:v>
                </c:pt>
                <c:pt idx="6">
                  <c:v>skolotāji-13</c:v>
                </c:pt>
                <c:pt idx="7">
                  <c:v>lauksaimniecības speciālisti- 12</c:v>
                </c:pt>
                <c:pt idx="8">
                  <c:v>tautsaimniecības pārstāvji- 9</c:v>
                </c:pt>
                <c:pt idx="9">
                  <c:v>inženieri- 8</c:v>
                </c:pt>
                <c:pt idx="10">
                  <c:v>baznīcu pārstāvji- 6</c:v>
                </c:pt>
              </c:strCache>
            </c:strRef>
          </c:cat>
          <c:val>
            <c:numRef>
              <c:f>[LCP.xlsx]Sheet1!$B$2:$B$12</c:f>
              <c:numCache>
                <c:formatCode>General</c:formatCode>
                <c:ptCount val="11"/>
                <c:pt idx="0">
                  <c:v>42</c:v>
                </c:pt>
                <c:pt idx="1">
                  <c:v>25</c:v>
                </c:pt>
                <c:pt idx="2">
                  <c:v>21</c:v>
                </c:pt>
                <c:pt idx="3">
                  <c:v>20</c:v>
                </c:pt>
                <c:pt idx="4">
                  <c:v>17</c:v>
                </c:pt>
                <c:pt idx="5">
                  <c:v>15</c:v>
                </c:pt>
                <c:pt idx="6">
                  <c:v>13</c:v>
                </c:pt>
                <c:pt idx="7">
                  <c:v>12</c:v>
                </c:pt>
                <c:pt idx="8">
                  <c:v>9</c:v>
                </c:pt>
                <c:pt idx="9">
                  <c:v>8</c:v>
                </c:pt>
                <c:pt idx="10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5774170883240703"/>
          <c:y val="0.1814497102343465"/>
          <c:w val="0.43266598624434255"/>
          <c:h val="0.80615682295877278"/>
        </c:manualLayout>
      </c:layout>
      <c:overlay val="0"/>
      <c:txPr>
        <a:bodyPr/>
        <a:lstStyle/>
        <a:p>
          <a:pPr>
            <a:defRPr sz="1800" baseline="0"/>
          </a:pPr>
          <a:endParaRPr lang="lv-LV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4511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77608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1311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1932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989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4013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34433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98149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14585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6847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3445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F6C79-3BAC-486F-8075-D76310569B5C}" type="datetimeFigureOut">
              <a:rPr lang="lv-LV" smtClean="0"/>
              <a:t>18.03.2016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1DF88-294A-410A-AD51-73E48374107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3463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4098" name="Picture 2" descr="D:\LKM\LKM_nodalas\IevaKvale\Memorands_bildes\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76" y="-1520827"/>
            <a:ext cx="8977312" cy="141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58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Memoranda teksta autori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653136"/>
            <a:ext cx="8856984" cy="968971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73050" algn="l"/>
                <a:tab pos="2511425" algn="l"/>
                <a:tab pos="4487863" algn="l"/>
                <a:tab pos="6905625" algn="l"/>
              </a:tabLst>
            </a:pPr>
            <a:r>
              <a:rPr lang="lv-LV" sz="2000" dirty="0" smtClean="0"/>
              <a:t>	Konstantīns Čakste	Felikss </a:t>
            </a:r>
            <a:r>
              <a:rPr lang="lv-LV" sz="2000" dirty="0" err="1" smtClean="0"/>
              <a:t>Cielēns</a:t>
            </a:r>
            <a:r>
              <a:rPr lang="lv-LV" sz="2000" dirty="0" smtClean="0"/>
              <a:t>	Andrejs </a:t>
            </a:r>
            <a:r>
              <a:rPr lang="lv-LV" sz="2000" dirty="0" err="1" smtClean="0"/>
              <a:t>Teikmanis</a:t>
            </a:r>
            <a:r>
              <a:rPr lang="lv-LV" sz="2000" dirty="0"/>
              <a:t>	</a:t>
            </a:r>
            <a:r>
              <a:rPr lang="lv-LV" sz="2000" dirty="0" smtClean="0"/>
              <a:t>Vilis </a:t>
            </a:r>
            <a:r>
              <a:rPr lang="lv-LV" sz="2000" dirty="0" err="1" smtClean="0"/>
              <a:t>Eihe</a:t>
            </a:r>
            <a:endParaRPr lang="lv-LV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997" y="1916832"/>
            <a:ext cx="1781767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1892896"/>
            <a:ext cx="1942419" cy="26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1892895"/>
            <a:ext cx="1800200" cy="261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1272" y="1892896"/>
            <a:ext cx="1917529" cy="26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04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3205690"/>
              </p:ext>
            </p:extLst>
          </p:nvPr>
        </p:nvGraphicFramePr>
        <p:xfrm>
          <a:off x="179512" y="838199"/>
          <a:ext cx="8364413" cy="5181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357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290864"/>
            <a:ext cx="8568952" cy="123448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lv-LV" dirty="0" smtClean="0"/>
              <a:t>Latvijas Brīvības cīņās piedalījās Memoranda 50 parakstītāji.</a:t>
            </a:r>
          </a:p>
          <a:p>
            <a:pPr marL="0" indent="0" algn="ctr">
              <a:buNone/>
            </a:pPr>
            <a:r>
              <a:rPr lang="lv-LV" dirty="0" smtClean="0"/>
              <a:t>13 parakstītāji saņēma Lāčplēša Kara ordeni.</a:t>
            </a:r>
            <a:endParaRPr lang="lv-LV" dirty="0"/>
          </a:p>
        </p:txBody>
      </p:sp>
      <p:pic>
        <p:nvPicPr>
          <p:cNvPr id="5122" name="Picture 2" descr="D:\LKM\LKM_nodalas\IevaKvale\LCP-72gadi_20160317\Lacplesa-kara-ordenis-1skir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8640"/>
            <a:ext cx="7620000" cy="51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1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600" dirty="0" smtClean="0"/>
              <a:t>Arestēti vācu okupācijas laikā</a:t>
            </a:r>
            <a:br>
              <a:rPr lang="lv-LV" sz="3600" dirty="0" smtClean="0"/>
            </a:br>
            <a:r>
              <a:rPr lang="lv-LV" sz="3600" dirty="0" err="1" smtClean="0"/>
              <a:t>1944.gada</a:t>
            </a:r>
            <a:r>
              <a:rPr lang="lv-LV" sz="3600" dirty="0" smtClean="0"/>
              <a:t> aprīlī-jūlijā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5157192"/>
            <a:ext cx="8856984" cy="968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/>
              <a:t>Konstantīns Čakste    Bruno Kalniņš    Ludvigs Sēja</a:t>
            </a:r>
            <a:endParaRPr lang="lv-LV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997" y="1340768"/>
            <a:ext cx="2542299" cy="369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76" y="1364972"/>
            <a:ext cx="2496665" cy="367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LKM\LKM_nodalas\IevaKvale\LCP-72gadi_20160317\Bruno_Kalniņš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447" y="1362219"/>
            <a:ext cx="2701713" cy="367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97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600" dirty="0" smtClean="0"/>
              <a:t>Arestēti padomju okupācijas laikā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5157192"/>
            <a:ext cx="8424935" cy="968971"/>
          </a:xfrm>
        </p:spPr>
        <p:txBody>
          <a:bodyPr>
            <a:normAutofit fontScale="92500"/>
          </a:bodyPr>
          <a:lstStyle/>
          <a:p>
            <a:pPr marL="0" indent="0">
              <a:buNone/>
              <a:tabLst>
                <a:tab pos="2868613" algn="l"/>
                <a:tab pos="5465763" algn="l"/>
              </a:tabLst>
            </a:pPr>
            <a:r>
              <a:rPr lang="lv-LV" dirty="0" smtClean="0"/>
              <a:t>Nikolajs </a:t>
            </a:r>
            <a:r>
              <a:rPr lang="lv-LV" dirty="0" err="1" smtClean="0"/>
              <a:t>Dūze</a:t>
            </a:r>
            <a:r>
              <a:rPr lang="lv-LV" dirty="0" smtClean="0"/>
              <a:t>	Jūlijs Students	Pēteris Mucinieks</a:t>
            </a:r>
            <a:endParaRPr lang="lv-LV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997" y="1508173"/>
            <a:ext cx="2542299" cy="3531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76" y="1610889"/>
            <a:ext cx="2496665" cy="342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9502" y="1362219"/>
            <a:ext cx="2403603" cy="367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00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600" dirty="0" smtClean="0"/>
              <a:t>Arestēti padomju okupācijas laikā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5157192"/>
            <a:ext cx="8424935" cy="968971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868613" algn="l"/>
                <a:tab pos="5465763" algn="l"/>
              </a:tabLst>
            </a:pPr>
            <a:r>
              <a:rPr lang="lv-LV" dirty="0" smtClean="0"/>
              <a:t>Heinrihs Zariņš	Elza Stērste	Jūlijs Pētersons</a:t>
            </a:r>
            <a:endParaRPr lang="lv-LV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997" y="1708064"/>
            <a:ext cx="2542299" cy="331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5804" y="1854649"/>
            <a:ext cx="2597038" cy="316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9502" y="1380663"/>
            <a:ext cx="2403603" cy="364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6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600" dirty="0" smtClean="0"/>
              <a:t>Arestēti padomju okupācijas laikā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5157192"/>
            <a:ext cx="8424935" cy="968971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868613" algn="l"/>
                <a:tab pos="5654675" algn="l"/>
              </a:tabLst>
            </a:pPr>
            <a:r>
              <a:rPr lang="lv-LV" dirty="0" smtClean="0"/>
              <a:t>   Ādolfs Erss	Marija Ozola	Kārlis Gulbis</a:t>
            </a:r>
            <a:endParaRPr lang="lv-LV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376" y="1708064"/>
            <a:ext cx="2311541" cy="331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3684" y="1854649"/>
            <a:ext cx="2241277" cy="316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9502" y="1385444"/>
            <a:ext cx="2403603" cy="363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46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600" dirty="0" smtClean="0"/>
              <a:t>Arestēts padomju okupācijas laikā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5157192"/>
            <a:ext cx="8424935" cy="968971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868613" algn="l"/>
                <a:tab pos="5465763" algn="l"/>
              </a:tabLst>
            </a:pPr>
            <a:r>
              <a:rPr lang="lv-LV" dirty="0" smtClean="0"/>
              <a:t>	Alfons </a:t>
            </a:r>
            <a:r>
              <a:rPr lang="lv-LV" dirty="0" err="1" smtClean="0"/>
              <a:t>Ķišķis</a:t>
            </a:r>
            <a:r>
              <a:rPr lang="lv-LV" dirty="0" smtClean="0"/>
              <a:t>	</a:t>
            </a: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2319" y="1728061"/>
            <a:ext cx="2739363" cy="335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80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600" dirty="0" err="1" smtClean="0"/>
              <a:t>LCP</a:t>
            </a:r>
            <a:r>
              <a:rPr lang="lv-LV" sz="3600" dirty="0" smtClean="0"/>
              <a:t> vadītājs Kurzemē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157192"/>
            <a:ext cx="8424935" cy="968971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511425" algn="l"/>
                <a:tab pos="5465763" algn="l"/>
              </a:tabLst>
            </a:pPr>
            <a:r>
              <a:rPr lang="lv-LV" dirty="0" smtClean="0"/>
              <a:t>	Valdemārs </a:t>
            </a:r>
            <a:r>
              <a:rPr lang="lv-LV" dirty="0" err="1" smtClean="0"/>
              <a:t>Ģinters</a:t>
            </a:r>
            <a:r>
              <a:rPr lang="lv-LV" dirty="0" smtClean="0"/>
              <a:t>	</a:t>
            </a: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24767" y="1728061"/>
            <a:ext cx="2494466" cy="335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17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0688"/>
            <a:ext cx="7127436" cy="4525963"/>
          </a:xfrm>
        </p:spPr>
      </p:pic>
      <p:sp>
        <p:nvSpPr>
          <p:cNvPr id="6" name="TextBox 5"/>
          <p:cNvSpPr txBox="1"/>
          <p:nvPr/>
        </p:nvSpPr>
        <p:spPr>
          <a:xfrm>
            <a:off x="611560" y="5229200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200" dirty="0" smtClean="0"/>
              <a:t>Bēgļi Kurzemē, gaidot laivu uz Zviedriju</a:t>
            </a:r>
            <a:endParaRPr lang="lv-LV" sz="3200" dirty="0"/>
          </a:p>
        </p:txBody>
      </p:sp>
    </p:spTree>
    <p:extLst>
      <p:ext uri="{BB962C8B-B14F-4D97-AF65-F5344CB8AC3E}">
        <p14:creationId xmlns:p14="http://schemas.microsoft.com/office/powerpoint/2010/main" val="31140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513" y="620688"/>
            <a:ext cx="6715625" cy="4525963"/>
          </a:xfrm>
        </p:spPr>
      </p:pic>
      <p:sp>
        <p:nvSpPr>
          <p:cNvPr id="6" name="TextBox 5"/>
          <p:cNvSpPr txBox="1"/>
          <p:nvPr/>
        </p:nvSpPr>
        <p:spPr>
          <a:xfrm>
            <a:off x="611560" y="5229200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3200" dirty="0" smtClean="0"/>
              <a:t>Bēgļu pirmā nakts Zviedrijā</a:t>
            </a:r>
            <a:endParaRPr lang="lv-LV" sz="3200" dirty="0"/>
          </a:p>
        </p:txBody>
      </p:sp>
    </p:spTree>
    <p:extLst>
      <p:ext uri="{BB962C8B-B14F-4D97-AF65-F5344CB8AC3E}">
        <p14:creationId xmlns:p14="http://schemas.microsoft.com/office/powerpoint/2010/main" val="315462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5157192"/>
            <a:ext cx="8424935" cy="9689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  <a:tabLst>
                <a:tab pos="714375" algn="l"/>
                <a:tab pos="4572000" algn="l"/>
              </a:tabLst>
            </a:pPr>
            <a:r>
              <a:rPr lang="lv-LV" dirty="0" smtClean="0"/>
              <a:t>	Teodors Grīnbergs	Kristus laivā (</a:t>
            </a:r>
            <a:r>
              <a:rPr lang="lv-LV" dirty="0" err="1" smtClean="0"/>
              <a:t>1949.g</a:t>
            </a:r>
            <a:r>
              <a:rPr lang="lv-LV" dirty="0" smtClean="0"/>
              <a:t>.)</a:t>
            </a:r>
          </a:p>
          <a:p>
            <a:pPr marL="0" indent="0">
              <a:buNone/>
              <a:tabLst>
                <a:tab pos="714375" algn="l"/>
                <a:tab pos="4572000" algn="l"/>
              </a:tabLst>
            </a:pPr>
            <a:r>
              <a:rPr lang="lv-LV" dirty="0"/>
              <a:t>	</a:t>
            </a:r>
            <a:r>
              <a:rPr lang="lv-LV" dirty="0" smtClean="0"/>
              <a:t>	A. </a:t>
            </a:r>
            <a:r>
              <a:rPr lang="lv-LV" dirty="0" err="1" smtClean="0"/>
              <a:t>Annusa</a:t>
            </a:r>
            <a:r>
              <a:rPr lang="lv-LV" dirty="0" smtClean="0"/>
              <a:t> altārglezna</a:t>
            </a: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610749"/>
            <a:ext cx="3027383" cy="447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76056" y="635486"/>
            <a:ext cx="3024336" cy="443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81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Baltijas Universitāte</a:t>
            </a:r>
            <a:endParaRPr lang="lv-L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360596"/>
            <a:ext cx="4320480" cy="5092740"/>
          </a:xfrm>
        </p:spPr>
      </p:pic>
    </p:spTree>
    <p:extLst>
      <p:ext uri="{BB962C8B-B14F-4D97-AF65-F5344CB8AC3E}">
        <p14:creationId xmlns:p14="http://schemas.microsoft.com/office/powerpoint/2010/main" val="374592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600" dirty="0" smtClean="0"/>
              <a:t>Baltijas Universitāte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5157192"/>
            <a:ext cx="8856984" cy="968971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452438" algn="l"/>
                <a:tab pos="3227388" algn="l"/>
                <a:tab pos="6191250" algn="l"/>
              </a:tabLst>
            </a:pPr>
            <a:r>
              <a:rPr lang="lv-LV" dirty="0" smtClean="0"/>
              <a:t>	Fricis Gulbis	Pauls Kundziņš	Maksis Eglītis</a:t>
            </a:r>
            <a:endParaRPr lang="lv-LV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997" y="1791057"/>
            <a:ext cx="2542299" cy="324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76" y="1672114"/>
            <a:ext cx="2496665" cy="336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2367" y="1362219"/>
            <a:ext cx="2657873" cy="367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403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dirty="0" err="1" smtClean="0"/>
              <a:t>LCK</a:t>
            </a:r>
            <a:r>
              <a:rPr lang="lv-LV" dirty="0" smtClean="0"/>
              <a:t> sēde Vācijā bēgļu nometnē «Valka» 1949. g.</a:t>
            </a:r>
            <a:endParaRPr lang="lv-LV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648" y="1600200"/>
            <a:ext cx="7978703" cy="4525963"/>
          </a:xfrm>
        </p:spPr>
      </p:pic>
    </p:spTree>
    <p:extLst>
      <p:ext uri="{BB962C8B-B14F-4D97-AF65-F5344CB8AC3E}">
        <p14:creationId xmlns:p14="http://schemas.microsoft.com/office/powerpoint/2010/main" val="3523805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v-LV" sz="3600" dirty="0" err="1" smtClean="0"/>
              <a:t>PBLA</a:t>
            </a:r>
            <a:r>
              <a:rPr lang="lv-LV" sz="3600" dirty="0" smtClean="0"/>
              <a:t> Memorands. Helsinki 1973. g.</a:t>
            </a:r>
            <a:endParaRPr lang="lv-LV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157192"/>
            <a:ext cx="8424935" cy="968971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511425" algn="l"/>
                <a:tab pos="5465763" algn="l"/>
              </a:tabLst>
            </a:pPr>
            <a:r>
              <a:rPr lang="lv-LV" dirty="0" smtClean="0"/>
              <a:t>	Augusts </a:t>
            </a:r>
            <a:r>
              <a:rPr lang="lv-LV" dirty="0" err="1" smtClean="0"/>
              <a:t>Rumpēters</a:t>
            </a:r>
            <a:r>
              <a:rPr lang="lv-LV" dirty="0" smtClean="0"/>
              <a:t>	</a:t>
            </a: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6579" y="1728061"/>
            <a:ext cx="2270842" cy="335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46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91</Words>
  <Application>Microsoft Office PowerPoint</Application>
  <PresentationFormat>On-screen Show (4:3)</PresentationFormat>
  <Paragraphs>27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Memoranda teksta autori</vt:lpstr>
      <vt:lpstr>PowerPoint Presentation</vt:lpstr>
      <vt:lpstr>PowerPoint Presentation</vt:lpstr>
      <vt:lpstr>Arestēti vācu okupācijas laikā 1944.gada aprīlī-jūlijā</vt:lpstr>
      <vt:lpstr>Arestēti padomju okupācijas laikā</vt:lpstr>
      <vt:lpstr>Arestēti padomju okupācijas laikā</vt:lpstr>
      <vt:lpstr>Arestēti padomju okupācijas laikā</vt:lpstr>
      <vt:lpstr>Arestēts padomju okupācijas laikā</vt:lpstr>
      <vt:lpstr>LCP vadītājs Kurzemē</vt:lpstr>
      <vt:lpstr>PowerPoint Presentation</vt:lpstr>
      <vt:lpstr>PowerPoint Presentation</vt:lpstr>
      <vt:lpstr>PowerPoint Presentation</vt:lpstr>
      <vt:lpstr>Baltijas Universitāte</vt:lpstr>
      <vt:lpstr>Baltijas Universitāte</vt:lpstr>
      <vt:lpstr>LCK sēde Vācijā bēgļu nometnē «Valka» 1949. g.</vt:lpstr>
      <vt:lpstr>PBLA Memorands. Helsinki 1973. g.</vt:lpstr>
    </vt:vector>
  </TitlesOfParts>
  <Company>Latvijas Kara muzejs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_</cp:lastModifiedBy>
  <cp:revision>40</cp:revision>
  <dcterms:created xsi:type="dcterms:W3CDTF">2016-03-15T07:37:05Z</dcterms:created>
  <dcterms:modified xsi:type="dcterms:W3CDTF">2016-03-18T11:49:53Z</dcterms:modified>
</cp:coreProperties>
</file>